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0"/>
  </p:notesMasterIdLst>
  <p:sldIdLst>
    <p:sldId id="256" r:id="rId2"/>
    <p:sldId id="257" r:id="rId3"/>
    <p:sldId id="310" r:id="rId4"/>
    <p:sldId id="258" r:id="rId5"/>
    <p:sldId id="260" r:id="rId6"/>
    <p:sldId id="261" r:id="rId7"/>
    <p:sldId id="311" r:id="rId8"/>
    <p:sldId id="312" r:id="rId9"/>
    <p:sldId id="313" r:id="rId10"/>
    <p:sldId id="317" r:id="rId11"/>
    <p:sldId id="318" r:id="rId12"/>
    <p:sldId id="319" r:id="rId13"/>
    <p:sldId id="320" r:id="rId14"/>
    <p:sldId id="321" r:id="rId15"/>
    <p:sldId id="322" r:id="rId16"/>
    <p:sldId id="314" r:id="rId17"/>
    <p:sldId id="315" r:id="rId18"/>
    <p:sldId id="316" r:id="rId19"/>
  </p:sldIdLst>
  <p:sldSz cx="9144000" cy="5143500" type="screen16x9"/>
  <p:notesSz cx="6858000" cy="9144000"/>
  <p:embeddedFontLst>
    <p:embeddedFont>
      <p:font typeface="Nanum Myeongjo"/>
      <p:regular r:id="rId21"/>
      <p:bold r:id="rId22"/>
    </p:embeddedFont>
    <p:embeddedFont>
      <p:font typeface="Sitka Subheading" panose="02000505000000020004" pitchFamily="2" charset="0"/>
      <p:regular r:id="rId23"/>
      <p:bold r:id="rId24"/>
      <p:italic r:id="rId25"/>
      <p:boldItalic r:id="rId26"/>
    </p:embeddedFont>
    <p:embeddedFont>
      <p:font typeface="Marcellus"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23E380-4F94-4D2B-B7D5-F21AF55C9749}">
  <a:tblStyle styleId="{4123E380-4F94-4D2B-B7D5-F21AF55C97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566014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g10a6419bc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2" name="Google Shape;1692;g10a6419bc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92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8"/>
        <p:cNvGrpSpPr/>
        <p:nvPr/>
      </p:nvGrpSpPr>
      <p:grpSpPr>
        <a:xfrm>
          <a:off x="0" y="0"/>
          <a:ext cx="0" cy="0"/>
          <a:chOff x="0" y="0"/>
          <a:chExt cx="0" cy="0"/>
        </a:xfrm>
      </p:grpSpPr>
      <p:sp>
        <p:nvSpPr>
          <p:cNvPr id="2849" name="Google Shape;2849;g10b35ec5287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0" name="Google Shape;2850;g10b35ec5287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8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108cc5e42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108cc5e42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713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108cc5e42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108cc5e42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372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8"/>
        <p:cNvGrpSpPr/>
        <p:nvPr/>
      </p:nvGrpSpPr>
      <p:grpSpPr>
        <a:xfrm>
          <a:off x="0" y="0"/>
          <a:ext cx="0" cy="0"/>
          <a:chOff x="0" y="0"/>
          <a:chExt cx="0" cy="0"/>
        </a:xfrm>
      </p:grpSpPr>
      <p:sp>
        <p:nvSpPr>
          <p:cNvPr id="2849" name="Google Shape;2849;g10b35ec5287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0" name="Google Shape;2850;g10b35ec5287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1600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108cc5e42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108cc5e42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1966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108cc5e42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108cc5e42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88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g10b35ec5287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5" name="Google Shape;2005;g10b35ec5287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33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3"/>
        <p:cNvGrpSpPr/>
        <p:nvPr/>
      </p:nvGrpSpPr>
      <p:grpSpPr>
        <a:xfrm>
          <a:off x="0" y="0"/>
          <a:ext cx="0" cy="0"/>
          <a:chOff x="0" y="0"/>
          <a:chExt cx="0" cy="0"/>
        </a:xfrm>
      </p:grpSpPr>
      <p:sp>
        <p:nvSpPr>
          <p:cNvPr id="2054" name="Google Shape;2054;g10bf0d11366_1_18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5" name="Google Shape;2055;g10bf0d11366_1_18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60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3"/>
        <p:cNvGrpSpPr/>
        <p:nvPr/>
      </p:nvGrpSpPr>
      <p:grpSpPr>
        <a:xfrm>
          <a:off x="0" y="0"/>
          <a:ext cx="0" cy="0"/>
          <a:chOff x="0" y="0"/>
          <a:chExt cx="0" cy="0"/>
        </a:xfrm>
      </p:grpSpPr>
      <p:sp>
        <p:nvSpPr>
          <p:cNvPr id="2054" name="Google Shape;2054;g10bf0d11366_1_18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5" name="Google Shape;2055;g10bf0d11366_1_18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863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108cc5e42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108cc5e42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03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8"/>
        <p:cNvGrpSpPr/>
        <p:nvPr/>
      </p:nvGrpSpPr>
      <p:grpSpPr>
        <a:xfrm>
          <a:off x="0" y="0"/>
          <a:ext cx="0" cy="0"/>
          <a:chOff x="0" y="0"/>
          <a:chExt cx="0" cy="0"/>
        </a:xfrm>
      </p:grpSpPr>
      <p:sp>
        <p:nvSpPr>
          <p:cNvPr id="2849" name="Google Shape;2849;g10b35ec5287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0" name="Google Shape;2850;g10b35ec5287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48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108cc5e42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108cc5e42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2572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108cc5e42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108cc5e42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427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108cc5e42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0" name="Google Shape;2650;g108cc5e42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130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rot="-237931">
            <a:off x="1250708" y="567497"/>
            <a:ext cx="6484790" cy="3870837"/>
          </a:xfrm>
          <a:custGeom>
            <a:avLst/>
            <a:gdLst/>
            <a:ahLst/>
            <a:cxnLst/>
            <a:rect l="l" t="t" r="r" b="b"/>
            <a:pathLst>
              <a:path w="50276" h="36065" extrusionOk="0">
                <a:moveTo>
                  <a:pt x="50275" y="1"/>
                </a:moveTo>
                <a:lnTo>
                  <a:pt x="37814" y="23"/>
                </a:lnTo>
                <a:lnTo>
                  <a:pt x="35697" y="1857"/>
                </a:lnTo>
                <a:lnTo>
                  <a:pt x="34230" y="23"/>
                </a:lnTo>
                <a:lnTo>
                  <a:pt x="21258" y="49"/>
                </a:lnTo>
                <a:lnTo>
                  <a:pt x="19297" y="2081"/>
                </a:lnTo>
                <a:lnTo>
                  <a:pt x="18801" y="49"/>
                </a:lnTo>
                <a:lnTo>
                  <a:pt x="15523" y="60"/>
                </a:lnTo>
                <a:lnTo>
                  <a:pt x="14768" y="605"/>
                </a:lnTo>
                <a:lnTo>
                  <a:pt x="14709" y="60"/>
                </a:lnTo>
                <a:lnTo>
                  <a:pt x="12401" y="60"/>
                </a:lnTo>
                <a:lnTo>
                  <a:pt x="12203" y="605"/>
                </a:lnTo>
                <a:lnTo>
                  <a:pt x="12237" y="60"/>
                </a:lnTo>
                <a:lnTo>
                  <a:pt x="12237" y="60"/>
                </a:lnTo>
                <a:lnTo>
                  <a:pt x="23" y="72"/>
                </a:lnTo>
                <a:cubicBezTo>
                  <a:pt x="11" y="72"/>
                  <a:pt x="0" y="2095"/>
                  <a:pt x="11" y="5180"/>
                </a:cubicBezTo>
                <a:lnTo>
                  <a:pt x="3735" y="4553"/>
                </a:lnTo>
                <a:lnTo>
                  <a:pt x="11" y="6244"/>
                </a:lnTo>
                <a:cubicBezTo>
                  <a:pt x="11" y="6636"/>
                  <a:pt x="366" y="7700"/>
                  <a:pt x="366" y="7700"/>
                </a:cubicBezTo>
                <a:lnTo>
                  <a:pt x="11" y="8384"/>
                </a:lnTo>
                <a:cubicBezTo>
                  <a:pt x="11" y="11542"/>
                  <a:pt x="23" y="15266"/>
                  <a:pt x="34" y="18943"/>
                </a:cubicBezTo>
                <a:cubicBezTo>
                  <a:pt x="1972" y="19866"/>
                  <a:pt x="2577" y="23118"/>
                  <a:pt x="57" y="26038"/>
                </a:cubicBezTo>
                <a:cubicBezTo>
                  <a:pt x="82" y="31714"/>
                  <a:pt x="94" y="36064"/>
                  <a:pt x="94" y="36064"/>
                </a:cubicBezTo>
                <a:lnTo>
                  <a:pt x="13917" y="36064"/>
                </a:lnTo>
                <a:lnTo>
                  <a:pt x="13551" y="34492"/>
                </a:lnTo>
                <a:lnTo>
                  <a:pt x="19238" y="36064"/>
                </a:lnTo>
                <a:lnTo>
                  <a:pt x="50275" y="36064"/>
                </a:lnTo>
                <a:lnTo>
                  <a:pt x="50275" y="31265"/>
                </a:lnTo>
                <a:lnTo>
                  <a:pt x="48953" y="32789"/>
                </a:lnTo>
                <a:lnTo>
                  <a:pt x="50205" y="26475"/>
                </a:lnTo>
                <a:lnTo>
                  <a:pt x="50275" y="14769"/>
                </a:lnTo>
                <a:cubicBezTo>
                  <a:pt x="49861" y="13387"/>
                  <a:pt x="49058" y="12405"/>
                  <a:pt x="48953" y="10609"/>
                </a:cubicBezTo>
                <a:cubicBezTo>
                  <a:pt x="48882" y="9317"/>
                  <a:pt x="49861" y="7640"/>
                  <a:pt x="50275" y="7073"/>
                </a:cubicBezTo>
                <a:lnTo>
                  <a:pt x="50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03578">
            <a:off x="587948" y="445609"/>
            <a:ext cx="1615438" cy="708406"/>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848257">
            <a:off x="6913280" y="855737"/>
            <a:ext cx="1304138" cy="89562"/>
            <a:chOff x="1428425" y="5348450"/>
            <a:chExt cx="1761825" cy="47775"/>
          </a:xfrm>
        </p:grpSpPr>
        <p:sp>
          <p:nvSpPr>
            <p:cNvPr id="12" name="Google Shape;12;p2"/>
            <p:cNvSpPr/>
            <p:nvPr/>
          </p:nvSpPr>
          <p:spPr>
            <a:xfrm>
              <a:off x="1428425" y="5348450"/>
              <a:ext cx="1561652" cy="47775"/>
            </a:xfrm>
            <a:custGeom>
              <a:avLst/>
              <a:gdLst/>
              <a:ahLst/>
              <a:cxnLst/>
              <a:rect l="l" t="t" r="r" b="b"/>
              <a:pathLst>
                <a:path w="24358" h="1911" extrusionOk="0">
                  <a:moveTo>
                    <a:pt x="9070" y="315"/>
                  </a:moveTo>
                  <a:lnTo>
                    <a:pt x="9059" y="327"/>
                  </a:lnTo>
                  <a:lnTo>
                    <a:pt x="9045" y="315"/>
                  </a:lnTo>
                  <a:close/>
                  <a:moveTo>
                    <a:pt x="13977" y="315"/>
                  </a:moveTo>
                  <a:lnTo>
                    <a:pt x="14000" y="327"/>
                  </a:lnTo>
                  <a:lnTo>
                    <a:pt x="13977" y="327"/>
                  </a:lnTo>
                  <a:lnTo>
                    <a:pt x="13977" y="315"/>
                  </a:lnTo>
                  <a:close/>
                  <a:moveTo>
                    <a:pt x="10240" y="315"/>
                  </a:moveTo>
                  <a:cubicBezTo>
                    <a:pt x="10240" y="327"/>
                    <a:pt x="10251" y="338"/>
                    <a:pt x="10251" y="338"/>
                  </a:cubicBezTo>
                  <a:cubicBezTo>
                    <a:pt x="10240" y="350"/>
                    <a:pt x="10240" y="361"/>
                    <a:pt x="10228" y="361"/>
                  </a:cubicBezTo>
                  <a:cubicBezTo>
                    <a:pt x="10206" y="361"/>
                    <a:pt x="10194" y="350"/>
                    <a:pt x="10217" y="327"/>
                  </a:cubicBezTo>
                  <a:cubicBezTo>
                    <a:pt x="10217" y="327"/>
                    <a:pt x="10228" y="315"/>
                    <a:pt x="10240" y="315"/>
                  </a:cubicBezTo>
                  <a:close/>
                  <a:moveTo>
                    <a:pt x="16046" y="350"/>
                  </a:moveTo>
                  <a:lnTo>
                    <a:pt x="16034" y="361"/>
                  </a:lnTo>
                  <a:lnTo>
                    <a:pt x="16023" y="350"/>
                  </a:lnTo>
                  <a:close/>
                  <a:moveTo>
                    <a:pt x="8858" y="327"/>
                  </a:moveTo>
                  <a:cubicBezTo>
                    <a:pt x="8869" y="327"/>
                    <a:pt x="8880" y="327"/>
                    <a:pt x="8880" y="338"/>
                  </a:cubicBezTo>
                  <a:cubicBezTo>
                    <a:pt x="8880" y="361"/>
                    <a:pt x="8869" y="375"/>
                    <a:pt x="8846" y="375"/>
                  </a:cubicBezTo>
                  <a:cubicBezTo>
                    <a:pt x="8832" y="375"/>
                    <a:pt x="8821" y="361"/>
                    <a:pt x="8821" y="350"/>
                  </a:cubicBezTo>
                  <a:cubicBezTo>
                    <a:pt x="8809" y="338"/>
                    <a:pt x="8832" y="327"/>
                    <a:pt x="8858" y="327"/>
                  </a:cubicBezTo>
                  <a:close/>
                  <a:moveTo>
                    <a:pt x="16281" y="315"/>
                  </a:moveTo>
                  <a:cubicBezTo>
                    <a:pt x="16449" y="375"/>
                    <a:pt x="16188" y="480"/>
                    <a:pt x="16401" y="517"/>
                  </a:cubicBezTo>
                  <a:cubicBezTo>
                    <a:pt x="16324" y="545"/>
                    <a:pt x="16262" y="557"/>
                    <a:pt x="16208" y="557"/>
                  </a:cubicBezTo>
                  <a:cubicBezTo>
                    <a:pt x="16153" y="557"/>
                    <a:pt x="16105" y="545"/>
                    <a:pt x="16057" y="528"/>
                  </a:cubicBezTo>
                  <a:cubicBezTo>
                    <a:pt x="16023" y="528"/>
                    <a:pt x="15986" y="517"/>
                    <a:pt x="15964" y="517"/>
                  </a:cubicBezTo>
                  <a:cubicBezTo>
                    <a:pt x="15964" y="503"/>
                    <a:pt x="15975" y="491"/>
                    <a:pt x="15975" y="491"/>
                  </a:cubicBezTo>
                  <a:cubicBezTo>
                    <a:pt x="15988" y="488"/>
                    <a:pt x="15998" y="487"/>
                    <a:pt x="16008" y="487"/>
                  </a:cubicBezTo>
                  <a:cubicBezTo>
                    <a:pt x="16034" y="487"/>
                    <a:pt x="16049" y="498"/>
                    <a:pt x="16057" y="517"/>
                  </a:cubicBezTo>
                  <a:cubicBezTo>
                    <a:pt x="16068" y="518"/>
                    <a:pt x="16079" y="519"/>
                    <a:pt x="16088" y="519"/>
                  </a:cubicBezTo>
                  <a:cubicBezTo>
                    <a:pt x="16239" y="519"/>
                    <a:pt x="16183" y="358"/>
                    <a:pt x="16281" y="315"/>
                  </a:cubicBezTo>
                  <a:close/>
                  <a:moveTo>
                    <a:pt x="7677" y="486"/>
                  </a:moveTo>
                  <a:cubicBezTo>
                    <a:pt x="7686" y="486"/>
                    <a:pt x="7698" y="491"/>
                    <a:pt x="7711" y="503"/>
                  </a:cubicBezTo>
                  <a:cubicBezTo>
                    <a:pt x="7711" y="517"/>
                    <a:pt x="7711" y="528"/>
                    <a:pt x="7722" y="540"/>
                  </a:cubicBezTo>
                  <a:cubicBezTo>
                    <a:pt x="7716" y="558"/>
                    <a:pt x="7709" y="567"/>
                    <a:pt x="7702" y="567"/>
                  </a:cubicBezTo>
                  <a:cubicBezTo>
                    <a:pt x="7696" y="567"/>
                    <a:pt x="7691" y="561"/>
                    <a:pt x="7685" y="551"/>
                  </a:cubicBezTo>
                  <a:cubicBezTo>
                    <a:pt x="7674" y="540"/>
                    <a:pt x="7663" y="517"/>
                    <a:pt x="7663" y="503"/>
                  </a:cubicBezTo>
                  <a:cubicBezTo>
                    <a:pt x="7663" y="491"/>
                    <a:pt x="7668" y="486"/>
                    <a:pt x="7677" y="486"/>
                  </a:cubicBezTo>
                  <a:close/>
                  <a:moveTo>
                    <a:pt x="20694" y="562"/>
                  </a:moveTo>
                  <a:lnTo>
                    <a:pt x="20680" y="588"/>
                  </a:lnTo>
                  <a:lnTo>
                    <a:pt x="20669" y="562"/>
                  </a:lnTo>
                  <a:close/>
                  <a:moveTo>
                    <a:pt x="20918" y="540"/>
                  </a:moveTo>
                  <a:cubicBezTo>
                    <a:pt x="20941" y="540"/>
                    <a:pt x="20952" y="551"/>
                    <a:pt x="20952" y="574"/>
                  </a:cubicBezTo>
                  <a:lnTo>
                    <a:pt x="20941" y="588"/>
                  </a:lnTo>
                  <a:cubicBezTo>
                    <a:pt x="20932" y="591"/>
                    <a:pt x="20925" y="592"/>
                    <a:pt x="20918" y="592"/>
                  </a:cubicBezTo>
                  <a:cubicBezTo>
                    <a:pt x="20901" y="592"/>
                    <a:pt x="20893" y="581"/>
                    <a:pt x="20893" y="562"/>
                  </a:cubicBezTo>
                  <a:lnTo>
                    <a:pt x="20918" y="540"/>
                  </a:lnTo>
                  <a:close/>
                  <a:moveTo>
                    <a:pt x="17241" y="350"/>
                  </a:moveTo>
                  <a:cubicBezTo>
                    <a:pt x="17360" y="361"/>
                    <a:pt x="17275" y="457"/>
                    <a:pt x="17323" y="480"/>
                  </a:cubicBezTo>
                  <a:cubicBezTo>
                    <a:pt x="17334" y="551"/>
                    <a:pt x="17311" y="599"/>
                    <a:pt x="17252" y="599"/>
                  </a:cubicBezTo>
                  <a:cubicBezTo>
                    <a:pt x="17170" y="588"/>
                    <a:pt x="17087" y="574"/>
                    <a:pt x="17110" y="480"/>
                  </a:cubicBezTo>
                  <a:cubicBezTo>
                    <a:pt x="17121" y="420"/>
                    <a:pt x="17147" y="350"/>
                    <a:pt x="17241" y="350"/>
                  </a:cubicBezTo>
                  <a:close/>
                  <a:moveTo>
                    <a:pt x="22099" y="574"/>
                  </a:moveTo>
                  <a:lnTo>
                    <a:pt x="22099" y="574"/>
                  </a:lnTo>
                  <a:cubicBezTo>
                    <a:pt x="22124" y="588"/>
                    <a:pt x="22136" y="599"/>
                    <a:pt x="22147" y="611"/>
                  </a:cubicBezTo>
                  <a:cubicBezTo>
                    <a:pt x="22138" y="615"/>
                    <a:pt x="22131" y="617"/>
                    <a:pt x="22127" y="617"/>
                  </a:cubicBezTo>
                  <a:cubicBezTo>
                    <a:pt x="22107" y="617"/>
                    <a:pt x="22120" y="585"/>
                    <a:pt x="22099" y="574"/>
                  </a:cubicBezTo>
                  <a:close/>
                  <a:moveTo>
                    <a:pt x="6807" y="584"/>
                  </a:moveTo>
                  <a:cubicBezTo>
                    <a:pt x="6827" y="584"/>
                    <a:pt x="6832" y="602"/>
                    <a:pt x="6823" y="611"/>
                  </a:cubicBezTo>
                  <a:cubicBezTo>
                    <a:pt x="6800" y="622"/>
                    <a:pt x="6763" y="633"/>
                    <a:pt x="6740" y="645"/>
                  </a:cubicBezTo>
                  <a:cubicBezTo>
                    <a:pt x="6733" y="648"/>
                    <a:pt x="6726" y="649"/>
                    <a:pt x="6721" y="649"/>
                  </a:cubicBezTo>
                  <a:cubicBezTo>
                    <a:pt x="6700" y="649"/>
                    <a:pt x="6695" y="631"/>
                    <a:pt x="6704" y="622"/>
                  </a:cubicBezTo>
                  <a:cubicBezTo>
                    <a:pt x="6729" y="611"/>
                    <a:pt x="6763" y="599"/>
                    <a:pt x="6789" y="588"/>
                  </a:cubicBezTo>
                  <a:cubicBezTo>
                    <a:pt x="6796" y="585"/>
                    <a:pt x="6802" y="584"/>
                    <a:pt x="6807" y="584"/>
                  </a:cubicBezTo>
                  <a:close/>
                  <a:moveTo>
                    <a:pt x="9369" y="640"/>
                  </a:moveTo>
                  <a:cubicBezTo>
                    <a:pt x="9396" y="640"/>
                    <a:pt x="9419" y="654"/>
                    <a:pt x="9400" y="682"/>
                  </a:cubicBezTo>
                  <a:cubicBezTo>
                    <a:pt x="9388" y="704"/>
                    <a:pt x="9343" y="704"/>
                    <a:pt x="9329" y="716"/>
                  </a:cubicBezTo>
                  <a:cubicBezTo>
                    <a:pt x="9283" y="716"/>
                    <a:pt x="9258" y="704"/>
                    <a:pt x="9272" y="693"/>
                  </a:cubicBezTo>
                  <a:cubicBezTo>
                    <a:pt x="9283" y="670"/>
                    <a:pt x="9317" y="645"/>
                    <a:pt x="9343" y="645"/>
                  </a:cubicBezTo>
                  <a:cubicBezTo>
                    <a:pt x="9351" y="642"/>
                    <a:pt x="9360" y="640"/>
                    <a:pt x="9369" y="640"/>
                  </a:cubicBezTo>
                  <a:close/>
                  <a:moveTo>
                    <a:pt x="20232" y="704"/>
                  </a:moveTo>
                  <a:lnTo>
                    <a:pt x="20232" y="716"/>
                  </a:lnTo>
                  <a:lnTo>
                    <a:pt x="20220" y="704"/>
                  </a:lnTo>
                  <a:close/>
                  <a:moveTo>
                    <a:pt x="21125" y="700"/>
                  </a:moveTo>
                  <a:cubicBezTo>
                    <a:pt x="21130" y="700"/>
                    <a:pt x="21137" y="701"/>
                    <a:pt x="21143" y="704"/>
                  </a:cubicBezTo>
                  <a:lnTo>
                    <a:pt x="21143" y="730"/>
                  </a:lnTo>
                  <a:cubicBezTo>
                    <a:pt x="21131" y="741"/>
                    <a:pt x="21120" y="741"/>
                    <a:pt x="21106" y="741"/>
                  </a:cubicBezTo>
                  <a:lnTo>
                    <a:pt x="21094" y="730"/>
                  </a:lnTo>
                  <a:cubicBezTo>
                    <a:pt x="21094" y="711"/>
                    <a:pt x="21108" y="700"/>
                    <a:pt x="21125" y="700"/>
                  </a:cubicBezTo>
                  <a:close/>
                  <a:moveTo>
                    <a:pt x="11812" y="730"/>
                  </a:moveTo>
                  <a:lnTo>
                    <a:pt x="11800" y="753"/>
                  </a:lnTo>
                  <a:lnTo>
                    <a:pt x="11789" y="730"/>
                  </a:lnTo>
                  <a:close/>
                  <a:moveTo>
                    <a:pt x="21923" y="670"/>
                  </a:moveTo>
                  <a:cubicBezTo>
                    <a:pt x="21923" y="693"/>
                    <a:pt x="21934" y="704"/>
                    <a:pt x="21934" y="716"/>
                  </a:cubicBezTo>
                  <a:cubicBezTo>
                    <a:pt x="21923" y="730"/>
                    <a:pt x="21912" y="753"/>
                    <a:pt x="21900" y="753"/>
                  </a:cubicBezTo>
                  <a:cubicBezTo>
                    <a:pt x="21863" y="753"/>
                    <a:pt x="21852" y="730"/>
                    <a:pt x="21875" y="704"/>
                  </a:cubicBezTo>
                  <a:cubicBezTo>
                    <a:pt x="21875" y="693"/>
                    <a:pt x="21900" y="682"/>
                    <a:pt x="21923" y="670"/>
                  </a:cubicBezTo>
                  <a:close/>
                  <a:moveTo>
                    <a:pt x="13896" y="614"/>
                  </a:moveTo>
                  <a:cubicBezTo>
                    <a:pt x="13957" y="614"/>
                    <a:pt x="13995" y="678"/>
                    <a:pt x="14096" y="704"/>
                  </a:cubicBezTo>
                  <a:cubicBezTo>
                    <a:pt x="13954" y="741"/>
                    <a:pt x="13869" y="741"/>
                    <a:pt x="13812" y="787"/>
                  </a:cubicBezTo>
                  <a:cubicBezTo>
                    <a:pt x="13787" y="730"/>
                    <a:pt x="13776" y="670"/>
                    <a:pt x="13835" y="633"/>
                  </a:cubicBezTo>
                  <a:cubicBezTo>
                    <a:pt x="13859" y="620"/>
                    <a:pt x="13879" y="614"/>
                    <a:pt x="13896" y="614"/>
                  </a:cubicBezTo>
                  <a:close/>
                  <a:moveTo>
                    <a:pt x="15785" y="764"/>
                  </a:moveTo>
                  <a:cubicBezTo>
                    <a:pt x="15785" y="764"/>
                    <a:pt x="15799" y="764"/>
                    <a:pt x="15799" y="775"/>
                  </a:cubicBezTo>
                  <a:cubicBezTo>
                    <a:pt x="15799" y="775"/>
                    <a:pt x="15799" y="787"/>
                    <a:pt x="15785" y="801"/>
                  </a:cubicBezTo>
                  <a:cubicBezTo>
                    <a:pt x="15762" y="801"/>
                    <a:pt x="15751" y="801"/>
                    <a:pt x="15762" y="775"/>
                  </a:cubicBezTo>
                  <a:cubicBezTo>
                    <a:pt x="15762" y="764"/>
                    <a:pt x="15773" y="764"/>
                    <a:pt x="15785" y="764"/>
                  </a:cubicBezTo>
                  <a:close/>
                  <a:moveTo>
                    <a:pt x="23184" y="703"/>
                  </a:moveTo>
                  <a:cubicBezTo>
                    <a:pt x="23197" y="703"/>
                    <a:pt x="23210" y="707"/>
                    <a:pt x="23223" y="716"/>
                  </a:cubicBezTo>
                  <a:cubicBezTo>
                    <a:pt x="23234" y="716"/>
                    <a:pt x="23234" y="741"/>
                    <a:pt x="23248" y="753"/>
                  </a:cubicBezTo>
                  <a:cubicBezTo>
                    <a:pt x="23226" y="772"/>
                    <a:pt x="23215" y="803"/>
                    <a:pt x="23180" y="803"/>
                  </a:cubicBezTo>
                  <a:cubicBezTo>
                    <a:pt x="23175" y="803"/>
                    <a:pt x="23169" y="802"/>
                    <a:pt x="23163" y="801"/>
                  </a:cubicBezTo>
                  <a:cubicBezTo>
                    <a:pt x="23129" y="787"/>
                    <a:pt x="23118" y="764"/>
                    <a:pt x="23129" y="730"/>
                  </a:cubicBezTo>
                  <a:cubicBezTo>
                    <a:pt x="23143" y="714"/>
                    <a:pt x="23163" y="703"/>
                    <a:pt x="23184" y="703"/>
                  </a:cubicBezTo>
                  <a:close/>
                  <a:moveTo>
                    <a:pt x="2904" y="751"/>
                  </a:moveTo>
                  <a:cubicBezTo>
                    <a:pt x="2953" y="751"/>
                    <a:pt x="2996" y="762"/>
                    <a:pt x="3029" y="801"/>
                  </a:cubicBezTo>
                  <a:cubicBezTo>
                    <a:pt x="3012" y="807"/>
                    <a:pt x="2996" y="809"/>
                    <a:pt x="2980" y="809"/>
                  </a:cubicBezTo>
                  <a:cubicBezTo>
                    <a:pt x="2913" y="809"/>
                    <a:pt x="2856" y="763"/>
                    <a:pt x="2795" y="763"/>
                  </a:cubicBezTo>
                  <a:cubicBezTo>
                    <a:pt x="2791" y="763"/>
                    <a:pt x="2786" y="763"/>
                    <a:pt x="2782" y="763"/>
                  </a:cubicBezTo>
                  <a:lnTo>
                    <a:pt x="2782" y="763"/>
                  </a:lnTo>
                  <a:cubicBezTo>
                    <a:pt x="2824" y="758"/>
                    <a:pt x="2866" y="751"/>
                    <a:pt x="2904" y="751"/>
                  </a:cubicBezTo>
                  <a:close/>
                  <a:moveTo>
                    <a:pt x="14485" y="787"/>
                  </a:moveTo>
                  <a:cubicBezTo>
                    <a:pt x="14508" y="787"/>
                    <a:pt x="14508" y="801"/>
                    <a:pt x="14485" y="823"/>
                  </a:cubicBezTo>
                  <a:lnTo>
                    <a:pt x="14425" y="823"/>
                  </a:lnTo>
                  <a:cubicBezTo>
                    <a:pt x="14403" y="823"/>
                    <a:pt x="14391" y="812"/>
                    <a:pt x="14425" y="801"/>
                  </a:cubicBezTo>
                  <a:cubicBezTo>
                    <a:pt x="14437" y="787"/>
                    <a:pt x="14462" y="787"/>
                    <a:pt x="14485" y="787"/>
                  </a:cubicBezTo>
                  <a:close/>
                  <a:moveTo>
                    <a:pt x="3642" y="812"/>
                  </a:moveTo>
                  <a:cubicBezTo>
                    <a:pt x="3642" y="823"/>
                    <a:pt x="3630" y="823"/>
                    <a:pt x="3630" y="823"/>
                  </a:cubicBezTo>
                  <a:cubicBezTo>
                    <a:pt x="3623" y="823"/>
                    <a:pt x="3615" y="829"/>
                    <a:pt x="3607" y="829"/>
                  </a:cubicBezTo>
                  <a:cubicBezTo>
                    <a:pt x="3604" y="829"/>
                    <a:pt x="3600" y="827"/>
                    <a:pt x="3596" y="823"/>
                  </a:cubicBezTo>
                  <a:cubicBezTo>
                    <a:pt x="3571" y="812"/>
                    <a:pt x="3582" y="812"/>
                    <a:pt x="3607" y="812"/>
                  </a:cubicBezTo>
                  <a:close/>
                  <a:moveTo>
                    <a:pt x="11244" y="704"/>
                  </a:moveTo>
                  <a:cubicBezTo>
                    <a:pt x="11292" y="704"/>
                    <a:pt x="11329" y="730"/>
                    <a:pt x="11315" y="753"/>
                  </a:cubicBezTo>
                  <a:cubicBezTo>
                    <a:pt x="11295" y="782"/>
                    <a:pt x="11301" y="839"/>
                    <a:pt x="11250" y="839"/>
                  </a:cubicBezTo>
                  <a:cubicBezTo>
                    <a:pt x="11242" y="839"/>
                    <a:pt x="11232" y="838"/>
                    <a:pt x="11221" y="835"/>
                  </a:cubicBezTo>
                  <a:cubicBezTo>
                    <a:pt x="11187" y="823"/>
                    <a:pt x="11162" y="787"/>
                    <a:pt x="11139" y="764"/>
                  </a:cubicBezTo>
                  <a:cubicBezTo>
                    <a:pt x="11173" y="741"/>
                    <a:pt x="11221" y="716"/>
                    <a:pt x="11244" y="704"/>
                  </a:cubicBezTo>
                  <a:close/>
                  <a:moveTo>
                    <a:pt x="3843" y="812"/>
                  </a:moveTo>
                  <a:cubicBezTo>
                    <a:pt x="3854" y="823"/>
                    <a:pt x="3866" y="823"/>
                    <a:pt x="3866" y="823"/>
                  </a:cubicBezTo>
                  <a:cubicBezTo>
                    <a:pt x="3866" y="835"/>
                    <a:pt x="3866" y="846"/>
                    <a:pt x="3854" y="846"/>
                  </a:cubicBezTo>
                  <a:cubicBezTo>
                    <a:pt x="3845" y="851"/>
                    <a:pt x="3838" y="854"/>
                    <a:pt x="3832" y="854"/>
                  </a:cubicBezTo>
                  <a:cubicBezTo>
                    <a:pt x="3824" y="854"/>
                    <a:pt x="3820" y="848"/>
                    <a:pt x="3820" y="835"/>
                  </a:cubicBezTo>
                  <a:cubicBezTo>
                    <a:pt x="3820" y="823"/>
                    <a:pt x="3832" y="823"/>
                    <a:pt x="3843" y="812"/>
                  </a:cubicBezTo>
                  <a:close/>
                  <a:moveTo>
                    <a:pt x="18027" y="784"/>
                  </a:moveTo>
                  <a:cubicBezTo>
                    <a:pt x="18032" y="784"/>
                    <a:pt x="18038" y="785"/>
                    <a:pt x="18044" y="787"/>
                  </a:cubicBezTo>
                  <a:cubicBezTo>
                    <a:pt x="18055" y="787"/>
                    <a:pt x="18092" y="823"/>
                    <a:pt x="18092" y="846"/>
                  </a:cubicBezTo>
                  <a:cubicBezTo>
                    <a:pt x="18092" y="879"/>
                    <a:pt x="18064" y="884"/>
                    <a:pt x="18036" y="884"/>
                  </a:cubicBezTo>
                  <a:cubicBezTo>
                    <a:pt x="18023" y="884"/>
                    <a:pt x="18009" y="883"/>
                    <a:pt x="17998" y="883"/>
                  </a:cubicBezTo>
                  <a:cubicBezTo>
                    <a:pt x="17961" y="883"/>
                    <a:pt x="17927" y="883"/>
                    <a:pt x="17939" y="846"/>
                  </a:cubicBezTo>
                  <a:cubicBezTo>
                    <a:pt x="17958" y="816"/>
                    <a:pt x="17989" y="784"/>
                    <a:pt x="18027" y="784"/>
                  </a:cubicBezTo>
                  <a:close/>
                  <a:moveTo>
                    <a:pt x="22349" y="883"/>
                  </a:moveTo>
                  <a:lnTo>
                    <a:pt x="22349" y="906"/>
                  </a:lnTo>
                  <a:lnTo>
                    <a:pt x="22337" y="906"/>
                  </a:lnTo>
                  <a:lnTo>
                    <a:pt x="22349" y="883"/>
                  </a:lnTo>
                  <a:close/>
                  <a:moveTo>
                    <a:pt x="17526" y="896"/>
                  </a:moveTo>
                  <a:cubicBezTo>
                    <a:pt x="17574" y="896"/>
                    <a:pt x="17614" y="908"/>
                    <a:pt x="17652" y="908"/>
                  </a:cubicBezTo>
                  <a:cubicBezTo>
                    <a:pt x="17661" y="908"/>
                    <a:pt x="17669" y="907"/>
                    <a:pt x="17678" y="906"/>
                  </a:cubicBezTo>
                  <a:lnTo>
                    <a:pt x="17678" y="906"/>
                  </a:lnTo>
                  <a:cubicBezTo>
                    <a:pt x="17640" y="932"/>
                    <a:pt x="17599" y="944"/>
                    <a:pt x="17552" y="944"/>
                  </a:cubicBezTo>
                  <a:cubicBezTo>
                    <a:pt x="17512" y="944"/>
                    <a:pt x="17467" y="934"/>
                    <a:pt x="17416" y="917"/>
                  </a:cubicBezTo>
                  <a:cubicBezTo>
                    <a:pt x="17458" y="901"/>
                    <a:pt x="17494" y="896"/>
                    <a:pt x="17526" y="896"/>
                  </a:cubicBezTo>
                  <a:close/>
                  <a:moveTo>
                    <a:pt x="17059" y="750"/>
                  </a:moveTo>
                  <a:cubicBezTo>
                    <a:pt x="17068" y="750"/>
                    <a:pt x="17077" y="751"/>
                    <a:pt x="17087" y="753"/>
                  </a:cubicBezTo>
                  <a:cubicBezTo>
                    <a:pt x="17099" y="872"/>
                    <a:pt x="16968" y="812"/>
                    <a:pt x="16909" y="858"/>
                  </a:cubicBezTo>
                  <a:cubicBezTo>
                    <a:pt x="16886" y="894"/>
                    <a:pt x="16863" y="917"/>
                    <a:pt x="16826" y="954"/>
                  </a:cubicBezTo>
                  <a:cubicBezTo>
                    <a:pt x="16849" y="917"/>
                    <a:pt x="16874" y="883"/>
                    <a:pt x="16897" y="846"/>
                  </a:cubicBezTo>
                  <a:lnTo>
                    <a:pt x="16897" y="787"/>
                  </a:lnTo>
                  <a:cubicBezTo>
                    <a:pt x="16958" y="777"/>
                    <a:pt x="17002" y="750"/>
                    <a:pt x="17059" y="750"/>
                  </a:cubicBezTo>
                  <a:close/>
                  <a:moveTo>
                    <a:pt x="15444" y="787"/>
                  </a:moveTo>
                  <a:lnTo>
                    <a:pt x="15444" y="787"/>
                  </a:lnTo>
                  <a:cubicBezTo>
                    <a:pt x="15620" y="858"/>
                    <a:pt x="15467" y="906"/>
                    <a:pt x="15430" y="965"/>
                  </a:cubicBezTo>
                  <a:cubicBezTo>
                    <a:pt x="15348" y="894"/>
                    <a:pt x="15430" y="846"/>
                    <a:pt x="15444" y="787"/>
                  </a:cubicBezTo>
                  <a:close/>
                  <a:moveTo>
                    <a:pt x="23081" y="977"/>
                  </a:moveTo>
                  <a:lnTo>
                    <a:pt x="23081" y="988"/>
                  </a:lnTo>
                  <a:lnTo>
                    <a:pt x="23058" y="977"/>
                  </a:lnTo>
                  <a:close/>
                  <a:moveTo>
                    <a:pt x="19346" y="775"/>
                  </a:moveTo>
                  <a:lnTo>
                    <a:pt x="19332" y="787"/>
                  </a:lnTo>
                  <a:cubicBezTo>
                    <a:pt x="19332" y="835"/>
                    <a:pt x="19346" y="883"/>
                    <a:pt x="19346" y="917"/>
                  </a:cubicBezTo>
                  <a:cubicBezTo>
                    <a:pt x="19334" y="959"/>
                    <a:pt x="19298" y="990"/>
                    <a:pt x="19250" y="990"/>
                  </a:cubicBezTo>
                  <a:cubicBezTo>
                    <a:pt x="19242" y="990"/>
                    <a:pt x="19235" y="990"/>
                    <a:pt x="19227" y="988"/>
                  </a:cubicBezTo>
                  <a:cubicBezTo>
                    <a:pt x="19204" y="988"/>
                    <a:pt x="19179" y="977"/>
                    <a:pt x="19167" y="965"/>
                  </a:cubicBezTo>
                  <a:cubicBezTo>
                    <a:pt x="19145" y="928"/>
                    <a:pt x="19179" y="906"/>
                    <a:pt x="19204" y="883"/>
                  </a:cubicBezTo>
                  <a:cubicBezTo>
                    <a:pt x="19250" y="846"/>
                    <a:pt x="19287" y="812"/>
                    <a:pt x="19321" y="787"/>
                  </a:cubicBezTo>
                  <a:lnTo>
                    <a:pt x="19346" y="775"/>
                  </a:lnTo>
                  <a:close/>
                  <a:moveTo>
                    <a:pt x="8407" y="972"/>
                  </a:moveTo>
                  <a:cubicBezTo>
                    <a:pt x="8415" y="972"/>
                    <a:pt x="8424" y="977"/>
                    <a:pt x="8432" y="977"/>
                  </a:cubicBezTo>
                  <a:lnTo>
                    <a:pt x="8420" y="988"/>
                  </a:lnTo>
                  <a:cubicBezTo>
                    <a:pt x="8411" y="988"/>
                    <a:pt x="8403" y="993"/>
                    <a:pt x="8395" y="993"/>
                  </a:cubicBezTo>
                  <a:cubicBezTo>
                    <a:pt x="8391" y="993"/>
                    <a:pt x="8387" y="992"/>
                    <a:pt x="8384" y="988"/>
                  </a:cubicBezTo>
                  <a:cubicBezTo>
                    <a:pt x="8361" y="977"/>
                    <a:pt x="8361" y="977"/>
                    <a:pt x="8395" y="977"/>
                  </a:cubicBezTo>
                  <a:cubicBezTo>
                    <a:pt x="8399" y="973"/>
                    <a:pt x="8403" y="972"/>
                    <a:pt x="8407" y="972"/>
                  </a:cubicBezTo>
                  <a:close/>
                  <a:moveTo>
                    <a:pt x="9217" y="968"/>
                  </a:moveTo>
                  <a:cubicBezTo>
                    <a:pt x="9263" y="968"/>
                    <a:pt x="9311" y="974"/>
                    <a:pt x="9365" y="988"/>
                  </a:cubicBezTo>
                  <a:cubicBezTo>
                    <a:pt x="9324" y="1019"/>
                    <a:pt x="9286" y="1029"/>
                    <a:pt x="9250" y="1029"/>
                  </a:cubicBezTo>
                  <a:cubicBezTo>
                    <a:pt x="9185" y="1029"/>
                    <a:pt x="9127" y="996"/>
                    <a:pt x="9065" y="996"/>
                  </a:cubicBezTo>
                  <a:cubicBezTo>
                    <a:pt x="9055" y="996"/>
                    <a:pt x="9044" y="997"/>
                    <a:pt x="9033" y="999"/>
                  </a:cubicBezTo>
                  <a:cubicBezTo>
                    <a:pt x="9096" y="980"/>
                    <a:pt x="9154" y="968"/>
                    <a:pt x="9217" y="968"/>
                  </a:cubicBezTo>
                  <a:close/>
                  <a:moveTo>
                    <a:pt x="6221" y="943"/>
                  </a:moveTo>
                  <a:cubicBezTo>
                    <a:pt x="6233" y="943"/>
                    <a:pt x="6244" y="965"/>
                    <a:pt x="6255" y="977"/>
                  </a:cubicBezTo>
                  <a:cubicBezTo>
                    <a:pt x="6255" y="1036"/>
                    <a:pt x="6207" y="1048"/>
                    <a:pt x="6150" y="1048"/>
                  </a:cubicBezTo>
                  <a:cubicBezTo>
                    <a:pt x="6125" y="1048"/>
                    <a:pt x="6102" y="1036"/>
                    <a:pt x="6091" y="1036"/>
                  </a:cubicBezTo>
                  <a:cubicBezTo>
                    <a:pt x="6136" y="999"/>
                    <a:pt x="6150" y="943"/>
                    <a:pt x="6221" y="943"/>
                  </a:cubicBezTo>
                  <a:close/>
                  <a:moveTo>
                    <a:pt x="10373" y="1019"/>
                  </a:moveTo>
                  <a:cubicBezTo>
                    <a:pt x="10420" y="1019"/>
                    <a:pt x="10471" y="1025"/>
                    <a:pt x="10523" y="1036"/>
                  </a:cubicBezTo>
                  <a:cubicBezTo>
                    <a:pt x="10481" y="1066"/>
                    <a:pt x="10443" y="1074"/>
                    <a:pt x="10408" y="1074"/>
                  </a:cubicBezTo>
                  <a:cubicBezTo>
                    <a:pt x="10364" y="1074"/>
                    <a:pt x="10325" y="1062"/>
                    <a:pt x="10287" y="1062"/>
                  </a:cubicBezTo>
                  <a:cubicBezTo>
                    <a:pt x="10271" y="1062"/>
                    <a:pt x="10255" y="1064"/>
                    <a:pt x="10240" y="1070"/>
                  </a:cubicBezTo>
                  <a:cubicBezTo>
                    <a:pt x="10206" y="1059"/>
                    <a:pt x="10217" y="1036"/>
                    <a:pt x="10240" y="1036"/>
                  </a:cubicBezTo>
                  <a:cubicBezTo>
                    <a:pt x="10281" y="1025"/>
                    <a:pt x="10325" y="1019"/>
                    <a:pt x="10373" y="1019"/>
                  </a:cubicBezTo>
                  <a:close/>
                  <a:moveTo>
                    <a:pt x="9556" y="977"/>
                  </a:moveTo>
                  <a:cubicBezTo>
                    <a:pt x="9590" y="977"/>
                    <a:pt x="9627" y="977"/>
                    <a:pt x="9638" y="999"/>
                  </a:cubicBezTo>
                  <a:cubicBezTo>
                    <a:pt x="9661" y="1048"/>
                    <a:pt x="9612" y="1070"/>
                    <a:pt x="9578" y="1085"/>
                  </a:cubicBezTo>
                  <a:cubicBezTo>
                    <a:pt x="9570" y="1086"/>
                    <a:pt x="9563" y="1087"/>
                    <a:pt x="9556" y="1087"/>
                  </a:cubicBezTo>
                  <a:cubicBezTo>
                    <a:pt x="9523" y="1087"/>
                    <a:pt x="9507" y="1067"/>
                    <a:pt x="9507" y="1048"/>
                  </a:cubicBezTo>
                  <a:cubicBezTo>
                    <a:pt x="9496" y="1014"/>
                    <a:pt x="9519" y="988"/>
                    <a:pt x="9556" y="977"/>
                  </a:cubicBezTo>
                  <a:close/>
                  <a:moveTo>
                    <a:pt x="16270" y="730"/>
                  </a:moveTo>
                  <a:cubicBezTo>
                    <a:pt x="16341" y="846"/>
                    <a:pt x="16460" y="965"/>
                    <a:pt x="16270" y="1096"/>
                  </a:cubicBezTo>
                  <a:cubicBezTo>
                    <a:pt x="16069" y="965"/>
                    <a:pt x="16247" y="846"/>
                    <a:pt x="16270" y="730"/>
                  </a:cubicBezTo>
                  <a:close/>
                  <a:moveTo>
                    <a:pt x="8111" y="999"/>
                  </a:moveTo>
                  <a:cubicBezTo>
                    <a:pt x="8182" y="999"/>
                    <a:pt x="8208" y="1014"/>
                    <a:pt x="8182" y="1048"/>
                  </a:cubicBezTo>
                  <a:cubicBezTo>
                    <a:pt x="8173" y="1078"/>
                    <a:pt x="8138" y="1099"/>
                    <a:pt x="8101" y="1099"/>
                  </a:cubicBezTo>
                  <a:cubicBezTo>
                    <a:pt x="8093" y="1099"/>
                    <a:pt x="8085" y="1098"/>
                    <a:pt x="8077" y="1096"/>
                  </a:cubicBezTo>
                  <a:cubicBezTo>
                    <a:pt x="8040" y="1096"/>
                    <a:pt x="8006" y="1059"/>
                    <a:pt x="8018" y="1048"/>
                  </a:cubicBezTo>
                  <a:cubicBezTo>
                    <a:pt x="8040" y="1025"/>
                    <a:pt x="8088" y="1014"/>
                    <a:pt x="8111" y="999"/>
                  </a:cubicBezTo>
                  <a:close/>
                  <a:moveTo>
                    <a:pt x="7178" y="988"/>
                  </a:moveTo>
                  <a:lnTo>
                    <a:pt x="7178" y="988"/>
                  </a:lnTo>
                  <a:cubicBezTo>
                    <a:pt x="7200" y="1036"/>
                    <a:pt x="7178" y="1085"/>
                    <a:pt x="7143" y="1119"/>
                  </a:cubicBezTo>
                  <a:cubicBezTo>
                    <a:pt x="7143" y="1119"/>
                    <a:pt x="7095" y="1107"/>
                    <a:pt x="7095" y="1096"/>
                  </a:cubicBezTo>
                  <a:cubicBezTo>
                    <a:pt x="7058" y="1036"/>
                    <a:pt x="7107" y="999"/>
                    <a:pt x="7178" y="988"/>
                  </a:cubicBezTo>
                  <a:close/>
                  <a:moveTo>
                    <a:pt x="9944" y="1036"/>
                  </a:moveTo>
                  <a:cubicBezTo>
                    <a:pt x="10004" y="1048"/>
                    <a:pt x="10015" y="1085"/>
                    <a:pt x="10004" y="1119"/>
                  </a:cubicBezTo>
                  <a:cubicBezTo>
                    <a:pt x="9993" y="1130"/>
                    <a:pt x="9956" y="1141"/>
                    <a:pt x="9944" y="1141"/>
                  </a:cubicBezTo>
                  <a:cubicBezTo>
                    <a:pt x="9896" y="1119"/>
                    <a:pt x="9885" y="1085"/>
                    <a:pt x="9885" y="1048"/>
                  </a:cubicBezTo>
                  <a:cubicBezTo>
                    <a:pt x="9885" y="1036"/>
                    <a:pt x="9922" y="1036"/>
                    <a:pt x="9944" y="1036"/>
                  </a:cubicBezTo>
                  <a:close/>
                  <a:moveTo>
                    <a:pt x="6864" y="1004"/>
                  </a:moveTo>
                  <a:cubicBezTo>
                    <a:pt x="6875" y="1004"/>
                    <a:pt x="6882" y="1010"/>
                    <a:pt x="6882" y="1025"/>
                  </a:cubicBezTo>
                  <a:cubicBezTo>
                    <a:pt x="6894" y="1085"/>
                    <a:pt x="6860" y="1130"/>
                    <a:pt x="6752" y="1155"/>
                  </a:cubicBezTo>
                  <a:cubicBezTo>
                    <a:pt x="6775" y="1085"/>
                    <a:pt x="6789" y="1036"/>
                    <a:pt x="6834" y="1014"/>
                  </a:cubicBezTo>
                  <a:cubicBezTo>
                    <a:pt x="6845" y="1008"/>
                    <a:pt x="6855" y="1004"/>
                    <a:pt x="6864" y="1004"/>
                  </a:cubicBezTo>
                  <a:close/>
                  <a:moveTo>
                    <a:pt x="12428" y="1085"/>
                  </a:moveTo>
                  <a:cubicBezTo>
                    <a:pt x="12323" y="1119"/>
                    <a:pt x="12263" y="1130"/>
                    <a:pt x="12203" y="1155"/>
                  </a:cubicBezTo>
                  <a:cubicBezTo>
                    <a:pt x="12203" y="1107"/>
                    <a:pt x="12237" y="1085"/>
                    <a:pt x="12286" y="1085"/>
                  </a:cubicBezTo>
                  <a:close/>
                  <a:moveTo>
                    <a:pt x="6420" y="894"/>
                  </a:moveTo>
                  <a:lnTo>
                    <a:pt x="6420" y="894"/>
                  </a:lnTo>
                  <a:cubicBezTo>
                    <a:pt x="6505" y="988"/>
                    <a:pt x="6491" y="1085"/>
                    <a:pt x="6420" y="1178"/>
                  </a:cubicBezTo>
                  <a:cubicBezTo>
                    <a:pt x="6434" y="1085"/>
                    <a:pt x="6445" y="988"/>
                    <a:pt x="6420" y="894"/>
                  </a:cubicBezTo>
                  <a:close/>
                  <a:moveTo>
                    <a:pt x="8645" y="988"/>
                  </a:moveTo>
                  <a:cubicBezTo>
                    <a:pt x="8690" y="988"/>
                    <a:pt x="8690" y="1025"/>
                    <a:pt x="8690" y="1048"/>
                  </a:cubicBezTo>
                  <a:cubicBezTo>
                    <a:pt x="8680" y="1074"/>
                    <a:pt x="8662" y="1082"/>
                    <a:pt x="8643" y="1082"/>
                  </a:cubicBezTo>
                  <a:cubicBezTo>
                    <a:pt x="8619" y="1082"/>
                    <a:pt x="8593" y="1070"/>
                    <a:pt x="8574" y="1070"/>
                  </a:cubicBezTo>
                  <a:cubicBezTo>
                    <a:pt x="8574" y="1085"/>
                    <a:pt x="8574" y="1107"/>
                    <a:pt x="8562" y="1119"/>
                  </a:cubicBezTo>
                  <a:cubicBezTo>
                    <a:pt x="8562" y="1141"/>
                    <a:pt x="8562" y="1178"/>
                    <a:pt x="8525" y="1178"/>
                  </a:cubicBezTo>
                  <a:cubicBezTo>
                    <a:pt x="8514" y="1178"/>
                    <a:pt x="8503" y="1178"/>
                    <a:pt x="8491" y="1167"/>
                  </a:cubicBezTo>
                  <a:cubicBezTo>
                    <a:pt x="8466" y="1141"/>
                    <a:pt x="8503" y="1119"/>
                    <a:pt x="8525" y="1096"/>
                  </a:cubicBezTo>
                  <a:cubicBezTo>
                    <a:pt x="8537" y="1085"/>
                    <a:pt x="8548" y="1070"/>
                    <a:pt x="8574" y="1059"/>
                  </a:cubicBezTo>
                  <a:cubicBezTo>
                    <a:pt x="8585" y="1036"/>
                    <a:pt x="8596" y="988"/>
                    <a:pt x="8645" y="988"/>
                  </a:cubicBezTo>
                  <a:close/>
                  <a:moveTo>
                    <a:pt x="10867" y="1048"/>
                  </a:moveTo>
                  <a:cubicBezTo>
                    <a:pt x="10878" y="1048"/>
                    <a:pt x="10889" y="1059"/>
                    <a:pt x="10889" y="1059"/>
                  </a:cubicBezTo>
                  <a:cubicBezTo>
                    <a:pt x="10889" y="1107"/>
                    <a:pt x="10833" y="1107"/>
                    <a:pt x="10796" y="1119"/>
                  </a:cubicBezTo>
                  <a:lnTo>
                    <a:pt x="10796" y="1178"/>
                  </a:lnTo>
                  <a:cubicBezTo>
                    <a:pt x="10784" y="1167"/>
                    <a:pt x="10773" y="1155"/>
                    <a:pt x="10773" y="1141"/>
                  </a:cubicBezTo>
                  <a:cubicBezTo>
                    <a:pt x="10773" y="1130"/>
                    <a:pt x="10784" y="1130"/>
                    <a:pt x="10796" y="1119"/>
                  </a:cubicBezTo>
                  <a:cubicBezTo>
                    <a:pt x="10807" y="1096"/>
                    <a:pt x="10807" y="1048"/>
                    <a:pt x="10867" y="1048"/>
                  </a:cubicBezTo>
                  <a:close/>
                  <a:moveTo>
                    <a:pt x="13577" y="1092"/>
                  </a:moveTo>
                  <a:cubicBezTo>
                    <a:pt x="13603" y="1092"/>
                    <a:pt x="13628" y="1104"/>
                    <a:pt x="13645" y="1130"/>
                  </a:cubicBezTo>
                  <a:cubicBezTo>
                    <a:pt x="13645" y="1167"/>
                    <a:pt x="13622" y="1178"/>
                    <a:pt x="13585" y="1190"/>
                  </a:cubicBezTo>
                  <a:cubicBezTo>
                    <a:pt x="13540" y="1190"/>
                    <a:pt x="13514" y="1178"/>
                    <a:pt x="13529" y="1141"/>
                  </a:cubicBezTo>
                  <a:cubicBezTo>
                    <a:pt x="13529" y="1130"/>
                    <a:pt x="13540" y="1107"/>
                    <a:pt x="13551" y="1096"/>
                  </a:cubicBezTo>
                  <a:cubicBezTo>
                    <a:pt x="13560" y="1093"/>
                    <a:pt x="13569" y="1092"/>
                    <a:pt x="13577" y="1092"/>
                  </a:cubicBezTo>
                  <a:close/>
                  <a:moveTo>
                    <a:pt x="17975" y="1095"/>
                  </a:moveTo>
                  <a:cubicBezTo>
                    <a:pt x="18026" y="1095"/>
                    <a:pt x="17987" y="1157"/>
                    <a:pt x="18021" y="1178"/>
                  </a:cubicBezTo>
                  <a:lnTo>
                    <a:pt x="18032" y="1190"/>
                  </a:lnTo>
                  <a:lnTo>
                    <a:pt x="18010" y="1178"/>
                  </a:lnTo>
                  <a:cubicBezTo>
                    <a:pt x="17984" y="1155"/>
                    <a:pt x="17950" y="1096"/>
                    <a:pt x="17961" y="1096"/>
                  </a:cubicBezTo>
                  <a:cubicBezTo>
                    <a:pt x="17967" y="1095"/>
                    <a:pt x="17971" y="1095"/>
                    <a:pt x="17975" y="1095"/>
                  </a:cubicBezTo>
                  <a:close/>
                  <a:moveTo>
                    <a:pt x="21258" y="1149"/>
                  </a:moveTo>
                  <a:cubicBezTo>
                    <a:pt x="21260" y="1149"/>
                    <a:pt x="21262" y="1151"/>
                    <a:pt x="21262" y="1155"/>
                  </a:cubicBezTo>
                  <a:cubicBezTo>
                    <a:pt x="21284" y="1155"/>
                    <a:pt x="21296" y="1167"/>
                    <a:pt x="21273" y="1190"/>
                  </a:cubicBezTo>
                  <a:cubicBezTo>
                    <a:pt x="21262" y="1190"/>
                    <a:pt x="21248" y="1190"/>
                    <a:pt x="21236" y="1178"/>
                  </a:cubicBezTo>
                  <a:lnTo>
                    <a:pt x="21236" y="1155"/>
                  </a:lnTo>
                  <a:cubicBezTo>
                    <a:pt x="21244" y="1155"/>
                    <a:pt x="21253" y="1149"/>
                    <a:pt x="21258" y="1149"/>
                  </a:cubicBezTo>
                  <a:close/>
                  <a:moveTo>
                    <a:pt x="5279" y="836"/>
                  </a:moveTo>
                  <a:cubicBezTo>
                    <a:pt x="5296" y="836"/>
                    <a:pt x="5311" y="842"/>
                    <a:pt x="5322" y="858"/>
                  </a:cubicBezTo>
                  <a:cubicBezTo>
                    <a:pt x="5356" y="906"/>
                    <a:pt x="5370" y="965"/>
                    <a:pt x="5381" y="1014"/>
                  </a:cubicBezTo>
                  <a:cubicBezTo>
                    <a:pt x="5427" y="1059"/>
                    <a:pt x="5512" y="1096"/>
                    <a:pt x="5427" y="1201"/>
                  </a:cubicBezTo>
                  <a:cubicBezTo>
                    <a:pt x="5404" y="1130"/>
                    <a:pt x="5393" y="1070"/>
                    <a:pt x="5370" y="1025"/>
                  </a:cubicBezTo>
                  <a:cubicBezTo>
                    <a:pt x="5299" y="1036"/>
                    <a:pt x="5285" y="1096"/>
                    <a:pt x="5239" y="1119"/>
                  </a:cubicBezTo>
                  <a:cubicBezTo>
                    <a:pt x="5214" y="1155"/>
                    <a:pt x="5180" y="1201"/>
                    <a:pt x="5120" y="1201"/>
                  </a:cubicBezTo>
                  <a:cubicBezTo>
                    <a:pt x="5049" y="1201"/>
                    <a:pt x="5109" y="1141"/>
                    <a:pt x="5097" y="1119"/>
                  </a:cubicBezTo>
                  <a:lnTo>
                    <a:pt x="5086" y="1107"/>
                  </a:lnTo>
                  <a:lnTo>
                    <a:pt x="5109" y="1119"/>
                  </a:lnTo>
                  <a:cubicBezTo>
                    <a:pt x="5143" y="1119"/>
                    <a:pt x="5191" y="1119"/>
                    <a:pt x="5228" y="1107"/>
                  </a:cubicBezTo>
                  <a:cubicBezTo>
                    <a:pt x="5239" y="1059"/>
                    <a:pt x="5251" y="1014"/>
                    <a:pt x="5262" y="965"/>
                  </a:cubicBezTo>
                  <a:cubicBezTo>
                    <a:pt x="5262" y="954"/>
                    <a:pt x="5273" y="943"/>
                    <a:pt x="5273" y="928"/>
                  </a:cubicBezTo>
                  <a:cubicBezTo>
                    <a:pt x="5262" y="928"/>
                    <a:pt x="5251" y="943"/>
                    <a:pt x="5228" y="943"/>
                  </a:cubicBezTo>
                  <a:cubicBezTo>
                    <a:pt x="5131" y="928"/>
                    <a:pt x="5168" y="894"/>
                    <a:pt x="5214" y="858"/>
                  </a:cubicBezTo>
                  <a:cubicBezTo>
                    <a:pt x="5234" y="845"/>
                    <a:pt x="5258" y="836"/>
                    <a:pt x="5279" y="836"/>
                  </a:cubicBezTo>
                  <a:close/>
                  <a:moveTo>
                    <a:pt x="11260" y="1022"/>
                  </a:moveTo>
                  <a:cubicBezTo>
                    <a:pt x="11310" y="1022"/>
                    <a:pt x="11355" y="1031"/>
                    <a:pt x="11400" y="1036"/>
                  </a:cubicBezTo>
                  <a:cubicBezTo>
                    <a:pt x="11446" y="1048"/>
                    <a:pt x="11517" y="1070"/>
                    <a:pt x="11483" y="1130"/>
                  </a:cubicBezTo>
                  <a:cubicBezTo>
                    <a:pt x="11455" y="1166"/>
                    <a:pt x="11414" y="1203"/>
                    <a:pt x="11365" y="1203"/>
                  </a:cubicBezTo>
                  <a:cubicBezTo>
                    <a:pt x="11349" y="1203"/>
                    <a:pt x="11333" y="1199"/>
                    <a:pt x="11315" y="1190"/>
                  </a:cubicBezTo>
                  <a:cubicBezTo>
                    <a:pt x="11258" y="1155"/>
                    <a:pt x="11187" y="1107"/>
                    <a:pt x="11068" y="1070"/>
                  </a:cubicBezTo>
                  <a:cubicBezTo>
                    <a:pt x="11143" y="1033"/>
                    <a:pt x="11204" y="1022"/>
                    <a:pt x="11260" y="1022"/>
                  </a:cubicBezTo>
                  <a:close/>
                  <a:moveTo>
                    <a:pt x="17223" y="1018"/>
                  </a:moveTo>
                  <a:cubicBezTo>
                    <a:pt x="17231" y="1018"/>
                    <a:pt x="17240" y="1020"/>
                    <a:pt x="17252" y="1025"/>
                  </a:cubicBezTo>
                  <a:cubicBezTo>
                    <a:pt x="17275" y="1096"/>
                    <a:pt x="17229" y="1141"/>
                    <a:pt x="17170" y="1178"/>
                  </a:cubicBezTo>
                  <a:cubicBezTo>
                    <a:pt x="17151" y="1195"/>
                    <a:pt x="17131" y="1204"/>
                    <a:pt x="17111" y="1204"/>
                  </a:cubicBezTo>
                  <a:cubicBezTo>
                    <a:pt x="17092" y="1204"/>
                    <a:pt x="17075" y="1195"/>
                    <a:pt x="17062" y="1178"/>
                  </a:cubicBezTo>
                  <a:cubicBezTo>
                    <a:pt x="17039" y="1141"/>
                    <a:pt x="16991" y="1096"/>
                    <a:pt x="17005" y="1085"/>
                  </a:cubicBezTo>
                  <a:cubicBezTo>
                    <a:pt x="17016" y="1069"/>
                    <a:pt x="17028" y="1064"/>
                    <a:pt x="17041" y="1064"/>
                  </a:cubicBezTo>
                  <a:cubicBezTo>
                    <a:pt x="17069" y="1064"/>
                    <a:pt x="17098" y="1088"/>
                    <a:pt x="17121" y="1096"/>
                  </a:cubicBezTo>
                  <a:cubicBezTo>
                    <a:pt x="17128" y="1098"/>
                    <a:pt x="17134" y="1099"/>
                    <a:pt x="17139" y="1099"/>
                  </a:cubicBezTo>
                  <a:cubicBezTo>
                    <a:pt x="17189" y="1099"/>
                    <a:pt x="17173" y="1018"/>
                    <a:pt x="17223" y="1018"/>
                  </a:cubicBezTo>
                  <a:close/>
                  <a:moveTo>
                    <a:pt x="18447" y="801"/>
                  </a:moveTo>
                  <a:lnTo>
                    <a:pt x="18447" y="801"/>
                  </a:lnTo>
                  <a:cubicBezTo>
                    <a:pt x="18659" y="872"/>
                    <a:pt x="18623" y="988"/>
                    <a:pt x="18611" y="1096"/>
                  </a:cubicBezTo>
                  <a:cubicBezTo>
                    <a:pt x="18607" y="1125"/>
                    <a:pt x="18587" y="1132"/>
                    <a:pt x="18560" y="1132"/>
                  </a:cubicBezTo>
                  <a:cubicBezTo>
                    <a:pt x="18534" y="1132"/>
                    <a:pt x="18501" y="1124"/>
                    <a:pt x="18471" y="1124"/>
                  </a:cubicBezTo>
                  <a:cubicBezTo>
                    <a:pt x="18458" y="1124"/>
                    <a:pt x="18446" y="1126"/>
                    <a:pt x="18435" y="1130"/>
                  </a:cubicBezTo>
                  <a:cubicBezTo>
                    <a:pt x="18424" y="1141"/>
                    <a:pt x="18424" y="1155"/>
                    <a:pt x="18435" y="1167"/>
                  </a:cubicBezTo>
                  <a:cubicBezTo>
                    <a:pt x="18447" y="1190"/>
                    <a:pt x="18447" y="1212"/>
                    <a:pt x="18458" y="1226"/>
                  </a:cubicBezTo>
                  <a:cubicBezTo>
                    <a:pt x="18447" y="1212"/>
                    <a:pt x="18435" y="1190"/>
                    <a:pt x="18424" y="1178"/>
                  </a:cubicBezTo>
                  <a:cubicBezTo>
                    <a:pt x="18424" y="1167"/>
                    <a:pt x="18410" y="1155"/>
                    <a:pt x="18410" y="1141"/>
                  </a:cubicBezTo>
                  <a:cubicBezTo>
                    <a:pt x="18410" y="1130"/>
                    <a:pt x="18424" y="1130"/>
                    <a:pt x="18424" y="1119"/>
                  </a:cubicBezTo>
                  <a:cubicBezTo>
                    <a:pt x="18469" y="1025"/>
                    <a:pt x="18506" y="928"/>
                    <a:pt x="18447" y="801"/>
                  </a:cubicBezTo>
                  <a:close/>
                  <a:moveTo>
                    <a:pt x="19794" y="552"/>
                  </a:moveTo>
                  <a:cubicBezTo>
                    <a:pt x="19826" y="552"/>
                    <a:pt x="19858" y="564"/>
                    <a:pt x="19888" y="588"/>
                  </a:cubicBezTo>
                  <a:cubicBezTo>
                    <a:pt x="19936" y="622"/>
                    <a:pt x="19948" y="682"/>
                    <a:pt x="19900" y="704"/>
                  </a:cubicBezTo>
                  <a:cubicBezTo>
                    <a:pt x="19795" y="775"/>
                    <a:pt x="19866" y="917"/>
                    <a:pt x="19724" y="977"/>
                  </a:cubicBezTo>
                  <a:cubicBezTo>
                    <a:pt x="19616" y="1025"/>
                    <a:pt x="19806" y="1155"/>
                    <a:pt x="19630" y="1226"/>
                  </a:cubicBezTo>
                  <a:cubicBezTo>
                    <a:pt x="19534" y="1036"/>
                    <a:pt x="19772" y="858"/>
                    <a:pt x="19616" y="682"/>
                  </a:cubicBezTo>
                  <a:cubicBezTo>
                    <a:pt x="19570" y="633"/>
                    <a:pt x="19664" y="622"/>
                    <a:pt x="19701" y="588"/>
                  </a:cubicBezTo>
                  <a:cubicBezTo>
                    <a:pt x="19729" y="564"/>
                    <a:pt x="19761" y="552"/>
                    <a:pt x="19794" y="552"/>
                  </a:cubicBezTo>
                  <a:close/>
                  <a:moveTo>
                    <a:pt x="12558" y="1119"/>
                  </a:moveTo>
                  <a:lnTo>
                    <a:pt x="12606" y="1130"/>
                  </a:lnTo>
                  <a:cubicBezTo>
                    <a:pt x="12618" y="1178"/>
                    <a:pt x="12581" y="1212"/>
                    <a:pt x="12510" y="1238"/>
                  </a:cubicBezTo>
                  <a:cubicBezTo>
                    <a:pt x="12521" y="1201"/>
                    <a:pt x="12547" y="1167"/>
                    <a:pt x="12558" y="1119"/>
                  </a:cubicBezTo>
                  <a:close/>
                  <a:moveTo>
                    <a:pt x="9354" y="1167"/>
                  </a:moveTo>
                  <a:lnTo>
                    <a:pt x="9343" y="1178"/>
                  </a:lnTo>
                  <a:cubicBezTo>
                    <a:pt x="9343" y="1190"/>
                    <a:pt x="9329" y="1212"/>
                    <a:pt x="9329" y="1226"/>
                  </a:cubicBezTo>
                  <a:cubicBezTo>
                    <a:pt x="9317" y="1238"/>
                    <a:pt x="9317" y="1260"/>
                    <a:pt x="9306" y="1272"/>
                  </a:cubicBezTo>
                  <a:cubicBezTo>
                    <a:pt x="9272" y="1260"/>
                    <a:pt x="9295" y="1238"/>
                    <a:pt x="9306" y="1212"/>
                  </a:cubicBezTo>
                  <a:cubicBezTo>
                    <a:pt x="9306" y="1201"/>
                    <a:pt x="9329" y="1190"/>
                    <a:pt x="9343" y="1167"/>
                  </a:cubicBezTo>
                  <a:close/>
                  <a:moveTo>
                    <a:pt x="19342" y="1173"/>
                  </a:moveTo>
                  <a:cubicBezTo>
                    <a:pt x="19358" y="1173"/>
                    <a:pt x="19369" y="1182"/>
                    <a:pt x="19369" y="1190"/>
                  </a:cubicBezTo>
                  <a:cubicBezTo>
                    <a:pt x="19380" y="1238"/>
                    <a:pt x="19369" y="1260"/>
                    <a:pt x="19309" y="1272"/>
                  </a:cubicBezTo>
                  <a:cubicBezTo>
                    <a:pt x="19287" y="1260"/>
                    <a:pt x="19250" y="1260"/>
                    <a:pt x="19250" y="1249"/>
                  </a:cubicBezTo>
                  <a:cubicBezTo>
                    <a:pt x="19250" y="1212"/>
                    <a:pt x="19287" y="1190"/>
                    <a:pt x="19321" y="1178"/>
                  </a:cubicBezTo>
                  <a:cubicBezTo>
                    <a:pt x="19328" y="1175"/>
                    <a:pt x="19335" y="1173"/>
                    <a:pt x="19342" y="1173"/>
                  </a:cubicBezTo>
                  <a:close/>
                  <a:moveTo>
                    <a:pt x="14817" y="1238"/>
                  </a:moveTo>
                  <a:lnTo>
                    <a:pt x="14851" y="1272"/>
                  </a:lnTo>
                  <a:cubicBezTo>
                    <a:pt x="14845" y="1273"/>
                    <a:pt x="14840" y="1274"/>
                    <a:pt x="14836" y="1274"/>
                  </a:cubicBezTo>
                  <a:cubicBezTo>
                    <a:pt x="14811" y="1274"/>
                    <a:pt x="14827" y="1248"/>
                    <a:pt x="14817" y="1238"/>
                  </a:cubicBezTo>
                  <a:close/>
                  <a:moveTo>
                    <a:pt x="11826" y="1014"/>
                  </a:moveTo>
                  <a:lnTo>
                    <a:pt x="11826" y="1014"/>
                  </a:lnTo>
                  <a:cubicBezTo>
                    <a:pt x="12002" y="1059"/>
                    <a:pt x="12002" y="1059"/>
                    <a:pt x="11991" y="1283"/>
                  </a:cubicBezTo>
                  <a:cubicBezTo>
                    <a:pt x="11897" y="1178"/>
                    <a:pt x="11920" y="1070"/>
                    <a:pt x="11826" y="1014"/>
                  </a:cubicBezTo>
                  <a:close/>
                  <a:moveTo>
                    <a:pt x="13944" y="1196"/>
                  </a:moveTo>
                  <a:cubicBezTo>
                    <a:pt x="13958" y="1196"/>
                    <a:pt x="13972" y="1197"/>
                    <a:pt x="13988" y="1201"/>
                  </a:cubicBezTo>
                  <a:cubicBezTo>
                    <a:pt x="13954" y="1297"/>
                    <a:pt x="13846" y="1260"/>
                    <a:pt x="13776" y="1297"/>
                  </a:cubicBezTo>
                  <a:lnTo>
                    <a:pt x="13764" y="1297"/>
                  </a:lnTo>
                  <a:lnTo>
                    <a:pt x="13776" y="1283"/>
                  </a:lnTo>
                  <a:cubicBezTo>
                    <a:pt x="13826" y="1245"/>
                    <a:pt x="13868" y="1196"/>
                    <a:pt x="13944" y="1196"/>
                  </a:cubicBezTo>
                  <a:close/>
                  <a:moveTo>
                    <a:pt x="12865" y="1260"/>
                  </a:moveTo>
                  <a:cubicBezTo>
                    <a:pt x="12890" y="1260"/>
                    <a:pt x="12901" y="1272"/>
                    <a:pt x="12901" y="1297"/>
                  </a:cubicBezTo>
                  <a:lnTo>
                    <a:pt x="12890" y="1309"/>
                  </a:lnTo>
                  <a:cubicBezTo>
                    <a:pt x="12880" y="1312"/>
                    <a:pt x="12872" y="1313"/>
                    <a:pt x="12866" y="1313"/>
                  </a:cubicBezTo>
                  <a:cubicBezTo>
                    <a:pt x="12848" y="1313"/>
                    <a:pt x="12842" y="1302"/>
                    <a:pt x="12842" y="1283"/>
                  </a:cubicBezTo>
                  <a:cubicBezTo>
                    <a:pt x="12853" y="1272"/>
                    <a:pt x="12853" y="1260"/>
                    <a:pt x="12865" y="1260"/>
                  </a:cubicBezTo>
                  <a:close/>
                  <a:moveTo>
                    <a:pt x="14396" y="1153"/>
                  </a:moveTo>
                  <a:cubicBezTo>
                    <a:pt x="14431" y="1153"/>
                    <a:pt x="14449" y="1194"/>
                    <a:pt x="14437" y="1226"/>
                  </a:cubicBezTo>
                  <a:cubicBezTo>
                    <a:pt x="14425" y="1283"/>
                    <a:pt x="14380" y="1320"/>
                    <a:pt x="14309" y="1320"/>
                  </a:cubicBezTo>
                  <a:cubicBezTo>
                    <a:pt x="14238" y="1320"/>
                    <a:pt x="14213" y="1283"/>
                    <a:pt x="14190" y="1226"/>
                  </a:cubicBezTo>
                  <a:cubicBezTo>
                    <a:pt x="14213" y="1155"/>
                    <a:pt x="14309" y="1178"/>
                    <a:pt x="14380" y="1155"/>
                  </a:cubicBezTo>
                  <a:cubicBezTo>
                    <a:pt x="14386" y="1154"/>
                    <a:pt x="14391" y="1153"/>
                    <a:pt x="14396" y="1153"/>
                  </a:cubicBezTo>
                  <a:close/>
                  <a:moveTo>
                    <a:pt x="21602" y="1249"/>
                  </a:moveTo>
                  <a:lnTo>
                    <a:pt x="21602" y="1320"/>
                  </a:lnTo>
                  <a:cubicBezTo>
                    <a:pt x="21568" y="1297"/>
                    <a:pt x="21568" y="1272"/>
                    <a:pt x="21602" y="1249"/>
                  </a:cubicBezTo>
                  <a:close/>
                  <a:moveTo>
                    <a:pt x="16849" y="1178"/>
                  </a:moveTo>
                  <a:cubicBezTo>
                    <a:pt x="16945" y="1212"/>
                    <a:pt x="16920" y="1283"/>
                    <a:pt x="16897" y="1343"/>
                  </a:cubicBezTo>
                  <a:cubicBezTo>
                    <a:pt x="16876" y="1351"/>
                    <a:pt x="16854" y="1355"/>
                    <a:pt x="16835" y="1355"/>
                  </a:cubicBezTo>
                  <a:cubicBezTo>
                    <a:pt x="16790" y="1355"/>
                    <a:pt x="16755" y="1333"/>
                    <a:pt x="16755" y="1283"/>
                  </a:cubicBezTo>
                  <a:cubicBezTo>
                    <a:pt x="16767" y="1249"/>
                    <a:pt x="16838" y="1178"/>
                    <a:pt x="16849" y="1178"/>
                  </a:cubicBezTo>
                  <a:close/>
                  <a:moveTo>
                    <a:pt x="14593" y="1048"/>
                  </a:moveTo>
                  <a:lnTo>
                    <a:pt x="14604" y="1059"/>
                  </a:lnTo>
                  <a:cubicBezTo>
                    <a:pt x="14638" y="1096"/>
                    <a:pt x="14664" y="1130"/>
                    <a:pt x="14686" y="1167"/>
                  </a:cubicBezTo>
                  <a:cubicBezTo>
                    <a:pt x="14735" y="1190"/>
                    <a:pt x="14780" y="1212"/>
                    <a:pt x="14817" y="1238"/>
                  </a:cubicBezTo>
                  <a:cubicBezTo>
                    <a:pt x="14769" y="1249"/>
                    <a:pt x="14721" y="1272"/>
                    <a:pt x="14686" y="1283"/>
                  </a:cubicBezTo>
                  <a:cubicBezTo>
                    <a:pt x="14675" y="1320"/>
                    <a:pt x="14664" y="1354"/>
                    <a:pt x="14664" y="1380"/>
                  </a:cubicBezTo>
                  <a:lnTo>
                    <a:pt x="14556" y="1380"/>
                  </a:lnTo>
                  <a:cubicBezTo>
                    <a:pt x="14556" y="1320"/>
                    <a:pt x="14616" y="1297"/>
                    <a:pt x="14675" y="1283"/>
                  </a:cubicBezTo>
                  <a:cubicBezTo>
                    <a:pt x="14675" y="1249"/>
                    <a:pt x="14675" y="1212"/>
                    <a:pt x="14686" y="1167"/>
                  </a:cubicBezTo>
                  <a:cubicBezTo>
                    <a:pt x="14650" y="1141"/>
                    <a:pt x="14627" y="1107"/>
                    <a:pt x="14604" y="1070"/>
                  </a:cubicBezTo>
                  <a:lnTo>
                    <a:pt x="14593" y="1048"/>
                  </a:lnTo>
                  <a:close/>
                  <a:moveTo>
                    <a:pt x="15441" y="1188"/>
                  </a:moveTo>
                  <a:cubicBezTo>
                    <a:pt x="15488" y="1188"/>
                    <a:pt x="15554" y="1224"/>
                    <a:pt x="15620" y="1238"/>
                  </a:cubicBezTo>
                  <a:cubicBezTo>
                    <a:pt x="15568" y="1283"/>
                    <a:pt x="15520" y="1304"/>
                    <a:pt x="15469" y="1304"/>
                  </a:cubicBezTo>
                  <a:cubicBezTo>
                    <a:pt x="15439" y="1304"/>
                    <a:pt x="15408" y="1297"/>
                    <a:pt x="15373" y="1283"/>
                  </a:cubicBezTo>
                  <a:cubicBezTo>
                    <a:pt x="15359" y="1320"/>
                    <a:pt x="15359" y="1354"/>
                    <a:pt x="15302" y="1354"/>
                  </a:cubicBezTo>
                  <a:cubicBezTo>
                    <a:pt x="15296" y="1356"/>
                    <a:pt x="15291" y="1357"/>
                    <a:pt x="15286" y="1357"/>
                  </a:cubicBezTo>
                  <a:cubicBezTo>
                    <a:pt x="15251" y="1357"/>
                    <a:pt x="15241" y="1317"/>
                    <a:pt x="15231" y="1297"/>
                  </a:cubicBezTo>
                  <a:cubicBezTo>
                    <a:pt x="15183" y="1309"/>
                    <a:pt x="15135" y="1331"/>
                    <a:pt x="15101" y="1343"/>
                  </a:cubicBezTo>
                  <a:cubicBezTo>
                    <a:pt x="15075" y="1368"/>
                    <a:pt x="15053" y="1380"/>
                    <a:pt x="15030" y="1402"/>
                  </a:cubicBezTo>
                  <a:lnTo>
                    <a:pt x="15018" y="1402"/>
                  </a:lnTo>
                  <a:lnTo>
                    <a:pt x="15030" y="1391"/>
                  </a:lnTo>
                  <a:cubicBezTo>
                    <a:pt x="15041" y="1380"/>
                    <a:pt x="15064" y="1354"/>
                    <a:pt x="15089" y="1343"/>
                  </a:cubicBezTo>
                  <a:cubicBezTo>
                    <a:pt x="15114" y="1310"/>
                    <a:pt x="15127" y="1256"/>
                    <a:pt x="15169" y="1256"/>
                  </a:cubicBezTo>
                  <a:cubicBezTo>
                    <a:pt x="15185" y="1256"/>
                    <a:pt x="15205" y="1264"/>
                    <a:pt x="15231" y="1283"/>
                  </a:cubicBezTo>
                  <a:lnTo>
                    <a:pt x="15373" y="1283"/>
                  </a:lnTo>
                  <a:cubicBezTo>
                    <a:pt x="15378" y="1210"/>
                    <a:pt x="15404" y="1188"/>
                    <a:pt x="15441" y="1188"/>
                  </a:cubicBezTo>
                  <a:close/>
                  <a:moveTo>
                    <a:pt x="12029" y="1375"/>
                  </a:moveTo>
                  <a:cubicBezTo>
                    <a:pt x="12034" y="1375"/>
                    <a:pt x="12043" y="1380"/>
                    <a:pt x="12050" y="1380"/>
                  </a:cubicBezTo>
                  <a:cubicBezTo>
                    <a:pt x="12073" y="1391"/>
                    <a:pt x="12073" y="1402"/>
                    <a:pt x="12061" y="1414"/>
                  </a:cubicBezTo>
                  <a:cubicBezTo>
                    <a:pt x="12056" y="1419"/>
                    <a:pt x="12050" y="1422"/>
                    <a:pt x="12044" y="1422"/>
                  </a:cubicBezTo>
                  <a:cubicBezTo>
                    <a:pt x="12038" y="1422"/>
                    <a:pt x="12032" y="1419"/>
                    <a:pt x="12025" y="1414"/>
                  </a:cubicBezTo>
                  <a:cubicBezTo>
                    <a:pt x="12002" y="1402"/>
                    <a:pt x="12002" y="1391"/>
                    <a:pt x="12025" y="1380"/>
                  </a:cubicBezTo>
                  <a:cubicBezTo>
                    <a:pt x="12025" y="1376"/>
                    <a:pt x="12026" y="1375"/>
                    <a:pt x="12029" y="1375"/>
                  </a:cubicBezTo>
                  <a:close/>
                  <a:moveTo>
                    <a:pt x="10818" y="1368"/>
                  </a:moveTo>
                  <a:cubicBezTo>
                    <a:pt x="10833" y="1380"/>
                    <a:pt x="10855" y="1391"/>
                    <a:pt x="10867" y="1402"/>
                  </a:cubicBezTo>
                  <a:cubicBezTo>
                    <a:pt x="10878" y="1414"/>
                    <a:pt x="10867" y="1425"/>
                    <a:pt x="10833" y="1425"/>
                  </a:cubicBezTo>
                  <a:cubicBezTo>
                    <a:pt x="10818" y="1425"/>
                    <a:pt x="10796" y="1414"/>
                    <a:pt x="10784" y="1391"/>
                  </a:cubicBezTo>
                  <a:cubicBezTo>
                    <a:pt x="10773" y="1380"/>
                    <a:pt x="10784" y="1368"/>
                    <a:pt x="10818" y="1368"/>
                  </a:cubicBezTo>
                  <a:close/>
                  <a:moveTo>
                    <a:pt x="14522" y="1414"/>
                  </a:moveTo>
                  <a:lnTo>
                    <a:pt x="14522" y="1439"/>
                  </a:lnTo>
                  <a:lnTo>
                    <a:pt x="14508" y="1425"/>
                  </a:lnTo>
                  <a:lnTo>
                    <a:pt x="14522" y="1414"/>
                  </a:lnTo>
                  <a:close/>
                  <a:moveTo>
                    <a:pt x="12758" y="1469"/>
                  </a:moveTo>
                  <a:cubicBezTo>
                    <a:pt x="12764" y="1469"/>
                    <a:pt x="12772" y="1470"/>
                    <a:pt x="12782" y="1473"/>
                  </a:cubicBezTo>
                  <a:cubicBezTo>
                    <a:pt x="12794" y="1473"/>
                    <a:pt x="12794" y="1473"/>
                    <a:pt x="12805" y="1485"/>
                  </a:cubicBezTo>
                  <a:lnTo>
                    <a:pt x="12748" y="1485"/>
                  </a:lnTo>
                  <a:cubicBezTo>
                    <a:pt x="12738" y="1477"/>
                    <a:pt x="12742" y="1469"/>
                    <a:pt x="12758" y="1469"/>
                  </a:cubicBezTo>
                  <a:close/>
                  <a:moveTo>
                    <a:pt x="20090" y="1283"/>
                  </a:moveTo>
                  <a:cubicBezTo>
                    <a:pt x="20149" y="1320"/>
                    <a:pt x="20138" y="1368"/>
                    <a:pt x="20101" y="1402"/>
                  </a:cubicBezTo>
                  <a:cubicBezTo>
                    <a:pt x="20090" y="1414"/>
                    <a:pt x="20090" y="1425"/>
                    <a:pt x="20101" y="1439"/>
                  </a:cubicBezTo>
                  <a:cubicBezTo>
                    <a:pt x="20112" y="1462"/>
                    <a:pt x="20127" y="1473"/>
                    <a:pt x="20127" y="1496"/>
                  </a:cubicBezTo>
                  <a:cubicBezTo>
                    <a:pt x="20078" y="1496"/>
                    <a:pt x="20112" y="1462"/>
                    <a:pt x="20090" y="1451"/>
                  </a:cubicBezTo>
                  <a:cubicBezTo>
                    <a:pt x="20090" y="1439"/>
                    <a:pt x="20078" y="1425"/>
                    <a:pt x="20078" y="1414"/>
                  </a:cubicBezTo>
                  <a:cubicBezTo>
                    <a:pt x="20067" y="1414"/>
                    <a:pt x="20090" y="1402"/>
                    <a:pt x="20090" y="1402"/>
                  </a:cubicBezTo>
                  <a:lnTo>
                    <a:pt x="20090" y="1283"/>
                  </a:lnTo>
                  <a:close/>
                  <a:moveTo>
                    <a:pt x="18174" y="1402"/>
                  </a:moveTo>
                  <a:lnTo>
                    <a:pt x="18174" y="1402"/>
                  </a:lnTo>
                  <a:cubicBezTo>
                    <a:pt x="18211" y="1425"/>
                    <a:pt x="18163" y="1439"/>
                    <a:pt x="18151" y="1451"/>
                  </a:cubicBezTo>
                  <a:cubicBezTo>
                    <a:pt x="18140" y="1473"/>
                    <a:pt x="18126" y="1496"/>
                    <a:pt x="18103" y="1510"/>
                  </a:cubicBezTo>
                  <a:cubicBezTo>
                    <a:pt x="18092" y="1510"/>
                    <a:pt x="18081" y="1496"/>
                    <a:pt x="18069" y="1485"/>
                  </a:cubicBezTo>
                  <a:cubicBezTo>
                    <a:pt x="18092" y="1473"/>
                    <a:pt x="18115" y="1462"/>
                    <a:pt x="18140" y="1451"/>
                  </a:cubicBezTo>
                  <a:cubicBezTo>
                    <a:pt x="18151" y="1425"/>
                    <a:pt x="18163" y="1414"/>
                    <a:pt x="18174" y="1402"/>
                  </a:cubicBezTo>
                  <a:close/>
                  <a:moveTo>
                    <a:pt x="21934" y="1581"/>
                  </a:moveTo>
                  <a:cubicBezTo>
                    <a:pt x="21918" y="1598"/>
                    <a:pt x="21893" y="1608"/>
                    <a:pt x="21868" y="1608"/>
                  </a:cubicBezTo>
                  <a:cubicBezTo>
                    <a:pt x="21859" y="1608"/>
                    <a:pt x="21850" y="1607"/>
                    <a:pt x="21841" y="1604"/>
                  </a:cubicBezTo>
                  <a:cubicBezTo>
                    <a:pt x="21875" y="1604"/>
                    <a:pt x="21900" y="1593"/>
                    <a:pt x="21934" y="1581"/>
                  </a:cubicBezTo>
                  <a:close/>
                  <a:moveTo>
                    <a:pt x="17229" y="1593"/>
                  </a:moveTo>
                  <a:lnTo>
                    <a:pt x="17241" y="1615"/>
                  </a:lnTo>
                  <a:cubicBezTo>
                    <a:pt x="17229" y="1615"/>
                    <a:pt x="17218" y="1604"/>
                    <a:pt x="17204" y="1604"/>
                  </a:cubicBezTo>
                  <a:lnTo>
                    <a:pt x="17229" y="1593"/>
                  </a:lnTo>
                  <a:close/>
                  <a:moveTo>
                    <a:pt x="19303" y="1425"/>
                  </a:moveTo>
                  <a:cubicBezTo>
                    <a:pt x="19310" y="1425"/>
                    <a:pt x="19319" y="1429"/>
                    <a:pt x="19332" y="1439"/>
                  </a:cubicBezTo>
                  <a:cubicBezTo>
                    <a:pt x="19309" y="1439"/>
                    <a:pt x="19287" y="1451"/>
                    <a:pt x="19275" y="1462"/>
                  </a:cubicBezTo>
                  <a:cubicBezTo>
                    <a:pt x="19250" y="1496"/>
                    <a:pt x="19250" y="1522"/>
                    <a:pt x="19275" y="1556"/>
                  </a:cubicBezTo>
                  <a:cubicBezTo>
                    <a:pt x="19298" y="1593"/>
                    <a:pt x="19369" y="1615"/>
                    <a:pt x="19346" y="1663"/>
                  </a:cubicBezTo>
                  <a:cubicBezTo>
                    <a:pt x="19322" y="1694"/>
                    <a:pt x="19282" y="1715"/>
                    <a:pt x="19248" y="1715"/>
                  </a:cubicBezTo>
                  <a:cubicBezTo>
                    <a:pt x="19231" y="1715"/>
                    <a:pt x="19216" y="1710"/>
                    <a:pt x="19204" y="1698"/>
                  </a:cubicBezTo>
                  <a:cubicBezTo>
                    <a:pt x="19096" y="1627"/>
                    <a:pt x="19250" y="1615"/>
                    <a:pt x="19261" y="1556"/>
                  </a:cubicBezTo>
                  <a:cubicBezTo>
                    <a:pt x="19204" y="1522"/>
                    <a:pt x="19204" y="1485"/>
                    <a:pt x="19261" y="1451"/>
                  </a:cubicBezTo>
                  <a:cubicBezTo>
                    <a:pt x="19280" y="1451"/>
                    <a:pt x="19285" y="1425"/>
                    <a:pt x="19303" y="1425"/>
                  </a:cubicBezTo>
                  <a:close/>
                  <a:moveTo>
                    <a:pt x="12316" y="0"/>
                  </a:moveTo>
                  <a:cubicBezTo>
                    <a:pt x="12258" y="0"/>
                    <a:pt x="12199" y="6"/>
                    <a:pt x="12144" y="6"/>
                  </a:cubicBezTo>
                  <a:cubicBezTo>
                    <a:pt x="11372" y="6"/>
                    <a:pt x="10599" y="12"/>
                    <a:pt x="9823" y="12"/>
                  </a:cubicBezTo>
                  <a:cubicBezTo>
                    <a:pt x="9435" y="12"/>
                    <a:pt x="9046" y="11"/>
                    <a:pt x="8656" y="6"/>
                  </a:cubicBezTo>
                  <a:cubicBezTo>
                    <a:pt x="8618" y="5"/>
                    <a:pt x="8580" y="5"/>
                    <a:pt x="8541" y="5"/>
                  </a:cubicBezTo>
                  <a:cubicBezTo>
                    <a:pt x="8029" y="5"/>
                    <a:pt x="7522" y="67"/>
                    <a:pt x="7018" y="67"/>
                  </a:cubicBezTo>
                  <a:cubicBezTo>
                    <a:pt x="6980" y="67"/>
                    <a:pt x="6943" y="66"/>
                    <a:pt x="6905" y="66"/>
                  </a:cubicBezTo>
                  <a:cubicBezTo>
                    <a:pt x="6492" y="60"/>
                    <a:pt x="6081" y="60"/>
                    <a:pt x="5670" y="60"/>
                  </a:cubicBezTo>
                  <a:cubicBezTo>
                    <a:pt x="5259" y="60"/>
                    <a:pt x="4848" y="60"/>
                    <a:pt x="4433" y="54"/>
                  </a:cubicBezTo>
                  <a:cubicBezTo>
                    <a:pt x="4271" y="54"/>
                    <a:pt x="4105" y="62"/>
                    <a:pt x="3940" y="62"/>
                  </a:cubicBezTo>
                  <a:cubicBezTo>
                    <a:pt x="3816" y="62"/>
                    <a:pt x="3692" y="58"/>
                    <a:pt x="3571" y="43"/>
                  </a:cubicBezTo>
                  <a:cubicBezTo>
                    <a:pt x="3433" y="25"/>
                    <a:pt x="3295" y="19"/>
                    <a:pt x="3157" y="19"/>
                  </a:cubicBezTo>
                  <a:cubicBezTo>
                    <a:pt x="3011" y="19"/>
                    <a:pt x="2865" y="26"/>
                    <a:pt x="2719" y="32"/>
                  </a:cubicBezTo>
                  <a:cubicBezTo>
                    <a:pt x="2365" y="43"/>
                    <a:pt x="2010" y="54"/>
                    <a:pt x="1655" y="54"/>
                  </a:cubicBezTo>
                  <a:cubicBezTo>
                    <a:pt x="1195" y="66"/>
                    <a:pt x="770" y="245"/>
                    <a:pt x="318" y="304"/>
                  </a:cubicBezTo>
                  <a:cubicBezTo>
                    <a:pt x="284" y="315"/>
                    <a:pt x="262" y="327"/>
                    <a:pt x="225" y="338"/>
                  </a:cubicBezTo>
                  <a:cubicBezTo>
                    <a:pt x="12" y="457"/>
                    <a:pt x="1" y="551"/>
                    <a:pt x="191" y="682"/>
                  </a:cubicBezTo>
                  <a:cubicBezTo>
                    <a:pt x="262" y="741"/>
                    <a:pt x="333" y="775"/>
                    <a:pt x="426" y="801"/>
                  </a:cubicBezTo>
                  <a:cubicBezTo>
                    <a:pt x="619" y="843"/>
                    <a:pt x="815" y="867"/>
                    <a:pt x="1006" y="867"/>
                  </a:cubicBezTo>
                  <a:cubicBezTo>
                    <a:pt x="1074" y="867"/>
                    <a:pt x="1141" y="864"/>
                    <a:pt x="1207" y="858"/>
                  </a:cubicBezTo>
                  <a:cubicBezTo>
                    <a:pt x="1224" y="856"/>
                    <a:pt x="1240" y="856"/>
                    <a:pt x="1256" y="856"/>
                  </a:cubicBezTo>
                  <a:cubicBezTo>
                    <a:pt x="1398" y="856"/>
                    <a:pt x="1514" y="897"/>
                    <a:pt x="1621" y="917"/>
                  </a:cubicBezTo>
                  <a:cubicBezTo>
                    <a:pt x="1777" y="946"/>
                    <a:pt x="1931" y="1006"/>
                    <a:pt x="2086" y="1006"/>
                  </a:cubicBezTo>
                  <a:cubicBezTo>
                    <a:pt x="2186" y="1006"/>
                    <a:pt x="2287" y="981"/>
                    <a:pt x="2390" y="906"/>
                  </a:cubicBezTo>
                  <a:cubicBezTo>
                    <a:pt x="2401" y="906"/>
                    <a:pt x="2447" y="943"/>
                    <a:pt x="2472" y="954"/>
                  </a:cubicBezTo>
                  <a:cubicBezTo>
                    <a:pt x="2484" y="943"/>
                    <a:pt x="2506" y="928"/>
                    <a:pt x="2518" y="928"/>
                  </a:cubicBezTo>
                  <a:cubicBezTo>
                    <a:pt x="2543" y="965"/>
                    <a:pt x="2484" y="943"/>
                    <a:pt x="2472" y="965"/>
                  </a:cubicBezTo>
                  <a:cubicBezTo>
                    <a:pt x="2543" y="1069"/>
                    <a:pt x="2604" y="1124"/>
                    <a:pt x="2676" y="1124"/>
                  </a:cubicBezTo>
                  <a:cubicBezTo>
                    <a:pt x="2710" y="1124"/>
                    <a:pt x="2748" y="1111"/>
                    <a:pt x="2790" y="1085"/>
                  </a:cubicBezTo>
                  <a:cubicBezTo>
                    <a:pt x="2898" y="1036"/>
                    <a:pt x="2992" y="1036"/>
                    <a:pt x="3085" y="999"/>
                  </a:cubicBezTo>
                  <a:lnTo>
                    <a:pt x="3111" y="999"/>
                  </a:lnTo>
                  <a:lnTo>
                    <a:pt x="3100" y="1014"/>
                  </a:lnTo>
                  <a:cubicBezTo>
                    <a:pt x="3100" y="1129"/>
                    <a:pt x="3176" y="1180"/>
                    <a:pt x="3305" y="1180"/>
                  </a:cubicBezTo>
                  <a:cubicBezTo>
                    <a:pt x="3318" y="1180"/>
                    <a:pt x="3332" y="1179"/>
                    <a:pt x="3346" y="1178"/>
                  </a:cubicBezTo>
                  <a:cubicBezTo>
                    <a:pt x="3436" y="1167"/>
                    <a:pt x="3524" y="1149"/>
                    <a:pt x="3613" y="1149"/>
                  </a:cubicBezTo>
                  <a:cubicBezTo>
                    <a:pt x="3702" y="1149"/>
                    <a:pt x="3791" y="1167"/>
                    <a:pt x="3880" y="1226"/>
                  </a:cubicBezTo>
                  <a:cubicBezTo>
                    <a:pt x="3906" y="1243"/>
                    <a:pt x="3940" y="1253"/>
                    <a:pt x="3975" y="1253"/>
                  </a:cubicBezTo>
                  <a:cubicBezTo>
                    <a:pt x="4035" y="1253"/>
                    <a:pt x="4093" y="1221"/>
                    <a:pt x="4093" y="1130"/>
                  </a:cubicBezTo>
                  <a:cubicBezTo>
                    <a:pt x="4085" y="1057"/>
                    <a:pt x="4115" y="1036"/>
                    <a:pt x="4158" y="1036"/>
                  </a:cubicBezTo>
                  <a:cubicBezTo>
                    <a:pt x="4191" y="1036"/>
                    <a:pt x="4232" y="1049"/>
                    <a:pt x="4269" y="1059"/>
                  </a:cubicBezTo>
                  <a:cubicBezTo>
                    <a:pt x="4317" y="872"/>
                    <a:pt x="4317" y="872"/>
                    <a:pt x="4589" y="872"/>
                  </a:cubicBezTo>
                  <a:cubicBezTo>
                    <a:pt x="4411" y="872"/>
                    <a:pt x="4328" y="954"/>
                    <a:pt x="4269" y="1070"/>
                  </a:cubicBezTo>
                  <a:cubicBezTo>
                    <a:pt x="4280" y="1141"/>
                    <a:pt x="4127" y="1238"/>
                    <a:pt x="4280" y="1272"/>
                  </a:cubicBezTo>
                  <a:cubicBezTo>
                    <a:pt x="4298" y="1276"/>
                    <a:pt x="4314" y="1278"/>
                    <a:pt x="4328" y="1278"/>
                  </a:cubicBezTo>
                  <a:cubicBezTo>
                    <a:pt x="4426" y="1278"/>
                    <a:pt x="4405" y="1170"/>
                    <a:pt x="4447" y="1107"/>
                  </a:cubicBezTo>
                  <a:cubicBezTo>
                    <a:pt x="4459" y="1096"/>
                    <a:pt x="4470" y="1085"/>
                    <a:pt x="4482" y="1059"/>
                  </a:cubicBezTo>
                  <a:cubicBezTo>
                    <a:pt x="4504" y="1048"/>
                    <a:pt x="4518" y="1048"/>
                    <a:pt x="4541" y="1036"/>
                  </a:cubicBezTo>
                  <a:lnTo>
                    <a:pt x="4541" y="1036"/>
                  </a:lnTo>
                  <a:cubicBezTo>
                    <a:pt x="4553" y="1070"/>
                    <a:pt x="4493" y="1048"/>
                    <a:pt x="4493" y="1070"/>
                  </a:cubicBezTo>
                  <a:cubicBezTo>
                    <a:pt x="4482" y="1119"/>
                    <a:pt x="4433" y="1190"/>
                    <a:pt x="4541" y="1201"/>
                  </a:cubicBezTo>
                  <a:cubicBezTo>
                    <a:pt x="4836" y="1238"/>
                    <a:pt x="5109" y="1354"/>
                    <a:pt x="5415" y="1354"/>
                  </a:cubicBezTo>
                  <a:cubicBezTo>
                    <a:pt x="5504" y="1354"/>
                    <a:pt x="5598" y="1335"/>
                    <a:pt x="5688" y="1335"/>
                  </a:cubicBezTo>
                  <a:cubicBezTo>
                    <a:pt x="5754" y="1335"/>
                    <a:pt x="5818" y="1345"/>
                    <a:pt x="5878" y="1380"/>
                  </a:cubicBezTo>
                  <a:cubicBezTo>
                    <a:pt x="5892" y="1384"/>
                    <a:pt x="5910" y="1387"/>
                    <a:pt x="5927" y="1387"/>
                  </a:cubicBezTo>
                  <a:cubicBezTo>
                    <a:pt x="5951" y="1387"/>
                    <a:pt x="5971" y="1382"/>
                    <a:pt x="5971" y="1368"/>
                  </a:cubicBezTo>
                  <a:cubicBezTo>
                    <a:pt x="5977" y="1246"/>
                    <a:pt x="6043" y="1221"/>
                    <a:pt x="6123" y="1221"/>
                  </a:cubicBezTo>
                  <a:cubicBezTo>
                    <a:pt x="6178" y="1221"/>
                    <a:pt x="6240" y="1233"/>
                    <a:pt x="6294" y="1233"/>
                  </a:cubicBezTo>
                  <a:cubicBezTo>
                    <a:pt x="6313" y="1233"/>
                    <a:pt x="6332" y="1231"/>
                    <a:pt x="6349" y="1226"/>
                  </a:cubicBezTo>
                  <a:cubicBezTo>
                    <a:pt x="6374" y="1212"/>
                    <a:pt x="6397" y="1190"/>
                    <a:pt x="6420" y="1178"/>
                  </a:cubicBezTo>
                  <a:lnTo>
                    <a:pt x="6420" y="1178"/>
                  </a:lnTo>
                  <a:cubicBezTo>
                    <a:pt x="6408" y="1201"/>
                    <a:pt x="6386" y="1212"/>
                    <a:pt x="6363" y="1238"/>
                  </a:cubicBezTo>
                  <a:cubicBezTo>
                    <a:pt x="6302" y="1370"/>
                    <a:pt x="6302" y="1405"/>
                    <a:pt x="6394" y="1405"/>
                  </a:cubicBezTo>
                  <a:cubicBezTo>
                    <a:pt x="6408" y="1405"/>
                    <a:pt x="6426" y="1404"/>
                    <a:pt x="6445" y="1402"/>
                  </a:cubicBezTo>
                  <a:cubicBezTo>
                    <a:pt x="6576" y="1380"/>
                    <a:pt x="6692" y="1354"/>
                    <a:pt x="6823" y="1331"/>
                  </a:cubicBezTo>
                  <a:cubicBezTo>
                    <a:pt x="6858" y="1318"/>
                    <a:pt x="6896" y="1304"/>
                    <a:pt x="6934" y="1304"/>
                  </a:cubicBezTo>
                  <a:cubicBezTo>
                    <a:pt x="6961" y="1304"/>
                    <a:pt x="6988" y="1311"/>
                    <a:pt x="7013" y="1331"/>
                  </a:cubicBezTo>
                  <a:cubicBezTo>
                    <a:pt x="7049" y="1362"/>
                    <a:pt x="7083" y="1376"/>
                    <a:pt x="7116" y="1376"/>
                  </a:cubicBezTo>
                  <a:cubicBezTo>
                    <a:pt x="7159" y="1376"/>
                    <a:pt x="7202" y="1354"/>
                    <a:pt x="7248" y="1320"/>
                  </a:cubicBezTo>
                  <a:cubicBezTo>
                    <a:pt x="7297" y="1380"/>
                    <a:pt x="7368" y="1414"/>
                    <a:pt x="7461" y="1439"/>
                  </a:cubicBezTo>
                  <a:cubicBezTo>
                    <a:pt x="7486" y="1445"/>
                    <a:pt x="7510" y="1447"/>
                    <a:pt x="7531" y="1447"/>
                  </a:cubicBezTo>
                  <a:cubicBezTo>
                    <a:pt x="7600" y="1447"/>
                    <a:pt x="7645" y="1417"/>
                    <a:pt x="7663" y="1343"/>
                  </a:cubicBezTo>
                  <a:cubicBezTo>
                    <a:pt x="7640" y="1331"/>
                    <a:pt x="7603" y="1320"/>
                    <a:pt x="7580" y="1309"/>
                  </a:cubicBezTo>
                  <a:cubicBezTo>
                    <a:pt x="7562" y="1290"/>
                    <a:pt x="7571" y="1279"/>
                    <a:pt x="7586" y="1279"/>
                  </a:cubicBezTo>
                  <a:cubicBezTo>
                    <a:pt x="7591" y="1279"/>
                    <a:pt x="7597" y="1280"/>
                    <a:pt x="7603" y="1283"/>
                  </a:cubicBezTo>
                  <a:cubicBezTo>
                    <a:pt x="7626" y="1297"/>
                    <a:pt x="7651" y="1320"/>
                    <a:pt x="7674" y="1343"/>
                  </a:cubicBezTo>
                  <a:cubicBezTo>
                    <a:pt x="7758" y="1350"/>
                    <a:pt x="7837" y="1427"/>
                    <a:pt x="7921" y="1427"/>
                  </a:cubicBezTo>
                  <a:cubicBezTo>
                    <a:pt x="7968" y="1427"/>
                    <a:pt x="8015" y="1403"/>
                    <a:pt x="8066" y="1331"/>
                  </a:cubicBezTo>
                  <a:cubicBezTo>
                    <a:pt x="8072" y="1323"/>
                    <a:pt x="8079" y="1319"/>
                    <a:pt x="8087" y="1319"/>
                  </a:cubicBezTo>
                  <a:cubicBezTo>
                    <a:pt x="8111" y="1319"/>
                    <a:pt x="8142" y="1349"/>
                    <a:pt x="8159" y="1368"/>
                  </a:cubicBezTo>
                  <a:cubicBezTo>
                    <a:pt x="8222" y="1408"/>
                    <a:pt x="8275" y="1441"/>
                    <a:pt x="8343" y="1441"/>
                  </a:cubicBezTo>
                  <a:cubicBezTo>
                    <a:pt x="8352" y="1441"/>
                    <a:pt x="8362" y="1441"/>
                    <a:pt x="8372" y="1439"/>
                  </a:cubicBezTo>
                  <a:cubicBezTo>
                    <a:pt x="8462" y="1426"/>
                    <a:pt x="8369" y="1308"/>
                    <a:pt x="8476" y="1308"/>
                  </a:cubicBezTo>
                  <a:cubicBezTo>
                    <a:pt x="8481" y="1308"/>
                    <a:pt x="8486" y="1308"/>
                    <a:pt x="8491" y="1309"/>
                  </a:cubicBezTo>
                  <a:cubicBezTo>
                    <a:pt x="8596" y="1320"/>
                    <a:pt x="8525" y="1439"/>
                    <a:pt x="8608" y="1462"/>
                  </a:cubicBezTo>
                  <a:cubicBezTo>
                    <a:pt x="8622" y="1465"/>
                    <a:pt x="8637" y="1467"/>
                    <a:pt x="8653" y="1467"/>
                  </a:cubicBezTo>
                  <a:cubicBezTo>
                    <a:pt x="8691" y="1467"/>
                    <a:pt x="8733" y="1459"/>
                    <a:pt x="8775" y="1451"/>
                  </a:cubicBezTo>
                  <a:cubicBezTo>
                    <a:pt x="8880" y="1439"/>
                    <a:pt x="8951" y="1380"/>
                    <a:pt x="9045" y="1343"/>
                  </a:cubicBezTo>
                  <a:cubicBezTo>
                    <a:pt x="9064" y="1334"/>
                    <a:pt x="9084" y="1328"/>
                    <a:pt x="9101" y="1328"/>
                  </a:cubicBezTo>
                  <a:cubicBezTo>
                    <a:pt x="9126" y="1328"/>
                    <a:pt x="9146" y="1340"/>
                    <a:pt x="9153" y="1368"/>
                  </a:cubicBezTo>
                  <a:cubicBezTo>
                    <a:pt x="9153" y="1391"/>
                    <a:pt x="9130" y="1414"/>
                    <a:pt x="9116" y="1439"/>
                  </a:cubicBezTo>
                  <a:cubicBezTo>
                    <a:pt x="9104" y="1451"/>
                    <a:pt x="9093" y="1462"/>
                    <a:pt x="9093" y="1462"/>
                  </a:cubicBezTo>
                  <a:lnTo>
                    <a:pt x="9116" y="1473"/>
                  </a:lnTo>
                  <a:cubicBezTo>
                    <a:pt x="9116" y="1473"/>
                    <a:pt x="9130" y="1473"/>
                    <a:pt x="9141" y="1462"/>
                  </a:cubicBezTo>
                  <a:cubicBezTo>
                    <a:pt x="9207" y="1473"/>
                    <a:pt x="9278" y="1497"/>
                    <a:pt x="9344" y="1497"/>
                  </a:cubicBezTo>
                  <a:cubicBezTo>
                    <a:pt x="9410" y="1497"/>
                    <a:pt x="9472" y="1473"/>
                    <a:pt x="9519" y="1391"/>
                  </a:cubicBezTo>
                  <a:cubicBezTo>
                    <a:pt x="9538" y="1359"/>
                    <a:pt x="9578" y="1348"/>
                    <a:pt x="9621" y="1348"/>
                  </a:cubicBezTo>
                  <a:cubicBezTo>
                    <a:pt x="9658" y="1348"/>
                    <a:pt x="9699" y="1356"/>
                    <a:pt x="9732" y="1368"/>
                  </a:cubicBezTo>
                  <a:cubicBezTo>
                    <a:pt x="9732" y="1414"/>
                    <a:pt x="9601" y="1473"/>
                    <a:pt x="9672" y="1485"/>
                  </a:cubicBezTo>
                  <a:cubicBezTo>
                    <a:pt x="9747" y="1500"/>
                    <a:pt x="9821" y="1505"/>
                    <a:pt x="9897" y="1505"/>
                  </a:cubicBezTo>
                  <a:cubicBezTo>
                    <a:pt x="10001" y="1505"/>
                    <a:pt x="10106" y="1496"/>
                    <a:pt x="10217" y="1496"/>
                  </a:cubicBezTo>
                  <a:cubicBezTo>
                    <a:pt x="10217" y="1496"/>
                    <a:pt x="10228" y="1425"/>
                    <a:pt x="10228" y="1402"/>
                  </a:cubicBezTo>
                  <a:lnTo>
                    <a:pt x="10217" y="1380"/>
                  </a:lnTo>
                  <a:lnTo>
                    <a:pt x="10240" y="1391"/>
                  </a:lnTo>
                  <a:cubicBezTo>
                    <a:pt x="10276" y="1414"/>
                    <a:pt x="10322" y="1439"/>
                    <a:pt x="10359" y="1462"/>
                  </a:cubicBezTo>
                  <a:cubicBezTo>
                    <a:pt x="10369" y="1493"/>
                    <a:pt x="10380" y="1546"/>
                    <a:pt x="10436" y="1546"/>
                  </a:cubicBezTo>
                  <a:cubicBezTo>
                    <a:pt x="10441" y="1546"/>
                    <a:pt x="10446" y="1545"/>
                    <a:pt x="10452" y="1544"/>
                  </a:cubicBezTo>
                  <a:cubicBezTo>
                    <a:pt x="10464" y="1544"/>
                    <a:pt x="10489" y="1522"/>
                    <a:pt x="10501" y="1510"/>
                  </a:cubicBezTo>
                  <a:cubicBezTo>
                    <a:pt x="10501" y="1451"/>
                    <a:pt x="10441" y="1451"/>
                    <a:pt x="10393" y="1439"/>
                  </a:cubicBezTo>
                  <a:cubicBezTo>
                    <a:pt x="10421" y="1424"/>
                    <a:pt x="10446" y="1417"/>
                    <a:pt x="10469" y="1417"/>
                  </a:cubicBezTo>
                  <a:cubicBezTo>
                    <a:pt x="10504" y="1417"/>
                    <a:pt x="10536" y="1433"/>
                    <a:pt x="10572" y="1462"/>
                  </a:cubicBezTo>
                  <a:cubicBezTo>
                    <a:pt x="10660" y="1541"/>
                    <a:pt x="10760" y="1579"/>
                    <a:pt x="10852" y="1579"/>
                  </a:cubicBezTo>
                  <a:cubicBezTo>
                    <a:pt x="10981" y="1579"/>
                    <a:pt x="11096" y="1506"/>
                    <a:pt x="11151" y="1368"/>
                  </a:cubicBezTo>
                  <a:cubicBezTo>
                    <a:pt x="11160" y="1365"/>
                    <a:pt x="11169" y="1364"/>
                    <a:pt x="11178" y="1364"/>
                  </a:cubicBezTo>
                  <a:cubicBezTo>
                    <a:pt x="11252" y="1364"/>
                    <a:pt x="11313" y="1452"/>
                    <a:pt x="11384" y="1452"/>
                  </a:cubicBezTo>
                  <a:cubicBezTo>
                    <a:pt x="11414" y="1452"/>
                    <a:pt x="11447" y="1436"/>
                    <a:pt x="11483" y="1391"/>
                  </a:cubicBezTo>
                  <a:cubicBezTo>
                    <a:pt x="11471" y="1380"/>
                    <a:pt x="11457" y="1368"/>
                    <a:pt x="11446" y="1354"/>
                  </a:cubicBezTo>
                  <a:cubicBezTo>
                    <a:pt x="11452" y="1353"/>
                    <a:pt x="11457" y="1352"/>
                    <a:pt x="11461" y="1352"/>
                  </a:cubicBezTo>
                  <a:cubicBezTo>
                    <a:pt x="11489" y="1352"/>
                    <a:pt x="11474" y="1381"/>
                    <a:pt x="11494" y="1391"/>
                  </a:cubicBezTo>
                  <a:cubicBezTo>
                    <a:pt x="11524" y="1430"/>
                    <a:pt x="11566" y="1439"/>
                    <a:pt x="11613" y="1439"/>
                  </a:cubicBezTo>
                  <a:cubicBezTo>
                    <a:pt x="11647" y="1439"/>
                    <a:pt x="11684" y="1434"/>
                    <a:pt x="11720" y="1434"/>
                  </a:cubicBezTo>
                  <a:cubicBezTo>
                    <a:pt x="11752" y="1434"/>
                    <a:pt x="11783" y="1438"/>
                    <a:pt x="11812" y="1451"/>
                  </a:cubicBezTo>
                  <a:cubicBezTo>
                    <a:pt x="11741" y="1510"/>
                    <a:pt x="11624" y="1533"/>
                    <a:pt x="11684" y="1627"/>
                  </a:cubicBezTo>
                  <a:cubicBezTo>
                    <a:pt x="11704" y="1658"/>
                    <a:pt x="11732" y="1669"/>
                    <a:pt x="11762" y="1669"/>
                  </a:cubicBezTo>
                  <a:cubicBezTo>
                    <a:pt x="11800" y="1669"/>
                    <a:pt x="11843" y="1652"/>
                    <a:pt x="11883" y="1638"/>
                  </a:cubicBezTo>
                  <a:cubicBezTo>
                    <a:pt x="11913" y="1629"/>
                    <a:pt x="11950" y="1612"/>
                    <a:pt x="11975" y="1612"/>
                  </a:cubicBezTo>
                  <a:cubicBezTo>
                    <a:pt x="11981" y="1612"/>
                    <a:pt x="11986" y="1613"/>
                    <a:pt x="11991" y="1615"/>
                  </a:cubicBezTo>
                  <a:cubicBezTo>
                    <a:pt x="12043" y="1640"/>
                    <a:pt x="12090" y="1650"/>
                    <a:pt x="12134" y="1650"/>
                  </a:cubicBezTo>
                  <a:cubicBezTo>
                    <a:pt x="12260" y="1650"/>
                    <a:pt x="12356" y="1567"/>
                    <a:pt x="12450" y="1496"/>
                  </a:cubicBezTo>
                  <a:cubicBezTo>
                    <a:pt x="12476" y="1485"/>
                    <a:pt x="12498" y="1473"/>
                    <a:pt x="12521" y="1451"/>
                  </a:cubicBezTo>
                  <a:lnTo>
                    <a:pt x="12547" y="1439"/>
                  </a:lnTo>
                  <a:lnTo>
                    <a:pt x="12547" y="1439"/>
                  </a:lnTo>
                  <a:lnTo>
                    <a:pt x="12535" y="1462"/>
                  </a:lnTo>
                  <a:cubicBezTo>
                    <a:pt x="12510" y="1473"/>
                    <a:pt x="12487" y="1485"/>
                    <a:pt x="12464" y="1510"/>
                  </a:cubicBezTo>
                  <a:cubicBezTo>
                    <a:pt x="12464" y="1611"/>
                    <a:pt x="12509" y="1663"/>
                    <a:pt x="12609" y="1663"/>
                  </a:cubicBezTo>
                  <a:cubicBezTo>
                    <a:pt x="12636" y="1663"/>
                    <a:pt x="12666" y="1659"/>
                    <a:pt x="12700" y="1652"/>
                  </a:cubicBezTo>
                  <a:cubicBezTo>
                    <a:pt x="12936" y="1604"/>
                    <a:pt x="13066" y="1451"/>
                    <a:pt x="13043" y="1260"/>
                  </a:cubicBezTo>
                  <a:cubicBezTo>
                    <a:pt x="13032" y="1212"/>
                    <a:pt x="12947" y="1167"/>
                    <a:pt x="13055" y="1107"/>
                  </a:cubicBezTo>
                  <a:cubicBezTo>
                    <a:pt x="13059" y="1196"/>
                    <a:pt x="13084" y="1223"/>
                    <a:pt x="13118" y="1223"/>
                  </a:cubicBezTo>
                  <a:cubicBezTo>
                    <a:pt x="13168" y="1223"/>
                    <a:pt x="13240" y="1165"/>
                    <a:pt x="13297" y="1165"/>
                  </a:cubicBezTo>
                  <a:cubicBezTo>
                    <a:pt x="13304" y="1165"/>
                    <a:pt x="13310" y="1165"/>
                    <a:pt x="13316" y="1167"/>
                  </a:cubicBezTo>
                  <a:cubicBezTo>
                    <a:pt x="13327" y="1212"/>
                    <a:pt x="13290" y="1238"/>
                    <a:pt x="13268" y="1260"/>
                  </a:cubicBezTo>
                  <a:cubicBezTo>
                    <a:pt x="13126" y="1354"/>
                    <a:pt x="13148" y="1522"/>
                    <a:pt x="13018" y="1615"/>
                  </a:cubicBezTo>
                  <a:cubicBezTo>
                    <a:pt x="13006" y="1627"/>
                    <a:pt x="13032" y="1663"/>
                    <a:pt x="13043" y="1698"/>
                  </a:cubicBezTo>
                  <a:cubicBezTo>
                    <a:pt x="13085" y="1687"/>
                    <a:pt x="13125" y="1683"/>
                    <a:pt x="13164" y="1683"/>
                  </a:cubicBezTo>
                  <a:cubicBezTo>
                    <a:pt x="13249" y="1683"/>
                    <a:pt x="13332" y="1701"/>
                    <a:pt x="13421" y="1709"/>
                  </a:cubicBezTo>
                  <a:cubicBezTo>
                    <a:pt x="13425" y="1711"/>
                    <a:pt x="13430" y="1711"/>
                    <a:pt x="13435" y="1711"/>
                  </a:cubicBezTo>
                  <a:cubicBezTo>
                    <a:pt x="13465" y="1711"/>
                    <a:pt x="13489" y="1673"/>
                    <a:pt x="13469" y="1663"/>
                  </a:cubicBezTo>
                  <a:cubicBezTo>
                    <a:pt x="13279" y="1556"/>
                    <a:pt x="13480" y="1522"/>
                    <a:pt x="13529" y="1485"/>
                  </a:cubicBezTo>
                  <a:cubicBezTo>
                    <a:pt x="13645" y="1391"/>
                    <a:pt x="13824" y="1414"/>
                    <a:pt x="14037" y="1368"/>
                  </a:cubicBezTo>
                  <a:lnTo>
                    <a:pt x="14037" y="1368"/>
                  </a:lnTo>
                  <a:cubicBezTo>
                    <a:pt x="13906" y="1462"/>
                    <a:pt x="13883" y="1556"/>
                    <a:pt x="13858" y="1652"/>
                  </a:cubicBezTo>
                  <a:cubicBezTo>
                    <a:pt x="13836" y="1732"/>
                    <a:pt x="13870" y="1762"/>
                    <a:pt x="13927" y="1762"/>
                  </a:cubicBezTo>
                  <a:cubicBezTo>
                    <a:pt x="13961" y="1762"/>
                    <a:pt x="14003" y="1751"/>
                    <a:pt x="14048" y="1734"/>
                  </a:cubicBezTo>
                  <a:cubicBezTo>
                    <a:pt x="14054" y="1746"/>
                    <a:pt x="14062" y="1751"/>
                    <a:pt x="14069" y="1751"/>
                  </a:cubicBezTo>
                  <a:cubicBezTo>
                    <a:pt x="14076" y="1751"/>
                    <a:pt x="14082" y="1746"/>
                    <a:pt x="14082" y="1734"/>
                  </a:cubicBezTo>
                  <a:lnTo>
                    <a:pt x="14071" y="1723"/>
                  </a:lnTo>
                  <a:cubicBezTo>
                    <a:pt x="14071" y="1686"/>
                    <a:pt x="14082" y="1638"/>
                    <a:pt x="14119" y="1615"/>
                  </a:cubicBezTo>
                  <a:cubicBezTo>
                    <a:pt x="14142" y="1604"/>
                    <a:pt x="14167" y="1581"/>
                    <a:pt x="14190" y="1556"/>
                  </a:cubicBezTo>
                  <a:cubicBezTo>
                    <a:pt x="14194" y="1553"/>
                    <a:pt x="14199" y="1553"/>
                    <a:pt x="14203" y="1553"/>
                  </a:cubicBezTo>
                  <a:cubicBezTo>
                    <a:pt x="14220" y="1553"/>
                    <a:pt x="14233" y="1570"/>
                    <a:pt x="14213" y="1581"/>
                  </a:cubicBezTo>
                  <a:cubicBezTo>
                    <a:pt x="14190" y="1604"/>
                    <a:pt x="14153" y="1604"/>
                    <a:pt x="14130" y="1615"/>
                  </a:cubicBezTo>
                  <a:cubicBezTo>
                    <a:pt x="14161" y="1675"/>
                    <a:pt x="14191" y="1717"/>
                    <a:pt x="14240" y="1717"/>
                  </a:cubicBezTo>
                  <a:cubicBezTo>
                    <a:pt x="14267" y="1717"/>
                    <a:pt x="14301" y="1704"/>
                    <a:pt x="14343" y="1675"/>
                  </a:cubicBezTo>
                  <a:cubicBezTo>
                    <a:pt x="14425" y="1615"/>
                    <a:pt x="14496" y="1544"/>
                    <a:pt x="14556" y="1462"/>
                  </a:cubicBezTo>
                  <a:cubicBezTo>
                    <a:pt x="14604" y="1451"/>
                    <a:pt x="14638" y="1425"/>
                    <a:pt x="14686" y="1402"/>
                  </a:cubicBezTo>
                  <a:cubicBezTo>
                    <a:pt x="14911" y="1425"/>
                    <a:pt x="14851" y="1556"/>
                    <a:pt x="14851" y="1675"/>
                  </a:cubicBezTo>
                  <a:cubicBezTo>
                    <a:pt x="14840" y="1709"/>
                    <a:pt x="14780" y="1794"/>
                    <a:pt x="14899" y="1794"/>
                  </a:cubicBezTo>
                  <a:cubicBezTo>
                    <a:pt x="14907" y="1795"/>
                    <a:pt x="14915" y="1796"/>
                    <a:pt x="14923" y="1796"/>
                  </a:cubicBezTo>
                  <a:cubicBezTo>
                    <a:pt x="14992" y="1796"/>
                    <a:pt x="15039" y="1749"/>
                    <a:pt x="15018" y="1675"/>
                  </a:cubicBezTo>
                  <a:lnTo>
                    <a:pt x="15004" y="1663"/>
                  </a:lnTo>
                  <a:lnTo>
                    <a:pt x="15030" y="1663"/>
                  </a:lnTo>
                  <a:cubicBezTo>
                    <a:pt x="15100" y="1752"/>
                    <a:pt x="15149" y="1796"/>
                    <a:pt x="15188" y="1796"/>
                  </a:cubicBezTo>
                  <a:cubicBezTo>
                    <a:pt x="15222" y="1796"/>
                    <a:pt x="15249" y="1763"/>
                    <a:pt x="15277" y="1698"/>
                  </a:cubicBezTo>
                  <a:cubicBezTo>
                    <a:pt x="15314" y="1638"/>
                    <a:pt x="15314" y="1581"/>
                    <a:pt x="15419" y="1581"/>
                  </a:cubicBezTo>
                  <a:cubicBezTo>
                    <a:pt x="15435" y="1578"/>
                    <a:pt x="15449" y="1576"/>
                    <a:pt x="15461" y="1576"/>
                  </a:cubicBezTo>
                  <a:cubicBezTo>
                    <a:pt x="15541" y="1576"/>
                    <a:pt x="15518" y="1646"/>
                    <a:pt x="15538" y="1698"/>
                  </a:cubicBezTo>
                  <a:cubicBezTo>
                    <a:pt x="15549" y="1757"/>
                    <a:pt x="15620" y="1780"/>
                    <a:pt x="15691" y="1780"/>
                  </a:cubicBezTo>
                  <a:cubicBezTo>
                    <a:pt x="15762" y="1780"/>
                    <a:pt x="15785" y="1734"/>
                    <a:pt x="15810" y="1686"/>
                  </a:cubicBezTo>
                  <a:cubicBezTo>
                    <a:pt x="15844" y="1686"/>
                    <a:pt x="15893" y="1675"/>
                    <a:pt x="15927" y="1675"/>
                  </a:cubicBezTo>
                  <a:cubicBezTo>
                    <a:pt x="15927" y="1723"/>
                    <a:pt x="15856" y="1780"/>
                    <a:pt x="15927" y="1817"/>
                  </a:cubicBezTo>
                  <a:cubicBezTo>
                    <a:pt x="15941" y="1825"/>
                    <a:pt x="15957" y="1829"/>
                    <a:pt x="15973" y="1829"/>
                  </a:cubicBezTo>
                  <a:cubicBezTo>
                    <a:pt x="16020" y="1829"/>
                    <a:pt x="16069" y="1796"/>
                    <a:pt x="16105" y="1768"/>
                  </a:cubicBezTo>
                  <a:cubicBezTo>
                    <a:pt x="16176" y="1698"/>
                    <a:pt x="16165" y="1439"/>
                    <a:pt x="16083" y="1414"/>
                  </a:cubicBezTo>
                  <a:cubicBezTo>
                    <a:pt x="16055" y="1406"/>
                    <a:pt x="16030" y="1403"/>
                    <a:pt x="16008" y="1403"/>
                  </a:cubicBezTo>
                  <a:cubicBezTo>
                    <a:pt x="15900" y="1403"/>
                    <a:pt x="15860" y="1487"/>
                    <a:pt x="15810" y="1556"/>
                  </a:cubicBezTo>
                  <a:cubicBezTo>
                    <a:pt x="15785" y="1593"/>
                    <a:pt x="15785" y="1627"/>
                    <a:pt x="15762" y="1663"/>
                  </a:cubicBezTo>
                  <a:cubicBezTo>
                    <a:pt x="15714" y="1496"/>
                    <a:pt x="15810" y="1402"/>
                    <a:pt x="15986" y="1309"/>
                  </a:cubicBezTo>
                  <a:cubicBezTo>
                    <a:pt x="16036" y="1282"/>
                    <a:pt x="16084" y="1274"/>
                    <a:pt x="16130" y="1274"/>
                  </a:cubicBezTo>
                  <a:cubicBezTo>
                    <a:pt x="16201" y="1274"/>
                    <a:pt x="16268" y="1292"/>
                    <a:pt x="16337" y="1292"/>
                  </a:cubicBezTo>
                  <a:cubicBezTo>
                    <a:pt x="16361" y="1292"/>
                    <a:pt x="16387" y="1290"/>
                    <a:pt x="16412" y="1283"/>
                  </a:cubicBezTo>
                  <a:lnTo>
                    <a:pt x="16412" y="1283"/>
                  </a:lnTo>
                  <a:cubicBezTo>
                    <a:pt x="16366" y="1331"/>
                    <a:pt x="16281" y="1343"/>
                    <a:pt x="16259" y="1425"/>
                  </a:cubicBezTo>
                  <a:cubicBezTo>
                    <a:pt x="16236" y="1510"/>
                    <a:pt x="16154" y="1604"/>
                    <a:pt x="16307" y="1663"/>
                  </a:cubicBezTo>
                  <a:cubicBezTo>
                    <a:pt x="16331" y="1672"/>
                    <a:pt x="16351" y="1675"/>
                    <a:pt x="16370" y="1675"/>
                  </a:cubicBezTo>
                  <a:cubicBezTo>
                    <a:pt x="16451" y="1675"/>
                    <a:pt x="16482" y="1602"/>
                    <a:pt x="16531" y="1544"/>
                  </a:cubicBezTo>
                  <a:cubicBezTo>
                    <a:pt x="16569" y="1500"/>
                    <a:pt x="16615" y="1455"/>
                    <a:pt x="16674" y="1455"/>
                  </a:cubicBezTo>
                  <a:cubicBezTo>
                    <a:pt x="16709" y="1455"/>
                    <a:pt x="16748" y="1470"/>
                    <a:pt x="16792" y="1510"/>
                  </a:cubicBezTo>
                  <a:cubicBezTo>
                    <a:pt x="16755" y="1593"/>
                    <a:pt x="16591" y="1510"/>
                    <a:pt x="16591" y="1615"/>
                  </a:cubicBezTo>
                  <a:cubicBezTo>
                    <a:pt x="16601" y="1679"/>
                    <a:pt x="16641" y="1725"/>
                    <a:pt x="16726" y="1725"/>
                  </a:cubicBezTo>
                  <a:cubicBezTo>
                    <a:pt x="16735" y="1725"/>
                    <a:pt x="16745" y="1724"/>
                    <a:pt x="16755" y="1723"/>
                  </a:cubicBezTo>
                  <a:cubicBezTo>
                    <a:pt x="16767" y="1709"/>
                    <a:pt x="16767" y="1686"/>
                    <a:pt x="16778" y="1675"/>
                  </a:cubicBezTo>
                  <a:lnTo>
                    <a:pt x="16778" y="1675"/>
                  </a:lnTo>
                  <a:cubicBezTo>
                    <a:pt x="16826" y="1698"/>
                    <a:pt x="16767" y="1709"/>
                    <a:pt x="16767" y="1723"/>
                  </a:cubicBezTo>
                  <a:cubicBezTo>
                    <a:pt x="16767" y="1800"/>
                    <a:pt x="16783" y="1857"/>
                    <a:pt x="16837" y="1857"/>
                  </a:cubicBezTo>
                  <a:cubicBezTo>
                    <a:pt x="16866" y="1857"/>
                    <a:pt x="16904" y="1841"/>
                    <a:pt x="16957" y="1805"/>
                  </a:cubicBezTo>
                  <a:cubicBezTo>
                    <a:pt x="17028" y="1757"/>
                    <a:pt x="17099" y="1686"/>
                    <a:pt x="17170" y="1627"/>
                  </a:cubicBezTo>
                  <a:cubicBezTo>
                    <a:pt x="17180" y="1638"/>
                    <a:pt x="17193" y="1645"/>
                    <a:pt x="17207" y="1645"/>
                  </a:cubicBezTo>
                  <a:cubicBezTo>
                    <a:pt x="17223" y="1645"/>
                    <a:pt x="17239" y="1635"/>
                    <a:pt x="17252" y="1615"/>
                  </a:cubicBezTo>
                  <a:cubicBezTo>
                    <a:pt x="17502" y="1615"/>
                    <a:pt x="17487" y="1615"/>
                    <a:pt x="17453" y="1425"/>
                  </a:cubicBezTo>
                  <a:cubicBezTo>
                    <a:pt x="17442" y="1331"/>
                    <a:pt x="17453" y="1238"/>
                    <a:pt x="17595" y="1212"/>
                  </a:cubicBezTo>
                  <a:cubicBezTo>
                    <a:pt x="17726" y="1320"/>
                    <a:pt x="17678" y="1462"/>
                    <a:pt x="17797" y="1556"/>
                  </a:cubicBezTo>
                  <a:cubicBezTo>
                    <a:pt x="17808" y="1473"/>
                    <a:pt x="17808" y="1391"/>
                    <a:pt x="17819" y="1272"/>
                  </a:cubicBezTo>
                  <a:cubicBezTo>
                    <a:pt x="17856" y="1331"/>
                    <a:pt x="18069" y="1260"/>
                    <a:pt x="17913" y="1402"/>
                  </a:cubicBezTo>
                  <a:cubicBezTo>
                    <a:pt x="17868" y="1451"/>
                    <a:pt x="17842" y="1510"/>
                    <a:pt x="17808" y="1567"/>
                  </a:cubicBezTo>
                  <a:cubicBezTo>
                    <a:pt x="17818" y="1629"/>
                    <a:pt x="17828" y="1702"/>
                    <a:pt x="17735" y="1702"/>
                  </a:cubicBezTo>
                  <a:cubicBezTo>
                    <a:pt x="17722" y="1702"/>
                    <a:pt x="17707" y="1701"/>
                    <a:pt x="17689" y="1698"/>
                  </a:cubicBezTo>
                  <a:cubicBezTo>
                    <a:pt x="17660" y="1694"/>
                    <a:pt x="17632" y="1690"/>
                    <a:pt x="17607" y="1690"/>
                  </a:cubicBezTo>
                  <a:cubicBezTo>
                    <a:pt x="17553" y="1690"/>
                    <a:pt x="17517" y="1708"/>
                    <a:pt x="17524" y="1780"/>
                  </a:cubicBezTo>
                  <a:cubicBezTo>
                    <a:pt x="17538" y="1839"/>
                    <a:pt x="17581" y="1862"/>
                    <a:pt x="17633" y="1862"/>
                  </a:cubicBezTo>
                  <a:cubicBezTo>
                    <a:pt x="17665" y="1862"/>
                    <a:pt x="17701" y="1854"/>
                    <a:pt x="17737" y="1839"/>
                  </a:cubicBezTo>
                  <a:cubicBezTo>
                    <a:pt x="17842" y="1805"/>
                    <a:pt x="17939" y="1757"/>
                    <a:pt x="18044" y="1723"/>
                  </a:cubicBezTo>
                  <a:cubicBezTo>
                    <a:pt x="18079" y="1708"/>
                    <a:pt x="18122" y="1690"/>
                    <a:pt x="18161" y="1690"/>
                  </a:cubicBezTo>
                  <a:cubicBezTo>
                    <a:pt x="18189" y="1690"/>
                    <a:pt x="18214" y="1699"/>
                    <a:pt x="18234" y="1723"/>
                  </a:cubicBezTo>
                  <a:cubicBezTo>
                    <a:pt x="18266" y="1766"/>
                    <a:pt x="18296" y="1781"/>
                    <a:pt x="18327" y="1781"/>
                  </a:cubicBezTo>
                  <a:cubicBezTo>
                    <a:pt x="18364" y="1781"/>
                    <a:pt x="18402" y="1759"/>
                    <a:pt x="18447" y="1734"/>
                  </a:cubicBezTo>
                  <a:cubicBezTo>
                    <a:pt x="18489" y="1713"/>
                    <a:pt x="18522" y="1704"/>
                    <a:pt x="18548" y="1704"/>
                  </a:cubicBezTo>
                  <a:cubicBezTo>
                    <a:pt x="18606" y="1704"/>
                    <a:pt x="18623" y="1755"/>
                    <a:pt x="18623" y="1828"/>
                  </a:cubicBezTo>
                  <a:cubicBezTo>
                    <a:pt x="18611" y="1839"/>
                    <a:pt x="18611" y="1839"/>
                    <a:pt x="18600" y="1851"/>
                  </a:cubicBezTo>
                  <a:lnTo>
                    <a:pt x="18623" y="1865"/>
                  </a:lnTo>
                  <a:cubicBezTo>
                    <a:pt x="18623" y="1865"/>
                    <a:pt x="18637" y="1851"/>
                    <a:pt x="18648" y="1851"/>
                  </a:cubicBezTo>
                  <a:cubicBezTo>
                    <a:pt x="18682" y="1839"/>
                    <a:pt x="18730" y="1839"/>
                    <a:pt x="18779" y="1839"/>
                  </a:cubicBezTo>
                  <a:cubicBezTo>
                    <a:pt x="18790" y="1768"/>
                    <a:pt x="18719" y="1686"/>
                    <a:pt x="18764" y="1615"/>
                  </a:cubicBezTo>
                  <a:cubicBezTo>
                    <a:pt x="18719" y="1604"/>
                    <a:pt x="18671" y="1604"/>
                    <a:pt x="18637" y="1556"/>
                  </a:cubicBezTo>
                  <a:cubicBezTo>
                    <a:pt x="18560" y="1556"/>
                    <a:pt x="18493" y="1511"/>
                    <a:pt x="18403" y="1511"/>
                  </a:cubicBezTo>
                  <a:cubicBezTo>
                    <a:pt x="18379" y="1511"/>
                    <a:pt x="18354" y="1514"/>
                    <a:pt x="18327" y="1522"/>
                  </a:cubicBezTo>
                  <a:cubicBezTo>
                    <a:pt x="18518" y="1368"/>
                    <a:pt x="18742" y="1343"/>
                    <a:pt x="18977" y="1331"/>
                  </a:cubicBezTo>
                  <a:lnTo>
                    <a:pt x="19003" y="1331"/>
                  </a:lnTo>
                  <a:lnTo>
                    <a:pt x="18991" y="1343"/>
                  </a:lnTo>
                  <a:cubicBezTo>
                    <a:pt x="18935" y="1399"/>
                    <a:pt x="18907" y="1479"/>
                    <a:pt x="18815" y="1479"/>
                  </a:cubicBezTo>
                  <a:cubicBezTo>
                    <a:pt x="18792" y="1479"/>
                    <a:pt x="18764" y="1474"/>
                    <a:pt x="18730" y="1462"/>
                  </a:cubicBezTo>
                  <a:cubicBezTo>
                    <a:pt x="18724" y="1461"/>
                    <a:pt x="18718" y="1460"/>
                    <a:pt x="18713" y="1460"/>
                  </a:cubicBezTo>
                  <a:cubicBezTo>
                    <a:pt x="18664" y="1460"/>
                    <a:pt x="18638" y="1502"/>
                    <a:pt x="18648" y="1556"/>
                  </a:cubicBezTo>
                  <a:cubicBezTo>
                    <a:pt x="18682" y="1581"/>
                    <a:pt x="18730" y="1593"/>
                    <a:pt x="18779" y="1615"/>
                  </a:cubicBezTo>
                  <a:cubicBezTo>
                    <a:pt x="18790" y="1617"/>
                    <a:pt x="18801" y="1617"/>
                    <a:pt x="18811" y="1617"/>
                  </a:cubicBezTo>
                  <a:cubicBezTo>
                    <a:pt x="18877" y="1617"/>
                    <a:pt x="18928" y="1589"/>
                    <a:pt x="18977" y="1567"/>
                  </a:cubicBezTo>
                  <a:lnTo>
                    <a:pt x="18977" y="1567"/>
                  </a:lnTo>
                  <a:cubicBezTo>
                    <a:pt x="18943" y="1675"/>
                    <a:pt x="19037" y="1839"/>
                    <a:pt x="18779" y="1839"/>
                  </a:cubicBezTo>
                  <a:cubicBezTo>
                    <a:pt x="18852" y="1863"/>
                    <a:pt x="18937" y="1873"/>
                    <a:pt x="19026" y="1873"/>
                  </a:cubicBezTo>
                  <a:cubicBezTo>
                    <a:pt x="19307" y="1873"/>
                    <a:pt x="19624" y="1766"/>
                    <a:pt x="19724" y="1604"/>
                  </a:cubicBezTo>
                  <a:cubicBezTo>
                    <a:pt x="19735" y="1581"/>
                    <a:pt x="19724" y="1556"/>
                    <a:pt x="19687" y="1533"/>
                  </a:cubicBezTo>
                  <a:cubicBezTo>
                    <a:pt x="19604" y="1496"/>
                    <a:pt x="19593" y="1451"/>
                    <a:pt x="19687" y="1425"/>
                  </a:cubicBezTo>
                  <a:cubicBezTo>
                    <a:pt x="19721" y="1416"/>
                    <a:pt x="19769" y="1409"/>
                    <a:pt x="19812" y="1409"/>
                  </a:cubicBezTo>
                  <a:cubicBezTo>
                    <a:pt x="19875" y="1409"/>
                    <a:pt x="19927" y="1424"/>
                    <a:pt x="19914" y="1473"/>
                  </a:cubicBezTo>
                  <a:cubicBezTo>
                    <a:pt x="19843" y="1652"/>
                    <a:pt x="20138" y="1734"/>
                    <a:pt x="20007" y="1910"/>
                  </a:cubicBezTo>
                  <a:cubicBezTo>
                    <a:pt x="20220" y="1851"/>
                    <a:pt x="20374" y="1794"/>
                    <a:pt x="20220" y="1567"/>
                  </a:cubicBezTo>
                  <a:lnTo>
                    <a:pt x="20220" y="1567"/>
                  </a:lnTo>
                  <a:cubicBezTo>
                    <a:pt x="20339" y="1627"/>
                    <a:pt x="20385" y="1652"/>
                    <a:pt x="20433" y="1675"/>
                  </a:cubicBezTo>
                  <a:cubicBezTo>
                    <a:pt x="20444" y="1686"/>
                    <a:pt x="20456" y="1686"/>
                    <a:pt x="20467" y="1698"/>
                  </a:cubicBezTo>
                  <a:cubicBezTo>
                    <a:pt x="20456" y="1686"/>
                    <a:pt x="20456" y="1675"/>
                    <a:pt x="20444" y="1663"/>
                  </a:cubicBezTo>
                  <a:cubicBezTo>
                    <a:pt x="20515" y="1593"/>
                    <a:pt x="20728" y="1615"/>
                    <a:pt x="20680" y="1510"/>
                  </a:cubicBezTo>
                  <a:cubicBezTo>
                    <a:pt x="20668" y="1477"/>
                    <a:pt x="20654" y="1465"/>
                    <a:pt x="20636" y="1465"/>
                  </a:cubicBezTo>
                  <a:cubicBezTo>
                    <a:pt x="20595" y="1465"/>
                    <a:pt x="20539" y="1533"/>
                    <a:pt x="20482" y="1533"/>
                  </a:cubicBezTo>
                  <a:cubicBezTo>
                    <a:pt x="20470" y="1533"/>
                    <a:pt x="20457" y="1530"/>
                    <a:pt x="20444" y="1522"/>
                  </a:cubicBezTo>
                  <a:cubicBezTo>
                    <a:pt x="20433" y="1510"/>
                    <a:pt x="20396" y="1510"/>
                    <a:pt x="20410" y="1473"/>
                  </a:cubicBezTo>
                  <a:cubicBezTo>
                    <a:pt x="20493" y="1368"/>
                    <a:pt x="20680" y="1425"/>
                    <a:pt x="20788" y="1343"/>
                  </a:cubicBezTo>
                  <a:cubicBezTo>
                    <a:pt x="20776" y="1249"/>
                    <a:pt x="20740" y="1178"/>
                    <a:pt x="20646" y="1119"/>
                  </a:cubicBezTo>
                  <a:cubicBezTo>
                    <a:pt x="20609" y="1155"/>
                    <a:pt x="20564" y="1167"/>
                    <a:pt x="20504" y="1178"/>
                  </a:cubicBezTo>
                  <a:cubicBezTo>
                    <a:pt x="20515" y="1212"/>
                    <a:pt x="20515" y="1249"/>
                    <a:pt x="20515" y="1283"/>
                  </a:cubicBezTo>
                  <a:lnTo>
                    <a:pt x="20527" y="1297"/>
                  </a:lnTo>
                  <a:lnTo>
                    <a:pt x="20504" y="1297"/>
                  </a:lnTo>
                  <a:cubicBezTo>
                    <a:pt x="20374" y="1226"/>
                    <a:pt x="20374" y="1096"/>
                    <a:pt x="20339" y="999"/>
                  </a:cubicBezTo>
                  <a:cubicBezTo>
                    <a:pt x="20295" y="867"/>
                    <a:pt x="20303" y="821"/>
                    <a:pt x="20430" y="821"/>
                  </a:cubicBezTo>
                  <a:cubicBezTo>
                    <a:pt x="20472" y="821"/>
                    <a:pt x="20527" y="826"/>
                    <a:pt x="20598" y="835"/>
                  </a:cubicBezTo>
                  <a:cubicBezTo>
                    <a:pt x="20635" y="943"/>
                    <a:pt x="20362" y="988"/>
                    <a:pt x="20515" y="1119"/>
                  </a:cubicBezTo>
                  <a:lnTo>
                    <a:pt x="20635" y="1119"/>
                  </a:lnTo>
                  <a:cubicBezTo>
                    <a:pt x="20717" y="1048"/>
                    <a:pt x="20788" y="977"/>
                    <a:pt x="20881" y="906"/>
                  </a:cubicBezTo>
                  <a:lnTo>
                    <a:pt x="20881" y="906"/>
                  </a:lnTo>
                  <a:cubicBezTo>
                    <a:pt x="20847" y="1048"/>
                    <a:pt x="20822" y="1190"/>
                    <a:pt x="20788" y="1343"/>
                  </a:cubicBezTo>
                  <a:cubicBezTo>
                    <a:pt x="20788" y="1391"/>
                    <a:pt x="20810" y="1429"/>
                    <a:pt x="20847" y="1429"/>
                  </a:cubicBezTo>
                  <a:cubicBezTo>
                    <a:pt x="20865" y="1429"/>
                    <a:pt x="20885" y="1421"/>
                    <a:pt x="20907" y="1402"/>
                  </a:cubicBezTo>
                  <a:cubicBezTo>
                    <a:pt x="20990" y="1346"/>
                    <a:pt x="21066" y="1297"/>
                    <a:pt x="21171" y="1297"/>
                  </a:cubicBezTo>
                  <a:cubicBezTo>
                    <a:pt x="21199" y="1297"/>
                    <a:pt x="21229" y="1301"/>
                    <a:pt x="21262" y="1309"/>
                  </a:cubicBezTo>
                  <a:cubicBezTo>
                    <a:pt x="20978" y="1462"/>
                    <a:pt x="20941" y="1544"/>
                    <a:pt x="21035" y="1839"/>
                  </a:cubicBezTo>
                  <a:cubicBezTo>
                    <a:pt x="21115" y="1787"/>
                    <a:pt x="21181" y="1695"/>
                    <a:pt x="21282" y="1695"/>
                  </a:cubicBezTo>
                  <a:cubicBezTo>
                    <a:pt x="21318" y="1695"/>
                    <a:pt x="21357" y="1706"/>
                    <a:pt x="21404" y="1734"/>
                  </a:cubicBezTo>
                  <a:cubicBezTo>
                    <a:pt x="21414" y="1755"/>
                    <a:pt x="21406" y="1796"/>
                    <a:pt x="21455" y="1796"/>
                  </a:cubicBezTo>
                  <a:cubicBezTo>
                    <a:pt x="21461" y="1796"/>
                    <a:pt x="21467" y="1795"/>
                    <a:pt x="21475" y="1794"/>
                  </a:cubicBezTo>
                  <a:cubicBezTo>
                    <a:pt x="21475" y="1794"/>
                    <a:pt x="21486" y="1794"/>
                    <a:pt x="21497" y="1780"/>
                  </a:cubicBezTo>
                  <a:cubicBezTo>
                    <a:pt x="21509" y="1734"/>
                    <a:pt x="21449" y="1734"/>
                    <a:pt x="21415" y="1723"/>
                  </a:cubicBezTo>
                  <a:cubicBezTo>
                    <a:pt x="21531" y="1652"/>
                    <a:pt x="21591" y="1567"/>
                    <a:pt x="21404" y="1496"/>
                  </a:cubicBezTo>
                  <a:cubicBezTo>
                    <a:pt x="21376" y="1532"/>
                    <a:pt x="21357" y="1573"/>
                    <a:pt x="21315" y="1573"/>
                  </a:cubicBezTo>
                  <a:cubicBezTo>
                    <a:pt x="21301" y="1573"/>
                    <a:pt x="21283" y="1568"/>
                    <a:pt x="21262" y="1556"/>
                  </a:cubicBezTo>
                  <a:cubicBezTo>
                    <a:pt x="21248" y="1556"/>
                    <a:pt x="21236" y="1533"/>
                    <a:pt x="21236" y="1522"/>
                  </a:cubicBezTo>
                  <a:cubicBezTo>
                    <a:pt x="21249" y="1488"/>
                    <a:pt x="21266" y="1478"/>
                    <a:pt x="21285" y="1478"/>
                  </a:cubicBezTo>
                  <a:cubicBezTo>
                    <a:pt x="21313" y="1478"/>
                    <a:pt x="21345" y="1501"/>
                    <a:pt x="21371" y="1501"/>
                  </a:cubicBezTo>
                  <a:cubicBezTo>
                    <a:pt x="21378" y="1501"/>
                    <a:pt x="21384" y="1499"/>
                    <a:pt x="21389" y="1496"/>
                  </a:cubicBezTo>
                  <a:cubicBezTo>
                    <a:pt x="21440" y="1467"/>
                    <a:pt x="21482" y="1436"/>
                    <a:pt x="21545" y="1436"/>
                  </a:cubicBezTo>
                  <a:cubicBezTo>
                    <a:pt x="21556" y="1436"/>
                    <a:pt x="21567" y="1437"/>
                    <a:pt x="21580" y="1439"/>
                  </a:cubicBezTo>
                  <a:cubicBezTo>
                    <a:pt x="21587" y="1440"/>
                    <a:pt x="21595" y="1441"/>
                    <a:pt x="21601" y="1441"/>
                  </a:cubicBezTo>
                  <a:cubicBezTo>
                    <a:pt x="21669" y="1441"/>
                    <a:pt x="21649" y="1387"/>
                    <a:pt x="21628" y="1343"/>
                  </a:cubicBezTo>
                  <a:cubicBezTo>
                    <a:pt x="21673" y="1309"/>
                    <a:pt x="21673" y="1260"/>
                    <a:pt x="21628" y="1226"/>
                  </a:cubicBezTo>
                  <a:cubicBezTo>
                    <a:pt x="21639" y="1155"/>
                    <a:pt x="21438" y="1130"/>
                    <a:pt x="21580" y="1025"/>
                  </a:cubicBezTo>
                  <a:cubicBezTo>
                    <a:pt x="21615" y="1001"/>
                    <a:pt x="21553" y="905"/>
                    <a:pt x="21435" y="905"/>
                  </a:cubicBezTo>
                  <a:cubicBezTo>
                    <a:pt x="21428" y="905"/>
                    <a:pt x="21422" y="905"/>
                    <a:pt x="21415" y="906"/>
                  </a:cubicBezTo>
                  <a:cubicBezTo>
                    <a:pt x="21389" y="943"/>
                    <a:pt x="21367" y="977"/>
                    <a:pt x="21344" y="1014"/>
                  </a:cubicBezTo>
                  <a:lnTo>
                    <a:pt x="21319" y="1025"/>
                  </a:lnTo>
                  <a:lnTo>
                    <a:pt x="21333" y="1014"/>
                  </a:lnTo>
                  <a:cubicBezTo>
                    <a:pt x="21355" y="977"/>
                    <a:pt x="21378" y="943"/>
                    <a:pt x="21404" y="906"/>
                  </a:cubicBezTo>
                  <a:cubicBezTo>
                    <a:pt x="21438" y="836"/>
                    <a:pt x="21479" y="811"/>
                    <a:pt x="21519" y="811"/>
                  </a:cubicBezTo>
                  <a:cubicBezTo>
                    <a:pt x="21572" y="811"/>
                    <a:pt x="21623" y="858"/>
                    <a:pt x="21651" y="906"/>
                  </a:cubicBezTo>
                  <a:cubicBezTo>
                    <a:pt x="21688" y="955"/>
                    <a:pt x="21729" y="969"/>
                    <a:pt x="21771" y="969"/>
                  </a:cubicBezTo>
                  <a:cubicBezTo>
                    <a:pt x="21823" y="969"/>
                    <a:pt x="21877" y="949"/>
                    <a:pt x="21934" y="943"/>
                  </a:cubicBezTo>
                  <a:lnTo>
                    <a:pt x="21934" y="943"/>
                  </a:lnTo>
                  <a:cubicBezTo>
                    <a:pt x="21886" y="1048"/>
                    <a:pt x="21852" y="1141"/>
                    <a:pt x="21815" y="1238"/>
                  </a:cubicBezTo>
                  <a:cubicBezTo>
                    <a:pt x="21770" y="1343"/>
                    <a:pt x="21841" y="1485"/>
                    <a:pt x="21687" y="1593"/>
                  </a:cubicBezTo>
                  <a:cubicBezTo>
                    <a:pt x="21662" y="1604"/>
                    <a:pt x="21770" y="1615"/>
                    <a:pt x="21815" y="1627"/>
                  </a:cubicBezTo>
                  <a:cubicBezTo>
                    <a:pt x="21863" y="1675"/>
                    <a:pt x="21886" y="1723"/>
                    <a:pt x="21886" y="1780"/>
                  </a:cubicBezTo>
                  <a:cubicBezTo>
                    <a:pt x="21875" y="1780"/>
                    <a:pt x="21875" y="1794"/>
                    <a:pt x="21863" y="1794"/>
                  </a:cubicBezTo>
                  <a:lnTo>
                    <a:pt x="21875" y="1805"/>
                  </a:lnTo>
                  <a:cubicBezTo>
                    <a:pt x="21886" y="1805"/>
                    <a:pt x="21900" y="1794"/>
                    <a:pt x="21900" y="1794"/>
                  </a:cubicBezTo>
                  <a:cubicBezTo>
                    <a:pt x="21994" y="1686"/>
                    <a:pt x="22195" y="1709"/>
                    <a:pt x="22255" y="1593"/>
                  </a:cubicBezTo>
                  <a:cubicBezTo>
                    <a:pt x="22273" y="1595"/>
                    <a:pt x="22288" y="1596"/>
                    <a:pt x="22302" y="1596"/>
                  </a:cubicBezTo>
                  <a:cubicBezTo>
                    <a:pt x="22406" y="1596"/>
                    <a:pt x="22395" y="1525"/>
                    <a:pt x="22383" y="1462"/>
                  </a:cubicBezTo>
                  <a:cubicBezTo>
                    <a:pt x="22383" y="1429"/>
                    <a:pt x="22374" y="1389"/>
                    <a:pt x="22329" y="1389"/>
                  </a:cubicBezTo>
                  <a:cubicBezTo>
                    <a:pt x="22324" y="1389"/>
                    <a:pt x="22318" y="1390"/>
                    <a:pt x="22312" y="1391"/>
                  </a:cubicBezTo>
                  <a:cubicBezTo>
                    <a:pt x="22229" y="1402"/>
                    <a:pt x="22241" y="1473"/>
                    <a:pt x="22218" y="1522"/>
                  </a:cubicBezTo>
                  <a:lnTo>
                    <a:pt x="22218" y="1544"/>
                  </a:lnTo>
                  <a:lnTo>
                    <a:pt x="21983" y="1544"/>
                  </a:lnTo>
                  <a:cubicBezTo>
                    <a:pt x="21983" y="1473"/>
                    <a:pt x="21957" y="1414"/>
                    <a:pt x="22017" y="1354"/>
                  </a:cubicBezTo>
                  <a:cubicBezTo>
                    <a:pt x="22028" y="1391"/>
                    <a:pt x="22042" y="1414"/>
                    <a:pt x="22054" y="1451"/>
                  </a:cubicBezTo>
                  <a:cubicBezTo>
                    <a:pt x="22065" y="1451"/>
                    <a:pt x="22099" y="1439"/>
                    <a:pt x="22099" y="1425"/>
                  </a:cubicBezTo>
                  <a:cubicBezTo>
                    <a:pt x="22113" y="1391"/>
                    <a:pt x="22076" y="1368"/>
                    <a:pt x="22042" y="1331"/>
                  </a:cubicBezTo>
                  <a:cubicBezTo>
                    <a:pt x="22218" y="1283"/>
                    <a:pt x="22383" y="1226"/>
                    <a:pt x="22550" y="1178"/>
                  </a:cubicBezTo>
                  <a:cubicBezTo>
                    <a:pt x="22584" y="1167"/>
                    <a:pt x="22632" y="1130"/>
                    <a:pt x="22610" y="1096"/>
                  </a:cubicBezTo>
                  <a:cubicBezTo>
                    <a:pt x="22589" y="1069"/>
                    <a:pt x="22557" y="1060"/>
                    <a:pt x="22525" y="1060"/>
                  </a:cubicBezTo>
                  <a:cubicBezTo>
                    <a:pt x="22500" y="1060"/>
                    <a:pt x="22475" y="1065"/>
                    <a:pt x="22454" y="1070"/>
                  </a:cubicBezTo>
                  <a:lnTo>
                    <a:pt x="22431" y="1085"/>
                  </a:lnTo>
                  <a:lnTo>
                    <a:pt x="22431" y="1085"/>
                  </a:lnTo>
                  <a:lnTo>
                    <a:pt x="22442" y="1059"/>
                  </a:lnTo>
                  <a:cubicBezTo>
                    <a:pt x="22596" y="999"/>
                    <a:pt x="22596" y="872"/>
                    <a:pt x="22655" y="764"/>
                  </a:cubicBezTo>
                  <a:cubicBezTo>
                    <a:pt x="22678" y="727"/>
                    <a:pt x="22704" y="709"/>
                    <a:pt x="22741" y="709"/>
                  </a:cubicBezTo>
                  <a:cubicBezTo>
                    <a:pt x="22763" y="709"/>
                    <a:pt x="22790" y="716"/>
                    <a:pt x="22823" y="730"/>
                  </a:cubicBezTo>
                  <a:cubicBezTo>
                    <a:pt x="22857" y="753"/>
                    <a:pt x="22916" y="787"/>
                    <a:pt x="22879" y="801"/>
                  </a:cubicBezTo>
                  <a:cubicBezTo>
                    <a:pt x="22632" y="872"/>
                    <a:pt x="22823" y="988"/>
                    <a:pt x="22845" y="1059"/>
                  </a:cubicBezTo>
                  <a:cubicBezTo>
                    <a:pt x="22894" y="1238"/>
                    <a:pt x="22692" y="1309"/>
                    <a:pt x="22644" y="1439"/>
                  </a:cubicBezTo>
                  <a:cubicBezTo>
                    <a:pt x="22621" y="1462"/>
                    <a:pt x="22596" y="1473"/>
                    <a:pt x="22573" y="1496"/>
                  </a:cubicBezTo>
                  <a:cubicBezTo>
                    <a:pt x="22573" y="1510"/>
                    <a:pt x="22562" y="1522"/>
                    <a:pt x="22562" y="1533"/>
                  </a:cubicBezTo>
                  <a:cubicBezTo>
                    <a:pt x="22573" y="1533"/>
                    <a:pt x="22584" y="1522"/>
                    <a:pt x="22596" y="1522"/>
                  </a:cubicBezTo>
                  <a:cubicBezTo>
                    <a:pt x="22621" y="1496"/>
                    <a:pt x="22644" y="1485"/>
                    <a:pt x="22667" y="1462"/>
                  </a:cubicBezTo>
                  <a:cubicBezTo>
                    <a:pt x="22857" y="1462"/>
                    <a:pt x="22976" y="1402"/>
                    <a:pt x="22987" y="1238"/>
                  </a:cubicBezTo>
                  <a:cubicBezTo>
                    <a:pt x="22987" y="1190"/>
                    <a:pt x="23035" y="1141"/>
                    <a:pt x="23118" y="1130"/>
                  </a:cubicBezTo>
                  <a:cubicBezTo>
                    <a:pt x="23118" y="1155"/>
                    <a:pt x="23129" y="1167"/>
                    <a:pt x="23129" y="1190"/>
                  </a:cubicBezTo>
                  <a:cubicBezTo>
                    <a:pt x="23093" y="1365"/>
                    <a:pt x="23098" y="1418"/>
                    <a:pt x="23226" y="1418"/>
                  </a:cubicBezTo>
                  <a:cubicBezTo>
                    <a:pt x="23269" y="1418"/>
                    <a:pt x="23327" y="1412"/>
                    <a:pt x="23402" y="1402"/>
                  </a:cubicBezTo>
                  <a:cubicBezTo>
                    <a:pt x="23447" y="1402"/>
                    <a:pt x="23518" y="1402"/>
                    <a:pt x="23543" y="1320"/>
                  </a:cubicBezTo>
                  <a:cubicBezTo>
                    <a:pt x="23424" y="1249"/>
                    <a:pt x="23211" y="1260"/>
                    <a:pt x="23163" y="1107"/>
                  </a:cubicBezTo>
                  <a:cubicBezTo>
                    <a:pt x="23319" y="988"/>
                    <a:pt x="23566" y="943"/>
                    <a:pt x="23518" y="693"/>
                  </a:cubicBezTo>
                  <a:lnTo>
                    <a:pt x="23518" y="693"/>
                  </a:lnTo>
                  <a:cubicBezTo>
                    <a:pt x="23597" y="738"/>
                    <a:pt x="23612" y="802"/>
                    <a:pt x="23689" y="802"/>
                  </a:cubicBezTo>
                  <a:cubicBezTo>
                    <a:pt x="23695" y="802"/>
                    <a:pt x="23701" y="802"/>
                    <a:pt x="23708" y="801"/>
                  </a:cubicBezTo>
                  <a:cubicBezTo>
                    <a:pt x="23731" y="775"/>
                    <a:pt x="23756" y="753"/>
                    <a:pt x="23779" y="753"/>
                  </a:cubicBezTo>
                  <a:cubicBezTo>
                    <a:pt x="23802" y="745"/>
                    <a:pt x="23828" y="728"/>
                    <a:pt x="23851" y="728"/>
                  </a:cubicBezTo>
                  <a:cubicBezTo>
                    <a:pt x="23865" y="728"/>
                    <a:pt x="23877" y="734"/>
                    <a:pt x="23887" y="753"/>
                  </a:cubicBezTo>
                  <a:cubicBezTo>
                    <a:pt x="23896" y="793"/>
                    <a:pt x="23872" y="815"/>
                    <a:pt x="23830" y="815"/>
                  </a:cubicBezTo>
                  <a:cubicBezTo>
                    <a:pt x="23821" y="815"/>
                    <a:pt x="23812" y="814"/>
                    <a:pt x="23802" y="812"/>
                  </a:cubicBezTo>
                  <a:lnTo>
                    <a:pt x="23708" y="812"/>
                  </a:lnTo>
                  <a:cubicBezTo>
                    <a:pt x="23685" y="917"/>
                    <a:pt x="23674" y="1036"/>
                    <a:pt x="23648" y="1167"/>
                  </a:cubicBezTo>
                  <a:cubicBezTo>
                    <a:pt x="23790" y="1155"/>
                    <a:pt x="23909" y="1141"/>
                    <a:pt x="24029" y="1119"/>
                  </a:cubicBezTo>
                  <a:cubicBezTo>
                    <a:pt x="24205" y="1107"/>
                    <a:pt x="24205" y="954"/>
                    <a:pt x="24312" y="883"/>
                  </a:cubicBezTo>
                  <a:cubicBezTo>
                    <a:pt x="24358" y="835"/>
                    <a:pt x="24227" y="787"/>
                    <a:pt x="24182" y="741"/>
                  </a:cubicBezTo>
                  <a:cubicBezTo>
                    <a:pt x="24085" y="775"/>
                    <a:pt x="24111" y="858"/>
                    <a:pt x="24051" y="906"/>
                  </a:cubicBezTo>
                  <a:lnTo>
                    <a:pt x="24029" y="917"/>
                  </a:lnTo>
                  <a:lnTo>
                    <a:pt x="24040" y="894"/>
                  </a:lnTo>
                  <a:cubicBezTo>
                    <a:pt x="24051" y="858"/>
                    <a:pt x="24051" y="812"/>
                    <a:pt x="24063" y="764"/>
                  </a:cubicBezTo>
                  <a:cubicBezTo>
                    <a:pt x="24077" y="727"/>
                    <a:pt x="24096" y="709"/>
                    <a:pt x="24123" y="709"/>
                  </a:cubicBezTo>
                  <a:cubicBezTo>
                    <a:pt x="24140" y="709"/>
                    <a:pt x="24159" y="716"/>
                    <a:pt x="24182" y="730"/>
                  </a:cubicBezTo>
                  <a:cubicBezTo>
                    <a:pt x="24216" y="730"/>
                    <a:pt x="24264" y="730"/>
                    <a:pt x="24276" y="716"/>
                  </a:cubicBezTo>
                  <a:cubicBezTo>
                    <a:pt x="24324" y="682"/>
                    <a:pt x="24298" y="645"/>
                    <a:pt x="24253" y="633"/>
                  </a:cubicBezTo>
                  <a:cubicBezTo>
                    <a:pt x="24164" y="605"/>
                    <a:pt x="24078" y="568"/>
                    <a:pt x="23984" y="568"/>
                  </a:cubicBezTo>
                  <a:cubicBezTo>
                    <a:pt x="23963" y="568"/>
                    <a:pt x="23942" y="570"/>
                    <a:pt x="23921" y="574"/>
                  </a:cubicBezTo>
                  <a:cubicBezTo>
                    <a:pt x="23817" y="588"/>
                    <a:pt x="23713" y="594"/>
                    <a:pt x="23610" y="594"/>
                  </a:cubicBezTo>
                  <a:cubicBezTo>
                    <a:pt x="23371" y="594"/>
                    <a:pt x="23135" y="563"/>
                    <a:pt x="22905" y="540"/>
                  </a:cubicBezTo>
                  <a:cubicBezTo>
                    <a:pt x="22854" y="535"/>
                    <a:pt x="22807" y="533"/>
                    <a:pt x="22763" y="533"/>
                  </a:cubicBezTo>
                  <a:cubicBezTo>
                    <a:pt x="22582" y="533"/>
                    <a:pt x="22456" y="579"/>
                    <a:pt x="22360" y="741"/>
                  </a:cubicBezTo>
                  <a:cubicBezTo>
                    <a:pt x="22289" y="659"/>
                    <a:pt x="22349" y="562"/>
                    <a:pt x="22255" y="503"/>
                  </a:cubicBezTo>
                  <a:cubicBezTo>
                    <a:pt x="22219" y="484"/>
                    <a:pt x="22192" y="475"/>
                    <a:pt x="22170" y="475"/>
                  </a:cubicBezTo>
                  <a:cubicBezTo>
                    <a:pt x="22127" y="475"/>
                    <a:pt x="22108" y="511"/>
                    <a:pt x="22099" y="574"/>
                  </a:cubicBezTo>
                  <a:cubicBezTo>
                    <a:pt x="22068" y="553"/>
                    <a:pt x="22025" y="501"/>
                    <a:pt x="22009" y="501"/>
                  </a:cubicBezTo>
                  <a:cubicBezTo>
                    <a:pt x="22008" y="501"/>
                    <a:pt x="22006" y="502"/>
                    <a:pt x="22005" y="503"/>
                  </a:cubicBezTo>
                  <a:cubicBezTo>
                    <a:pt x="21970" y="513"/>
                    <a:pt x="21935" y="517"/>
                    <a:pt x="21902" y="517"/>
                  </a:cubicBezTo>
                  <a:cubicBezTo>
                    <a:pt x="21771" y="517"/>
                    <a:pt x="21654" y="455"/>
                    <a:pt x="21520" y="446"/>
                  </a:cubicBezTo>
                  <a:cubicBezTo>
                    <a:pt x="21154" y="420"/>
                    <a:pt x="20799" y="420"/>
                    <a:pt x="20433" y="350"/>
                  </a:cubicBezTo>
                  <a:cubicBezTo>
                    <a:pt x="20385" y="342"/>
                    <a:pt x="20345" y="337"/>
                    <a:pt x="20313" y="337"/>
                  </a:cubicBezTo>
                  <a:cubicBezTo>
                    <a:pt x="20203" y="337"/>
                    <a:pt x="20173" y="392"/>
                    <a:pt x="20138" y="574"/>
                  </a:cubicBezTo>
                  <a:cubicBezTo>
                    <a:pt x="20101" y="420"/>
                    <a:pt x="19996" y="361"/>
                    <a:pt x="19866" y="350"/>
                  </a:cubicBezTo>
                  <a:cubicBezTo>
                    <a:pt x="19369" y="304"/>
                    <a:pt x="18861" y="304"/>
                    <a:pt x="18364" y="233"/>
                  </a:cubicBezTo>
                  <a:cubicBezTo>
                    <a:pt x="18353" y="232"/>
                    <a:pt x="18342" y="231"/>
                    <a:pt x="18332" y="231"/>
                  </a:cubicBezTo>
                  <a:cubicBezTo>
                    <a:pt x="18256" y="231"/>
                    <a:pt x="18212" y="277"/>
                    <a:pt x="18222" y="350"/>
                  </a:cubicBezTo>
                  <a:cubicBezTo>
                    <a:pt x="18305" y="574"/>
                    <a:pt x="18305" y="574"/>
                    <a:pt x="18010" y="633"/>
                  </a:cubicBezTo>
                  <a:lnTo>
                    <a:pt x="17984" y="633"/>
                  </a:lnTo>
                  <a:lnTo>
                    <a:pt x="18010" y="622"/>
                  </a:lnTo>
                  <a:cubicBezTo>
                    <a:pt x="18151" y="574"/>
                    <a:pt x="18282" y="517"/>
                    <a:pt x="18211" y="350"/>
                  </a:cubicBezTo>
                  <a:cubicBezTo>
                    <a:pt x="18126" y="208"/>
                    <a:pt x="17961" y="174"/>
                    <a:pt x="17785" y="174"/>
                  </a:cubicBezTo>
                  <a:cubicBezTo>
                    <a:pt x="17607" y="174"/>
                    <a:pt x="17426" y="179"/>
                    <a:pt x="17246" y="179"/>
                  </a:cubicBezTo>
                  <a:cubicBezTo>
                    <a:pt x="17056" y="179"/>
                    <a:pt x="16867" y="173"/>
                    <a:pt x="16684" y="148"/>
                  </a:cubicBezTo>
                  <a:cubicBezTo>
                    <a:pt x="16437" y="125"/>
                    <a:pt x="16188" y="125"/>
                    <a:pt x="15927" y="114"/>
                  </a:cubicBezTo>
                  <a:cubicBezTo>
                    <a:pt x="15799" y="114"/>
                    <a:pt x="15714" y="162"/>
                    <a:pt x="15657" y="245"/>
                  </a:cubicBezTo>
                  <a:lnTo>
                    <a:pt x="15631" y="256"/>
                  </a:lnTo>
                  <a:lnTo>
                    <a:pt x="15643" y="245"/>
                  </a:lnTo>
                  <a:cubicBezTo>
                    <a:pt x="15655" y="150"/>
                    <a:pt x="15591" y="112"/>
                    <a:pt x="15512" y="112"/>
                  </a:cubicBezTo>
                  <a:cubicBezTo>
                    <a:pt x="15501" y="112"/>
                    <a:pt x="15490" y="113"/>
                    <a:pt x="15478" y="114"/>
                  </a:cubicBezTo>
                  <a:cubicBezTo>
                    <a:pt x="15455" y="115"/>
                    <a:pt x="15432" y="116"/>
                    <a:pt x="15409" y="116"/>
                  </a:cubicBezTo>
                  <a:cubicBezTo>
                    <a:pt x="15210" y="116"/>
                    <a:pt x="15019" y="76"/>
                    <a:pt x="14828" y="66"/>
                  </a:cubicBezTo>
                  <a:cubicBezTo>
                    <a:pt x="14599" y="59"/>
                    <a:pt x="14364" y="48"/>
                    <a:pt x="14131" y="48"/>
                  </a:cubicBezTo>
                  <a:cubicBezTo>
                    <a:pt x="13980" y="48"/>
                    <a:pt x="13830" y="52"/>
                    <a:pt x="13682" y="66"/>
                  </a:cubicBezTo>
                  <a:cubicBezTo>
                    <a:pt x="13650" y="69"/>
                    <a:pt x="13618" y="70"/>
                    <a:pt x="13586" y="70"/>
                  </a:cubicBezTo>
                  <a:cubicBezTo>
                    <a:pt x="13373" y="70"/>
                    <a:pt x="13159" y="8"/>
                    <a:pt x="12948" y="8"/>
                  </a:cubicBezTo>
                  <a:cubicBezTo>
                    <a:pt x="12828" y="8"/>
                    <a:pt x="12709" y="28"/>
                    <a:pt x="12592" y="91"/>
                  </a:cubicBezTo>
                  <a:cubicBezTo>
                    <a:pt x="12581" y="91"/>
                    <a:pt x="12558" y="77"/>
                    <a:pt x="12535" y="66"/>
                  </a:cubicBezTo>
                  <a:cubicBezTo>
                    <a:pt x="12473" y="12"/>
                    <a:pt x="12395" y="0"/>
                    <a:pt x="12316"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 name="Google Shape;13;p2"/>
            <p:cNvSpPr/>
            <p:nvPr/>
          </p:nvSpPr>
          <p:spPr>
            <a:xfrm>
              <a:off x="3040097" y="5365875"/>
              <a:ext cx="28081" cy="9700"/>
            </a:xfrm>
            <a:custGeom>
              <a:avLst/>
              <a:gdLst/>
              <a:ahLst/>
              <a:cxnLst/>
              <a:rect l="l" t="t" r="r" b="b"/>
              <a:pathLst>
                <a:path w="438" h="388" extrusionOk="0">
                  <a:moveTo>
                    <a:pt x="159" y="1"/>
                  </a:moveTo>
                  <a:cubicBezTo>
                    <a:pt x="134" y="1"/>
                    <a:pt x="108" y="13"/>
                    <a:pt x="83" y="33"/>
                  </a:cubicBezTo>
                  <a:cubicBezTo>
                    <a:pt x="131" y="44"/>
                    <a:pt x="179" y="44"/>
                    <a:pt x="224" y="44"/>
                  </a:cubicBezTo>
                  <a:cubicBezTo>
                    <a:pt x="213" y="90"/>
                    <a:pt x="190" y="126"/>
                    <a:pt x="108" y="126"/>
                  </a:cubicBezTo>
                  <a:cubicBezTo>
                    <a:pt x="108" y="90"/>
                    <a:pt x="97" y="67"/>
                    <a:pt x="83" y="44"/>
                  </a:cubicBezTo>
                  <a:cubicBezTo>
                    <a:pt x="37" y="78"/>
                    <a:pt x="0" y="115"/>
                    <a:pt x="71" y="149"/>
                  </a:cubicBezTo>
                  <a:cubicBezTo>
                    <a:pt x="97" y="209"/>
                    <a:pt x="119" y="257"/>
                    <a:pt x="142" y="302"/>
                  </a:cubicBezTo>
                  <a:cubicBezTo>
                    <a:pt x="119" y="328"/>
                    <a:pt x="108" y="351"/>
                    <a:pt x="83" y="362"/>
                  </a:cubicBezTo>
                  <a:cubicBezTo>
                    <a:pt x="49" y="373"/>
                    <a:pt x="49" y="388"/>
                    <a:pt x="71" y="388"/>
                  </a:cubicBezTo>
                  <a:cubicBezTo>
                    <a:pt x="71" y="388"/>
                    <a:pt x="83" y="373"/>
                    <a:pt x="97" y="373"/>
                  </a:cubicBezTo>
                  <a:cubicBezTo>
                    <a:pt x="119" y="351"/>
                    <a:pt x="142" y="339"/>
                    <a:pt x="168" y="328"/>
                  </a:cubicBezTo>
                  <a:cubicBezTo>
                    <a:pt x="426" y="175"/>
                    <a:pt x="437" y="149"/>
                    <a:pt x="224" y="33"/>
                  </a:cubicBezTo>
                  <a:cubicBezTo>
                    <a:pt x="203" y="10"/>
                    <a:pt x="181" y="1"/>
                    <a:pt x="159"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4" name="Google Shape;14;p2"/>
            <p:cNvSpPr/>
            <p:nvPr/>
          </p:nvSpPr>
          <p:spPr>
            <a:xfrm>
              <a:off x="3075744" y="5368450"/>
              <a:ext cx="19683" cy="7150"/>
            </a:xfrm>
            <a:custGeom>
              <a:avLst/>
              <a:gdLst/>
              <a:ahLst/>
              <a:cxnLst/>
              <a:rect l="l" t="t" r="r" b="b"/>
              <a:pathLst>
                <a:path w="307" h="286" extrusionOk="0">
                  <a:moveTo>
                    <a:pt x="250" y="1"/>
                  </a:moveTo>
                  <a:lnTo>
                    <a:pt x="250" y="1"/>
                  </a:lnTo>
                  <a:cubicBezTo>
                    <a:pt x="131" y="35"/>
                    <a:pt x="71" y="94"/>
                    <a:pt x="23" y="165"/>
                  </a:cubicBezTo>
                  <a:cubicBezTo>
                    <a:pt x="0" y="214"/>
                    <a:pt x="37" y="259"/>
                    <a:pt x="94" y="270"/>
                  </a:cubicBezTo>
                  <a:cubicBezTo>
                    <a:pt x="116" y="280"/>
                    <a:pt x="140" y="286"/>
                    <a:pt x="161" y="286"/>
                  </a:cubicBezTo>
                  <a:cubicBezTo>
                    <a:pt x="195" y="286"/>
                    <a:pt x="220" y="269"/>
                    <a:pt x="213" y="225"/>
                  </a:cubicBezTo>
                  <a:cubicBezTo>
                    <a:pt x="191" y="143"/>
                    <a:pt x="307" y="106"/>
                    <a:pt x="25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5" name="Google Shape;15;p2"/>
            <p:cNvSpPr/>
            <p:nvPr/>
          </p:nvSpPr>
          <p:spPr>
            <a:xfrm>
              <a:off x="3014516" y="5371050"/>
              <a:ext cx="16541" cy="5175"/>
            </a:xfrm>
            <a:custGeom>
              <a:avLst/>
              <a:gdLst/>
              <a:ahLst/>
              <a:cxnLst/>
              <a:rect l="l" t="t" r="r" b="b"/>
              <a:pathLst>
                <a:path w="258" h="207" extrusionOk="0">
                  <a:moveTo>
                    <a:pt x="182" y="1"/>
                  </a:moveTo>
                  <a:cubicBezTo>
                    <a:pt x="93" y="1"/>
                    <a:pt x="0" y="89"/>
                    <a:pt x="22" y="166"/>
                  </a:cubicBezTo>
                  <a:cubicBezTo>
                    <a:pt x="31" y="187"/>
                    <a:pt x="58" y="206"/>
                    <a:pt x="79" y="206"/>
                  </a:cubicBezTo>
                  <a:cubicBezTo>
                    <a:pt x="84" y="206"/>
                    <a:pt x="89" y="205"/>
                    <a:pt x="93" y="203"/>
                  </a:cubicBezTo>
                  <a:cubicBezTo>
                    <a:pt x="186" y="181"/>
                    <a:pt x="246" y="132"/>
                    <a:pt x="257" y="61"/>
                  </a:cubicBezTo>
                  <a:cubicBezTo>
                    <a:pt x="257" y="24"/>
                    <a:pt x="235" y="2"/>
                    <a:pt x="198" y="2"/>
                  </a:cubicBezTo>
                  <a:cubicBezTo>
                    <a:pt x="193" y="1"/>
                    <a:pt x="187" y="1"/>
                    <a:pt x="182"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6" name="Google Shape;16;p2"/>
            <p:cNvSpPr/>
            <p:nvPr/>
          </p:nvSpPr>
          <p:spPr>
            <a:xfrm>
              <a:off x="2478403" y="5392000"/>
              <a:ext cx="10643" cy="3375"/>
            </a:xfrm>
            <a:custGeom>
              <a:avLst/>
              <a:gdLst/>
              <a:ahLst/>
              <a:cxnLst/>
              <a:rect l="l" t="t" r="r" b="b"/>
              <a:pathLst>
                <a:path w="166" h="135" extrusionOk="0">
                  <a:moveTo>
                    <a:pt x="113" y="1"/>
                  </a:moveTo>
                  <a:cubicBezTo>
                    <a:pt x="107" y="1"/>
                    <a:pt x="101" y="2"/>
                    <a:pt x="94" y="4"/>
                  </a:cubicBezTo>
                  <a:cubicBezTo>
                    <a:pt x="24" y="4"/>
                    <a:pt x="1" y="38"/>
                    <a:pt x="1" y="86"/>
                  </a:cubicBezTo>
                  <a:cubicBezTo>
                    <a:pt x="1" y="123"/>
                    <a:pt x="24" y="134"/>
                    <a:pt x="60" y="134"/>
                  </a:cubicBezTo>
                  <a:cubicBezTo>
                    <a:pt x="117" y="123"/>
                    <a:pt x="165" y="97"/>
                    <a:pt x="154" y="52"/>
                  </a:cubicBezTo>
                  <a:cubicBezTo>
                    <a:pt x="154" y="22"/>
                    <a:pt x="139" y="1"/>
                    <a:pt x="113"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7" name="Google Shape;17;p2"/>
            <p:cNvSpPr/>
            <p:nvPr/>
          </p:nvSpPr>
          <p:spPr>
            <a:xfrm>
              <a:off x="3110686" y="5371650"/>
              <a:ext cx="13720" cy="3275"/>
            </a:xfrm>
            <a:custGeom>
              <a:avLst/>
              <a:gdLst/>
              <a:ahLst/>
              <a:cxnLst/>
              <a:rect l="l" t="t" r="r" b="b"/>
              <a:pathLst>
                <a:path w="214" h="131" extrusionOk="0">
                  <a:moveTo>
                    <a:pt x="94" y="0"/>
                  </a:moveTo>
                  <a:cubicBezTo>
                    <a:pt x="60" y="0"/>
                    <a:pt x="12" y="15"/>
                    <a:pt x="12" y="37"/>
                  </a:cubicBezTo>
                  <a:cubicBezTo>
                    <a:pt x="0" y="108"/>
                    <a:pt x="94" y="108"/>
                    <a:pt x="142" y="131"/>
                  </a:cubicBezTo>
                  <a:cubicBezTo>
                    <a:pt x="188" y="131"/>
                    <a:pt x="213" y="108"/>
                    <a:pt x="213" y="86"/>
                  </a:cubicBezTo>
                  <a:cubicBezTo>
                    <a:pt x="202" y="26"/>
                    <a:pt x="142" y="15"/>
                    <a:pt x="94"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8" name="Google Shape;18;p2"/>
            <p:cNvSpPr/>
            <p:nvPr/>
          </p:nvSpPr>
          <p:spPr>
            <a:xfrm>
              <a:off x="3131779" y="5368750"/>
              <a:ext cx="9168" cy="2075"/>
            </a:xfrm>
            <a:custGeom>
              <a:avLst/>
              <a:gdLst/>
              <a:ahLst/>
              <a:cxnLst/>
              <a:rect l="l" t="t" r="r" b="b"/>
              <a:pathLst>
                <a:path w="143" h="83" extrusionOk="0">
                  <a:moveTo>
                    <a:pt x="71" y="0"/>
                  </a:moveTo>
                  <a:cubicBezTo>
                    <a:pt x="37" y="0"/>
                    <a:pt x="1" y="11"/>
                    <a:pt x="1" y="46"/>
                  </a:cubicBezTo>
                  <a:cubicBezTo>
                    <a:pt x="1" y="71"/>
                    <a:pt x="37" y="82"/>
                    <a:pt x="71" y="82"/>
                  </a:cubicBezTo>
                  <a:cubicBezTo>
                    <a:pt x="108" y="82"/>
                    <a:pt x="142" y="71"/>
                    <a:pt x="120" y="34"/>
                  </a:cubicBezTo>
                  <a:cubicBezTo>
                    <a:pt x="120" y="23"/>
                    <a:pt x="97" y="11"/>
                    <a:pt x="71"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9" name="Google Shape;19;p2"/>
            <p:cNvSpPr/>
            <p:nvPr/>
          </p:nvSpPr>
          <p:spPr>
            <a:xfrm>
              <a:off x="2990794" y="5364550"/>
              <a:ext cx="29684" cy="6075"/>
            </a:xfrm>
            <a:custGeom>
              <a:avLst/>
              <a:gdLst/>
              <a:ahLst/>
              <a:cxnLst/>
              <a:rect l="l" t="t" r="r" b="b"/>
              <a:pathLst>
                <a:path w="463" h="243" extrusionOk="0">
                  <a:moveTo>
                    <a:pt x="202" y="109"/>
                  </a:moveTo>
                  <a:cubicBezTo>
                    <a:pt x="202" y="131"/>
                    <a:pt x="213" y="157"/>
                    <a:pt x="213" y="179"/>
                  </a:cubicBezTo>
                  <a:cubicBezTo>
                    <a:pt x="179" y="157"/>
                    <a:pt x="179" y="131"/>
                    <a:pt x="179" y="109"/>
                  </a:cubicBezTo>
                  <a:close/>
                  <a:moveTo>
                    <a:pt x="440" y="1"/>
                  </a:moveTo>
                  <a:cubicBezTo>
                    <a:pt x="380" y="1"/>
                    <a:pt x="369" y="49"/>
                    <a:pt x="344" y="72"/>
                  </a:cubicBezTo>
                  <a:lnTo>
                    <a:pt x="250" y="72"/>
                  </a:lnTo>
                  <a:cubicBezTo>
                    <a:pt x="250" y="60"/>
                    <a:pt x="239" y="49"/>
                    <a:pt x="239" y="38"/>
                  </a:cubicBezTo>
                  <a:cubicBezTo>
                    <a:pt x="250" y="38"/>
                    <a:pt x="250" y="26"/>
                    <a:pt x="261" y="26"/>
                  </a:cubicBezTo>
                  <a:lnTo>
                    <a:pt x="250" y="15"/>
                  </a:lnTo>
                  <a:cubicBezTo>
                    <a:pt x="239" y="15"/>
                    <a:pt x="227" y="26"/>
                    <a:pt x="227" y="26"/>
                  </a:cubicBezTo>
                  <a:cubicBezTo>
                    <a:pt x="202" y="49"/>
                    <a:pt x="179" y="60"/>
                    <a:pt x="156" y="72"/>
                  </a:cubicBezTo>
                  <a:cubicBezTo>
                    <a:pt x="85" y="97"/>
                    <a:pt x="0" y="109"/>
                    <a:pt x="48" y="179"/>
                  </a:cubicBezTo>
                  <a:cubicBezTo>
                    <a:pt x="70" y="222"/>
                    <a:pt x="108" y="243"/>
                    <a:pt x="153" y="243"/>
                  </a:cubicBezTo>
                  <a:cubicBezTo>
                    <a:pt x="183" y="243"/>
                    <a:pt x="217" y="233"/>
                    <a:pt x="250" y="214"/>
                  </a:cubicBezTo>
                  <a:cubicBezTo>
                    <a:pt x="332" y="202"/>
                    <a:pt x="426" y="214"/>
                    <a:pt x="380" y="97"/>
                  </a:cubicBezTo>
                  <a:cubicBezTo>
                    <a:pt x="426" y="86"/>
                    <a:pt x="463" y="60"/>
                    <a:pt x="463" y="15"/>
                  </a:cubicBezTo>
                  <a:lnTo>
                    <a:pt x="440" y="1"/>
                  </a:ln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0" name="Google Shape;20;p2"/>
            <p:cNvSpPr/>
            <p:nvPr/>
          </p:nvSpPr>
          <p:spPr>
            <a:xfrm>
              <a:off x="2970407" y="5380225"/>
              <a:ext cx="6091" cy="2450"/>
            </a:xfrm>
            <a:custGeom>
              <a:avLst/>
              <a:gdLst/>
              <a:ahLst/>
              <a:cxnLst/>
              <a:rect l="l" t="t" r="r" b="b"/>
              <a:pathLst>
                <a:path w="95" h="98" extrusionOk="0">
                  <a:moveTo>
                    <a:pt x="34" y="1"/>
                  </a:moveTo>
                  <a:cubicBezTo>
                    <a:pt x="12" y="1"/>
                    <a:pt x="0" y="26"/>
                    <a:pt x="0" y="49"/>
                  </a:cubicBezTo>
                  <a:cubicBezTo>
                    <a:pt x="0" y="72"/>
                    <a:pt x="0" y="97"/>
                    <a:pt x="49" y="97"/>
                  </a:cubicBezTo>
                  <a:cubicBezTo>
                    <a:pt x="83" y="97"/>
                    <a:pt x="94" y="72"/>
                    <a:pt x="94" y="38"/>
                  </a:cubicBezTo>
                  <a:cubicBezTo>
                    <a:pt x="94" y="12"/>
                    <a:pt x="71" y="1"/>
                    <a:pt x="34"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1" name="Google Shape;21;p2"/>
            <p:cNvSpPr/>
            <p:nvPr/>
          </p:nvSpPr>
          <p:spPr>
            <a:xfrm>
              <a:off x="2584510" y="5393850"/>
              <a:ext cx="6027" cy="1525"/>
            </a:xfrm>
            <a:custGeom>
              <a:avLst/>
              <a:gdLst/>
              <a:ahLst/>
              <a:cxnLst/>
              <a:rect l="l" t="t" r="r" b="b"/>
              <a:pathLst>
                <a:path w="94" h="61" extrusionOk="0">
                  <a:moveTo>
                    <a:pt x="71" y="1"/>
                  </a:moveTo>
                  <a:cubicBezTo>
                    <a:pt x="60" y="12"/>
                    <a:pt x="37" y="12"/>
                    <a:pt x="23" y="23"/>
                  </a:cubicBezTo>
                  <a:cubicBezTo>
                    <a:pt x="0" y="35"/>
                    <a:pt x="12" y="60"/>
                    <a:pt x="37" y="60"/>
                  </a:cubicBezTo>
                  <a:cubicBezTo>
                    <a:pt x="60" y="60"/>
                    <a:pt x="83" y="49"/>
                    <a:pt x="83" y="49"/>
                  </a:cubicBezTo>
                  <a:cubicBezTo>
                    <a:pt x="94" y="35"/>
                    <a:pt x="83" y="12"/>
                    <a:pt x="71"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2" name="Google Shape;22;p2"/>
            <p:cNvSpPr/>
            <p:nvPr/>
          </p:nvSpPr>
          <p:spPr>
            <a:xfrm>
              <a:off x="2895266" y="5386650"/>
              <a:ext cx="5514" cy="1625"/>
            </a:xfrm>
            <a:custGeom>
              <a:avLst/>
              <a:gdLst/>
              <a:ahLst/>
              <a:cxnLst/>
              <a:rect l="l" t="t" r="r" b="b"/>
              <a:pathLst>
                <a:path w="86" h="65" extrusionOk="0">
                  <a:moveTo>
                    <a:pt x="41" y="0"/>
                  </a:moveTo>
                  <a:cubicBezTo>
                    <a:pt x="26" y="0"/>
                    <a:pt x="15" y="8"/>
                    <a:pt x="15" y="16"/>
                  </a:cubicBezTo>
                  <a:cubicBezTo>
                    <a:pt x="0" y="28"/>
                    <a:pt x="15" y="53"/>
                    <a:pt x="26" y="65"/>
                  </a:cubicBezTo>
                  <a:cubicBezTo>
                    <a:pt x="37" y="53"/>
                    <a:pt x="60" y="53"/>
                    <a:pt x="71" y="39"/>
                  </a:cubicBezTo>
                  <a:cubicBezTo>
                    <a:pt x="85" y="16"/>
                    <a:pt x="85" y="5"/>
                    <a:pt x="60" y="5"/>
                  </a:cubicBezTo>
                  <a:cubicBezTo>
                    <a:pt x="53" y="2"/>
                    <a:pt x="47" y="0"/>
                    <a:pt x="41"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3" name="Google Shape;23;p2"/>
            <p:cNvSpPr/>
            <p:nvPr/>
          </p:nvSpPr>
          <p:spPr>
            <a:xfrm>
              <a:off x="3043175" y="5380125"/>
              <a:ext cx="4616" cy="1350"/>
            </a:xfrm>
            <a:custGeom>
              <a:avLst/>
              <a:gdLst/>
              <a:ahLst/>
              <a:cxnLst/>
              <a:rect l="l" t="t" r="r" b="b"/>
              <a:pathLst>
                <a:path w="72" h="54" extrusionOk="0">
                  <a:moveTo>
                    <a:pt x="19" y="0"/>
                  </a:moveTo>
                  <a:cubicBezTo>
                    <a:pt x="7" y="0"/>
                    <a:pt x="1" y="12"/>
                    <a:pt x="1" y="30"/>
                  </a:cubicBezTo>
                  <a:cubicBezTo>
                    <a:pt x="12" y="42"/>
                    <a:pt x="35" y="53"/>
                    <a:pt x="49" y="53"/>
                  </a:cubicBezTo>
                  <a:cubicBezTo>
                    <a:pt x="71" y="53"/>
                    <a:pt x="71" y="30"/>
                    <a:pt x="60" y="16"/>
                  </a:cubicBezTo>
                  <a:cubicBezTo>
                    <a:pt x="49" y="5"/>
                    <a:pt x="35" y="5"/>
                    <a:pt x="35" y="5"/>
                  </a:cubicBezTo>
                  <a:cubicBezTo>
                    <a:pt x="29" y="2"/>
                    <a:pt x="23" y="0"/>
                    <a:pt x="19"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4" name="Google Shape;24;p2"/>
            <p:cNvSpPr/>
            <p:nvPr/>
          </p:nvSpPr>
          <p:spPr>
            <a:xfrm>
              <a:off x="2984063" y="5379600"/>
              <a:ext cx="8399" cy="2925"/>
            </a:xfrm>
            <a:custGeom>
              <a:avLst/>
              <a:gdLst/>
              <a:ahLst/>
              <a:cxnLst/>
              <a:rect l="l" t="t" r="r" b="b"/>
              <a:pathLst>
                <a:path w="131" h="117" extrusionOk="0">
                  <a:moveTo>
                    <a:pt x="68" y="0"/>
                  </a:moveTo>
                  <a:cubicBezTo>
                    <a:pt x="65" y="0"/>
                    <a:pt x="62" y="1"/>
                    <a:pt x="60" y="3"/>
                  </a:cubicBezTo>
                  <a:cubicBezTo>
                    <a:pt x="0" y="26"/>
                    <a:pt x="34" y="63"/>
                    <a:pt x="48" y="85"/>
                  </a:cubicBezTo>
                  <a:cubicBezTo>
                    <a:pt x="33" y="108"/>
                    <a:pt x="31" y="117"/>
                    <a:pt x="41" y="117"/>
                  </a:cubicBezTo>
                  <a:cubicBezTo>
                    <a:pt x="47" y="117"/>
                    <a:pt x="57" y="114"/>
                    <a:pt x="71" y="108"/>
                  </a:cubicBezTo>
                  <a:cubicBezTo>
                    <a:pt x="105" y="85"/>
                    <a:pt x="131" y="63"/>
                    <a:pt x="105" y="26"/>
                  </a:cubicBezTo>
                  <a:cubicBezTo>
                    <a:pt x="105" y="17"/>
                    <a:pt x="83" y="0"/>
                    <a:pt x="68"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5" name="Google Shape;25;p2"/>
            <p:cNvSpPr/>
            <p:nvPr/>
          </p:nvSpPr>
          <p:spPr>
            <a:xfrm>
              <a:off x="2999899" y="5374225"/>
              <a:ext cx="4616" cy="1650"/>
            </a:xfrm>
            <a:custGeom>
              <a:avLst/>
              <a:gdLst/>
              <a:ahLst/>
              <a:cxnLst/>
              <a:rect l="l" t="t" r="r" b="b"/>
              <a:pathLst>
                <a:path w="72" h="66" extrusionOk="0">
                  <a:moveTo>
                    <a:pt x="36" y="1"/>
                  </a:moveTo>
                  <a:cubicBezTo>
                    <a:pt x="24" y="1"/>
                    <a:pt x="10" y="9"/>
                    <a:pt x="0" y="17"/>
                  </a:cubicBezTo>
                  <a:cubicBezTo>
                    <a:pt x="0" y="28"/>
                    <a:pt x="14" y="54"/>
                    <a:pt x="26" y="54"/>
                  </a:cubicBezTo>
                  <a:cubicBezTo>
                    <a:pt x="34" y="62"/>
                    <a:pt x="43" y="66"/>
                    <a:pt x="50" y="66"/>
                  </a:cubicBezTo>
                  <a:cubicBezTo>
                    <a:pt x="62" y="66"/>
                    <a:pt x="71" y="55"/>
                    <a:pt x="71" y="39"/>
                  </a:cubicBezTo>
                  <a:cubicBezTo>
                    <a:pt x="71" y="28"/>
                    <a:pt x="60" y="5"/>
                    <a:pt x="48" y="5"/>
                  </a:cubicBezTo>
                  <a:cubicBezTo>
                    <a:pt x="45" y="2"/>
                    <a:pt x="41" y="1"/>
                    <a:pt x="36"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6" name="Google Shape;26;p2"/>
            <p:cNvSpPr/>
            <p:nvPr/>
          </p:nvSpPr>
          <p:spPr>
            <a:xfrm>
              <a:off x="3045355" y="5366675"/>
              <a:ext cx="64" cy="325"/>
            </a:xfrm>
            <a:custGeom>
              <a:avLst/>
              <a:gdLst/>
              <a:ahLst/>
              <a:cxnLst/>
              <a:rect l="l" t="t" r="r" b="b"/>
              <a:pathLst>
                <a:path w="1" h="13" extrusionOk="0">
                  <a:moveTo>
                    <a:pt x="1" y="1"/>
                  </a:moveTo>
                  <a:lnTo>
                    <a:pt x="1" y="1"/>
                  </a:lnTo>
                  <a:lnTo>
                    <a:pt x="1" y="12"/>
                  </a:ln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7" name="Google Shape;27;p2"/>
            <p:cNvSpPr/>
            <p:nvPr/>
          </p:nvSpPr>
          <p:spPr>
            <a:xfrm>
              <a:off x="3153770" y="5369300"/>
              <a:ext cx="2436" cy="950"/>
            </a:xfrm>
            <a:custGeom>
              <a:avLst/>
              <a:gdLst/>
              <a:ahLst/>
              <a:cxnLst/>
              <a:rect l="l" t="t" r="r" b="b"/>
              <a:pathLst>
                <a:path w="38" h="38" extrusionOk="0">
                  <a:moveTo>
                    <a:pt x="1" y="1"/>
                  </a:moveTo>
                  <a:lnTo>
                    <a:pt x="1" y="24"/>
                  </a:lnTo>
                  <a:cubicBezTo>
                    <a:pt x="1" y="24"/>
                    <a:pt x="12" y="38"/>
                    <a:pt x="26" y="38"/>
                  </a:cubicBezTo>
                  <a:cubicBezTo>
                    <a:pt x="26" y="24"/>
                    <a:pt x="26" y="12"/>
                    <a:pt x="38" y="12"/>
                  </a:cubicBezTo>
                  <a:cubicBezTo>
                    <a:pt x="26" y="12"/>
                    <a:pt x="12" y="1"/>
                    <a:pt x="1"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 name="Google Shape;28;p2"/>
            <p:cNvSpPr/>
            <p:nvPr/>
          </p:nvSpPr>
          <p:spPr>
            <a:xfrm>
              <a:off x="3163643" y="5369800"/>
              <a:ext cx="7694" cy="1875"/>
            </a:xfrm>
            <a:custGeom>
              <a:avLst/>
              <a:gdLst/>
              <a:ahLst/>
              <a:cxnLst/>
              <a:rect l="l" t="t" r="r" b="b"/>
              <a:pathLst>
                <a:path w="120" h="75" extrusionOk="0">
                  <a:moveTo>
                    <a:pt x="79" y="1"/>
                  </a:moveTo>
                  <a:cubicBezTo>
                    <a:pt x="52" y="1"/>
                    <a:pt x="35" y="22"/>
                    <a:pt x="26" y="40"/>
                  </a:cubicBezTo>
                  <a:cubicBezTo>
                    <a:pt x="14" y="40"/>
                    <a:pt x="0" y="52"/>
                    <a:pt x="0" y="63"/>
                  </a:cubicBezTo>
                  <a:lnTo>
                    <a:pt x="14" y="74"/>
                  </a:lnTo>
                  <a:cubicBezTo>
                    <a:pt x="26" y="63"/>
                    <a:pt x="37" y="63"/>
                    <a:pt x="48" y="52"/>
                  </a:cubicBezTo>
                  <a:cubicBezTo>
                    <a:pt x="71" y="52"/>
                    <a:pt x="108" y="52"/>
                    <a:pt x="119" y="18"/>
                  </a:cubicBezTo>
                  <a:cubicBezTo>
                    <a:pt x="119" y="18"/>
                    <a:pt x="108" y="4"/>
                    <a:pt x="97" y="4"/>
                  </a:cubicBezTo>
                  <a:cubicBezTo>
                    <a:pt x="90" y="2"/>
                    <a:pt x="85" y="1"/>
                    <a:pt x="79"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9" name="Google Shape;29;p2"/>
            <p:cNvSpPr/>
            <p:nvPr/>
          </p:nvSpPr>
          <p:spPr>
            <a:xfrm>
              <a:off x="3186339" y="5372575"/>
              <a:ext cx="3911" cy="875"/>
            </a:xfrm>
            <a:custGeom>
              <a:avLst/>
              <a:gdLst/>
              <a:ahLst/>
              <a:cxnLst/>
              <a:rect l="l" t="t" r="r" b="b"/>
              <a:pathLst>
                <a:path w="61" h="35" extrusionOk="0">
                  <a:moveTo>
                    <a:pt x="26" y="0"/>
                  </a:moveTo>
                  <a:cubicBezTo>
                    <a:pt x="15" y="0"/>
                    <a:pt x="1" y="12"/>
                    <a:pt x="1" y="12"/>
                  </a:cubicBezTo>
                  <a:lnTo>
                    <a:pt x="1" y="23"/>
                  </a:lnTo>
                  <a:cubicBezTo>
                    <a:pt x="15" y="34"/>
                    <a:pt x="26" y="34"/>
                    <a:pt x="38" y="34"/>
                  </a:cubicBezTo>
                  <a:cubicBezTo>
                    <a:pt x="61" y="23"/>
                    <a:pt x="49" y="12"/>
                    <a:pt x="26"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0" name="Google Shape;30;p2"/>
            <p:cNvSpPr/>
            <p:nvPr/>
          </p:nvSpPr>
          <p:spPr>
            <a:xfrm>
              <a:off x="2944569" y="5380225"/>
              <a:ext cx="2436" cy="675"/>
            </a:xfrm>
            <a:custGeom>
              <a:avLst/>
              <a:gdLst/>
              <a:ahLst/>
              <a:cxnLst/>
              <a:rect l="l" t="t" r="r" b="b"/>
              <a:pathLst>
                <a:path w="38" h="27" extrusionOk="0">
                  <a:moveTo>
                    <a:pt x="0" y="1"/>
                  </a:moveTo>
                  <a:cubicBezTo>
                    <a:pt x="0" y="12"/>
                    <a:pt x="0" y="26"/>
                    <a:pt x="12" y="26"/>
                  </a:cubicBezTo>
                  <a:cubicBezTo>
                    <a:pt x="37" y="26"/>
                    <a:pt x="37" y="26"/>
                    <a:pt x="26"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1" name="Google Shape;31;p2"/>
            <p:cNvSpPr/>
            <p:nvPr/>
          </p:nvSpPr>
          <p:spPr>
            <a:xfrm>
              <a:off x="2930913" y="5387200"/>
              <a:ext cx="2436" cy="600"/>
            </a:xfrm>
            <a:custGeom>
              <a:avLst/>
              <a:gdLst/>
              <a:ahLst/>
              <a:cxnLst/>
              <a:rect l="l" t="t" r="r" b="b"/>
              <a:pathLst>
                <a:path w="38" h="24" extrusionOk="0">
                  <a:moveTo>
                    <a:pt x="22" y="1"/>
                  </a:moveTo>
                  <a:cubicBezTo>
                    <a:pt x="17" y="1"/>
                    <a:pt x="8" y="6"/>
                    <a:pt x="1" y="6"/>
                  </a:cubicBezTo>
                  <a:cubicBezTo>
                    <a:pt x="12" y="6"/>
                    <a:pt x="12" y="17"/>
                    <a:pt x="12" y="17"/>
                  </a:cubicBezTo>
                  <a:cubicBezTo>
                    <a:pt x="12" y="22"/>
                    <a:pt x="13" y="23"/>
                    <a:pt x="16" y="23"/>
                  </a:cubicBezTo>
                  <a:cubicBezTo>
                    <a:pt x="21" y="23"/>
                    <a:pt x="30" y="17"/>
                    <a:pt x="37" y="17"/>
                  </a:cubicBezTo>
                  <a:cubicBezTo>
                    <a:pt x="37" y="17"/>
                    <a:pt x="37" y="6"/>
                    <a:pt x="26" y="6"/>
                  </a:cubicBezTo>
                  <a:cubicBezTo>
                    <a:pt x="26" y="2"/>
                    <a:pt x="25" y="1"/>
                    <a:pt x="22"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2" name="Google Shape;32;p2"/>
            <p:cNvSpPr/>
            <p:nvPr/>
          </p:nvSpPr>
          <p:spPr>
            <a:xfrm>
              <a:off x="2746075" y="5393575"/>
              <a:ext cx="2244" cy="300"/>
            </a:xfrm>
            <a:custGeom>
              <a:avLst/>
              <a:gdLst/>
              <a:ahLst/>
              <a:cxnLst/>
              <a:rect l="l" t="t" r="r" b="b"/>
              <a:pathLst>
                <a:path w="35" h="12" extrusionOk="0">
                  <a:moveTo>
                    <a:pt x="0" y="0"/>
                  </a:moveTo>
                  <a:lnTo>
                    <a:pt x="34" y="12"/>
                  </a:lnTo>
                  <a:lnTo>
                    <a:pt x="34" y="0"/>
                  </a:ln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3" name="Google Shape;33;p2"/>
            <p:cNvSpPr/>
            <p:nvPr/>
          </p:nvSpPr>
          <p:spPr>
            <a:xfrm>
              <a:off x="2878725" y="5388250"/>
              <a:ext cx="3847" cy="1150"/>
            </a:xfrm>
            <a:custGeom>
              <a:avLst/>
              <a:gdLst/>
              <a:ahLst/>
              <a:cxnLst/>
              <a:rect l="l" t="t" r="r" b="b"/>
              <a:pathLst>
                <a:path w="60" h="46" extrusionOk="0">
                  <a:moveTo>
                    <a:pt x="46" y="1"/>
                  </a:moveTo>
                  <a:cubicBezTo>
                    <a:pt x="46" y="12"/>
                    <a:pt x="34" y="12"/>
                    <a:pt x="23" y="23"/>
                  </a:cubicBezTo>
                  <a:lnTo>
                    <a:pt x="0" y="46"/>
                  </a:lnTo>
                  <a:cubicBezTo>
                    <a:pt x="23" y="46"/>
                    <a:pt x="34" y="35"/>
                    <a:pt x="46" y="35"/>
                  </a:cubicBezTo>
                  <a:cubicBezTo>
                    <a:pt x="46" y="23"/>
                    <a:pt x="60" y="23"/>
                    <a:pt x="60" y="12"/>
                  </a:cubicBezTo>
                  <a:lnTo>
                    <a:pt x="46" y="1"/>
                  </a:ln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4" name="Google Shape;34;p2"/>
            <p:cNvSpPr/>
            <p:nvPr/>
          </p:nvSpPr>
          <p:spPr>
            <a:xfrm>
              <a:off x="2878725" y="5378750"/>
              <a:ext cx="3847" cy="950"/>
            </a:xfrm>
            <a:custGeom>
              <a:avLst/>
              <a:gdLst/>
              <a:ahLst/>
              <a:cxnLst/>
              <a:rect l="l" t="t" r="r" b="b"/>
              <a:pathLst>
                <a:path w="60" h="38" extrusionOk="0">
                  <a:moveTo>
                    <a:pt x="60" y="0"/>
                  </a:moveTo>
                  <a:lnTo>
                    <a:pt x="34" y="14"/>
                  </a:lnTo>
                  <a:cubicBezTo>
                    <a:pt x="11" y="26"/>
                    <a:pt x="0" y="37"/>
                    <a:pt x="23" y="37"/>
                  </a:cubicBezTo>
                  <a:lnTo>
                    <a:pt x="34" y="26"/>
                  </a:lnTo>
                  <a:lnTo>
                    <a:pt x="60" y="0"/>
                  </a:ln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5" name="Google Shape;35;p2"/>
            <p:cNvSpPr/>
            <p:nvPr/>
          </p:nvSpPr>
          <p:spPr>
            <a:xfrm>
              <a:off x="2741523" y="5376400"/>
              <a:ext cx="1539" cy="1525"/>
            </a:xfrm>
            <a:custGeom>
              <a:avLst/>
              <a:gdLst/>
              <a:ahLst/>
              <a:cxnLst/>
              <a:rect l="l" t="t" r="r" b="b"/>
              <a:pathLst>
                <a:path w="24" h="61" extrusionOk="0">
                  <a:moveTo>
                    <a:pt x="23" y="1"/>
                  </a:moveTo>
                  <a:cubicBezTo>
                    <a:pt x="12" y="12"/>
                    <a:pt x="0" y="12"/>
                    <a:pt x="0" y="23"/>
                  </a:cubicBezTo>
                  <a:cubicBezTo>
                    <a:pt x="12" y="37"/>
                    <a:pt x="12" y="49"/>
                    <a:pt x="23" y="60"/>
                  </a:cubicBezTo>
                  <a:lnTo>
                    <a:pt x="23" y="1"/>
                  </a:ln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6" name="Google Shape;36;p2"/>
            <p:cNvSpPr/>
            <p:nvPr/>
          </p:nvSpPr>
          <p:spPr>
            <a:xfrm>
              <a:off x="2530656" y="5359650"/>
              <a:ext cx="2436" cy="825"/>
            </a:xfrm>
            <a:custGeom>
              <a:avLst/>
              <a:gdLst/>
              <a:ahLst/>
              <a:cxnLst/>
              <a:rect l="l" t="t" r="r" b="b"/>
              <a:pathLst>
                <a:path w="38" h="33" extrusionOk="0">
                  <a:moveTo>
                    <a:pt x="19" y="1"/>
                  </a:moveTo>
                  <a:cubicBezTo>
                    <a:pt x="12" y="1"/>
                    <a:pt x="6" y="4"/>
                    <a:pt x="0" y="9"/>
                  </a:cubicBezTo>
                  <a:cubicBezTo>
                    <a:pt x="0" y="21"/>
                    <a:pt x="0" y="32"/>
                    <a:pt x="12" y="32"/>
                  </a:cubicBezTo>
                  <a:lnTo>
                    <a:pt x="37" y="32"/>
                  </a:lnTo>
                  <a:lnTo>
                    <a:pt x="37" y="9"/>
                  </a:lnTo>
                  <a:cubicBezTo>
                    <a:pt x="32" y="4"/>
                    <a:pt x="25" y="1"/>
                    <a:pt x="19"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37" name="Google Shape;37;p2"/>
          <p:cNvSpPr txBox="1">
            <a:spLocks noGrp="1"/>
          </p:cNvSpPr>
          <p:nvPr>
            <p:ph type="ctrTitle"/>
          </p:nvPr>
        </p:nvSpPr>
        <p:spPr>
          <a:xfrm>
            <a:off x="1768075" y="1126971"/>
            <a:ext cx="5365200" cy="2300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1"/>
              </a:buClr>
              <a:buSzPts val="5200"/>
              <a:buNone/>
              <a:defRPr sz="5400" b="1">
                <a:solidFill>
                  <a:schemeClr val="accent1"/>
                </a:solidFill>
                <a:latin typeface="Nanum Myeongjo"/>
                <a:ea typeface="Nanum Myeongjo"/>
                <a:cs typeface="Nanum Myeongjo"/>
                <a:sym typeface="Nanum Myeongjo"/>
              </a:defRPr>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38" name="Google Shape;38;p2"/>
          <p:cNvSpPr txBox="1">
            <a:spLocks noGrp="1"/>
          </p:cNvSpPr>
          <p:nvPr>
            <p:ph type="subTitle" idx="1"/>
          </p:nvPr>
        </p:nvSpPr>
        <p:spPr>
          <a:xfrm>
            <a:off x="2271175" y="3701650"/>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dk2"/>
                </a:solidFill>
                <a:latin typeface="Marcellus"/>
                <a:ea typeface="Marcellus"/>
                <a:cs typeface="Marcellus"/>
                <a:sym typeface="Marcellus"/>
              </a:defRPr>
            </a:lvl1pPr>
            <a:lvl2pPr lvl="1" algn="ctr">
              <a:lnSpc>
                <a:spcPct val="100000"/>
              </a:lnSpc>
              <a:spcBef>
                <a:spcPts val="0"/>
              </a:spcBef>
              <a:spcAft>
                <a:spcPts val="0"/>
              </a:spcAft>
              <a:buSzPts val="1800"/>
              <a:buNone/>
              <a:defRPr sz="1800">
                <a:solidFill>
                  <a:schemeClr val="dk2"/>
                </a:solidFill>
              </a:defRPr>
            </a:lvl2pPr>
            <a:lvl3pPr lvl="2" algn="ctr">
              <a:lnSpc>
                <a:spcPct val="100000"/>
              </a:lnSpc>
              <a:spcBef>
                <a:spcPts val="0"/>
              </a:spcBef>
              <a:spcAft>
                <a:spcPts val="0"/>
              </a:spcAft>
              <a:buSzPts val="1800"/>
              <a:buNone/>
              <a:defRPr sz="1800">
                <a:solidFill>
                  <a:schemeClr val="dk2"/>
                </a:solidFill>
              </a:defRPr>
            </a:lvl3pPr>
            <a:lvl4pPr lvl="3" algn="ctr">
              <a:lnSpc>
                <a:spcPct val="100000"/>
              </a:lnSpc>
              <a:spcBef>
                <a:spcPts val="0"/>
              </a:spcBef>
              <a:spcAft>
                <a:spcPts val="0"/>
              </a:spcAft>
              <a:buSzPts val="1800"/>
              <a:buNone/>
              <a:defRPr sz="1800">
                <a:solidFill>
                  <a:schemeClr val="dk2"/>
                </a:solidFill>
              </a:defRPr>
            </a:lvl4pPr>
            <a:lvl5pPr lvl="4" algn="ctr">
              <a:lnSpc>
                <a:spcPct val="100000"/>
              </a:lnSpc>
              <a:spcBef>
                <a:spcPts val="0"/>
              </a:spcBef>
              <a:spcAft>
                <a:spcPts val="0"/>
              </a:spcAft>
              <a:buSzPts val="1800"/>
              <a:buNone/>
              <a:defRPr sz="1800">
                <a:solidFill>
                  <a:schemeClr val="dk2"/>
                </a:solidFill>
              </a:defRPr>
            </a:lvl5pPr>
            <a:lvl6pPr lvl="5" algn="ctr">
              <a:lnSpc>
                <a:spcPct val="100000"/>
              </a:lnSpc>
              <a:spcBef>
                <a:spcPts val="0"/>
              </a:spcBef>
              <a:spcAft>
                <a:spcPts val="0"/>
              </a:spcAft>
              <a:buSzPts val="1800"/>
              <a:buNone/>
              <a:defRPr sz="1800">
                <a:solidFill>
                  <a:schemeClr val="dk2"/>
                </a:solidFill>
              </a:defRPr>
            </a:lvl6pPr>
            <a:lvl7pPr lvl="6" algn="ctr">
              <a:lnSpc>
                <a:spcPct val="100000"/>
              </a:lnSpc>
              <a:spcBef>
                <a:spcPts val="0"/>
              </a:spcBef>
              <a:spcAft>
                <a:spcPts val="0"/>
              </a:spcAft>
              <a:buSzPts val="1800"/>
              <a:buNone/>
              <a:defRPr sz="1800">
                <a:solidFill>
                  <a:schemeClr val="dk2"/>
                </a:solidFill>
              </a:defRPr>
            </a:lvl7pPr>
            <a:lvl8pPr lvl="7" algn="ctr">
              <a:lnSpc>
                <a:spcPct val="100000"/>
              </a:lnSpc>
              <a:spcBef>
                <a:spcPts val="0"/>
              </a:spcBef>
              <a:spcAft>
                <a:spcPts val="0"/>
              </a:spcAft>
              <a:buSzPts val="1800"/>
              <a:buNone/>
              <a:defRPr sz="1800">
                <a:solidFill>
                  <a:schemeClr val="dk2"/>
                </a:solidFill>
              </a:defRPr>
            </a:lvl8pPr>
            <a:lvl9pPr lvl="8" algn="ctr">
              <a:lnSpc>
                <a:spcPct val="100000"/>
              </a:lnSpc>
              <a:spcBef>
                <a:spcPts val="0"/>
              </a:spcBef>
              <a:spcAft>
                <a:spcPts val="0"/>
              </a:spcAft>
              <a:buSzPts val="1800"/>
              <a:buNone/>
              <a:defRPr sz="1800">
                <a:solidFill>
                  <a:schemeClr val="dk2"/>
                </a:solidFill>
              </a:defRPr>
            </a:lvl9pPr>
          </a:lstStyle>
          <a:p>
            <a:endParaRPr/>
          </a:p>
        </p:txBody>
      </p:sp>
      <p:sp>
        <p:nvSpPr>
          <p:cNvPr id="39" name="Google Shape;39;p2"/>
          <p:cNvSpPr/>
          <p:nvPr/>
        </p:nvSpPr>
        <p:spPr>
          <a:xfrm>
            <a:off x="236950" y="30710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40" name="Google Shape;40;p2"/>
          <p:cNvGrpSpPr/>
          <p:nvPr/>
        </p:nvGrpSpPr>
        <p:grpSpPr>
          <a:xfrm>
            <a:off x="8721405" y="2785079"/>
            <a:ext cx="190601" cy="478926"/>
            <a:chOff x="8721405" y="2785079"/>
            <a:chExt cx="190601" cy="478926"/>
          </a:xfrm>
        </p:grpSpPr>
        <p:sp>
          <p:nvSpPr>
            <p:cNvPr id="41" name="Google Shape;41;p2"/>
            <p:cNvSpPr/>
            <p:nvPr/>
          </p:nvSpPr>
          <p:spPr>
            <a:xfrm rot="-5400000">
              <a:off x="8663455" y="284302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2" name="Google Shape;42;p2"/>
            <p:cNvSpPr/>
            <p:nvPr/>
          </p:nvSpPr>
          <p:spPr>
            <a:xfrm rot="-5400000">
              <a:off x="8758755" y="3110754"/>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83"/>
        <p:cNvGrpSpPr/>
        <p:nvPr/>
      </p:nvGrpSpPr>
      <p:grpSpPr>
        <a:xfrm>
          <a:off x="0" y="0"/>
          <a:ext cx="0" cy="0"/>
          <a:chOff x="0" y="0"/>
          <a:chExt cx="0" cy="0"/>
        </a:xfrm>
      </p:grpSpPr>
      <p:sp>
        <p:nvSpPr>
          <p:cNvPr id="84" name="Google Shape;84;p4"/>
          <p:cNvSpPr/>
          <p:nvPr/>
        </p:nvSpPr>
        <p:spPr>
          <a:xfrm rot="-5400000">
            <a:off x="2219412" y="-1702117"/>
            <a:ext cx="4729405" cy="8547729"/>
          </a:xfrm>
          <a:custGeom>
            <a:avLst/>
            <a:gdLst/>
            <a:ahLst/>
            <a:cxnLst/>
            <a:rect l="l" t="t" r="r" b="b"/>
            <a:pathLst>
              <a:path w="27644" h="34656" extrusionOk="0">
                <a:moveTo>
                  <a:pt x="0" y="0"/>
                </a:moveTo>
                <a:lnTo>
                  <a:pt x="0" y="7356"/>
                </a:lnTo>
                <a:cubicBezTo>
                  <a:pt x="437" y="8323"/>
                  <a:pt x="769" y="9566"/>
                  <a:pt x="863" y="11139"/>
                </a:cubicBezTo>
                <a:cubicBezTo>
                  <a:pt x="1135" y="15679"/>
                  <a:pt x="343" y="19664"/>
                  <a:pt x="0" y="21142"/>
                </a:cubicBezTo>
                <a:lnTo>
                  <a:pt x="0" y="34656"/>
                </a:lnTo>
                <a:lnTo>
                  <a:pt x="4316" y="34656"/>
                </a:lnTo>
                <a:lnTo>
                  <a:pt x="5321" y="33592"/>
                </a:lnTo>
                <a:lnTo>
                  <a:pt x="10866" y="34656"/>
                </a:lnTo>
                <a:lnTo>
                  <a:pt x="20739" y="34656"/>
                </a:lnTo>
                <a:lnTo>
                  <a:pt x="22240" y="33983"/>
                </a:lnTo>
                <a:lnTo>
                  <a:pt x="24025" y="34656"/>
                </a:lnTo>
                <a:lnTo>
                  <a:pt x="27644" y="34656"/>
                </a:lnTo>
                <a:lnTo>
                  <a:pt x="27644" y="26344"/>
                </a:lnTo>
                <a:cubicBezTo>
                  <a:pt x="27101" y="24156"/>
                  <a:pt x="26463" y="21568"/>
                  <a:pt x="26463" y="21437"/>
                </a:cubicBezTo>
                <a:cubicBezTo>
                  <a:pt x="26463" y="21318"/>
                  <a:pt x="27042" y="20526"/>
                  <a:pt x="27644" y="19723"/>
                </a:cubicBezTo>
                <a:lnTo>
                  <a:pt x="27644" y="10676"/>
                </a:lnTo>
                <a:lnTo>
                  <a:pt x="26463" y="10985"/>
                </a:lnTo>
                <a:lnTo>
                  <a:pt x="27644" y="9186"/>
                </a:lnTo>
                <a:lnTo>
                  <a:pt x="27644" y="0"/>
                </a:lnTo>
                <a:lnTo>
                  <a:pt x="17251" y="0"/>
                </a:lnTo>
                <a:lnTo>
                  <a:pt x="16340" y="971"/>
                </a:lnTo>
                <a:lnTo>
                  <a:pt x="16068" y="0"/>
                </a:lnTo>
                <a:lnTo>
                  <a:pt x="7282" y="0"/>
                </a:lnTo>
                <a:cubicBezTo>
                  <a:pt x="6729" y="497"/>
                  <a:pt x="5818" y="934"/>
                  <a:pt x="4316" y="971"/>
                </a:cubicBezTo>
                <a:cubicBezTo>
                  <a:pt x="4266" y="972"/>
                  <a:pt x="4216" y="972"/>
                  <a:pt x="4167" y="972"/>
                </a:cubicBezTo>
                <a:cubicBezTo>
                  <a:pt x="2844" y="972"/>
                  <a:pt x="1977" y="536"/>
                  <a:pt x="1408"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8556675" y="319110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4"/>
          <p:cNvGrpSpPr/>
          <p:nvPr/>
        </p:nvGrpSpPr>
        <p:grpSpPr>
          <a:xfrm>
            <a:off x="425255" y="622079"/>
            <a:ext cx="190601" cy="478926"/>
            <a:chOff x="8721405" y="2785079"/>
            <a:chExt cx="190601" cy="478926"/>
          </a:xfrm>
        </p:grpSpPr>
        <p:sp>
          <p:nvSpPr>
            <p:cNvPr id="87" name="Google Shape;87;p4"/>
            <p:cNvSpPr/>
            <p:nvPr/>
          </p:nvSpPr>
          <p:spPr>
            <a:xfrm rot="-5400000">
              <a:off x="8663455" y="284302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rot="-5400000">
              <a:off x="8758755" y="3110754"/>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4"/>
          <p:cNvSpPr/>
          <p:nvPr/>
        </p:nvSpPr>
        <p:spPr>
          <a:xfrm rot="816202">
            <a:off x="3353919" y="4412076"/>
            <a:ext cx="1583262" cy="676893"/>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BC9B88">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txBox="1">
            <a:spLocks noGrp="1"/>
          </p:cNvSpPr>
          <p:nvPr>
            <p:ph type="title"/>
          </p:nvPr>
        </p:nvSpPr>
        <p:spPr>
          <a:xfrm>
            <a:off x="720000" y="535000"/>
            <a:ext cx="7071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1">
                <a:solidFill>
                  <a:srgbClr val="BC9B88"/>
                </a:solidFill>
                <a:latin typeface="Nanum Myeongjo"/>
                <a:ea typeface="Nanum Myeongjo"/>
                <a:cs typeface="Nanum Myeongjo"/>
                <a:sym typeface="Nanum Myeongjo"/>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4"/>
          <p:cNvSpPr txBox="1">
            <a:spLocks noGrp="1"/>
          </p:cNvSpPr>
          <p:nvPr>
            <p:ph type="body" idx="1"/>
          </p:nvPr>
        </p:nvSpPr>
        <p:spPr>
          <a:xfrm>
            <a:off x="720000" y="1140500"/>
            <a:ext cx="7239900" cy="3468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BC9B88"/>
              </a:buClr>
              <a:buSzPts val="1200"/>
              <a:buAutoNum type="arabicPeriod"/>
              <a:defRPr sz="1100">
                <a:solidFill>
                  <a:srgbClr val="434343"/>
                </a:solidFill>
                <a:latin typeface="Marcellus"/>
                <a:ea typeface="Marcellus"/>
                <a:cs typeface="Marcellus"/>
                <a:sym typeface="Marcellus"/>
              </a:defRPr>
            </a:lvl1pPr>
            <a:lvl2pPr marL="914400" lvl="1" indent="-304800" rtl="0">
              <a:lnSpc>
                <a:spcPct val="115000"/>
              </a:lnSpc>
              <a:spcBef>
                <a:spcPts val="0"/>
              </a:spcBef>
              <a:spcAft>
                <a:spcPts val="0"/>
              </a:spcAft>
              <a:buClr>
                <a:srgbClr val="434343"/>
              </a:buClr>
              <a:buSzPts val="1200"/>
              <a:buAutoNum type="alphaLcPeriod"/>
              <a:defRPr sz="1200">
                <a:solidFill>
                  <a:srgbClr val="434343"/>
                </a:solidFill>
              </a:defRPr>
            </a:lvl2pPr>
            <a:lvl3pPr marL="1371600" lvl="2" indent="-304800" rtl="0">
              <a:lnSpc>
                <a:spcPct val="115000"/>
              </a:lnSpc>
              <a:spcBef>
                <a:spcPts val="0"/>
              </a:spcBef>
              <a:spcAft>
                <a:spcPts val="0"/>
              </a:spcAft>
              <a:buClr>
                <a:srgbClr val="434343"/>
              </a:buClr>
              <a:buSzPts val="1200"/>
              <a:buAutoNum type="romanLcPeriod"/>
              <a:defRPr sz="1200">
                <a:solidFill>
                  <a:srgbClr val="434343"/>
                </a:solidFill>
              </a:defRPr>
            </a:lvl3pPr>
            <a:lvl4pPr marL="1828800" lvl="3" indent="-304800" rtl="0">
              <a:lnSpc>
                <a:spcPct val="115000"/>
              </a:lnSpc>
              <a:spcBef>
                <a:spcPts val="0"/>
              </a:spcBef>
              <a:spcAft>
                <a:spcPts val="0"/>
              </a:spcAft>
              <a:buClr>
                <a:srgbClr val="434343"/>
              </a:buClr>
              <a:buSzPts val="1200"/>
              <a:buAutoNum type="arabicPeriod"/>
              <a:defRPr sz="1200">
                <a:solidFill>
                  <a:srgbClr val="434343"/>
                </a:solidFill>
              </a:defRPr>
            </a:lvl4pPr>
            <a:lvl5pPr marL="2286000" lvl="4" indent="-304800" rtl="0">
              <a:lnSpc>
                <a:spcPct val="115000"/>
              </a:lnSpc>
              <a:spcBef>
                <a:spcPts val="0"/>
              </a:spcBef>
              <a:spcAft>
                <a:spcPts val="0"/>
              </a:spcAft>
              <a:buClr>
                <a:srgbClr val="434343"/>
              </a:buClr>
              <a:buSzPts val="1200"/>
              <a:buAutoNum type="alphaLcPeriod"/>
              <a:defRPr sz="1200">
                <a:solidFill>
                  <a:srgbClr val="434343"/>
                </a:solidFill>
              </a:defRPr>
            </a:lvl5pPr>
            <a:lvl6pPr marL="2743200" lvl="5" indent="-304800" rtl="0">
              <a:lnSpc>
                <a:spcPct val="115000"/>
              </a:lnSpc>
              <a:spcBef>
                <a:spcPts val="0"/>
              </a:spcBef>
              <a:spcAft>
                <a:spcPts val="0"/>
              </a:spcAft>
              <a:buClr>
                <a:srgbClr val="434343"/>
              </a:buClr>
              <a:buSzPts val="1200"/>
              <a:buAutoNum type="romanLcPeriod"/>
              <a:defRPr sz="1200">
                <a:solidFill>
                  <a:srgbClr val="434343"/>
                </a:solidFill>
              </a:defRPr>
            </a:lvl6pPr>
            <a:lvl7pPr marL="3200400" lvl="6" indent="-304800" rtl="0">
              <a:lnSpc>
                <a:spcPct val="115000"/>
              </a:lnSpc>
              <a:spcBef>
                <a:spcPts val="0"/>
              </a:spcBef>
              <a:spcAft>
                <a:spcPts val="0"/>
              </a:spcAft>
              <a:buClr>
                <a:srgbClr val="434343"/>
              </a:buClr>
              <a:buSzPts val="1200"/>
              <a:buAutoNum type="arabicPeriod"/>
              <a:defRPr sz="1200">
                <a:solidFill>
                  <a:srgbClr val="434343"/>
                </a:solidFill>
              </a:defRPr>
            </a:lvl7pPr>
            <a:lvl8pPr marL="3657600" lvl="7" indent="-304800" rtl="0">
              <a:lnSpc>
                <a:spcPct val="115000"/>
              </a:lnSpc>
              <a:spcBef>
                <a:spcPts val="0"/>
              </a:spcBef>
              <a:spcAft>
                <a:spcPts val="0"/>
              </a:spcAft>
              <a:buClr>
                <a:srgbClr val="434343"/>
              </a:buClr>
              <a:buSzPts val="1200"/>
              <a:buAutoNum type="alphaLcPeriod"/>
              <a:defRPr sz="1200">
                <a:solidFill>
                  <a:srgbClr val="434343"/>
                </a:solidFill>
              </a:defRPr>
            </a:lvl8pPr>
            <a:lvl9pPr marL="4114800" lvl="8" indent="-304800" rtl="0">
              <a:lnSpc>
                <a:spcPct val="115000"/>
              </a:lnSpc>
              <a:spcBef>
                <a:spcPts val="0"/>
              </a:spcBef>
              <a:spcAft>
                <a:spcPts val="0"/>
              </a:spcAft>
              <a:buClr>
                <a:srgbClr val="434343"/>
              </a:buClr>
              <a:buSzPts val="1200"/>
              <a:buAutoNum type="romanLcPeriod"/>
              <a:defRPr sz="1200">
                <a:solidFill>
                  <a:srgbClr val="434343"/>
                </a:solidFill>
              </a:defRPr>
            </a:lvl9pPr>
          </a:lstStyle>
          <a:p>
            <a:endParaRPr/>
          </a:p>
        </p:txBody>
      </p:sp>
      <p:grpSp>
        <p:nvGrpSpPr>
          <p:cNvPr id="92" name="Google Shape;92;p4"/>
          <p:cNvGrpSpPr/>
          <p:nvPr/>
        </p:nvGrpSpPr>
        <p:grpSpPr>
          <a:xfrm rot="-398811">
            <a:off x="7018006" y="4709051"/>
            <a:ext cx="1742104" cy="80898"/>
            <a:chOff x="1442900" y="3964675"/>
            <a:chExt cx="685875" cy="31850"/>
          </a:xfrm>
        </p:grpSpPr>
        <p:sp>
          <p:nvSpPr>
            <p:cNvPr id="93" name="Google Shape;93;p4"/>
            <p:cNvSpPr/>
            <p:nvPr/>
          </p:nvSpPr>
          <p:spPr>
            <a:xfrm>
              <a:off x="1442900" y="3964675"/>
              <a:ext cx="685875" cy="31850"/>
            </a:xfrm>
            <a:custGeom>
              <a:avLst/>
              <a:gdLst/>
              <a:ahLst/>
              <a:cxnLst/>
              <a:rect l="l" t="t" r="r" b="b"/>
              <a:pathLst>
                <a:path w="27435" h="1274" extrusionOk="0">
                  <a:moveTo>
                    <a:pt x="15090" y="190"/>
                  </a:moveTo>
                  <a:cubicBezTo>
                    <a:pt x="15095" y="190"/>
                    <a:pt x="15103" y="193"/>
                    <a:pt x="15112" y="198"/>
                  </a:cubicBezTo>
                  <a:lnTo>
                    <a:pt x="15112" y="220"/>
                  </a:lnTo>
                  <a:lnTo>
                    <a:pt x="15101" y="220"/>
                  </a:lnTo>
                  <a:cubicBezTo>
                    <a:pt x="15089" y="220"/>
                    <a:pt x="15078" y="209"/>
                    <a:pt x="15078" y="209"/>
                  </a:cubicBezTo>
                  <a:cubicBezTo>
                    <a:pt x="15078" y="196"/>
                    <a:pt x="15082" y="190"/>
                    <a:pt x="15090" y="190"/>
                  </a:cubicBezTo>
                  <a:close/>
                  <a:moveTo>
                    <a:pt x="16236" y="209"/>
                  </a:moveTo>
                  <a:lnTo>
                    <a:pt x="16236" y="232"/>
                  </a:lnTo>
                  <a:cubicBezTo>
                    <a:pt x="16226" y="238"/>
                    <a:pt x="16218" y="241"/>
                    <a:pt x="16212" y="241"/>
                  </a:cubicBezTo>
                  <a:cubicBezTo>
                    <a:pt x="16204" y="241"/>
                    <a:pt x="16199" y="235"/>
                    <a:pt x="16199" y="220"/>
                  </a:cubicBezTo>
                  <a:lnTo>
                    <a:pt x="16213" y="209"/>
                  </a:lnTo>
                  <a:close/>
                  <a:moveTo>
                    <a:pt x="15779" y="205"/>
                  </a:moveTo>
                  <a:cubicBezTo>
                    <a:pt x="15792" y="205"/>
                    <a:pt x="15796" y="215"/>
                    <a:pt x="15787" y="232"/>
                  </a:cubicBezTo>
                  <a:cubicBezTo>
                    <a:pt x="15787" y="232"/>
                    <a:pt x="15773" y="232"/>
                    <a:pt x="15762" y="246"/>
                  </a:cubicBezTo>
                  <a:cubicBezTo>
                    <a:pt x="15762" y="232"/>
                    <a:pt x="15751" y="232"/>
                    <a:pt x="15751" y="232"/>
                  </a:cubicBezTo>
                  <a:cubicBezTo>
                    <a:pt x="15751" y="220"/>
                    <a:pt x="15751" y="209"/>
                    <a:pt x="15762" y="209"/>
                  </a:cubicBezTo>
                  <a:cubicBezTo>
                    <a:pt x="15769" y="206"/>
                    <a:pt x="15775" y="205"/>
                    <a:pt x="15779" y="205"/>
                  </a:cubicBezTo>
                  <a:close/>
                  <a:moveTo>
                    <a:pt x="16012" y="209"/>
                  </a:moveTo>
                  <a:lnTo>
                    <a:pt x="16012" y="232"/>
                  </a:lnTo>
                  <a:cubicBezTo>
                    <a:pt x="16000" y="232"/>
                    <a:pt x="15986" y="246"/>
                    <a:pt x="15986" y="246"/>
                  </a:cubicBezTo>
                  <a:cubicBezTo>
                    <a:pt x="15963" y="232"/>
                    <a:pt x="15963" y="220"/>
                    <a:pt x="15986" y="209"/>
                  </a:cubicBezTo>
                  <a:close/>
                  <a:moveTo>
                    <a:pt x="17099" y="232"/>
                  </a:moveTo>
                  <a:lnTo>
                    <a:pt x="17121" y="246"/>
                  </a:lnTo>
                  <a:lnTo>
                    <a:pt x="17099" y="246"/>
                  </a:lnTo>
                  <a:lnTo>
                    <a:pt x="17099" y="232"/>
                  </a:lnTo>
                  <a:close/>
                  <a:moveTo>
                    <a:pt x="17394" y="232"/>
                  </a:moveTo>
                  <a:lnTo>
                    <a:pt x="17394" y="246"/>
                  </a:lnTo>
                  <a:lnTo>
                    <a:pt x="17371" y="232"/>
                  </a:lnTo>
                  <a:close/>
                  <a:moveTo>
                    <a:pt x="14009" y="165"/>
                  </a:moveTo>
                  <a:cubicBezTo>
                    <a:pt x="14071" y="165"/>
                    <a:pt x="14129" y="177"/>
                    <a:pt x="14190" y="209"/>
                  </a:cubicBezTo>
                  <a:cubicBezTo>
                    <a:pt x="14181" y="208"/>
                    <a:pt x="14173" y="208"/>
                    <a:pt x="14165" y="208"/>
                  </a:cubicBezTo>
                  <a:cubicBezTo>
                    <a:pt x="14070" y="208"/>
                    <a:pt x="13969" y="247"/>
                    <a:pt x="13852" y="247"/>
                  </a:cubicBezTo>
                  <a:cubicBezTo>
                    <a:pt x="13802" y="247"/>
                    <a:pt x="13749" y="240"/>
                    <a:pt x="13693" y="220"/>
                  </a:cubicBezTo>
                  <a:cubicBezTo>
                    <a:pt x="13815" y="193"/>
                    <a:pt x="13915" y="165"/>
                    <a:pt x="14009" y="165"/>
                  </a:cubicBezTo>
                  <a:close/>
                  <a:moveTo>
                    <a:pt x="14481" y="189"/>
                  </a:moveTo>
                  <a:cubicBezTo>
                    <a:pt x="14517" y="189"/>
                    <a:pt x="14546" y="211"/>
                    <a:pt x="14581" y="246"/>
                  </a:cubicBezTo>
                  <a:cubicBezTo>
                    <a:pt x="14558" y="251"/>
                    <a:pt x="14536" y="253"/>
                    <a:pt x="14514" y="253"/>
                  </a:cubicBezTo>
                  <a:cubicBezTo>
                    <a:pt x="14481" y="253"/>
                    <a:pt x="14450" y="247"/>
                    <a:pt x="14414" y="232"/>
                  </a:cubicBezTo>
                  <a:cubicBezTo>
                    <a:pt x="14414" y="232"/>
                    <a:pt x="14425" y="198"/>
                    <a:pt x="14439" y="198"/>
                  </a:cubicBezTo>
                  <a:cubicBezTo>
                    <a:pt x="14455" y="192"/>
                    <a:pt x="14468" y="189"/>
                    <a:pt x="14481" y="189"/>
                  </a:cubicBezTo>
                  <a:close/>
                  <a:moveTo>
                    <a:pt x="16497" y="246"/>
                  </a:moveTo>
                  <a:lnTo>
                    <a:pt x="16497" y="257"/>
                  </a:lnTo>
                  <a:cubicBezTo>
                    <a:pt x="16483" y="257"/>
                    <a:pt x="16471" y="269"/>
                    <a:pt x="16460" y="269"/>
                  </a:cubicBezTo>
                  <a:lnTo>
                    <a:pt x="16460" y="246"/>
                  </a:lnTo>
                  <a:close/>
                  <a:moveTo>
                    <a:pt x="12357" y="269"/>
                  </a:moveTo>
                  <a:lnTo>
                    <a:pt x="12382" y="280"/>
                  </a:lnTo>
                  <a:lnTo>
                    <a:pt x="12368" y="280"/>
                  </a:lnTo>
                  <a:lnTo>
                    <a:pt x="12357" y="269"/>
                  </a:lnTo>
                  <a:close/>
                  <a:moveTo>
                    <a:pt x="16945" y="246"/>
                  </a:moveTo>
                  <a:lnTo>
                    <a:pt x="16945" y="269"/>
                  </a:lnTo>
                  <a:cubicBezTo>
                    <a:pt x="16929" y="277"/>
                    <a:pt x="16917" y="285"/>
                    <a:pt x="16904" y="285"/>
                  </a:cubicBezTo>
                  <a:cubicBezTo>
                    <a:pt x="16898" y="285"/>
                    <a:pt x="16892" y="283"/>
                    <a:pt x="16886" y="280"/>
                  </a:cubicBezTo>
                  <a:lnTo>
                    <a:pt x="16886" y="269"/>
                  </a:lnTo>
                  <a:cubicBezTo>
                    <a:pt x="16908" y="269"/>
                    <a:pt x="16923" y="269"/>
                    <a:pt x="16934" y="257"/>
                  </a:cubicBezTo>
                  <a:lnTo>
                    <a:pt x="16945" y="246"/>
                  </a:lnTo>
                  <a:close/>
                  <a:moveTo>
                    <a:pt x="17737" y="257"/>
                  </a:moveTo>
                  <a:cubicBezTo>
                    <a:pt x="17748" y="257"/>
                    <a:pt x="17748" y="269"/>
                    <a:pt x="17748" y="269"/>
                  </a:cubicBezTo>
                  <a:cubicBezTo>
                    <a:pt x="17748" y="280"/>
                    <a:pt x="17737" y="291"/>
                    <a:pt x="17737" y="291"/>
                  </a:cubicBezTo>
                  <a:cubicBezTo>
                    <a:pt x="17703" y="291"/>
                    <a:pt x="17703" y="280"/>
                    <a:pt x="17714" y="257"/>
                  </a:cubicBezTo>
                  <a:close/>
                  <a:moveTo>
                    <a:pt x="15355" y="225"/>
                  </a:moveTo>
                  <a:cubicBezTo>
                    <a:pt x="15368" y="225"/>
                    <a:pt x="15382" y="227"/>
                    <a:pt x="15396" y="232"/>
                  </a:cubicBezTo>
                  <a:cubicBezTo>
                    <a:pt x="15419" y="232"/>
                    <a:pt x="15433" y="246"/>
                    <a:pt x="15407" y="257"/>
                  </a:cubicBezTo>
                  <a:cubicBezTo>
                    <a:pt x="15385" y="280"/>
                    <a:pt x="15348" y="291"/>
                    <a:pt x="15325" y="303"/>
                  </a:cubicBezTo>
                  <a:cubicBezTo>
                    <a:pt x="15314" y="291"/>
                    <a:pt x="15302" y="257"/>
                    <a:pt x="15302" y="246"/>
                  </a:cubicBezTo>
                  <a:cubicBezTo>
                    <a:pt x="15316" y="231"/>
                    <a:pt x="15335" y="225"/>
                    <a:pt x="15355" y="225"/>
                  </a:cubicBezTo>
                  <a:close/>
                  <a:moveTo>
                    <a:pt x="8384" y="104"/>
                  </a:moveTo>
                  <a:cubicBezTo>
                    <a:pt x="8361" y="104"/>
                    <a:pt x="8324" y="115"/>
                    <a:pt x="8301" y="115"/>
                  </a:cubicBezTo>
                  <a:cubicBezTo>
                    <a:pt x="7827" y="186"/>
                    <a:pt x="7345" y="150"/>
                    <a:pt x="6871" y="175"/>
                  </a:cubicBezTo>
                  <a:cubicBezTo>
                    <a:pt x="6681" y="186"/>
                    <a:pt x="6468" y="161"/>
                    <a:pt x="6281" y="257"/>
                  </a:cubicBezTo>
                  <a:lnTo>
                    <a:pt x="6244" y="257"/>
                  </a:lnTo>
                  <a:cubicBezTo>
                    <a:pt x="6210" y="232"/>
                    <a:pt x="6184" y="209"/>
                    <a:pt x="6150" y="209"/>
                  </a:cubicBezTo>
                  <a:cubicBezTo>
                    <a:pt x="6102" y="220"/>
                    <a:pt x="6068" y="232"/>
                    <a:pt x="6079" y="269"/>
                  </a:cubicBezTo>
                  <a:cubicBezTo>
                    <a:pt x="6085" y="295"/>
                    <a:pt x="6102" y="303"/>
                    <a:pt x="6122" y="303"/>
                  </a:cubicBezTo>
                  <a:cubicBezTo>
                    <a:pt x="6138" y="303"/>
                    <a:pt x="6157" y="297"/>
                    <a:pt x="6173" y="291"/>
                  </a:cubicBezTo>
                  <a:cubicBezTo>
                    <a:pt x="6184" y="280"/>
                    <a:pt x="6210" y="280"/>
                    <a:pt x="6221" y="269"/>
                  </a:cubicBezTo>
                  <a:cubicBezTo>
                    <a:pt x="6232" y="280"/>
                    <a:pt x="6244" y="286"/>
                    <a:pt x="6255" y="286"/>
                  </a:cubicBezTo>
                  <a:cubicBezTo>
                    <a:pt x="6267" y="286"/>
                    <a:pt x="6279" y="280"/>
                    <a:pt x="6292" y="269"/>
                  </a:cubicBezTo>
                  <a:cubicBezTo>
                    <a:pt x="6350" y="277"/>
                    <a:pt x="6414" y="285"/>
                    <a:pt x="6481" y="285"/>
                  </a:cubicBezTo>
                  <a:cubicBezTo>
                    <a:pt x="6508" y="285"/>
                    <a:pt x="6536" y="283"/>
                    <a:pt x="6564" y="280"/>
                  </a:cubicBezTo>
                  <a:cubicBezTo>
                    <a:pt x="6650" y="271"/>
                    <a:pt x="6736" y="266"/>
                    <a:pt x="6821" y="266"/>
                  </a:cubicBezTo>
                  <a:cubicBezTo>
                    <a:pt x="6960" y="266"/>
                    <a:pt x="7098" y="280"/>
                    <a:pt x="7237" y="317"/>
                  </a:cubicBezTo>
                  <a:cubicBezTo>
                    <a:pt x="7274" y="303"/>
                    <a:pt x="7308" y="280"/>
                    <a:pt x="7345" y="280"/>
                  </a:cubicBezTo>
                  <a:cubicBezTo>
                    <a:pt x="7685" y="269"/>
                    <a:pt x="8040" y="246"/>
                    <a:pt x="8384" y="246"/>
                  </a:cubicBezTo>
                  <a:cubicBezTo>
                    <a:pt x="8413" y="246"/>
                    <a:pt x="8442" y="249"/>
                    <a:pt x="8469" y="249"/>
                  </a:cubicBezTo>
                  <a:cubicBezTo>
                    <a:pt x="8517" y="249"/>
                    <a:pt x="8555" y="239"/>
                    <a:pt x="8562" y="186"/>
                  </a:cubicBezTo>
                  <a:cubicBezTo>
                    <a:pt x="8562" y="90"/>
                    <a:pt x="8454" y="115"/>
                    <a:pt x="8384" y="104"/>
                  </a:cubicBezTo>
                  <a:close/>
                  <a:moveTo>
                    <a:pt x="19193" y="291"/>
                  </a:moveTo>
                  <a:cubicBezTo>
                    <a:pt x="19179" y="303"/>
                    <a:pt x="19179" y="317"/>
                    <a:pt x="19179" y="317"/>
                  </a:cubicBezTo>
                  <a:cubicBezTo>
                    <a:pt x="19173" y="320"/>
                    <a:pt x="19168" y="321"/>
                    <a:pt x="19163" y="321"/>
                  </a:cubicBezTo>
                  <a:cubicBezTo>
                    <a:pt x="19151" y="321"/>
                    <a:pt x="19145" y="310"/>
                    <a:pt x="19145" y="291"/>
                  </a:cubicBezTo>
                  <a:close/>
                  <a:moveTo>
                    <a:pt x="17536" y="303"/>
                  </a:moveTo>
                  <a:cubicBezTo>
                    <a:pt x="17547" y="317"/>
                    <a:pt x="17561" y="317"/>
                    <a:pt x="17572" y="328"/>
                  </a:cubicBezTo>
                  <a:cubicBezTo>
                    <a:pt x="17561" y="340"/>
                    <a:pt x="17561" y="340"/>
                    <a:pt x="17547" y="340"/>
                  </a:cubicBezTo>
                  <a:cubicBezTo>
                    <a:pt x="17536" y="328"/>
                    <a:pt x="17536" y="317"/>
                    <a:pt x="17524" y="317"/>
                  </a:cubicBezTo>
                  <a:cubicBezTo>
                    <a:pt x="17524" y="303"/>
                    <a:pt x="17536" y="303"/>
                    <a:pt x="17536" y="303"/>
                  </a:cubicBezTo>
                  <a:close/>
                  <a:moveTo>
                    <a:pt x="20422" y="328"/>
                  </a:moveTo>
                  <a:lnTo>
                    <a:pt x="20422" y="340"/>
                  </a:lnTo>
                  <a:lnTo>
                    <a:pt x="20399" y="340"/>
                  </a:lnTo>
                  <a:lnTo>
                    <a:pt x="20422" y="328"/>
                  </a:lnTo>
                  <a:close/>
                  <a:moveTo>
                    <a:pt x="20190" y="298"/>
                  </a:moveTo>
                  <a:cubicBezTo>
                    <a:pt x="20203" y="298"/>
                    <a:pt x="20209" y="307"/>
                    <a:pt x="20209" y="317"/>
                  </a:cubicBezTo>
                  <a:cubicBezTo>
                    <a:pt x="20209" y="328"/>
                    <a:pt x="20186" y="340"/>
                    <a:pt x="20172" y="340"/>
                  </a:cubicBezTo>
                  <a:cubicBezTo>
                    <a:pt x="20169" y="343"/>
                    <a:pt x="20165" y="344"/>
                    <a:pt x="20162" y="344"/>
                  </a:cubicBezTo>
                  <a:cubicBezTo>
                    <a:pt x="20154" y="344"/>
                    <a:pt x="20146" y="336"/>
                    <a:pt x="20138" y="328"/>
                  </a:cubicBezTo>
                  <a:cubicBezTo>
                    <a:pt x="20149" y="328"/>
                    <a:pt x="20161" y="317"/>
                    <a:pt x="20172" y="303"/>
                  </a:cubicBezTo>
                  <a:cubicBezTo>
                    <a:pt x="20179" y="300"/>
                    <a:pt x="20185" y="298"/>
                    <a:pt x="20190" y="298"/>
                  </a:cubicBezTo>
                  <a:close/>
                  <a:moveTo>
                    <a:pt x="21367" y="328"/>
                  </a:moveTo>
                  <a:cubicBezTo>
                    <a:pt x="21378" y="328"/>
                    <a:pt x="21404" y="340"/>
                    <a:pt x="21415" y="340"/>
                  </a:cubicBezTo>
                  <a:cubicBezTo>
                    <a:pt x="21404" y="351"/>
                    <a:pt x="21378" y="351"/>
                    <a:pt x="21367" y="351"/>
                  </a:cubicBezTo>
                  <a:cubicBezTo>
                    <a:pt x="21344" y="351"/>
                    <a:pt x="21333" y="340"/>
                    <a:pt x="21321" y="340"/>
                  </a:cubicBezTo>
                  <a:cubicBezTo>
                    <a:pt x="21333" y="328"/>
                    <a:pt x="21355" y="328"/>
                    <a:pt x="21367" y="328"/>
                  </a:cubicBezTo>
                  <a:close/>
                  <a:moveTo>
                    <a:pt x="18348" y="287"/>
                  </a:moveTo>
                  <a:cubicBezTo>
                    <a:pt x="18353" y="287"/>
                    <a:pt x="18358" y="288"/>
                    <a:pt x="18364" y="291"/>
                  </a:cubicBezTo>
                  <a:cubicBezTo>
                    <a:pt x="18376" y="303"/>
                    <a:pt x="18376" y="328"/>
                    <a:pt x="18376" y="340"/>
                  </a:cubicBezTo>
                  <a:cubicBezTo>
                    <a:pt x="18376" y="353"/>
                    <a:pt x="18372" y="358"/>
                    <a:pt x="18366" y="358"/>
                  </a:cubicBezTo>
                  <a:cubicBezTo>
                    <a:pt x="18362" y="358"/>
                    <a:pt x="18358" y="356"/>
                    <a:pt x="18353" y="351"/>
                  </a:cubicBezTo>
                  <a:cubicBezTo>
                    <a:pt x="18342" y="340"/>
                    <a:pt x="18327" y="328"/>
                    <a:pt x="18327" y="317"/>
                  </a:cubicBezTo>
                  <a:cubicBezTo>
                    <a:pt x="18327" y="298"/>
                    <a:pt x="18335" y="287"/>
                    <a:pt x="18348" y="287"/>
                  </a:cubicBezTo>
                  <a:close/>
                  <a:moveTo>
                    <a:pt x="18115" y="317"/>
                  </a:moveTo>
                  <a:cubicBezTo>
                    <a:pt x="18163" y="317"/>
                    <a:pt x="18211" y="328"/>
                    <a:pt x="18163" y="388"/>
                  </a:cubicBezTo>
                  <a:cubicBezTo>
                    <a:pt x="18144" y="397"/>
                    <a:pt x="18117" y="414"/>
                    <a:pt x="18107" y="414"/>
                  </a:cubicBezTo>
                  <a:cubicBezTo>
                    <a:pt x="18105" y="414"/>
                    <a:pt x="18103" y="413"/>
                    <a:pt x="18103" y="411"/>
                  </a:cubicBezTo>
                  <a:cubicBezTo>
                    <a:pt x="18058" y="374"/>
                    <a:pt x="18103" y="351"/>
                    <a:pt x="18115" y="317"/>
                  </a:cubicBezTo>
                  <a:close/>
                  <a:moveTo>
                    <a:pt x="27020" y="433"/>
                  </a:moveTo>
                  <a:lnTo>
                    <a:pt x="27042" y="445"/>
                  </a:lnTo>
                  <a:lnTo>
                    <a:pt x="27020" y="445"/>
                  </a:lnTo>
                  <a:lnTo>
                    <a:pt x="27020" y="433"/>
                  </a:lnTo>
                  <a:close/>
                  <a:moveTo>
                    <a:pt x="19746" y="433"/>
                  </a:moveTo>
                  <a:lnTo>
                    <a:pt x="19746" y="459"/>
                  </a:lnTo>
                  <a:cubicBezTo>
                    <a:pt x="19746" y="459"/>
                    <a:pt x="19735" y="470"/>
                    <a:pt x="19724" y="470"/>
                  </a:cubicBezTo>
                  <a:cubicBezTo>
                    <a:pt x="19701" y="470"/>
                    <a:pt x="19701" y="459"/>
                    <a:pt x="19724" y="445"/>
                  </a:cubicBezTo>
                  <a:cubicBezTo>
                    <a:pt x="19724" y="433"/>
                    <a:pt x="19735" y="433"/>
                    <a:pt x="19746" y="433"/>
                  </a:cubicBezTo>
                  <a:close/>
                  <a:moveTo>
                    <a:pt x="1845" y="635"/>
                  </a:moveTo>
                  <a:cubicBezTo>
                    <a:pt x="1813" y="657"/>
                    <a:pt x="1781" y="664"/>
                    <a:pt x="1750" y="664"/>
                  </a:cubicBezTo>
                  <a:cubicBezTo>
                    <a:pt x="1694" y="664"/>
                    <a:pt x="1639" y="640"/>
                    <a:pt x="1582" y="635"/>
                  </a:cubicBezTo>
                  <a:close/>
                  <a:moveTo>
                    <a:pt x="13454" y="653"/>
                  </a:moveTo>
                  <a:cubicBezTo>
                    <a:pt x="13459" y="653"/>
                    <a:pt x="13461" y="662"/>
                    <a:pt x="13469" y="672"/>
                  </a:cubicBezTo>
                  <a:lnTo>
                    <a:pt x="13469" y="683"/>
                  </a:lnTo>
                  <a:lnTo>
                    <a:pt x="13446" y="683"/>
                  </a:lnTo>
                  <a:cubicBezTo>
                    <a:pt x="13421" y="672"/>
                    <a:pt x="13421" y="658"/>
                    <a:pt x="13446" y="658"/>
                  </a:cubicBezTo>
                  <a:cubicBezTo>
                    <a:pt x="13449" y="654"/>
                    <a:pt x="13452" y="653"/>
                    <a:pt x="13454" y="653"/>
                  </a:cubicBezTo>
                  <a:close/>
                  <a:moveTo>
                    <a:pt x="2696" y="658"/>
                  </a:moveTo>
                  <a:cubicBezTo>
                    <a:pt x="2670" y="678"/>
                    <a:pt x="2647" y="694"/>
                    <a:pt x="2622" y="694"/>
                  </a:cubicBezTo>
                  <a:cubicBezTo>
                    <a:pt x="2602" y="694"/>
                    <a:pt x="2581" y="684"/>
                    <a:pt x="2555" y="658"/>
                  </a:cubicBezTo>
                  <a:close/>
                  <a:moveTo>
                    <a:pt x="6020" y="683"/>
                  </a:moveTo>
                  <a:lnTo>
                    <a:pt x="5997" y="694"/>
                  </a:lnTo>
                  <a:lnTo>
                    <a:pt x="5997" y="683"/>
                  </a:lnTo>
                  <a:close/>
                  <a:moveTo>
                    <a:pt x="7297" y="683"/>
                  </a:moveTo>
                  <a:lnTo>
                    <a:pt x="7297" y="694"/>
                  </a:lnTo>
                  <a:lnTo>
                    <a:pt x="7285" y="683"/>
                  </a:lnTo>
                  <a:close/>
                  <a:moveTo>
                    <a:pt x="7521" y="672"/>
                  </a:moveTo>
                  <a:cubicBezTo>
                    <a:pt x="7532" y="672"/>
                    <a:pt x="7544" y="683"/>
                    <a:pt x="7569" y="694"/>
                  </a:cubicBezTo>
                  <a:lnTo>
                    <a:pt x="7509" y="694"/>
                  </a:lnTo>
                  <a:cubicBezTo>
                    <a:pt x="7498" y="694"/>
                    <a:pt x="7487" y="683"/>
                    <a:pt x="7473" y="683"/>
                  </a:cubicBezTo>
                  <a:cubicBezTo>
                    <a:pt x="7487" y="683"/>
                    <a:pt x="7498" y="672"/>
                    <a:pt x="7521" y="672"/>
                  </a:cubicBezTo>
                  <a:close/>
                  <a:moveTo>
                    <a:pt x="20810" y="683"/>
                  </a:moveTo>
                  <a:lnTo>
                    <a:pt x="20799" y="694"/>
                  </a:lnTo>
                  <a:lnTo>
                    <a:pt x="20799" y="683"/>
                  </a:lnTo>
                  <a:close/>
                  <a:moveTo>
                    <a:pt x="3701" y="683"/>
                  </a:moveTo>
                  <a:lnTo>
                    <a:pt x="3712" y="694"/>
                  </a:lnTo>
                  <a:cubicBezTo>
                    <a:pt x="3712" y="706"/>
                    <a:pt x="3712" y="706"/>
                    <a:pt x="3701" y="717"/>
                  </a:cubicBezTo>
                  <a:lnTo>
                    <a:pt x="3690" y="717"/>
                  </a:lnTo>
                  <a:cubicBezTo>
                    <a:pt x="3667" y="706"/>
                    <a:pt x="3678" y="694"/>
                    <a:pt x="3701" y="683"/>
                  </a:cubicBezTo>
                  <a:close/>
                  <a:moveTo>
                    <a:pt x="22882" y="706"/>
                  </a:moveTo>
                  <a:cubicBezTo>
                    <a:pt x="22889" y="720"/>
                    <a:pt x="22901" y="731"/>
                    <a:pt x="22911" y="731"/>
                  </a:cubicBezTo>
                  <a:cubicBezTo>
                    <a:pt x="22917" y="731"/>
                    <a:pt x="22923" y="727"/>
                    <a:pt x="22928" y="717"/>
                  </a:cubicBezTo>
                  <a:cubicBezTo>
                    <a:pt x="22916" y="706"/>
                    <a:pt x="22893" y="706"/>
                    <a:pt x="22882" y="706"/>
                  </a:cubicBezTo>
                  <a:close/>
                  <a:moveTo>
                    <a:pt x="13242" y="636"/>
                  </a:moveTo>
                  <a:cubicBezTo>
                    <a:pt x="13261" y="636"/>
                    <a:pt x="13281" y="642"/>
                    <a:pt x="13304" y="658"/>
                  </a:cubicBezTo>
                  <a:cubicBezTo>
                    <a:pt x="13277" y="698"/>
                    <a:pt x="13238" y="704"/>
                    <a:pt x="13201" y="704"/>
                  </a:cubicBezTo>
                  <a:cubicBezTo>
                    <a:pt x="13184" y="704"/>
                    <a:pt x="13169" y="703"/>
                    <a:pt x="13154" y="703"/>
                  </a:cubicBezTo>
                  <a:cubicBezTo>
                    <a:pt x="13144" y="703"/>
                    <a:pt x="13134" y="704"/>
                    <a:pt x="13126" y="706"/>
                  </a:cubicBezTo>
                  <a:cubicBezTo>
                    <a:pt x="13100" y="731"/>
                    <a:pt x="13078" y="742"/>
                    <a:pt x="13058" y="742"/>
                  </a:cubicBezTo>
                  <a:cubicBezTo>
                    <a:pt x="13031" y="742"/>
                    <a:pt x="13010" y="722"/>
                    <a:pt x="12995" y="694"/>
                  </a:cubicBezTo>
                  <a:cubicBezTo>
                    <a:pt x="12985" y="664"/>
                    <a:pt x="12989" y="656"/>
                    <a:pt x="12997" y="656"/>
                  </a:cubicBezTo>
                  <a:cubicBezTo>
                    <a:pt x="13009" y="656"/>
                    <a:pt x="13030" y="672"/>
                    <a:pt x="13043" y="672"/>
                  </a:cubicBezTo>
                  <a:cubicBezTo>
                    <a:pt x="13066" y="683"/>
                    <a:pt x="13092" y="694"/>
                    <a:pt x="13114" y="694"/>
                  </a:cubicBezTo>
                  <a:cubicBezTo>
                    <a:pt x="13157" y="678"/>
                    <a:pt x="13193" y="636"/>
                    <a:pt x="13242" y="636"/>
                  </a:cubicBezTo>
                  <a:close/>
                  <a:moveTo>
                    <a:pt x="9201" y="683"/>
                  </a:moveTo>
                  <a:cubicBezTo>
                    <a:pt x="9235" y="683"/>
                    <a:pt x="9260" y="694"/>
                    <a:pt x="9260" y="717"/>
                  </a:cubicBezTo>
                  <a:cubicBezTo>
                    <a:pt x="9260" y="728"/>
                    <a:pt x="9235" y="743"/>
                    <a:pt x="9224" y="743"/>
                  </a:cubicBezTo>
                  <a:cubicBezTo>
                    <a:pt x="9212" y="743"/>
                    <a:pt x="9189" y="728"/>
                    <a:pt x="9175" y="717"/>
                  </a:cubicBezTo>
                  <a:cubicBezTo>
                    <a:pt x="9189" y="706"/>
                    <a:pt x="9201" y="694"/>
                    <a:pt x="9201" y="683"/>
                  </a:cubicBezTo>
                  <a:close/>
                  <a:moveTo>
                    <a:pt x="6727" y="670"/>
                  </a:moveTo>
                  <a:cubicBezTo>
                    <a:pt x="6761" y="670"/>
                    <a:pt x="6798" y="678"/>
                    <a:pt x="6834" y="683"/>
                  </a:cubicBezTo>
                  <a:cubicBezTo>
                    <a:pt x="6796" y="723"/>
                    <a:pt x="6752" y="746"/>
                    <a:pt x="6698" y="746"/>
                  </a:cubicBezTo>
                  <a:cubicBezTo>
                    <a:pt x="6671" y="746"/>
                    <a:pt x="6642" y="741"/>
                    <a:pt x="6610" y="728"/>
                  </a:cubicBezTo>
                  <a:cubicBezTo>
                    <a:pt x="6643" y="683"/>
                    <a:pt x="6683" y="670"/>
                    <a:pt x="6727" y="670"/>
                  </a:cubicBezTo>
                  <a:close/>
                  <a:moveTo>
                    <a:pt x="4238" y="677"/>
                  </a:moveTo>
                  <a:cubicBezTo>
                    <a:pt x="4254" y="677"/>
                    <a:pt x="4269" y="683"/>
                    <a:pt x="4280" y="694"/>
                  </a:cubicBezTo>
                  <a:cubicBezTo>
                    <a:pt x="4294" y="728"/>
                    <a:pt x="4269" y="743"/>
                    <a:pt x="4235" y="743"/>
                  </a:cubicBezTo>
                  <a:cubicBezTo>
                    <a:pt x="4222" y="748"/>
                    <a:pt x="4210" y="751"/>
                    <a:pt x="4198" y="751"/>
                  </a:cubicBezTo>
                  <a:cubicBezTo>
                    <a:pt x="4186" y="751"/>
                    <a:pt x="4175" y="748"/>
                    <a:pt x="4164" y="743"/>
                  </a:cubicBezTo>
                  <a:cubicBezTo>
                    <a:pt x="4138" y="717"/>
                    <a:pt x="4164" y="694"/>
                    <a:pt x="4186" y="694"/>
                  </a:cubicBezTo>
                  <a:cubicBezTo>
                    <a:pt x="4205" y="683"/>
                    <a:pt x="4223" y="677"/>
                    <a:pt x="4238" y="677"/>
                  </a:cubicBezTo>
                  <a:close/>
                  <a:moveTo>
                    <a:pt x="15201" y="604"/>
                  </a:moveTo>
                  <a:cubicBezTo>
                    <a:pt x="15245" y="604"/>
                    <a:pt x="15289" y="613"/>
                    <a:pt x="15336" y="635"/>
                  </a:cubicBezTo>
                  <a:cubicBezTo>
                    <a:pt x="15226" y="724"/>
                    <a:pt x="15097" y="752"/>
                    <a:pt x="14960" y="752"/>
                  </a:cubicBezTo>
                  <a:cubicBezTo>
                    <a:pt x="14878" y="752"/>
                    <a:pt x="14794" y="742"/>
                    <a:pt x="14709" y="728"/>
                  </a:cubicBezTo>
                  <a:cubicBezTo>
                    <a:pt x="14889" y="728"/>
                    <a:pt x="15036" y="604"/>
                    <a:pt x="15201" y="604"/>
                  </a:cubicBezTo>
                  <a:close/>
                  <a:moveTo>
                    <a:pt x="3323" y="673"/>
                  </a:moveTo>
                  <a:cubicBezTo>
                    <a:pt x="3353" y="673"/>
                    <a:pt x="3381" y="678"/>
                    <a:pt x="3406" y="683"/>
                  </a:cubicBezTo>
                  <a:cubicBezTo>
                    <a:pt x="3429" y="717"/>
                    <a:pt x="3406" y="728"/>
                    <a:pt x="3383" y="743"/>
                  </a:cubicBezTo>
                  <a:cubicBezTo>
                    <a:pt x="3357" y="748"/>
                    <a:pt x="3331" y="753"/>
                    <a:pt x="3303" y="753"/>
                  </a:cubicBezTo>
                  <a:cubicBezTo>
                    <a:pt x="3267" y="753"/>
                    <a:pt x="3228" y="744"/>
                    <a:pt x="3182" y="717"/>
                  </a:cubicBezTo>
                  <a:cubicBezTo>
                    <a:pt x="3236" y="683"/>
                    <a:pt x="3282" y="673"/>
                    <a:pt x="3323" y="673"/>
                  </a:cubicBezTo>
                  <a:close/>
                  <a:moveTo>
                    <a:pt x="14391" y="694"/>
                  </a:moveTo>
                  <a:cubicBezTo>
                    <a:pt x="14414" y="706"/>
                    <a:pt x="14439" y="717"/>
                    <a:pt x="14462" y="728"/>
                  </a:cubicBezTo>
                  <a:cubicBezTo>
                    <a:pt x="14474" y="743"/>
                    <a:pt x="14451" y="754"/>
                    <a:pt x="14425" y="754"/>
                  </a:cubicBezTo>
                  <a:cubicBezTo>
                    <a:pt x="14403" y="743"/>
                    <a:pt x="14380" y="743"/>
                    <a:pt x="14354" y="728"/>
                  </a:cubicBezTo>
                  <a:cubicBezTo>
                    <a:pt x="14369" y="717"/>
                    <a:pt x="14380" y="706"/>
                    <a:pt x="14391" y="694"/>
                  </a:cubicBezTo>
                  <a:close/>
                  <a:moveTo>
                    <a:pt x="5795" y="683"/>
                  </a:moveTo>
                  <a:cubicBezTo>
                    <a:pt x="5807" y="683"/>
                    <a:pt x="5829" y="694"/>
                    <a:pt x="5841" y="694"/>
                  </a:cubicBezTo>
                  <a:cubicBezTo>
                    <a:pt x="5829" y="717"/>
                    <a:pt x="5818" y="743"/>
                    <a:pt x="5795" y="754"/>
                  </a:cubicBezTo>
                  <a:cubicBezTo>
                    <a:pt x="5785" y="761"/>
                    <a:pt x="5776" y="763"/>
                    <a:pt x="5769" y="763"/>
                  </a:cubicBezTo>
                  <a:cubicBezTo>
                    <a:pt x="5753" y="763"/>
                    <a:pt x="5747" y="747"/>
                    <a:pt x="5747" y="728"/>
                  </a:cubicBezTo>
                  <a:cubicBezTo>
                    <a:pt x="5747" y="694"/>
                    <a:pt x="5759" y="683"/>
                    <a:pt x="5795" y="683"/>
                  </a:cubicBezTo>
                  <a:close/>
                  <a:moveTo>
                    <a:pt x="17252" y="754"/>
                  </a:moveTo>
                  <a:lnTo>
                    <a:pt x="17240" y="765"/>
                  </a:lnTo>
                  <a:lnTo>
                    <a:pt x="17240" y="754"/>
                  </a:lnTo>
                  <a:close/>
                  <a:moveTo>
                    <a:pt x="17572" y="623"/>
                  </a:moveTo>
                  <a:cubicBezTo>
                    <a:pt x="17632" y="635"/>
                    <a:pt x="17655" y="672"/>
                    <a:pt x="17655" y="706"/>
                  </a:cubicBezTo>
                  <a:cubicBezTo>
                    <a:pt x="17655" y="752"/>
                    <a:pt x="17632" y="769"/>
                    <a:pt x="17596" y="769"/>
                  </a:cubicBezTo>
                  <a:cubicBezTo>
                    <a:pt x="17585" y="769"/>
                    <a:pt x="17574" y="768"/>
                    <a:pt x="17561" y="765"/>
                  </a:cubicBezTo>
                  <a:cubicBezTo>
                    <a:pt x="17502" y="754"/>
                    <a:pt x="17431" y="765"/>
                    <a:pt x="17371" y="706"/>
                  </a:cubicBezTo>
                  <a:cubicBezTo>
                    <a:pt x="17431" y="635"/>
                    <a:pt x="17502" y="623"/>
                    <a:pt x="17572" y="623"/>
                  </a:cubicBezTo>
                  <a:close/>
                  <a:moveTo>
                    <a:pt x="4915" y="675"/>
                  </a:moveTo>
                  <a:cubicBezTo>
                    <a:pt x="4946" y="675"/>
                    <a:pt x="4978" y="681"/>
                    <a:pt x="5015" y="694"/>
                  </a:cubicBezTo>
                  <a:cubicBezTo>
                    <a:pt x="4974" y="754"/>
                    <a:pt x="4923" y="766"/>
                    <a:pt x="4872" y="766"/>
                  </a:cubicBezTo>
                  <a:cubicBezTo>
                    <a:pt x="4836" y="766"/>
                    <a:pt x="4801" y="760"/>
                    <a:pt x="4767" y="760"/>
                  </a:cubicBezTo>
                  <a:cubicBezTo>
                    <a:pt x="4750" y="760"/>
                    <a:pt x="4735" y="762"/>
                    <a:pt x="4720" y="765"/>
                  </a:cubicBezTo>
                  <a:lnTo>
                    <a:pt x="4694" y="777"/>
                  </a:lnTo>
                  <a:lnTo>
                    <a:pt x="4706" y="765"/>
                  </a:lnTo>
                  <a:cubicBezTo>
                    <a:pt x="4775" y="714"/>
                    <a:pt x="4837" y="675"/>
                    <a:pt x="4915" y="675"/>
                  </a:cubicBezTo>
                  <a:close/>
                  <a:moveTo>
                    <a:pt x="19216" y="728"/>
                  </a:moveTo>
                  <a:lnTo>
                    <a:pt x="19216" y="728"/>
                  </a:lnTo>
                  <a:cubicBezTo>
                    <a:pt x="19227" y="765"/>
                    <a:pt x="19193" y="754"/>
                    <a:pt x="19179" y="765"/>
                  </a:cubicBezTo>
                  <a:lnTo>
                    <a:pt x="19167" y="777"/>
                  </a:lnTo>
                  <a:lnTo>
                    <a:pt x="19179" y="754"/>
                  </a:lnTo>
                  <a:cubicBezTo>
                    <a:pt x="19193" y="754"/>
                    <a:pt x="19204" y="743"/>
                    <a:pt x="19216" y="728"/>
                  </a:cubicBezTo>
                  <a:close/>
                  <a:moveTo>
                    <a:pt x="24145" y="754"/>
                  </a:moveTo>
                  <a:lnTo>
                    <a:pt x="24145" y="777"/>
                  </a:lnTo>
                  <a:lnTo>
                    <a:pt x="24134" y="754"/>
                  </a:lnTo>
                  <a:close/>
                  <a:moveTo>
                    <a:pt x="11899" y="715"/>
                  </a:moveTo>
                  <a:cubicBezTo>
                    <a:pt x="11905" y="715"/>
                    <a:pt x="11912" y="716"/>
                    <a:pt x="11919" y="717"/>
                  </a:cubicBezTo>
                  <a:cubicBezTo>
                    <a:pt x="11912" y="767"/>
                    <a:pt x="11885" y="787"/>
                    <a:pt x="11842" y="787"/>
                  </a:cubicBezTo>
                  <a:cubicBezTo>
                    <a:pt x="11824" y="787"/>
                    <a:pt x="11802" y="784"/>
                    <a:pt x="11778" y="777"/>
                  </a:cubicBezTo>
                  <a:cubicBezTo>
                    <a:pt x="11821" y="756"/>
                    <a:pt x="11844" y="715"/>
                    <a:pt x="11899" y="715"/>
                  </a:cubicBezTo>
                  <a:close/>
                  <a:moveTo>
                    <a:pt x="11274" y="691"/>
                  </a:moveTo>
                  <a:cubicBezTo>
                    <a:pt x="11296" y="691"/>
                    <a:pt x="11304" y="712"/>
                    <a:pt x="11304" y="743"/>
                  </a:cubicBezTo>
                  <a:cubicBezTo>
                    <a:pt x="11304" y="765"/>
                    <a:pt x="11292" y="788"/>
                    <a:pt x="11258" y="788"/>
                  </a:cubicBezTo>
                  <a:cubicBezTo>
                    <a:pt x="11233" y="777"/>
                    <a:pt x="11199" y="765"/>
                    <a:pt x="11210" y="743"/>
                  </a:cubicBezTo>
                  <a:cubicBezTo>
                    <a:pt x="11210" y="717"/>
                    <a:pt x="11247" y="694"/>
                    <a:pt x="11258" y="694"/>
                  </a:cubicBezTo>
                  <a:cubicBezTo>
                    <a:pt x="11264" y="692"/>
                    <a:pt x="11270" y="691"/>
                    <a:pt x="11274" y="691"/>
                  </a:cubicBezTo>
                  <a:close/>
                  <a:moveTo>
                    <a:pt x="23768" y="777"/>
                  </a:moveTo>
                  <a:lnTo>
                    <a:pt x="23790" y="788"/>
                  </a:lnTo>
                  <a:lnTo>
                    <a:pt x="23768" y="788"/>
                  </a:lnTo>
                  <a:lnTo>
                    <a:pt x="23768" y="777"/>
                  </a:lnTo>
                  <a:close/>
                  <a:moveTo>
                    <a:pt x="22906" y="697"/>
                  </a:moveTo>
                  <a:cubicBezTo>
                    <a:pt x="22916" y="697"/>
                    <a:pt x="22928" y="700"/>
                    <a:pt x="22939" y="706"/>
                  </a:cubicBezTo>
                  <a:cubicBezTo>
                    <a:pt x="22998" y="799"/>
                    <a:pt x="22916" y="799"/>
                    <a:pt x="22857" y="799"/>
                  </a:cubicBezTo>
                  <a:cubicBezTo>
                    <a:pt x="22844" y="799"/>
                    <a:pt x="22829" y="801"/>
                    <a:pt x="22816" y="801"/>
                  </a:cubicBezTo>
                  <a:cubicBezTo>
                    <a:pt x="22793" y="801"/>
                    <a:pt x="22774" y="796"/>
                    <a:pt x="22774" y="765"/>
                  </a:cubicBezTo>
                  <a:cubicBezTo>
                    <a:pt x="22774" y="728"/>
                    <a:pt x="22834" y="717"/>
                    <a:pt x="22882" y="706"/>
                  </a:cubicBezTo>
                  <a:cubicBezTo>
                    <a:pt x="22888" y="700"/>
                    <a:pt x="22896" y="697"/>
                    <a:pt x="22906" y="697"/>
                  </a:cubicBezTo>
                  <a:close/>
                  <a:moveTo>
                    <a:pt x="6273" y="672"/>
                  </a:moveTo>
                  <a:cubicBezTo>
                    <a:pt x="6288" y="672"/>
                    <a:pt x="6305" y="675"/>
                    <a:pt x="6326" y="683"/>
                  </a:cubicBezTo>
                  <a:cubicBezTo>
                    <a:pt x="6374" y="694"/>
                    <a:pt x="6374" y="717"/>
                    <a:pt x="6352" y="754"/>
                  </a:cubicBezTo>
                  <a:cubicBezTo>
                    <a:pt x="6337" y="743"/>
                    <a:pt x="6326" y="743"/>
                    <a:pt x="6315" y="743"/>
                  </a:cubicBezTo>
                  <a:cubicBezTo>
                    <a:pt x="6315" y="754"/>
                    <a:pt x="6326" y="754"/>
                    <a:pt x="6326" y="765"/>
                  </a:cubicBezTo>
                  <a:cubicBezTo>
                    <a:pt x="6281" y="788"/>
                    <a:pt x="6232" y="799"/>
                    <a:pt x="6173" y="814"/>
                  </a:cubicBezTo>
                  <a:cubicBezTo>
                    <a:pt x="6204" y="764"/>
                    <a:pt x="6199" y="672"/>
                    <a:pt x="6273" y="672"/>
                  </a:cubicBezTo>
                  <a:close/>
                  <a:moveTo>
                    <a:pt x="12322" y="777"/>
                  </a:moveTo>
                  <a:cubicBezTo>
                    <a:pt x="12345" y="777"/>
                    <a:pt x="12345" y="788"/>
                    <a:pt x="12322" y="799"/>
                  </a:cubicBezTo>
                  <a:cubicBezTo>
                    <a:pt x="12311" y="814"/>
                    <a:pt x="12286" y="814"/>
                    <a:pt x="12274" y="814"/>
                  </a:cubicBezTo>
                  <a:cubicBezTo>
                    <a:pt x="12252" y="814"/>
                    <a:pt x="12252" y="799"/>
                    <a:pt x="12274" y="788"/>
                  </a:cubicBezTo>
                  <a:cubicBezTo>
                    <a:pt x="12286" y="777"/>
                    <a:pt x="12297" y="777"/>
                    <a:pt x="12322" y="777"/>
                  </a:cubicBezTo>
                  <a:close/>
                  <a:moveTo>
                    <a:pt x="9979" y="692"/>
                  </a:moveTo>
                  <a:cubicBezTo>
                    <a:pt x="9983" y="692"/>
                    <a:pt x="9988" y="693"/>
                    <a:pt x="9993" y="694"/>
                  </a:cubicBezTo>
                  <a:cubicBezTo>
                    <a:pt x="10027" y="706"/>
                    <a:pt x="10027" y="743"/>
                    <a:pt x="10015" y="754"/>
                  </a:cubicBezTo>
                  <a:cubicBezTo>
                    <a:pt x="9993" y="777"/>
                    <a:pt x="9956" y="799"/>
                    <a:pt x="9933" y="814"/>
                  </a:cubicBezTo>
                  <a:lnTo>
                    <a:pt x="9910" y="825"/>
                  </a:lnTo>
                  <a:lnTo>
                    <a:pt x="9922" y="814"/>
                  </a:lnTo>
                  <a:cubicBezTo>
                    <a:pt x="9933" y="788"/>
                    <a:pt x="9933" y="765"/>
                    <a:pt x="9944" y="743"/>
                  </a:cubicBezTo>
                  <a:cubicBezTo>
                    <a:pt x="9944" y="721"/>
                    <a:pt x="9953" y="692"/>
                    <a:pt x="9979" y="692"/>
                  </a:cubicBezTo>
                  <a:close/>
                  <a:moveTo>
                    <a:pt x="3324" y="836"/>
                  </a:moveTo>
                  <a:lnTo>
                    <a:pt x="3324" y="859"/>
                  </a:lnTo>
                  <a:cubicBezTo>
                    <a:pt x="3324" y="859"/>
                    <a:pt x="3312" y="870"/>
                    <a:pt x="3301" y="870"/>
                  </a:cubicBezTo>
                  <a:cubicBezTo>
                    <a:pt x="3275" y="870"/>
                    <a:pt x="3275" y="859"/>
                    <a:pt x="3301" y="836"/>
                  </a:cubicBezTo>
                  <a:close/>
                  <a:moveTo>
                    <a:pt x="3607" y="848"/>
                  </a:moveTo>
                  <a:lnTo>
                    <a:pt x="3596" y="859"/>
                  </a:lnTo>
                  <a:lnTo>
                    <a:pt x="3585" y="870"/>
                  </a:lnTo>
                  <a:lnTo>
                    <a:pt x="3585" y="859"/>
                  </a:lnTo>
                  <a:lnTo>
                    <a:pt x="3607" y="848"/>
                  </a:lnTo>
                  <a:close/>
                  <a:moveTo>
                    <a:pt x="4489" y="832"/>
                  </a:moveTo>
                  <a:cubicBezTo>
                    <a:pt x="4494" y="832"/>
                    <a:pt x="4500" y="833"/>
                    <a:pt x="4507" y="836"/>
                  </a:cubicBezTo>
                  <a:lnTo>
                    <a:pt x="4507" y="859"/>
                  </a:lnTo>
                  <a:cubicBezTo>
                    <a:pt x="4493" y="859"/>
                    <a:pt x="4481" y="870"/>
                    <a:pt x="4481" y="870"/>
                  </a:cubicBezTo>
                  <a:cubicBezTo>
                    <a:pt x="4470" y="870"/>
                    <a:pt x="4459" y="859"/>
                    <a:pt x="4459" y="859"/>
                  </a:cubicBezTo>
                  <a:cubicBezTo>
                    <a:pt x="4467" y="842"/>
                    <a:pt x="4475" y="832"/>
                    <a:pt x="4489" y="832"/>
                  </a:cubicBezTo>
                  <a:close/>
                  <a:moveTo>
                    <a:pt x="6966" y="792"/>
                  </a:moveTo>
                  <a:cubicBezTo>
                    <a:pt x="6972" y="792"/>
                    <a:pt x="6980" y="795"/>
                    <a:pt x="6990" y="799"/>
                  </a:cubicBezTo>
                  <a:cubicBezTo>
                    <a:pt x="7001" y="814"/>
                    <a:pt x="7013" y="836"/>
                    <a:pt x="7013" y="859"/>
                  </a:cubicBezTo>
                  <a:cubicBezTo>
                    <a:pt x="7019" y="874"/>
                    <a:pt x="7015" y="880"/>
                    <a:pt x="7007" y="880"/>
                  </a:cubicBezTo>
                  <a:cubicBezTo>
                    <a:pt x="7002" y="880"/>
                    <a:pt x="6995" y="876"/>
                    <a:pt x="6990" y="870"/>
                  </a:cubicBezTo>
                  <a:cubicBezTo>
                    <a:pt x="6965" y="859"/>
                    <a:pt x="6965" y="836"/>
                    <a:pt x="6953" y="814"/>
                  </a:cubicBezTo>
                  <a:cubicBezTo>
                    <a:pt x="6953" y="798"/>
                    <a:pt x="6957" y="792"/>
                    <a:pt x="6966" y="792"/>
                  </a:cubicBezTo>
                  <a:close/>
                  <a:moveTo>
                    <a:pt x="12652" y="799"/>
                  </a:moveTo>
                  <a:cubicBezTo>
                    <a:pt x="12666" y="814"/>
                    <a:pt x="12689" y="825"/>
                    <a:pt x="12689" y="836"/>
                  </a:cubicBezTo>
                  <a:cubicBezTo>
                    <a:pt x="12689" y="859"/>
                    <a:pt x="12666" y="870"/>
                    <a:pt x="12640" y="885"/>
                  </a:cubicBezTo>
                  <a:cubicBezTo>
                    <a:pt x="12618" y="885"/>
                    <a:pt x="12606" y="870"/>
                    <a:pt x="12618" y="859"/>
                  </a:cubicBezTo>
                  <a:cubicBezTo>
                    <a:pt x="12618" y="836"/>
                    <a:pt x="12640" y="825"/>
                    <a:pt x="12652" y="799"/>
                  </a:cubicBezTo>
                  <a:close/>
                  <a:moveTo>
                    <a:pt x="6173" y="814"/>
                  </a:moveTo>
                  <a:lnTo>
                    <a:pt x="6173" y="814"/>
                  </a:lnTo>
                  <a:cubicBezTo>
                    <a:pt x="6161" y="836"/>
                    <a:pt x="6161" y="859"/>
                    <a:pt x="6139" y="885"/>
                  </a:cubicBezTo>
                  <a:cubicBezTo>
                    <a:pt x="6135" y="888"/>
                    <a:pt x="6131" y="889"/>
                    <a:pt x="6127" y="889"/>
                  </a:cubicBezTo>
                  <a:cubicBezTo>
                    <a:pt x="6115" y="889"/>
                    <a:pt x="6105" y="878"/>
                    <a:pt x="6113" y="859"/>
                  </a:cubicBezTo>
                  <a:cubicBezTo>
                    <a:pt x="6125" y="848"/>
                    <a:pt x="6150" y="825"/>
                    <a:pt x="6173" y="814"/>
                  </a:cubicBezTo>
                  <a:close/>
                  <a:moveTo>
                    <a:pt x="9388" y="836"/>
                  </a:moveTo>
                  <a:cubicBezTo>
                    <a:pt x="9402" y="848"/>
                    <a:pt x="9425" y="859"/>
                    <a:pt x="9425" y="870"/>
                  </a:cubicBezTo>
                  <a:cubicBezTo>
                    <a:pt x="9425" y="886"/>
                    <a:pt x="9412" y="892"/>
                    <a:pt x="9396" y="892"/>
                  </a:cubicBezTo>
                  <a:cubicBezTo>
                    <a:pt x="9386" y="892"/>
                    <a:pt x="9375" y="889"/>
                    <a:pt x="9365" y="885"/>
                  </a:cubicBezTo>
                  <a:cubicBezTo>
                    <a:pt x="9354" y="885"/>
                    <a:pt x="9354" y="859"/>
                    <a:pt x="9343" y="848"/>
                  </a:cubicBezTo>
                  <a:cubicBezTo>
                    <a:pt x="9365" y="848"/>
                    <a:pt x="9377" y="836"/>
                    <a:pt x="9388" y="836"/>
                  </a:cubicBezTo>
                  <a:close/>
                  <a:moveTo>
                    <a:pt x="8741" y="681"/>
                  </a:moveTo>
                  <a:cubicBezTo>
                    <a:pt x="8780" y="681"/>
                    <a:pt x="8800" y="722"/>
                    <a:pt x="8821" y="765"/>
                  </a:cubicBezTo>
                  <a:cubicBezTo>
                    <a:pt x="8809" y="836"/>
                    <a:pt x="8764" y="885"/>
                    <a:pt x="8667" y="896"/>
                  </a:cubicBezTo>
                  <a:cubicBezTo>
                    <a:pt x="8633" y="896"/>
                    <a:pt x="8608" y="870"/>
                    <a:pt x="8608" y="848"/>
                  </a:cubicBezTo>
                  <a:cubicBezTo>
                    <a:pt x="8608" y="836"/>
                    <a:pt x="8622" y="799"/>
                    <a:pt x="8622" y="799"/>
                  </a:cubicBezTo>
                  <a:cubicBezTo>
                    <a:pt x="8643" y="806"/>
                    <a:pt x="8658" y="809"/>
                    <a:pt x="8670" y="809"/>
                  </a:cubicBezTo>
                  <a:cubicBezTo>
                    <a:pt x="8746" y="809"/>
                    <a:pt x="8666" y="693"/>
                    <a:pt x="8727" y="683"/>
                  </a:cubicBezTo>
                  <a:cubicBezTo>
                    <a:pt x="8732" y="682"/>
                    <a:pt x="8737" y="681"/>
                    <a:pt x="8741" y="681"/>
                  </a:cubicBezTo>
                  <a:close/>
                  <a:moveTo>
                    <a:pt x="14074" y="625"/>
                  </a:moveTo>
                  <a:cubicBezTo>
                    <a:pt x="14098" y="625"/>
                    <a:pt x="14121" y="631"/>
                    <a:pt x="14142" y="646"/>
                  </a:cubicBezTo>
                  <a:cubicBezTo>
                    <a:pt x="14190" y="683"/>
                    <a:pt x="14167" y="717"/>
                    <a:pt x="14130" y="754"/>
                  </a:cubicBezTo>
                  <a:lnTo>
                    <a:pt x="14025" y="859"/>
                  </a:lnTo>
                  <a:cubicBezTo>
                    <a:pt x="14000" y="870"/>
                    <a:pt x="13988" y="896"/>
                    <a:pt x="13966" y="907"/>
                  </a:cubicBezTo>
                  <a:cubicBezTo>
                    <a:pt x="13959" y="910"/>
                    <a:pt x="13954" y="912"/>
                    <a:pt x="13950" y="912"/>
                  </a:cubicBezTo>
                  <a:cubicBezTo>
                    <a:pt x="13938" y="912"/>
                    <a:pt x="13936" y="901"/>
                    <a:pt x="13954" y="885"/>
                  </a:cubicBezTo>
                  <a:cubicBezTo>
                    <a:pt x="13966" y="870"/>
                    <a:pt x="13988" y="870"/>
                    <a:pt x="14014" y="859"/>
                  </a:cubicBezTo>
                  <a:cubicBezTo>
                    <a:pt x="14025" y="814"/>
                    <a:pt x="14000" y="777"/>
                    <a:pt x="13977" y="743"/>
                  </a:cubicBezTo>
                  <a:cubicBezTo>
                    <a:pt x="13954" y="706"/>
                    <a:pt x="13943" y="672"/>
                    <a:pt x="13988" y="646"/>
                  </a:cubicBezTo>
                  <a:cubicBezTo>
                    <a:pt x="14015" y="634"/>
                    <a:pt x="14045" y="625"/>
                    <a:pt x="14074" y="625"/>
                  </a:cubicBezTo>
                  <a:close/>
                  <a:moveTo>
                    <a:pt x="4081" y="885"/>
                  </a:moveTo>
                  <a:cubicBezTo>
                    <a:pt x="4104" y="885"/>
                    <a:pt x="4115" y="885"/>
                    <a:pt x="4104" y="907"/>
                  </a:cubicBezTo>
                  <a:cubicBezTo>
                    <a:pt x="4104" y="907"/>
                    <a:pt x="4093" y="919"/>
                    <a:pt x="4081" y="919"/>
                  </a:cubicBezTo>
                  <a:lnTo>
                    <a:pt x="4067" y="907"/>
                  </a:lnTo>
                  <a:cubicBezTo>
                    <a:pt x="4067" y="896"/>
                    <a:pt x="4081" y="885"/>
                    <a:pt x="4081" y="885"/>
                  </a:cubicBezTo>
                  <a:close/>
                  <a:moveTo>
                    <a:pt x="4907" y="896"/>
                  </a:moveTo>
                  <a:lnTo>
                    <a:pt x="4919" y="919"/>
                  </a:lnTo>
                  <a:lnTo>
                    <a:pt x="4907" y="907"/>
                  </a:lnTo>
                  <a:lnTo>
                    <a:pt x="4907" y="896"/>
                  </a:lnTo>
                  <a:close/>
                  <a:moveTo>
                    <a:pt x="8012" y="677"/>
                  </a:moveTo>
                  <a:cubicBezTo>
                    <a:pt x="8122" y="677"/>
                    <a:pt x="8115" y="727"/>
                    <a:pt x="8088" y="907"/>
                  </a:cubicBezTo>
                  <a:lnTo>
                    <a:pt x="8088" y="919"/>
                  </a:lnTo>
                  <a:lnTo>
                    <a:pt x="8077" y="907"/>
                  </a:lnTo>
                  <a:cubicBezTo>
                    <a:pt x="8006" y="825"/>
                    <a:pt x="7924" y="754"/>
                    <a:pt x="7827" y="694"/>
                  </a:cubicBezTo>
                  <a:cubicBezTo>
                    <a:pt x="7910" y="684"/>
                    <a:pt x="7970" y="677"/>
                    <a:pt x="8012" y="677"/>
                  </a:cubicBezTo>
                  <a:close/>
                  <a:moveTo>
                    <a:pt x="9698" y="690"/>
                  </a:moveTo>
                  <a:cubicBezTo>
                    <a:pt x="9714" y="690"/>
                    <a:pt x="9730" y="698"/>
                    <a:pt x="9743" y="717"/>
                  </a:cubicBezTo>
                  <a:cubicBezTo>
                    <a:pt x="9780" y="754"/>
                    <a:pt x="9768" y="788"/>
                    <a:pt x="9732" y="825"/>
                  </a:cubicBezTo>
                  <a:cubicBezTo>
                    <a:pt x="9697" y="848"/>
                    <a:pt x="9686" y="885"/>
                    <a:pt x="9672" y="919"/>
                  </a:cubicBezTo>
                  <a:cubicBezTo>
                    <a:pt x="9601" y="896"/>
                    <a:pt x="9627" y="836"/>
                    <a:pt x="9590" y="788"/>
                  </a:cubicBezTo>
                  <a:cubicBezTo>
                    <a:pt x="9567" y="754"/>
                    <a:pt x="9627" y="728"/>
                    <a:pt x="9661" y="706"/>
                  </a:cubicBezTo>
                  <a:cubicBezTo>
                    <a:pt x="9672" y="696"/>
                    <a:pt x="9685" y="690"/>
                    <a:pt x="9698" y="690"/>
                  </a:cubicBezTo>
                  <a:close/>
                  <a:moveTo>
                    <a:pt x="15112" y="896"/>
                  </a:moveTo>
                  <a:lnTo>
                    <a:pt x="15123" y="919"/>
                  </a:lnTo>
                  <a:lnTo>
                    <a:pt x="15112" y="907"/>
                  </a:lnTo>
                  <a:lnTo>
                    <a:pt x="15112" y="896"/>
                  </a:lnTo>
                  <a:close/>
                  <a:moveTo>
                    <a:pt x="15291" y="896"/>
                  </a:moveTo>
                  <a:lnTo>
                    <a:pt x="15291" y="919"/>
                  </a:lnTo>
                  <a:lnTo>
                    <a:pt x="15277" y="919"/>
                  </a:lnTo>
                  <a:lnTo>
                    <a:pt x="15291" y="896"/>
                  </a:lnTo>
                  <a:close/>
                  <a:moveTo>
                    <a:pt x="25777" y="907"/>
                  </a:moveTo>
                  <a:lnTo>
                    <a:pt x="25765" y="919"/>
                  </a:lnTo>
                  <a:lnTo>
                    <a:pt x="25754" y="907"/>
                  </a:lnTo>
                  <a:close/>
                  <a:moveTo>
                    <a:pt x="26123" y="882"/>
                  </a:moveTo>
                  <a:cubicBezTo>
                    <a:pt x="26128" y="882"/>
                    <a:pt x="26136" y="886"/>
                    <a:pt x="26146" y="896"/>
                  </a:cubicBezTo>
                  <a:lnTo>
                    <a:pt x="26146" y="907"/>
                  </a:lnTo>
                  <a:cubicBezTo>
                    <a:pt x="26131" y="919"/>
                    <a:pt x="26120" y="919"/>
                    <a:pt x="26120" y="919"/>
                  </a:cubicBezTo>
                  <a:cubicBezTo>
                    <a:pt x="26109" y="919"/>
                    <a:pt x="26097" y="907"/>
                    <a:pt x="26109" y="907"/>
                  </a:cubicBezTo>
                  <a:cubicBezTo>
                    <a:pt x="26109" y="893"/>
                    <a:pt x="26113" y="882"/>
                    <a:pt x="26123" y="882"/>
                  </a:cubicBezTo>
                  <a:close/>
                  <a:moveTo>
                    <a:pt x="10844" y="646"/>
                  </a:moveTo>
                  <a:lnTo>
                    <a:pt x="10833" y="658"/>
                  </a:lnTo>
                  <a:cubicBezTo>
                    <a:pt x="10777" y="723"/>
                    <a:pt x="10732" y="801"/>
                    <a:pt x="10622" y="801"/>
                  </a:cubicBezTo>
                  <a:cubicBezTo>
                    <a:pt x="10613" y="801"/>
                    <a:pt x="10604" y="800"/>
                    <a:pt x="10594" y="799"/>
                  </a:cubicBezTo>
                  <a:cubicBezTo>
                    <a:pt x="10585" y="798"/>
                    <a:pt x="10576" y="797"/>
                    <a:pt x="10568" y="797"/>
                  </a:cubicBezTo>
                  <a:cubicBezTo>
                    <a:pt x="10453" y="797"/>
                    <a:pt x="10395" y="921"/>
                    <a:pt x="10280" y="921"/>
                  </a:cubicBezTo>
                  <a:cubicBezTo>
                    <a:pt x="10272" y="921"/>
                    <a:pt x="10263" y="920"/>
                    <a:pt x="10254" y="919"/>
                  </a:cubicBezTo>
                  <a:cubicBezTo>
                    <a:pt x="10265" y="848"/>
                    <a:pt x="10407" y="848"/>
                    <a:pt x="10370" y="765"/>
                  </a:cubicBezTo>
                  <a:lnTo>
                    <a:pt x="10359" y="754"/>
                  </a:lnTo>
                  <a:lnTo>
                    <a:pt x="10381" y="754"/>
                  </a:lnTo>
                  <a:cubicBezTo>
                    <a:pt x="10394" y="757"/>
                    <a:pt x="10407" y="758"/>
                    <a:pt x="10419" y="758"/>
                  </a:cubicBezTo>
                  <a:cubicBezTo>
                    <a:pt x="10453" y="758"/>
                    <a:pt x="10484" y="747"/>
                    <a:pt x="10501" y="728"/>
                  </a:cubicBezTo>
                  <a:cubicBezTo>
                    <a:pt x="10559" y="663"/>
                    <a:pt x="10627" y="647"/>
                    <a:pt x="10696" y="647"/>
                  </a:cubicBezTo>
                  <a:cubicBezTo>
                    <a:pt x="10738" y="647"/>
                    <a:pt x="10780" y="653"/>
                    <a:pt x="10821" y="658"/>
                  </a:cubicBezTo>
                  <a:lnTo>
                    <a:pt x="10844" y="646"/>
                  </a:lnTo>
                  <a:close/>
                  <a:moveTo>
                    <a:pt x="11020" y="859"/>
                  </a:moveTo>
                  <a:cubicBezTo>
                    <a:pt x="11020" y="870"/>
                    <a:pt x="11020" y="885"/>
                    <a:pt x="11034" y="907"/>
                  </a:cubicBezTo>
                  <a:cubicBezTo>
                    <a:pt x="11020" y="907"/>
                    <a:pt x="11009" y="930"/>
                    <a:pt x="10997" y="930"/>
                  </a:cubicBezTo>
                  <a:cubicBezTo>
                    <a:pt x="10963" y="919"/>
                    <a:pt x="10963" y="896"/>
                    <a:pt x="10974" y="885"/>
                  </a:cubicBezTo>
                  <a:cubicBezTo>
                    <a:pt x="10986" y="870"/>
                    <a:pt x="10997" y="859"/>
                    <a:pt x="11020" y="859"/>
                  </a:cubicBezTo>
                  <a:close/>
                  <a:moveTo>
                    <a:pt x="25107" y="832"/>
                  </a:moveTo>
                  <a:cubicBezTo>
                    <a:pt x="25132" y="832"/>
                    <a:pt x="25152" y="845"/>
                    <a:pt x="25152" y="870"/>
                  </a:cubicBezTo>
                  <a:cubicBezTo>
                    <a:pt x="25164" y="896"/>
                    <a:pt x="25152" y="919"/>
                    <a:pt x="25127" y="930"/>
                  </a:cubicBezTo>
                  <a:cubicBezTo>
                    <a:pt x="25081" y="930"/>
                    <a:pt x="25067" y="896"/>
                    <a:pt x="25056" y="870"/>
                  </a:cubicBezTo>
                  <a:cubicBezTo>
                    <a:pt x="25056" y="859"/>
                    <a:pt x="25067" y="836"/>
                    <a:pt x="25081" y="836"/>
                  </a:cubicBezTo>
                  <a:cubicBezTo>
                    <a:pt x="25090" y="833"/>
                    <a:pt x="25099" y="832"/>
                    <a:pt x="25107" y="832"/>
                  </a:cubicBezTo>
                  <a:close/>
                  <a:moveTo>
                    <a:pt x="15631" y="591"/>
                  </a:moveTo>
                  <a:cubicBezTo>
                    <a:pt x="15650" y="591"/>
                    <a:pt x="15673" y="597"/>
                    <a:pt x="15702" y="612"/>
                  </a:cubicBezTo>
                  <a:cubicBezTo>
                    <a:pt x="15787" y="658"/>
                    <a:pt x="15799" y="848"/>
                    <a:pt x="15728" y="919"/>
                  </a:cubicBezTo>
                  <a:cubicBezTo>
                    <a:pt x="15717" y="928"/>
                    <a:pt x="15707" y="932"/>
                    <a:pt x="15696" y="932"/>
                  </a:cubicBezTo>
                  <a:cubicBezTo>
                    <a:pt x="15681" y="932"/>
                    <a:pt x="15665" y="925"/>
                    <a:pt x="15646" y="919"/>
                  </a:cubicBezTo>
                  <a:cubicBezTo>
                    <a:pt x="15609" y="885"/>
                    <a:pt x="15717" y="825"/>
                    <a:pt x="15609" y="799"/>
                  </a:cubicBezTo>
                  <a:cubicBezTo>
                    <a:pt x="15575" y="799"/>
                    <a:pt x="15526" y="777"/>
                    <a:pt x="15467" y="754"/>
                  </a:cubicBezTo>
                  <a:cubicBezTo>
                    <a:pt x="15490" y="728"/>
                    <a:pt x="15490" y="717"/>
                    <a:pt x="15504" y="717"/>
                  </a:cubicBezTo>
                  <a:cubicBezTo>
                    <a:pt x="15549" y="681"/>
                    <a:pt x="15558" y="591"/>
                    <a:pt x="15631" y="591"/>
                  </a:cubicBezTo>
                  <a:close/>
                  <a:moveTo>
                    <a:pt x="5628" y="658"/>
                  </a:moveTo>
                  <a:cubicBezTo>
                    <a:pt x="5523" y="754"/>
                    <a:pt x="5452" y="836"/>
                    <a:pt x="5333" y="859"/>
                  </a:cubicBezTo>
                  <a:cubicBezTo>
                    <a:pt x="5299" y="885"/>
                    <a:pt x="5262" y="919"/>
                    <a:pt x="5228" y="930"/>
                  </a:cubicBezTo>
                  <a:cubicBezTo>
                    <a:pt x="5212" y="938"/>
                    <a:pt x="5197" y="942"/>
                    <a:pt x="5183" y="942"/>
                  </a:cubicBezTo>
                  <a:cubicBezTo>
                    <a:pt x="5154" y="942"/>
                    <a:pt x="5131" y="923"/>
                    <a:pt x="5131" y="885"/>
                  </a:cubicBezTo>
                  <a:cubicBezTo>
                    <a:pt x="5131" y="860"/>
                    <a:pt x="5144" y="854"/>
                    <a:pt x="5162" y="854"/>
                  </a:cubicBezTo>
                  <a:cubicBezTo>
                    <a:pt x="5178" y="854"/>
                    <a:pt x="5199" y="859"/>
                    <a:pt x="5216" y="859"/>
                  </a:cubicBezTo>
                  <a:cubicBezTo>
                    <a:pt x="5251" y="859"/>
                    <a:pt x="5287" y="859"/>
                    <a:pt x="5321" y="848"/>
                  </a:cubicBezTo>
                  <a:cubicBezTo>
                    <a:pt x="5381" y="799"/>
                    <a:pt x="5358" y="754"/>
                    <a:pt x="5310" y="706"/>
                  </a:cubicBezTo>
                  <a:cubicBezTo>
                    <a:pt x="5415" y="646"/>
                    <a:pt x="5500" y="683"/>
                    <a:pt x="5628" y="658"/>
                  </a:cubicBezTo>
                  <a:close/>
                  <a:moveTo>
                    <a:pt x="20913" y="773"/>
                  </a:moveTo>
                  <a:cubicBezTo>
                    <a:pt x="20925" y="773"/>
                    <a:pt x="20938" y="774"/>
                    <a:pt x="20952" y="777"/>
                  </a:cubicBezTo>
                  <a:cubicBezTo>
                    <a:pt x="20907" y="825"/>
                    <a:pt x="20859" y="870"/>
                    <a:pt x="20810" y="907"/>
                  </a:cubicBezTo>
                  <a:cubicBezTo>
                    <a:pt x="20788" y="930"/>
                    <a:pt x="20765" y="941"/>
                    <a:pt x="20754" y="956"/>
                  </a:cubicBezTo>
                  <a:cubicBezTo>
                    <a:pt x="20765" y="941"/>
                    <a:pt x="20788" y="930"/>
                    <a:pt x="20799" y="907"/>
                  </a:cubicBezTo>
                  <a:cubicBezTo>
                    <a:pt x="20822" y="845"/>
                    <a:pt x="20824" y="773"/>
                    <a:pt x="20913" y="773"/>
                  </a:cubicBezTo>
                  <a:close/>
                  <a:moveTo>
                    <a:pt x="19757" y="883"/>
                  </a:moveTo>
                  <a:cubicBezTo>
                    <a:pt x="19794" y="883"/>
                    <a:pt x="19809" y="919"/>
                    <a:pt x="19817" y="956"/>
                  </a:cubicBezTo>
                  <a:cubicBezTo>
                    <a:pt x="19805" y="958"/>
                    <a:pt x="19793" y="960"/>
                    <a:pt x="19781" y="960"/>
                  </a:cubicBezTo>
                  <a:cubicBezTo>
                    <a:pt x="19746" y="960"/>
                    <a:pt x="19711" y="949"/>
                    <a:pt x="19675" y="930"/>
                  </a:cubicBezTo>
                  <a:cubicBezTo>
                    <a:pt x="19675" y="919"/>
                    <a:pt x="19701" y="896"/>
                    <a:pt x="19712" y="896"/>
                  </a:cubicBezTo>
                  <a:cubicBezTo>
                    <a:pt x="19730" y="887"/>
                    <a:pt x="19744" y="883"/>
                    <a:pt x="19757" y="883"/>
                  </a:cubicBezTo>
                  <a:close/>
                  <a:moveTo>
                    <a:pt x="10594" y="930"/>
                  </a:moveTo>
                  <a:cubicBezTo>
                    <a:pt x="10620" y="941"/>
                    <a:pt x="10620" y="956"/>
                    <a:pt x="10594" y="967"/>
                  </a:cubicBezTo>
                  <a:lnTo>
                    <a:pt x="10583" y="967"/>
                  </a:lnTo>
                  <a:cubicBezTo>
                    <a:pt x="10572" y="956"/>
                    <a:pt x="10572" y="956"/>
                    <a:pt x="10572" y="941"/>
                  </a:cubicBezTo>
                  <a:cubicBezTo>
                    <a:pt x="10583" y="941"/>
                    <a:pt x="10594" y="930"/>
                    <a:pt x="10594" y="930"/>
                  </a:cubicBezTo>
                  <a:close/>
                  <a:moveTo>
                    <a:pt x="12476" y="941"/>
                  </a:moveTo>
                  <a:lnTo>
                    <a:pt x="12487" y="967"/>
                  </a:lnTo>
                  <a:lnTo>
                    <a:pt x="12476" y="967"/>
                  </a:lnTo>
                  <a:lnTo>
                    <a:pt x="12476" y="941"/>
                  </a:lnTo>
                  <a:close/>
                  <a:moveTo>
                    <a:pt x="13252" y="810"/>
                  </a:moveTo>
                  <a:cubicBezTo>
                    <a:pt x="13279" y="810"/>
                    <a:pt x="13279" y="838"/>
                    <a:pt x="13279" y="848"/>
                  </a:cubicBezTo>
                  <a:cubicBezTo>
                    <a:pt x="13279" y="907"/>
                    <a:pt x="13279" y="956"/>
                    <a:pt x="13208" y="967"/>
                  </a:cubicBezTo>
                  <a:cubicBezTo>
                    <a:pt x="13174" y="967"/>
                    <a:pt x="13162" y="941"/>
                    <a:pt x="13162" y="907"/>
                  </a:cubicBezTo>
                  <a:cubicBezTo>
                    <a:pt x="13174" y="870"/>
                    <a:pt x="13197" y="836"/>
                    <a:pt x="13233" y="814"/>
                  </a:cubicBezTo>
                  <a:cubicBezTo>
                    <a:pt x="13241" y="811"/>
                    <a:pt x="13247" y="810"/>
                    <a:pt x="13252" y="810"/>
                  </a:cubicBezTo>
                  <a:close/>
                  <a:moveTo>
                    <a:pt x="23946" y="814"/>
                  </a:moveTo>
                  <a:lnTo>
                    <a:pt x="23946" y="814"/>
                  </a:lnTo>
                  <a:cubicBezTo>
                    <a:pt x="23921" y="859"/>
                    <a:pt x="23946" y="919"/>
                    <a:pt x="23887" y="967"/>
                  </a:cubicBezTo>
                  <a:cubicBezTo>
                    <a:pt x="23804" y="885"/>
                    <a:pt x="23909" y="848"/>
                    <a:pt x="23946" y="814"/>
                  </a:cubicBezTo>
                  <a:close/>
                  <a:moveTo>
                    <a:pt x="24809" y="765"/>
                  </a:moveTo>
                  <a:lnTo>
                    <a:pt x="24809" y="765"/>
                  </a:lnTo>
                  <a:cubicBezTo>
                    <a:pt x="24713" y="859"/>
                    <a:pt x="24585" y="859"/>
                    <a:pt x="24548" y="967"/>
                  </a:cubicBezTo>
                  <a:cubicBezTo>
                    <a:pt x="24500" y="907"/>
                    <a:pt x="24514" y="836"/>
                    <a:pt x="24454" y="814"/>
                  </a:cubicBezTo>
                  <a:cubicBezTo>
                    <a:pt x="24548" y="765"/>
                    <a:pt x="24656" y="788"/>
                    <a:pt x="24809" y="765"/>
                  </a:cubicBezTo>
                  <a:close/>
                  <a:moveTo>
                    <a:pt x="14593" y="907"/>
                  </a:moveTo>
                  <a:cubicBezTo>
                    <a:pt x="14604" y="907"/>
                    <a:pt x="14627" y="919"/>
                    <a:pt x="14615" y="930"/>
                  </a:cubicBezTo>
                  <a:cubicBezTo>
                    <a:pt x="14615" y="941"/>
                    <a:pt x="14615" y="967"/>
                    <a:pt x="14604" y="978"/>
                  </a:cubicBezTo>
                  <a:cubicBezTo>
                    <a:pt x="14593" y="978"/>
                    <a:pt x="14556" y="967"/>
                    <a:pt x="14556" y="967"/>
                  </a:cubicBezTo>
                  <a:cubicBezTo>
                    <a:pt x="14544" y="941"/>
                    <a:pt x="14556" y="919"/>
                    <a:pt x="14593" y="907"/>
                  </a:cubicBezTo>
                  <a:close/>
                  <a:moveTo>
                    <a:pt x="14806" y="956"/>
                  </a:moveTo>
                  <a:lnTo>
                    <a:pt x="14806" y="956"/>
                  </a:lnTo>
                  <a:cubicBezTo>
                    <a:pt x="14828" y="967"/>
                    <a:pt x="14840" y="978"/>
                    <a:pt x="14865" y="978"/>
                  </a:cubicBezTo>
                  <a:cubicBezTo>
                    <a:pt x="14840" y="978"/>
                    <a:pt x="14817" y="967"/>
                    <a:pt x="14806" y="956"/>
                  </a:cubicBezTo>
                  <a:close/>
                  <a:moveTo>
                    <a:pt x="21616" y="956"/>
                  </a:moveTo>
                  <a:lnTo>
                    <a:pt x="21616" y="967"/>
                  </a:lnTo>
                  <a:cubicBezTo>
                    <a:pt x="21616" y="978"/>
                    <a:pt x="21605" y="978"/>
                    <a:pt x="21605" y="978"/>
                  </a:cubicBezTo>
                  <a:cubicBezTo>
                    <a:pt x="21598" y="981"/>
                    <a:pt x="21592" y="983"/>
                    <a:pt x="21588" y="983"/>
                  </a:cubicBezTo>
                  <a:cubicBezTo>
                    <a:pt x="21576" y="983"/>
                    <a:pt x="21574" y="972"/>
                    <a:pt x="21591" y="956"/>
                  </a:cubicBezTo>
                  <a:close/>
                  <a:moveTo>
                    <a:pt x="7912" y="978"/>
                  </a:moveTo>
                  <a:lnTo>
                    <a:pt x="7912" y="990"/>
                  </a:lnTo>
                  <a:lnTo>
                    <a:pt x="7898" y="978"/>
                  </a:lnTo>
                  <a:close/>
                  <a:moveTo>
                    <a:pt x="8704" y="978"/>
                  </a:moveTo>
                  <a:lnTo>
                    <a:pt x="8693" y="990"/>
                  </a:lnTo>
                  <a:lnTo>
                    <a:pt x="8693" y="978"/>
                  </a:lnTo>
                  <a:close/>
                  <a:moveTo>
                    <a:pt x="9084" y="869"/>
                  </a:moveTo>
                  <a:cubicBezTo>
                    <a:pt x="9134" y="869"/>
                    <a:pt x="9092" y="932"/>
                    <a:pt x="9082" y="956"/>
                  </a:cubicBezTo>
                  <a:cubicBezTo>
                    <a:pt x="9082" y="978"/>
                    <a:pt x="9059" y="978"/>
                    <a:pt x="9048" y="990"/>
                  </a:cubicBezTo>
                  <a:cubicBezTo>
                    <a:pt x="9048" y="941"/>
                    <a:pt x="9022" y="870"/>
                    <a:pt x="9070" y="870"/>
                  </a:cubicBezTo>
                  <a:cubicBezTo>
                    <a:pt x="9075" y="870"/>
                    <a:pt x="9080" y="869"/>
                    <a:pt x="9084" y="869"/>
                  </a:cubicBezTo>
                  <a:close/>
                  <a:moveTo>
                    <a:pt x="12203" y="941"/>
                  </a:moveTo>
                  <a:cubicBezTo>
                    <a:pt x="12215" y="941"/>
                    <a:pt x="12226" y="967"/>
                    <a:pt x="12240" y="978"/>
                  </a:cubicBezTo>
                  <a:cubicBezTo>
                    <a:pt x="12226" y="978"/>
                    <a:pt x="12203" y="990"/>
                    <a:pt x="12192" y="990"/>
                  </a:cubicBezTo>
                  <a:cubicBezTo>
                    <a:pt x="12169" y="990"/>
                    <a:pt x="12155" y="978"/>
                    <a:pt x="12169" y="967"/>
                  </a:cubicBezTo>
                  <a:cubicBezTo>
                    <a:pt x="12181" y="956"/>
                    <a:pt x="12192" y="941"/>
                    <a:pt x="12203" y="941"/>
                  </a:cubicBezTo>
                  <a:close/>
                  <a:moveTo>
                    <a:pt x="20146" y="903"/>
                  </a:moveTo>
                  <a:cubicBezTo>
                    <a:pt x="20161" y="903"/>
                    <a:pt x="20172" y="911"/>
                    <a:pt x="20172" y="919"/>
                  </a:cubicBezTo>
                  <a:cubicBezTo>
                    <a:pt x="20172" y="956"/>
                    <a:pt x="20161" y="990"/>
                    <a:pt x="20115" y="990"/>
                  </a:cubicBezTo>
                  <a:cubicBezTo>
                    <a:pt x="20101" y="990"/>
                    <a:pt x="20078" y="978"/>
                    <a:pt x="20078" y="978"/>
                  </a:cubicBezTo>
                  <a:cubicBezTo>
                    <a:pt x="20078" y="941"/>
                    <a:pt x="20101" y="919"/>
                    <a:pt x="20127" y="907"/>
                  </a:cubicBezTo>
                  <a:cubicBezTo>
                    <a:pt x="20133" y="904"/>
                    <a:pt x="20140" y="903"/>
                    <a:pt x="20146" y="903"/>
                  </a:cubicBezTo>
                  <a:close/>
                  <a:moveTo>
                    <a:pt x="14320" y="896"/>
                  </a:moveTo>
                  <a:lnTo>
                    <a:pt x="14309" y="907"/>
                  </a:lnTo>
                  <a:lnTo>
                    <a:pt x="14249" y="967"/>
                  </a:lnTo>
                  <a:cubicBezTo>
                    <a:pt x="14227" y="981"/>
                    <a:pt x="14205" y="991"/>
                    <a:pt x="14180" y="991"/>
                  </a:cubicBezTo>
                  <a:cubicBezTo>
                    <a:pt x="14165" y="991"/>
                    <a:pt x="14149" y="987"/>
                    <a:pt x="14130" y="978"/>
                  </a:cubicBezTo>
                  <a:lnTo>
                    <a:pt x="14130" y="956"/>
                  </a:lnTo>
                  <a:cubicBezTo>
                    <a:pt x="14140" y="925"/>
                    <a:pt x="14159" y="904"/>
                    <a:pt x="14198" y="904"/>
                  </a:cubicBezTo>
                  <a:cubicBezTo>
                    <a:pt x="14207" y="904"/>
                    <a:pt x="14216" y="905"/>
                    <a:pt x="14227" y="907"/>
                  </a:cubicBezTo>
                  <a:lnTo>
                    <a:pt x="14298" y="907"/>
                  </a:lnTo>
                  <a:lnTo>
                    <a:pt x="14320" y="896"/>
                  </a:lnTo>
                  <a:close/>
                  <a:moveTo>
                    <a:pt x="11233" y="990"/>
                  </a:moveTo>
                  <a:lnTo>
                    <a:pt x="11221" y="1012"/>
                  </a:lnTo>
                  <a:lnTo>
                    <a:pt x="11210" y="1012"/>
                  </a:lnTo>
                  <a:lnTo>
                    <a:pt x="11221" y="1001"/>
                  </a:lnTo>
                  <a:lnTo>
                    <a:pt x="11233" y="990"/>
                  </a:lnTo>
                  <a:close/>
                  <a:moveTo>
                    <a:pt x="23166" y="990"/>
                  </a:moveTo>
                  <a:lnTo>
                    <a:pt x="23166" y="1012"/>
                  </a:lnTo>
                  <a:lnTo>
                    <a:pt x="23129" y="1012"/>
                  </a:lnTo>
                  <a:lnTo>
                    <a:pt x="23129" y="990"/>
                  </a:lnTo>
                  <a:close/>
                  <a:moveTo>
                    <a:pt x="23487" y="922"/>
                  </a:moveTo>
                  <a:cubicBezTo>
                    <a:pt x="23515" y="922"/>
                    <a:pt x="23549" y="931"/>
                    <a:pt x="23576" y="931"/>
                  </a:cubicBezTo>
                  <a:cubicBezTo>
                    <a:pt x="23582" y="931"/>
                    <a:pt x="23587" y="931"/>
                    <a:pt x="23592" y="930"/>
                  </a:cubicBezTo>
                  <a:lnTo>
                    <a:pt x="23592" y="930"/>
                  </a:lnTo>
                  <a:cubicBezTo>
                    <a:pt x="23543" y="956"/>
                    <a:pt x="23495" y="990"/>
                    <a:pt x="23435" y="1012"/>
                  </a:cubicBezTo>
                  <a:cubicBezTo>
                    <a:pt x="23424" y="938"/>
                    <a:pt x="23451" y="922"/>
                    <a:pt x="23487" y="922"/>
                  </a:cubicBezTo>
                  <a:close/>
                  <a:moveTo>
                    <a:pt x="21960" y="870"/>
                  </a:moveTo>
                  <a:cubicBezTo>
                    <a:pt x="21947" y="923"/>
                    <a:pt x="21957" y="958"/>
                    <a:pt x="22015" y="958"/>
                  </a:cubicBezTo>
                  <a:cubicBezTo>
                    <a:pt x="22023" y="958"/>
                    <a:pt x="22032" y="957"/>
                    <a:pt x="22042" y="956"/>
                  </a:cubicBezTo>
                  <a:lnTo>
                    <a:pt x="22042" y="956"/>
                  </a:lnTo>
                  <a:cubicBezTo>
                    <a:pt x="21994" y="996"/>
                    <a:pt x="21950" y="1025"/>
                    <a:pt x="21913" y="1025"/>
                  </a:cubicBezTo>
                  <a:cubicBezTo>
                    <a:pt x="21876" y="1025"/>
                    <a:pt x="21846" y="996"/>
                    <a:pt x="21829" y="919"/>
                  </a:cubicBezTo>
                  <a:cubicBezTo>
                    <a:pt x="21829" y="896"/>
                    <a:pt x="21792" y="885"/>
                    <a:pt x="21770" y="870"/>
                  </a:cubicBezTo>
                  <a:close/>
                  <a:moveTo>
                    <a:pt x="9944" y="978"/>
                  </a:moveTo>
                  <a:cubicBezTo>
                    <a:pt x="9970" y="978"/>
                    <a:pt x="9993" y="978"/>
                    <a:pt x="10004" y="1001"/>
                  </a:cubicBezTo>
                  <a:cubicBezTo>
                    <a:pt x="9993" y="1012"/>
                    <a:pt x="9993" y="1026"/>
                    <a:pt x="9981" y="1026"/>
                  </a:cubicBezTo>
                  <a:cubicBezTo>
                    <a:pt x="9970" y="1026"/>
                    <a:pt x="9944" y="1026"/>
                    <a:pt x="9933" y="1012"/>
                  </a:cubicBezTo>
                  <a:cubicBezTo>
                    <a:pt x="9922" y="1001"/>
                    <a:pt x="9922" y="978"/>
                    <a:pt x="9944" y="978"/>
                  </a:cubicBezTo>
                  <a:close/>
                  <a:moveTo>
                    <a:pt x="24454" y="814"/>
                  </a:moveTo>
                  <a:cubicBezTo>
                    <a:pt x="24443" y="825"/>
                    <a:pt x="24429" y="836"/>
                    <a:pt x="24417" y="848"/>
                  </a:cubicBezTo>
                  <a:cubicBezTo>
                    <a:pt x="24337" y="1002"/>
                    <a:pt x="24203" y="1065"/>
                    <a:pt x="24031" y="1065"/>
                  </a:cubicBezTo>
                  <a:cubicBezTo>
                    <a:pt x="24004" y="1065"/>
                    <a:pt x="23976" y="1064"/>
                    <a:pt x="23946" y="1061"/>
                  </a:cubicBezTo>
                  <a:cubicBezTo>
                    <a:pt x="23958" y="1049"/>
                    <a:pt x="23969" y="1026"/>
                    <a:pt x="23980" y="1026"/>
                  </a:cubicBezTo>
                  <a:cubicBezTo>
                    <a:pt x="24170" y="1012"/>
                    <a:pt x="24287" y="885"/>
                    <a:pt x="24454" y="814"/>
                  </a:cubicBezTo>
                  <a:close/>
                  <a:moveTo>
                    <a:pt x="24914" y="1001"/>
                  </a:moveTo>
                  <a:lnTo>
                    <a:pt x="24903" y="1012"/>
                  </a:lnTo>
                  <a:cubicBezTo>
                    <a:pt x="24880" y="1026"/>
                    <a:pt x="24869" y="1049"/>
                    <a:pt x="24843" y="1061"/>
                  </a:cubicBezTo>
                  <a:cubicBezTo>
                    <a:pt x="24832" y="1066"/>
                    <a:pt x="24823" y="1069"/>
                    <a:pt x="24814" y="1069"/>
                  </a:cubicBezTo>
                  <a:cubicBezTo>
                    <a:pt x="24805" y="1069"/>
                    <a:pt x="24796" y="1066"/>
                    <a:pt x="24783" y="1061"/>
                  </a:cubicBezTo>
                  <a:lnTo>
                    <a:pt x="24843" y="1061"/>
                  </a:lnTo>
                  <a:cubicBezTo>
                    <a:pt x="24854" y="1038"/>
                    <a:pt x="24880" y="1026"/>
                    <a:pt x="24891" y="1001"/>
                  </a:cubicBezTo>
                  <a:close/>
                  <a:moveTo>
                    <a:pt x="25573" y="997"/>
                  </a:moveTo>
                  <a:cubicBezTo>
                    <a:pt x="25593" y="997"/>
                    <a:pt x="25609" y="1008"/>
                    <a:pt x="25601" y="1026"/>
                  </a:cubicBezTo>
                  <a:cubicBezTo>
                    <a:pt x="25601" y="1049"/>
                    <a:pt x="25578" y="1061"/>
                    <a:pt x="25553" y="1072"/>
                  </a:cubicBezTo>
                  <a:cubicBezTo>
                    <a:pt x="25541" y="1061"/>
                    <a:pt x="25518" y="1061"/>
                    <a:pt x="25507" y="1049"/>
                  </a:cubicBezTo>
                  <a:cubicBezTo>
                    <a:pt x="25507" y="1012"/>
                    <a:pt x="25530" y="1012"/>
                    <a:pt x="25553" y="1001"/>
                  </a:cubicBezTo>
                  <a:cubicBezTo>
                    <a:pt x="25559" y="998"/>
                    <a:pt x="25567" y="997"/>
                    <a:pt x="25573" y="997"/>
                  </a:cubicBezTo>
                  <a:close/>
                  <a:moveTo>
                    <a:pt x="6576" y="885"/>
                  </a:moveTo>
                  <a:cubicBezTo>
                    <a:pt x="6587" y="930"/>
                    <a:pt x="6599" y="956"/>
                    <a:pt x="6587" y="978"/>
                  </a:cubicBezTo>
                  <a:cubicBezTo>
                    <a:pt x="6576" y="1012"/>
                    <a:pt x="6550" y="1049"/>
                    <a:pt x="6516" y="1120"/>
                  </a:cubicBezTo>
                  <a:cubicBezTo>
                    <a:pt x="6494" y="1012"/>
                    <a:pt x="6468" y="956"/>
                    <a:pt x="6576" y="885"/>
                  </a:cubicBezTo>
                  <a:close/>
                  <a:moveTo>
                    <a:pt x="23946" y="1061"/>
                  </a:moveTo>
                  <a:lnTo>
                    <a:pt x="23898" y="1109"/>
                  </a:lnTo>
                  <a:cubicBezTo>
                    <a:pt x="23875" y="1120"/>
                    <a:pt x="23850" y="1120"/>
                    <a:pt x="23838" y="1131"/>
                  </a:cubicBezTo>
                  <a:cubicBezTo>
                    <a:pt x="23850" y="1120"/>
                    <a:pt x="23875" y="1120"/>
                    <a:pt x="23887" y="1109"/>
                  </a:cubicBezTo>
                  <a:cubicBezTo>
                    <a:pt x="23909" y="1083"/>
                    <a:pt x="23921" y="1072"/>
                    <a:pt x="23946" y="1061"/>
                  </a:cubicBezTo>
                  <a:close/>
                  <a:moveTo>
                    <a:pt x="26486" y="1097"/>
                  </a:moveTo>
                  <a:lnTo>
                    <a:pt x="26500" y="1109"/>
                  </a:lnTo>
                  <a:cubicBezTo>
                    <a:pt x="26490" y="1125"/>
                    <a:pt x="26481" y="1136"/>
                    <a:pt x="26473" y="1136"/>
                  </a:cubicBezTo>
                  <a:cubicBezTo>
                    <a:pt x="26470" y="1136"/>
                    <a:pt x="26467" y="1134"/>
                    <a:pt x="26463" y="1131"/>
                  </a:cubicBezTo>
                  <a:cubicBezTo>
                    <a:pt x="26452" y="1120"/>
                    <a:pt x="26463" y="1109"/>
                    <a:pt x="26463" y="1109"/>
                  </a:cubicBezTo>
                  <a:cubicBezTo>
                    <a:pt x="26463" y="1109"/>
                    <a:pt x="26475" y="1097"/>
                    <a:pt x="26486" y="1097"/>
                  </a:cubicBezTo>
                  <a:close/>
                  <a:moveTo>
                    <a:pt x="12873" y="0"/>
                  </a:moveTo>
                  <a:cubicBezTo>
                    <a:pt x="12650" y="0"/>
                    <a:pt x="12427" y="8"/>
                    <a:pt x="12203" y="8"/>
                  </a:cubicBezTo>
                  <a:cubicBezTo>
                    <a:pt x="12121" y="8"/>
                    <a:pt x="12013" y="19"/>
                    <a:pt x="12013" y="115"/>
                  </a:cubicBezTo>
                  <a:cubicBezTo>
                    <a:pt x="12020" y="174"/>
                    <a:pt x="12054" y="189"/>
                    <a:pt x="12094" y="189"/>
                  </a:cubicBezTo>
                  <a:cubicBezTo>
                    <a:pt x="12133" y="189"/>
                    <a:pt x="12180" y="175"/>
                    <a:pt x="12215" y="175"/>
                  </a:cubicBezTo>
                  <a:cubicBezTo>
                    <a:pt x="12411" y="175"/>
                    <a:pt x="12611" y="164"/>
                    <a:pt x="12810" y="164"/>
                  </a:cubicBezTo>
                  <a:cubicBezTo>
                    <a:pt x="12971" y="164"/>
                    <a:pt x="13132" y="171"/>
                    <a:pt x="13290" y="198"/>
                  </a:cubicBezTo>
                  <a:lnTo>
                    <a:pt x="13290" y="257"/>
                  </a:lnTo>
                  <a:lnTo>
                    <a:pt x="12405" y="257"/>
                  </a:lnTo>
                  <a:cubicBezTo>
                    <a:pt x="12393" y="245"/>
                    <a:pt x="12381" y="238"/>
                    <a:pt x="12369" y="238"/>
                  </a:cubicBezTo>
                  <a:cubicBezTo>
                    <a:pt x="12357" y="238"/>
                    <a:pt x="12345" y="245"/>
                    <a:pt x="12334" y="257"/>
                  </a:cubicBezTo>
                  <a:cubicBezTo>
                    <a:pt x="12305" y="257"/>
                    <a:pt x="12275" y="256"/>
                    <a:pt x="12245" y="256"/>
                  </a:cubicBezTo>
                  <a:cubicBezTo>
                    <a:pt x="12199" y="256"/>
                    <a:pt x="12152" y="260"/>
                    <a:pt x="12110" y="280"/>
                  </a:cubicBezTo>
                  <a:cubicBezTo>
                    <a:pt x="12057" y="301"/>
                    <a:pt x="12002" y="311"/>
                    <a:pt x="11949" y="311"/>
                  </a:cubicBezTo>
                  <a:cubicBezTo>
                    <a:pt x="11882" y="311"/>
                    <a:pt x="11819" y="296"/>
                    <a:pt x="11766" y="269"/>
                  </a:cubicBezTo>
                  <a:cubicBezTo>
                    <a:pt x="11693" y="242"/>
                    <a:pt x="11622" y="232"/>
                    <a:pt x="11552" y="232"/>
                  </a:cubicBezTo>
                  <a:cubicBezTo>
                    <a:pt x="11464" y="232"/>
                    <a:pt x="11378" y="248"/>
                    <a:pt x="11292" y="269"/>
                  </a:cubicBezTo>
                  <a:cubicBezTo>
                    <a:pt x="11234" y="286"/>
                    <a:pt x="11175" y="294"/>
                    <a:pt x="11116" y="294"/>
                  </a:cubicBezTo>
                  <a:cubicBezTo>
                    <a:pt x="11057" y="294"/>
                    <a:pt x="10997" y="286"/>
                    <a:pt x="10938" y="269"/>
                  </a:cubicBezTo>
                  <a:cubicBezTo>
                    <a:pt x="11009" y="186"/>
                    <a:pt x="11105" y="175"/>
                    <a:pt x="11210" y="175"/>
                  </a:cubicBezTo>
                  <a:cubicBezTo>
                    <a:pt x="11423" y="175"/>
                    <a:pt x="11636" y="175"/>
                    <a:pt x="11849" y="161"/>
                  </a:cubicBezTo>
                  <a:cubicBezTo>
                    <a:pt x="11897" y="161"/>
                    <a:pt x="11931" y="150"/>
                    <a:pt x="11931" y="115"/>
                  </a:cubicBezTo>
                  <a:cubicBezTo>
                    <a:pt x="11942" y="67"/>
                    <a:pt x="11919" y="33"/>
                    <a:pt x="11871" y="19"/>
                  </a:cubicBezTo>
                  <a:cubicBezTo>
                    <a:pt x="11830" y="13"/>
                    <a:pt x="11789" y="10"/>
                    <a:pt x="11748" y="10"/>
                  </a:cubicBezTo>
                  <a:cubicBezTo>
                    <a:pt x="11707" y="10"/>
                    <a:pt x="11665" y="13"/>
                    <a:pt x="11624" y="19"/>
                  </a:cubicBezTo>
                  <a:cubicBezTo>
                    <a:pt x="11434" y="45"/>
                    <a:pt x="11233" y="56"/>
                    <a:pt x="11045" y="56"/>
                  </a:cubicBezTo>
                  <a:cubicBezTo>
                    <a:pt x="10951" y="52"/>
                    <a:pt x="10856" y="51"/>
                    <a:pt x="10762" y="51"/>
                  </a:cubicBezTo>
                  <a:cubicBezTo>
                    <a:pt x="10572" y="51"/>
                    <a:pt x="10383" y="56"/>
                    <a:pt x="10194" y="56"/>
                  </a:cubicBezTo>
                  <a:cubicBezTo>
                    <a:pt x="10123" y="56"/>
                    <a:pt x="10052" y="67"/>
                    <a:pt x="10052" y="138"/>
                  </a:cubicBezTo>
                  <a:cubicBezTo>
                    <a:pt x="10052" y="198"/>
                    <a:pt x="10102" y="214"/>
                    <a:pt x="10152" y="214"/>
                  </a:cubicBezTo>
                  <a:cubicBezTo>
                    <a:pt x="10171" y="214"/>
                    <a:pt x="10189" y="212"/>
                    <a:pt x="10205" y="209"/>
                  </a:cubicBezTo>
                  <a:cubicBezTo>
                    <a:pt x="10251" y="197"/>
                    <a:pt x="10299" y="194"/>
                    <a:pt x="10347" y="194"/>
                  </a:cubicBezTo>
                  <a:cubicBezTo>
                    <a:pt x="10441" y="194"/>
                    <a:pt x="10538" y="209"/>
                    <a:pt x="10632" y="209"/>
                  </a:cubicBezTo>
                  <a:cubicBezTo>
                    <a:pt x="10688" y="209"/>
                    <a:pt x="10743" y="203"/>
                    <a:pt x="10796" y="186"/>
                  </a:cubicBezTo>
                  <a:cubicBezTo>
                    <a:pt x="10806" y="182"/>
                    <a:pt x="10815" y="180"/>
                    <a:pt x="10825" y="180"/>
                  </a:cubicBezTo>
                  <a:cubicBezTo>
                    <a:pt x="10871" y="180"/>
                    <a:pt x="10907" y="227"/>
                    <a:pt x="10926" y="257"/>
                  </a:cubicBezTo>
                  <a:cubicBezTo>
                    <a:pt x="10880" y="283"/>
                    <a:pt x="10832" y="290"/>
                    <a:pt x="10784" y="290"/>
                  </a:cubicBezTo>
                  <a:cubicBezTo>
                    <a:pt x="10717" y="290"/>
                    <a:pt x="10649" y="275"/>
                    <a:pt x="10582" y="275"/>
                  </a:cubicBezTo>
                  <a:cubicBezTo>
                    <a:pt x="10562" y="275"/>
                    <a:pt x="10543" y="277"/>
                    <a:pt x="10523" y="280"/>
                  </a:cubicBezTo>
                  <a:cubicBezTo>
                    <a:pt x="10373" y="301"/>
                    <a:pt x="10225" y="306"/>
                    <a:pt x="10077" y="306"/>
                  </a:cubicBezTo>
                  <a:cubicBezTo>
                    <a:pt x="9928" y="306"/>
                    <a:pt x="9780" y="300"/>
                    <a:pt x="9630" y="300"/>
                  </a:cubicBezTo>
                  <a:cubicBezTo>
                    <a:pt x="9578" y="300"/>
                    <a:pt x="9526" y="301"/>
                    <a:pt x="9473" y="303"/>
                  </a:cubicBezTo>
                  <a:cubicBezTo>
                    <a:pt x="9441" y="303"/>
                    <a:pt x="9407" y="301"/>
                    <a:pt x="9374" y="301"/>
                  </a:cubicBezTo>
                  <a:cubicBezTo>
                    <a:pt x="9320" y="301"/>
                    <a:pt x="9267" y="305"/>
                    <a:pt x="9224" y="328"/>
                  </a:cubicBezTo>
                  <a:cubicBezTo>
                    <a:pt x="9126" y="372"/>
                    <a:pt x="9028" y="386"/>
                    <a:pt x="8931" y="386"/>
                  </a:cubicBezTo>
                  <a:cubicBezTo>
                    <a:pt x="8768" y="386"/>
                    <a:pt x="8606" y="347"/>
                    <a:pt x="8443" y="340"/>
                  </a:cubicBezTo>
                  <a:cubicBezTo>
                    <a:pt x="8261" y="340"/>
                    <a:pt x="8080" y="361"/>
                    <a:pt x="7899" y="361"/>
                  </a:cubicBezTo>
                  <a:cubicBezTo>
                    <a:pt x="7809" y="361"/>
                    <a:pt x="7719" y="356"/>
                    <a:pt x="7629" y="340"/>
                  </a:cubicBezTo>
                  <a:cubicBezTo>
                    <a:pt x="7585" y="372"/>
                    <a:pt x="7544" y="383"/>
                    <a:pt x="7504" y="383"/>
                  </a:cubicBezTo>
                  <a:cubicBezTo>
                    <a:pt x="7413" y="383"/>
                    <a:pt x="7328" y="325"/>
                    <a:pt x="7237" y="317"/>
                  </a:cubicBezTo>
                  <a:cubicBezTo>
                    <a:pt x="7192" y="352"/>
                    <a:pt x="7146" y="366"/>
                    <a:pt x="7090" y="366"/>
                  </a:cubicBezTo>
                  <a:cubicBezTo>
                    <a:pt x="7073" y="366"/>
                    <a:pt x="7055" y="365"/>
                    <a:pt x="7036" y="362"/>
                  </a:cubicBezTo>
                  <a:cubicBezTo>
                    <a:pt x="6965" y="351"/>
                    <a:pt x="6882" y="351"/>
                    <a:pt x="6811" y="351"/>
                  </a:cubicBezTo>
                  <a:cubicBezTo>
                    <a:pt x="6789" y="352"/>
                    <a:pt x="6766" y="353"/>
                    <a:pt x="6742" y="353"/>
                  </a:cubicBezTo>
                  <a:cubicBezTo>
                    <a:pt x="6684" y="353"/>
                    <a:pt x="6623" y="350"/>
                    <a:pt x="6563" y="350"/>
                  </a:cubicBezTo>
                  <a:cubicBezTo>
                    <a:pt x="6461" y="350"/>
                    <a:pt x="6358" y="359"/>
                    <a:pt x="6266" y="411"/>
                  </a:cubicBezTo>
                  <a:cubicBezTo>
                    <a:pt x="6173" y="361"/>
                    <a:pt x="6075" y="346"/>
                    <a:pt x="5975" y="346"/>
                  </a:cubicBezTo>
                  <a:cubicBezTo>
                    <a:pt x="5810" y="346"/>
                    <a:pt x="5642" y="388"/>
                    <a:pt x="5486" y="388"/>
                  </a:cubicBezTo>
                  <a:cubicBezTo>
                    <a:pt x="5375" y="391"/>
                    <a:pt x="5264" y="393"/>
                    <a:pt x="5152" y="393"/>
                  </a:cubicBezTo>
                  <a:cubicBezTo>
                    <a:pt x="4874" y="393"/>
                    <a:pt x="4595" y="384"/>
                    <a:pt x="4317" y="374"/>
                  </a:cubicBezTo>
                  <a:cubicBezTo>
                    <a:pt x="4243" y="371"/>
                    <a:pt x="4168" y="371"/>
                    <a:pt x="4094" y="371"/>
                  </a:cubicBezTo>
                  <a:cubicBezTo>
                    <a:pt x="3935" y="371"/>
                    <a:pt x="3777" y="374"/>
                    <a:pt x="3618" y="374"/>
                  </a:cubicBezTo>
                  <a:cubicBezTo>
                    <a:pt x="3484" y="374"/>
                    <a:pt x="3350" y="372"/>
                    <a:pt x="3216" y="362"/>
                  </a:cubicBezTo>
                  <a:cubicBezTo>
                    <a:pt x="2779" y="340"/>
                    <a:pt x="2353" y="362"/>
                    <a:pt x="1916" y="317"/>
                  </a:cubicBezTo>
                  <a:cubicBezTo>
                    <a:pt x="1927" y="317"/>
                    <a:pt x="1927" y="303"/>
                    <a:pt x="1927" y="303"/>
                  </a:cubicBezTo>
                  <a:lnTo>
                    <a:pt x="1927" y="291"/>
                  </a:lnTo>
                  <a:cubicBezTo>
                    <a:pt x="1916" y="291"/>
                    <a:pt x="1916" y="303"/>
                    <a:pt x="1905" y="303"/>
                  </a:cubicBezTo>
                  <a:cubicBezTo>
                    <a:pt x="1847" y="314"/>
                    <a:pt x="1797" y="331"/>
                    <a:pt x="1736" y="331"/>
                  </a:cubicBezTo>
                  <a:cubicBezTo>
                    <a:pt x="1722" y="331"/>
                    <a:pt x="1707" y="330"/>
                    <a:pt x="1692" y="328"/>
                  </a:cubicBezTo>
                  <a:cubicBezTo>
                    <a:pt x="1406" y="305"/>
                    <a:pt x="1125" y="301"/>
                    <a:pt x="843" y="301"/>
                  </a:cubicBezTo>
                  <a:cubicBezTo>
                    <a:pt x="670" y="301"/>
                    <a:pt x="496" y="303"/>
                    <a:pt x="321" y="303"/>
                  </a:cubicBezTo>
                  <a:lnTo>
                    <a:pt x="131" y="303"/>
                  </a:lnTo>
                  <a:cubicBezTo>
                    <a:pt x="83" y="317"/>
                    <a:pt x="23" y="317"/>
                    <a:pt x="23" y="362"/>
                  </a:cubicBezTo>
                  <a:cubicBezTo>
                    <a:pt x="1" y="433"/>
                    <a:pt x="60" y="445"/>
                    <a:pt x="120" y="470"/>
                  </a:cubicBezTo>
                  <a:lnTo>
                    <a:pt x="142" y="470"/>
                  </a:lnTo>
                  <a:cubicBezTo>
                    <a:pt x="438" y="575"/>
                    <a:pt x="758" y="601"/>
                    <a:pt x="1076" y="612"/>
                  </a:cubicBezTo>
                  <a:cubicBezTo>
                    <a:pt x="1102" y="612"/>
                    <a:pt x="1128" y="611"/>
                    <a:pt x="1153" y="611"/>
                  </a:cubicBezTo>
                  <a:cubicBezTo>
                    <a:pt x="1231" y="611"/>
                    <a:pt x="1306" y="618"/>
                    <a:pt x="1397" y="672"/>
                  </a:cubicBezTo>
                  <a:cubicBezTo>
                    <a:pt x="1387" y="672"/>
                    <a:pt x="1377" y="673"/>
                    <a:pt x="1368" y="673"/>
                  </a:cubicBezTo>
                  <a:cubicBezTo>
                    <a:pt x="1284" y="673"/>
                    <a:pt x="1207" y="650"/>
                    <a:pt x="1135" y="650"/>
                  </a:cubicBezTo>
                  <a:cubicBezTo>
                    <a:pt x="1074" y="650"/>
                    <a:pt x="1015" y="667"/>
                    <a:pt x="960" y="728"/>
                  </a:cubicBezTo>
                  <a:cubicBezTo>
                    <a:pt x="1326" y="848"/>
                    <a:pt x="1681" y="907"/>
                    <a:pt x="2047" y="967"/>
                  </a:cubicBezTo>
                  <a:cubicBezTo>
                    <a:pt x="2532" y="1038"/>
                    <a:pt x="3028" y="1038"/>
                    <a:pt x="3514" y="1061"/>
                  </a:cubicBezTo>
                  <a:cubicBezTo>
                    <a:pt x="3626" y="1072"/>
                    <a:pt x="3735" y="1075"/>
                    <a:pt x="3843" y="1075"/>
                  </a:cubicBezTo>
                  <a:cubicBezTo>
                    <a:pt x="3951" y="1075"/>
                    <a:pt x="4057" y="1072"/>
                    <a:pt x="4164" y="1072"/>
                  </a:cubicBezTo>
                  <a:cubicBezTo>
                    <a:pt x="4281" y="1072"/>
                    <a:pt x="4401" y="1080"/>
                    <a:pt x="4521" y="1080"/>
                  </a:cubicBezTo>
                  <a:cubicBezTo>
                    <a:pt x="4608" y="1080"/>
                    <a:pt x="4693" y="1076"/>
                    <a:pt x="4777" y="1061"/>
                  </a:cubicBezTo>
                  <a:cubicBezTo>
                    <a:pt x="4823" y="1053"/>
                    <a:pt x="4869" y="1050"/>
                    <a:pt x="4914" y="1050"/>
                  </a:cubicBezTo>
                  <a:cubicBezTo>
                    <a:pt x="5074" y="1050"/>
                    <a:pt x="5224" y="1089"/>
                    <a:pt x="5381" y="1109"/>
                  </a:cubicBezTo>
                  <a:cubicBezTo>
                    <a:pt x="5410" y="1113"/>
                    <a:pt x="5438" y="1116"/>
                    <a:pt x="5465" y="1116"/>
                  </a:cubicBezTo>
                  <a:cubicBezTo>
                    <a:pt x="5503" y="1116"/>
                    <a:pt x="5541" y="1111"/>
                    <a:pt x="5583" y="1097"/>
                  </a:cubicBezTo>
                  <a:cubicBezTo>
                    <a:pt x="5652" y="1081"/>
                    <a:pt x="5724" y="1074"/>
                    <a:pt x="5795" y="1074"/>
                  </a:cubicBezTo>
                  <a:cubicBezTo>
                    <a:pt x="5976" y="1074"/>
                    <a:pt x="6160" y="1115"/>
                    <a:pt x="6337" y="1131"/>
                  </a:cubicBezTo>
                  <a:cubicBezTo>
                    <a:pt x="6490" y="1151"/>
                    <a:pt x="6643" y="1156"/>
                    <a:pt x="6797" y="1156"/>
                  </a:cubicBezTo>
                  <a:cubicBezTo>
                    <a:pt x="7020" y="1156"/>
                    <a:pt x="7244" y="1144"/>
                    <a:pt x="7466" y="1144"/>
                  </a:cubicBezTo>
                  <a:cubicBezTo>
                    <a:pt x="7568" y="1144"/>
                    <a:pt x="7670" y="1147"/>
                    <a:pt x="7771" y="1154"/>
                  </a:cubicBezTo>
                  <a:cubicBezTo>
                    <a:pt x="7782" y="1154"/>
                    <a:pt x="7805" y="1143"/>
                    <a:pt x="7816" y="1131"/>
                  </a:cubicBezTo>
                  <a:cubicBezTo>
                    <a:pt x="7834" y="1131"/>
                    <a:pt x="7859" y="1129"/>
                    <a:pt x="7879" y="1129"/>
                  </a:cubicBezTo>
                  <a:cubicBezTo>
                    <a:pt x="7900" y="1129"/>
                    <a:pt x="7918" y="1131"/>
                    <a:pt x="7924" y="1143"/>
                  </a:cubicBezTo>
                  <a:cubicBezTo>
                    <a:pt x="7977" y="1180"/>
                    <a:pt x="8028" y="1194"/>
                    <a:pt x="8079" y="1194"/>
                  </a:cubicBezTo>
                  <a:cubicBezTo>
                    <a:pt x="8140" y="1194"/>
                    <a:pt x="8202" y="1174"/>
                    <a:pt x="8267" y="1154"/>
                  </a:cubicBezTo>
                  <a:cubicBezTo>
                    <a:pt x="8287" y="1149"/>
                    <a:pt x="8307" y="1147"/>
                    <a:pt x="8327" y="1147"/>
                  </a:cubicBezTo>
                  <a:cubicBezTo>
                    <a:pt x="8390" y="1147"/>
                    <a:pt x="8457" y="1165"/>
                    <a:pt x="8521" y="1165"/>
                  </a:cubicBezTo>
                  <a:cubicBezTo>
                    <a:pt x="8573" y="1165"/>
                    <a:pt x="8623" y="1153"/>
                    <a:pt x="8667" y="1109"/>
                  </a:cubicBezTo>
                  <a:cubicBezTo>
                    <a:pt x="8667" y="1109"/>
                    <a:pt x="8704" y="1120"/>
                    <a:pt x="8704" y="1131"/>
                  </a:cubicBezTo>
                  <a:cubicBezTo>
                    <a:pt x="8721" y="1197"/>
                    <a:pt x="8762" y="1214"/>
                    <a:pt x="8807" y="1214"/>
                  </a:cubicBezTo>
                  <a:cubicBezTo>
                    <a:pt x="8851" y="1214"/>
                    <a:pt x="8899" y="1197"/>
                    <a:pt x="8928" y="1191"/>
                  </a:cubicBezTo>
                  <a:cubicBezTo>
                    <a:pt x="8954" y="1188"/>
                    <a:pt x="8980" y="1186"/>
                    <a:pt x="9006" y="1186"/>
                  </a:cubicBezTo>
                  <a:cubicBezTo>
                    <a:pt x="9074" y="1186"/>
                    <a:pt x="9145" y="1195"/>
                    <a:pt x="9215" y="1195"/>
                  </a:cubicBezTo>
                  <a:cubicBezTo>
                    <a:pt x="9290" y="1195"/>
                    <a:pt x="9364" y="1185"/>
                    <a:pt x="9436" y="1143"/>
                  </a:cubicBezTo>
                  <a:cubicBezTo>
                    <a:pt x="9442" y="1137"/>
                    <a:pt x="9457" y="1134"/>
                    <a:pt x="9472" y="1134"/>
                  </a:cubicBezTo>
                  <a:cubicBezTo>
                    <a:pt x="9487" y="1134"/>
                    <a:pt x="9502" y="1137"/>
                    <a:pt x="9507" y="1143"/>
                  </a:cubicBezTo>
                  <a:cubicBezTo>
                    <a:pt x="9562" y="1197"/>
                    <a:pt x="9619" y="1212"/>
                    <a:pt x="9678" y="1212"/>
                  </a:cubicBezTo>
                  <a:cubicBezTo>
                    <a:pt x="9748" y="1212"/>
                    <a:pt x="9822" y="1191"/>
                    <a:pt x="9899" y="1191"/>
                  </a:cubicBezTo>
                  <a:cubicBezTo>
                    <a:pt x="10007" y="1183"/>
                    <a:pt x="10121" y="1175"/>
                    <a:pt x="10237" y="1175"/>
                  </a:cubicBezTo>
                  <a:cubicBezTo>
                    <a:pt x="10285" y="1175"/>
                    <a:pt x="10333" y="1176"/>
                    <a:pt x="10381" y="1180"/>
                  </a:cubicBezTo>
                  <a:cubicBezTo>
                    <a:pt x="10486" y="1183"/>
                    <a:pt x="10592" y="1186"/>
                    <a:pt x="10698" y="1186"/>
                  </a:cubicBezTo>
                  <a:cubicBezTo>
                    <a:pt x="10916" y="1186"/>
                    <a:pt x="11134" y="1175"/>
                    <a:pt x="11341" y="1143"/>
                  </a:cubicBezTo>
                  <a:cubicBezTo>
                    <a:pt x="11363" y="1141"/>
                    <a:pt x="11383" y="1140"/>
                    <a:pt x="11401" y="1140"/>
                  </a:cubicBezTo>
                  <a:cubicBezTo>
                    <a:pt x="11492" y="1140"/>
                    <a:pt x="11543" y="1162"/>
                    <a:pt x="11602" y="1202"/>
                  </a:cubicBezTo>
                  <a:lnTo>
                    <a:pt x="11587" y="1214"/>
                  </a:lnTo>
                  <a:lnTo>
                    <a:pt x="11602" y="1225"/>
                  </a:lnTo>
                  <a:lnTo>
                    <a:pt x="11613" y="1214"/>
                  </a:lnTo>
                  <a:cubicBezTo>
                    <a:pt x="11718" y="1154"/>
                    <a:pt x="11837" y="1191"/>
                    <a:pt x="11931" y="1143"/>
                  </a:cubicBezTo>
                  <a:cubicBezTo>
                    <a:pt x="11990" y="1113"/>
                    <a:pt x="12053" y="1095"/>
                    <a:pt x="12112" y="1095"/>
                  </a:cubicBezTo>
                  <a:cubicBezTo>
                    <a:pt x="12171" y="1095"/>
                    <a:pt x="12227" y="1113"/>
                    <a:pt x="12274" y="1154"/>
                  </a:cubicBezTo>
                  <a:cubicBezTo>
                    <a:pt x="12291" y="1167"/>
                    <a:pt x="12307" y="1171"/>
                    <a:pt x="12322" y="1171"/>
                  </a:cubicBezTo>
                  <a:cubicBezTo>
                    <a:pt x="12375" y="1171"/>
                    <a:pt x="12423" y="1115"/>
                    <a:pt x="12480" y="1115"/>
                  </a:cubicBezTo>
                  <a:cubicBezTo>
                    <a:pt x="12501" y="1115"/>
                    <a:pt x="12523" y="1122"/>
                    <a:pt x="12547" y="1143"/>
                  </a:cubicBezTo>
                  <a:cubicBezTo>
                    <a:pt x="12571" y="1165"/>
                    <a:pt x="12598" y="1172"/>
                    <a:pt x="12626" y="1172"/>
                  </a:cubicBezTo>
                  <a:cubicBezTo>
                    <a:pt x="12698" y="1172"/>
                    <a:pt x="12780" y="1119"/>
                    <a:pt x="12862" y="1119"/>
                  </a:cubicBezTo>
                  <a:cubicBezTo>
                    <a:pt x="12867" y="1119"/>
                    <a:pt x="12873" y="1120"/>
                    <a:pt x="12879" y="1120"/>
                  </a:cubicBezTo>
                  <a:cubicBezTo>
                    <a:pt x="12995" y="1148"/>
                    <a:pt x="13108" y="1179"/>
                    <a:pt x="13225" y="1179"/>
                  </a:cubicBezTo>
                  <a:cubicBezTo>
                    <a:pt x="13307" y="1179"/>
                    <a:pt x="13392" y="1164"/>
                    <a:pt x="13480" y="1120"/>
                  </a:cubicBezTo>
                  <a:cubicBezTo>
                    <a:pt x="13517" y="1104"/>
                    <a:pt x="13556" y="1095"/>
                    <a:pt x="13595" y="1095"/>
                  </a:cubicBezTo>
                  <a:cubicBezTo>
                    <a:pt x="13645" y="1095"/>
                    <a:pt x="13695" y="1109"/>
                    <a:pt x="13741" y="1143"/>
                  </a:cubicBezTo>
                  <a:cubicBezTo>
                    <a:pt x="13787" y="1168"/>
                    <a:pt x="13846" y="1168"/>
                    <a:pt x="13906" y="1168"/>
                  </a:cubicBezTo>
                  <a:cubicBezTo>
                    <a:pt x="13912" y="1174"/>
                    <a:pt x="13917" y="1177"/>
                    <a:pt x="13922" y="1177"/>
                  </a:cubicBezTo>
                  <a:cubicBezTo>
                    <a:pt x="13926" y="1177"/>
                    <a:pt x="13929" y="1174"/>
                    <a:pt x="13929" y="1168"/>
                  </a:cubicBezTo>
                  <a:lnTo>
                    <a:pt x="13917" y="1154"/>
                  </a:lnTo>
                  <a:cubicBezTo>
                    <a:pt x="13939" y="1125"/>
                    <a:pt x="13976" y="1067"/>
                    <a:pt x="13993" y="1067"/>
                  </a:cubicBezTo>
                  <a:cubicBezTo>
                    <a:pt x="13996" y="1067"/>
                    <a:pt x="13998" y="1069"/>
                    <a:pt x="14000" y="1072"/>
                  </a:cubicBezTo>
                  <a:cubicBezTo>
                    <a:pt x="14041" y="1146"/>
                    <a:pt x="14098" y="1168"/>
                    <a:pt x="14157" y="1168"/>
                  </a:cubicBezTo>
                  <a:cubicBezTo>
                    <a:pt x="14219" y="1168"/>
                    <a:pt x="14283" y="1143"/>
                    <a:pt x="14332" y="1131"/>
                  </a:cubicBezTo>
                  <a:cubicBezTo>
                    <a:pt x="14404" y="1113"/>
                    <a:pt x="14476" y="1107"/>
                    <a:pt x="14550" y="1107"/>
                  </a:cubicBezTo>
                  <a:cubicBezTo>
                    <a:pt x="14689" y="1107"/>
                    <a:pt x="14830" y="1129"/>
                    <a:pt x="14968" y="1129"/>
                  </a:cubicBezTo>
                  <a:cubicBezTo>
                    <a:pt x="15082" y="1129"/>
                    <a:pt x="15194" y="1114"/>
                    <a:pt x="15302" y="1061"/>
                  </a:cubicBezTo>
                  <a:cubicBezTo>
                    <a:pt x="15366" y="1075"/>
                    <a:pt x="15432" y="1080"/>
                    <a:pt x="15499" y="1080"/>
                  </a:cubicBezTo>
                  <a:cubicBezTo>
                    <a:pt x="15600" y="1080"/>
                    <a:pt x="15703" y="1070"/>
                    <a:pt x="15805" y="1070"/>
                  </a:cubicBezTo>
                  <a:cubicBezTo>
                    <a:pt x="15906" y="1070"/>
                    <a:pt x="16007" y="1080"/>
                    <a:pt x="16105" y="1120"/>
                  </a:cubicBezTo>
                  <a:cubicBezTo>
                    <a:pt x="16115" y="1125"/>
                    <a:pt x="16126" y="1127"/>
                    <a:pt x="16136" y="1127"/>
                  </a:cubicBezTo>
                  <a:cubicBezTo>
                    <a:pt x="16206" y="1127"/>
                    <a:pt x="16289" y="1044"/>
                    <a:pt x="16247" y="1012"/>
                  </a:cubicBezTo>
                  <a:cubicBezTo>
                    <a:pt x="16165" y="956"/>
                    <a:pt x="16199" y="919"/>
                    <a:pt x="16259" y="885"/>
                  </a:cubicBezTo>
                  <a:cubicBezTo>
                    <a:pt x="16275" y="877"/>
                    <a:pt x="16290" y="874"/>
                    <a:pt x="16303" y="874"/>
                  </a:cubicBezTo>
                  <a:cubicBezTo>
                    <a:pt x="16361" y="874"/>
                    <a:pt x="16398" y="928"/>
                    <a:pt x="16389" y="967"/>
                  </a:cubicBezTo>
                  <a:cubicBezTo>
                    <a:pt x="16381" y="1061"/>
                    <a:pt x="16421" y="1074"/>
                    <a:pt x="16475" y="1074"/>
                  </a:cubicBezTo>
                  <a:cubicBezTo>
                    <a:pt x="16496" y="1074"/>
                    <a:pt x="16519" y="1072"/>
                    <a:pt x="16542" y="1072"/>
                  </a:cubicBezTo>
                  <a:cubicBezTo>
                    <a:pt x="16579" y="1072"/>
                    <a:pt x="16613" y="1097"/>
                    <a:pt x="16650" y="1097"/>
                  </a:cubicBezTo>
                  <a:cubicBezTo>
                    <a:pt x="16639" y="1109"/>
                    <a:pt x="16639" y="1109"/>
                    <a:pt x="16639" y="1120"/>
                  </a:cubicBezTo>
                  <a:lnTo>
                    <a:pt x="16650" y="1131"/>
                  </a:lnTo>
                  <a:cubicBezTo>
                    <a:pt x="16650" y="1120"/>
                    <a:pt x="16662" y="1120"/>
                    <a:pt x="16662" y="1120"/>
                  </a:cubicBezTo>
                  <a:cubicBezTo>
                    <a:pt x="16721" y="1109"/>
                    <a:pt x="16767" y="1083"/>
                    <a:pt x="16781" y="1026"/>
                  </a:cubicBezTo>
                  <a:cubicBezTo>
                    <a:pt x="16787" y="1011"/>
                    <a:pt x="16806" y="993"/>
                    <a:pt x="16818" y="993"/>
                  </a:cubicBezTo>
                  <a:cubicBezTo>
                    <a:pt x="16826" y="993"/>
                    <a:pt x="16831" y="1002"/>
                    <a:pt x="16826" y="1026"/>
                  </a:cubicBezTo>
                  <a:cubicBezTo>
                    <a:pt x="16803" y="1191"/>
                    <a:pt x="16979" y="1097"/>
                    <a:pt x="17039" y="1154"/>
                  </a:cubicBezTo>
                  <a:cubicBezTo>
                    <a:pt x="17052" y="1163"/>
                    <a:pt x="17069" y="1167"/>
                    <a:pt x="17087" y="1167"/>
                  </a:cubicBezTo>
                  <a:cubicBezTo>
                    <a:pt x="17122" y="1167"/>
                    <a:pt x="17163" y="1152"/>
                    <a:pt x="17192" y="1120"/>
                  </a:cubicBezTo>
                  <a:cubicBezTo>
                    <a:pt x="17240" y="1072"/>
                    <a:pt x="17206" y="1038"/>
                    <a:pt x="17170" y="990"/>
                  </a:cubicBezTo>
                  <a:cubicBezTo>
                    <a:pt x="17147" y="941"/>
                    <a:pt x="17121" y="907"/>
                    <a:pt x="17110" y="859"/>
                  </a:cubicBezTo>
                  <a:cubicBezTo>
                    <a:pt x="17039" y="818"/>
                    <a:pt x="17003" y="797"/>
                    <a:pt x="16983" y="797"/>
                  </a:cubicBezTo>
                  <a:cubicBezTo>
                    <a:pt x="16962" y="797"/>
                    <a:pt x="16957" y="818"/>
                    <a:pt x="16945" y="859"/>
                  </a:cubicBezTo>
                  <a:lnTo>
                    <a:pt x="16957" y="870"/>
                  </a:lnTo>
                  <a:lnTo>
                    <a:pt x="16934" y="859"/>
                  </a:lnTo>
                  <a:cubicBezTo>
                    <a:pt x="16890" y="789"/>
                    <a:pt x="16842" y="766"/>
                    <a:pt x="16790" y="766"/>
                  </a:cubicBezTo>
                  <a:cubicBezTo>
                    <a:pt x="16728" y="766"/>
                    <a:pt x="16662" y="799"/>
                    <a:pt x="16591" y="825"/>
                  </a:cubicBezTo>
                  <a:cubicBezTo>
                    <a:pt x="16639" y="885"/>
                    <a:pt x="16710" y="848"/>
                    <a:pt x="16767" y="896"/>
                  </a:cubicBezTo>
                  <a:cubicBezTo>
                    <a:pt x="16761" y="895"/>
                    <a:pt x="16755" y="895"/>
                    <a:pt x="16750" y="895"/>
                  </a:cubicBezTo>
                  <a:cubicBezTo>
                    <a:pt x="16696" y="895"/>
                    <a:pt x="16646" y="921"/>
                    <a:pt x="16594" y="921"/>
                  </a:cubicBezTo>
                  <a:cubicBezTo>
                    <a:pt x="16551" y="921"/>
                    <a:pt x="16507" y="903"/>
                    <a:pt x="16460" y="836"/>
                  </a:cubicBezTo>
                  <a:cubicBezTo>
                    <a:pt x="16421" y="787"/>
                    <a:pt x="16367" y="764"/>
                    <a:pt x="16310" y="764"/>
                  </a:cubicBezTo>
                  <a:cubicBezTo>
                    <a:pt x="16230" y="764"/>
                    <a:pt x="16144" y="808"/>
                    <a:pt x="16083" y="885"/>
                  </a:cubicBezTo>
                  <a:cubicBezTo>
                    <a:pt x="16057" y="907"/>
                    <a:pt x="16046" y="941"/>
                    <a:pt x="16012" y="941"/>
                  </a:cubicBezTo>
                  <a:cubicBezTo>
                    <a:pt x="15929" y="930"/>
                    <a:pt x="15963" y="885"/>
                    <a:pt x="15975" y="848"/>
                  </a:cubicBezTo>
                  <a:cubicBezTo>
                    <a:pt x="15975" y="814"/>
                    <a:pt x="15952" y="788"/>
                    <a:pt x="15941" y="754"/>
                  </a:cubicBezTo>
                  <a:cubicBezTo>
                    <a:pt x="15901" y="674"/>
                    <a:pt x="15942" y="589"/>
                    <a:pt x="16005" y="589"/>
                  </a:cubicBezTo>
                  <a:cubicBezTo>
                    <a:pt x="16018" y="589"/>
                    <a:pt x="16031" y="592"/>
                    <a:pt x="16046" y="601"/>
                  </a:cubicBezTo>
                  <a:cubicBezTo>
                    <a:pt x="16109" y="637"/>
                    <a:pt x="16168" y="651"/>
                    <a:pt x="16226" y="651"/>
                  </a:cubicBezTo>
                  <a:cubicBezTo>
                    <a:pt x="16352" y="651"/>
                    <a:pt x="16468" y="586"/>
                    <a:pt x="16591" y="553"/>
                  </a:cubicBezTo>
                  <a:cubicBezTo>
                    <a:pt x="16602" y="541"/>
                    <a:pt x="16613" y="530"/>
                    <a:pt x="16613" y="516"/>
                  </a:cubicBezTo>
                  <a:lnTo>
                    <a:pt x="16613" y="516"/>
                  </a:lnTo>
                  <a:cubicBezTo>
                    <a:pt x="16650" y="541"/>
                    <a:pt x="16613" y="541"/>
                    <a:pt x="16602" y="564"/>
                  </a:cubicBezTo>
                  <a:cubicBezTo>
                    <a:pt x="16602" y="609"/>
                    <a:pt x="16582" y="673"/>
                    <a:pt x="16663" y="673"/>
                  </a:cubicBezTo>
                  <a:cubicBezTo>
                    <a:pt x="16670" y="673"/>
                    <a:pt x="16677" y="673"/>
                    <a:pt x="16684" y="672"/>
                  </a:cubicBezTo>
                  <a:cubicBezTo>
                    <a:pt x="16767" y="672"/>
                    <a:pt x="16852" y="646"/>
                    <a:pt x="16923" y="635"/>
                  </a:cubicBezTo>
                  <a:cubicBezTo>
                    <a:pt x="16955" y="630"/>
                    <a:pt x="16982" y="627"/>
                    <a:pt x="17004" y="627"/>
                  </a:cubicBezTo>
                  <a:cubicBezTo>
                    <a:pt x="17085" y="627"/>
                    <a:pt x="17099" y="665"/>
                    <a:pt x="17099" y="777"/>
                  </a:cubicBezTo>
                  <a:cubicBezTo>
                    <a:pt x="17099" y="799"/>
                    <a:pt x="17110" y="825"/>
                    <a:pt x="17110" y="848"/>
                  </a:cubicBezTo>
                  <a:cubicBezTo>
                    <a:pt x="17206" y="870"/>
                    <a:pt x="17300" y="885"/>
                    <a:pt x="17382" y="907"/>
                  </a:cubicBezTo>
                  <a:cubicBezTo>
                    <a:pt x="17403" y="933"/>
                    <a:pt x="17422" y="943"/>
                    <a:pt x="17441" y="943"/>
                  </a:cubicBezTo>
                  <a:cubicBezTo>
                    <a:pt x="17465" y="943"/>
                    <a:pt x="17491" y="926"/>
                    <a:pt x="17524" y="907"/>
                  </a:cubicBezTo>
                  <a:cubicBezTo>
                    <a:pt x="17560" y="877"/>
                    <a:pt x="17595" y="863"/>
                    <a:pt x="17631" y="863"/>
                  </a:cubicBezTo>
                  <a:cubicBezTo>
                    <a:pt x="17666" y="863"/>
                    <a:pt x="17702" y="877"/>
                    <a:pt x="17737" y="907"/>
                  </a:cubicBezTo>
                  <a:cubicBezTo>
                    <a:pt x="17689" y="1001"/>
                    <a:pt x="17572" y="956"/>
                    <a:pt x="17524" y="1026"/>
                  </a:cubicBezTo>
                  <a:cubicBezTo>
                    <a:pt x="17600" y="1115"/>
                    <a:pt x="17631" y="1152"/>
                    <a:pt x="17677" y="1152"/>
                  </a:cubicBezTo>
                  <a:cubicBezTo>
                    <a:pt x="17710" y="1152"/>
                    <a:pt x="17750" y="1132"/>
                    <a:pt x="17819" y="1097"/>
                  </a:cubicBezTo>
                  <a:cubicBezTo>
                    <a:pt x="17858" y="1073"/>
                    <a:pt x="17893" y="1055"/>
                    <a:pt x="17932" y="1055"/>
                  </a:cubicBezTo>
                  <a:cubicBezTo>
                    <a:pt x="17952" y="1055"/>
                    <a:pt x="17974" y="1060"/>
                    <a:pt x="17998" y="1072"/>
                  </a:cubicBezTo>
                  <a:cubicBezTo>
                    <a:pt x="18030" y="1084"/>
                    <a:pt x="18053" y="1089"/>
                    <a:pt x="18070" y="1089"/>
                  </a:cubicBezTo>
                  <a:cubicBezTo>
                    <a:pt x="18134" y="1089"/>
                    <a:pt x="18106" y="1012"/>
                    <a:pt x="18115" y="956"/>
                  </a:cubicBezTo>
                  <a:cubicBezTo>
                    <a:pt x="18058" y="941"/>
                    <a:pt x="17998" y="919"/>
                    <a:pt x="17939" y="885"/>
                  </a:cubicBezTo>
                  <a:cubicBezTo>
                    <a:pt x="17967" y="875"/>
                    <a:pt x="17991" y="870"/>
                    <a:pt x="18012" y="870"/>
                  </a:cubicBezTo>
                  <a:cubicBezTo>
                    <a:pt x="18068" y="870"/>
                    <a:pt x="18098" y="904"/>
                    <a:pt x="18115" y="956"/>
                  </a:cubicBezTo>
                  <a:cubicBezTo>
                    <a:pt x="18256" y="941"/>
                    <a:pt x="18282" y="859"/>
                    <a:pt x="18282" y="765"/>
                  </a:cubicBezTo>
                  <a:cubicBezTo>
                    <a:pt x="18129" y="765"/>
                    <a:pt x="17987" y="754"/>
                    <a:pt x="17831" y="754"/>
                  </a:cubicBezTo>
                  <a:cubicBezTo>
                    <a:pt x="17808" y="754"/>
                    <a:pt x="17774" y="743"/>
                    <a:pt x="17774" y="717"/>
                  </a:cubicBezTo>
                  <a:cubicBezTo>
                    <a:pt x="17774" y="697"/>
                    <a:pt x="17792" y="656"/>
                    <a:pt x="17812" y="656"/>
                  </a:cubicBezTo>
                  <a:cubicBezTo>
                    <a:pt x="17815" y="656"/>
                    <a:pt x="17817" y="656"/>
                    <a:pt x="17819" y="658"/>
                  </a:cubicBezTo>
                  <a:cubicBezTo>
                    <a:pt x="17855" y="669"/>
                    <a:pt x="17892" y="672"/>
                    <a:pt x="17930" y="672"/>
                  </a:cubicBezTo>
                  <a:cubicBezTo>
                    <a:pt x="17973" y="672"/>
                    <a:pt x="18017" y="668"/>
                    <a:pt x="18060" y="668"/>
                  </a:cubicBezTo>
                  <a:cubicBezTo>
                    <a:pt x="18143" y="668"/>
                    <a:pt x="18222" y="682"/>
                    <a:pt x="18282" y="765"/>
                  </a:cubicBezTo>
                  <a:cubicBezTo>
                    <a:pt x="18355" y="724"/>
                    <a:pt x="18411" y="615"/>
                    <a:pt x="18498" y="615"/>
                  </a:cubicBezTo>
                  <a:cubicBezTo>
                    <a:pt x="18537" y="615"/>
                    <a:pt x="18582" y="636"/>
                    <a:pt x="18637" y="694"/>
                  </a:cubicBezTo>
                  <a:cubicBezTo>
                    <a:pt x="18638" y="696"/>
                    <a:pt x="18641" y="697"/>
                    <a:pt x="18645" y="697"/>
                  </a:cubicBezTo>
                  <a:cubicBezTo>
                    <a:pt x="18670" y="697"/>
                    <a:pt x="18739" y="670"/>
                    <a:pt x="18790" y="658"/>
                  </a:cubicBezTo>
                  <a:cubicBezTo>
                    <a:pt x="18809" y="705"/>
                    <a:pt x="18847" y="711"/>
                    <a:pt x="18887" y="711"/>
                  </a:cubicBezTo>
                  <a:cubicBezTo>
                    <a:pt x="18902" y="711"/>
                    <a:pt x="18916" y="710"/>
                    <a:pt x="18930" y="710"/>
                  </a:cubicBezTo>
                  <a:cubicBezTo>
                    <a:pt x="18948" y="710"/>
                    <a:pt x="18965" y="711"/>
                    <a:pt x="18980" y="717"/>
                  </a:cubicBezTo>
                  <a:cubicBezTo>
                    <a:pt x="18923" y="797"/>
                    <a:pt x="18856" y="828"/>
                    <a:pt x="18777" y="828"/>
                  </a:cubicBezTo>
                  <a:cubicBezTo>
                    <a:pt x="18692" y="828"/>
                    <a:pt x="18594" y="791"/>
                    <a:pt x="18483" y="743"/>
                  </a:cubicBezTo>
                  <a:lnTo>
                    <a:pt x="18483" y="743"/>
                  </a:lnTo>
                  <a:cubicBezTo>
                    <a:pt x="18566" y="859"/>
                    <a:pt x="18600" y="930"/>
                    <a:pt x="18517" y="1001"/>
                  </a:cubicBezTo>
                  <a:cubicBezTo>
                    <a:pt x="18477" y="981"/>
                    <a:pt x="18427" y="972"/>
                    <a:pt x="18379" y="972"/>
                  </a:cubicBezTo>
                  <a:cubicBezTo>
                    <a:pt x="18283" y="972"/>
                    <a:pt x="18191" y="1006"/>
                    <a:pt x="18174" y="1061"/>
                  </a:cubicBezTo>
                  <a:cubicBezTo>
                    <a:pt x="18174" y="1083"/>
                    <a:pt x="18174" y="1097"/>
                    <a:pt x="18185" y="1109"/>
                  </a:cubicBezTo>
                  <a:cubicBezTo>
                    <a:pt x="18196" y="1125"/>
                    <a:pt x="18217" y="1136"/>
                    <a:pt x="18236" y="1136"/>
                  </a:cubicBezTo>
                  <a:cubicBezTo>
                    <a:pt x="18243" y="1136"/>
                    <a:pt x="18250" y="1134"/>
                    <a:pt x="18256" y="1131"/>
                  </a:cubicBezTo>
                  <a:cubicBezTo>
                    <a:pt x="18327" y="1072"/>
                    <a:pt x="18412" y="1061"/>
                    <a:pt x="18495" y="1026"/>
                  </a:cubicBezTo>
                  <a:cubicBezTo>
                    <a:pt x="18534" y="1056"/>
                    <a:pt x="18558" y="1139"/>
                    <a:pt x="18616" y="1139"/>
                  </a:cubicBezTo>
                  <a:cubicBezTo>
                    <a:pt x="18626" y="1139"/>
                    <a:pt x="18636" y="1137"/>
                    <a:pt x="18648" y="1131"/>
                  </a:cubicBezTo>
                  <a:cubicBezTo>
                    <a:pt x="18753" y="1097"/>
                    <a:pt x="18861" y="1109"/>
                    <a:pt x="18966" y="1072"/>
                  </a:cubicBezTo>
                  <a:cubicBezTo>
                    <a:pt x="18991" y="1061"/>
                    <a:pt x="19025" y="1061"/>
                    <a:pt x="19025" y="1026"/>
                  </a:cubicBezTo>
                  <a:cubicBezTo>
                    <a:pt x="18991" y="848"/>
                    <a:pt x="19145" y="896"/>
                    <a:pt x="19250" y="870"/>
                  </a:cubicBezTo>
                  <a:cubicBezTo>
                    <a:pt x="19335" y="848"/>
                    <a:pt x="19499" y="896"/>
                    <a:pt x="19380" y="728"/>
                  </a:cubicBezTo>
                  <a:cubicBezTo>
                    <a:pt x="19369" y="717"/>
                    <a:pt x="19380" y="694"/>
                    <a:pt x="19406" y="694"/>
                  </a:cubicBezTo>
                  <a:cubicBezTo>
                    <a:pt x="19468" y="694"/>
                    <a:pt x="19538" y="671"/>
                    <a:pt x="19602" y="671"/>
                  </a:cubicBezTo>
                  <a:cubicBezTo>
                    <a:pt x="19657" y="671"/>
                    <a:pt x="19708" y="688"/>
                    <a:pt x="19746" y="754"/>
                  </a:cubicBezTo>
                  <a:cubicBezTo>
                    <a:pt x="19902" y="694"/>
                    <a:pt x="20067" y="694"/>
                    <a:pt x="20232" y="683"/>
                  </a:cubicBezTo>
                  <a:cubicBezTo>
                    <a:pt x="20280" y="683"/>
                    <a:pt x="20291" y="717"/>
                    <a:pt x="20314" y="743"/>
                  </a:cubicBezTo>
                  <a:cubicBezTo>
                    <a:pt x="20349" y="727"/>
                    <a:pt x="20383" y="722"/>
                    <a:pt x="20417" y="722"/>
                  </a:cubicBezTo>
                  <a:cubicBezTo>
                    <a:pt x="20489" y="722"/>
                    <a:pt x="20561" y="746"/>
                    <a:pt x="20635" y="754"/>
                  </a:cubicBezTo>
                  <a:cubicBezTo>
                    <a:pt x="20573" y="780"/>
                    <a:pt x="20513" y="803"/>
                    <a:pt x="20450" y="803"/>
                  </a:cubicBezTo>
                  <a:cubicBezTo>
                    <a:pt x="20403" y="803"/>
                    <a:pt x="20354" y="790"/>
                    <a:pt x="20302" y="754"/>
                  </a:cubicBezTo>
                  <a:cubicBezTo>
                    <a:pt x="20201" y="792"/>
                    <a:pt x="20099" y="813"/>
                    <a:pt x="19997" y="813"/>
                  </a:cubicBezTo>
                  <a:cubicBezTo>
                    <a:pt x="19910" y="813"/>
                    <a:pt x="19822" y="798"/>
                    <a:pt x="19735" y="765"/>
                  </a:cubicBezTo>
                  <a:cubicBezTo>
                    <a:pt x="19724" y="754"/>
                    <a:pt x="19712" y="754"/>
                    <a:pt x="19690" y="754"/>
                  </a:cubicBezTo>
                  <a:cubicBezTo>
                    <a:pt x="19679" y="736"/>
                    <a:pt x="19654" y="719"/>
                    <a:pt x="19635" y="719"/>
                  </a:cubicBezTo>
                  <a:cubicBezTo>
                    <a:pt x="19628" y="719"/>
                    <a:pt x="19622" y="722"/>
                    <a:pt x="19619" y="728"/>
                  </a:cubicBezTo>
                  <a:cubicBezTo>
                    <a:pt x="19593" y="765"/>
                    <a:pt x="19653" y="765"/>
                    <a:pt x="19675" y="777"/>
                  </a:cubicBezTo>
                  <a:cubicBezTo>
                    <a:pt x="19533" y="870"/>
                    <a:pt x="19380" y="919"/>
                    <a:pt x="19216" y="967"/>
                  </a:cubicBezTo>
                  <a:cubicBezTo>
                    <a:pt x="19167" y="978"/>
                    <a:pt x="19133" y="1012"/>
                    <a:pt x="19179" y="1072"/>
                  </a:cubicBezTo>
                  <a:cubicBezTo>
                    <a:pt x="19209" y="1102"/>
                    <a:pt x="19222" y="1163"/>
                    <a:pt x="19265" y="1163"/>
                  </a:cubicBezTo>
                  <a:cubicBezTo>
                    <a:pt x="19275" y="1163"/>
                    <a:pt x="19285" y="1161"/>
                    <a:pt x="19298" y="1154"/>
                  </a:cubicBezTo>
                  <a:cubicBezTo>
                    <a:pt x="19399" y="1108"/>
                    <a:pt x="19498" y="1069"/>
                    <a:pt x="19598" y="1069"/>
                  </a:cubicBezTo>
                  <a:cubicBezTo>
                    <a:pt x="19676" y="1069"/>
                    <a:pt x="19753" y="1092"/>
                    <a:pt x="19831" y="1154"/>
                  </a:cubicBezTo>
                  <a:cubicBezTo>
                    <a:pt x="19837" y="1161"/>
                    <a:pt x="19848" y="1165"/>
                    <a:pt x="19860" y="1165"/>
                  </a:cubicBezTo>
                  <a:cubicBezTo>
                    <a:pt x="19871" y="1165"/>
                    <a:pt x="19882" y="1161"/>
                    <a:pt x="19888" y="1154"/>
                  </a:cubicBezTo>
                  <a:cubicBezTo>
                    <a:pt x="19953" y="1134"/>
                    <a:pt x="20017" y="1126"/>
                    <a:pt x="20081" y="1126"/>
                  </a:cubicBezTo>
                  <a:cubicBezTo>
                    <a:pt x="20242" y="1126"/>
                    <a:pt x="20403" y="1175"/>
                    <a:pt x="20564" y="1191"/>
                  </a:cubicBezTo>
                  <a:cubicBezTo>
                    <a:pt x="20569" y="1192"/>
                    <a:pt x="20575" y="1192"/>
                    <a:pt x="20582" y="1192"/>
                  </a:cubicBezTo>
                  <a:cubicBezTo>
                    <a:pt x="20718" y="1192"/>
                    <a:pt x="20969" y="1078"/>
                    <a:pt x="21012" y="967"/>
                  </a:cubicBezTo>
                  <a:cubicBezTo>
                    <a:pt x="21072" y="799"/>
                    <a:pt x="21202" y="717"/>
                    <a:pt x="21392" y="717"/>
                  </a:cubicBezTo>
                  <a:cubicBezTo>
                    <a:pt x="21612" y="717"/>
                    <a:pt x="21822" y="744"/>
                    <a:pt x="22047" y="744"/>
                  </a:cubicBezTo>
                  <a:cubicBezTo>
                    <a:pt x="22159" y="744"/>
                    <a:pt x="22275" y="737"/>
                    <a:pt x="22397" y="717"/>
                  </a:cubicBezTo>
                  <a:lnTo>
                    <a:pt x="22397" y="717"/>
                  </a:lnTo>
                  <a:cubicBezTo>
                    <a:pt x="22255" y="836"/>
                    <a:pt x="22102" y="777"/>
                    <a:pt x="21994" y="848"/>
                  </a:cubicBezTo>
                  <a:cubicBezTo>
                    <a:pt x="21953" y="818"/>
                    <a:pt x="21912" y="803"/>
                    <a:pt x="21872" y="803"/>
                  </a:cubicBezTo>
                  <a:cubicBezTo>
                    <a:pt x="21832" y="803"/>
                    <a:pt x="21794" y="818"/>
                    <a:pt x="21758" y="848"/>
                  </a:cubicBezTo>
                  <a:cubicBezTo>
                    <a:pt x="21649" y="818"/>
                    <a:pt x="21545" y="798"/>
                    <a:pt x="21443" y="798"/>
                  </a:cubicBezTo>
                  <a:cubicBezTo>
                    <a:pt x="21378" y="798"/>
                    <a:pt x="21314" y="806"/>
                    <a:pt x="21250" y="825"/>
                  </a:cubicBezTo>
                  <a:cubicBezTo>
                    <a:pt x="21225" y="919"/>
                    <a:pt x="21344" y="919"/>
                    <a:pt x="21355" y="990"/>
                  </a:cubicBezTo>
                  <a:cubicBezTo>
                    <a:pt x="21321" y="1001"/>
                    <a:pt x="21273" y="1001"/>
                    <a:pt x="21236" y="1001"/>
                  </a:cubicBezTo>
                  <a:cubicBezTo>
                    <a:pt x="21165" y="1012"/>
                    <a:pt x="21108" y="1026"/>
                    <a:pt x="21120" y="1109"/>
                  </a:cubicBezTo>
                  <a:cubicBezTo>
                    <a:pt x="21131" y="1168"/>
                    <a:pt x="21165" y="1191"/>
                    <a:pt x="21250" y="1202"/>
                  </a:cubicBezTo>
                  <a:cubicBezTo>
                    <a:pt x="21310" y="1202"/>
                    <a:pt x="21368" y="1206"/>
                    <a:pt x="21425" y="1206"/>
                  </a:cubicBezTo>
                  <a:cubicBezTo>
                    <a:pt x="21514" y="1206"/>
                    <a:pt x="21601" y="1197"/>
                    <a:pt x="21687" y="1154"/>
                  </a:cubicBezTo>
                  <a:cubicBezTo>
                    <a:pt x="21713" y="1135"/>
                    <a:pt x="21746" y="1120"/>
                    <a:pt x="21781" y="1120"/>
                  </a:cubicBezTo>
                  <a:cubicBezTo>
                    <a:pt x="21809" y="1120"/>
                    <a:pt x="21837" y="1129"/>
                    <a:pt x="21863" y="1154"/>
                  </a:cubicBezTo>
                  <a:cubicBezTo>
                    <a:pt x="21841" y="1168"/>
                    <a:pt x="21804" y="1191"/>
                    <a:pt x="21841" y="1214"/>
                  </a:cubicBezTo>
                  <a:cubicBezTo>
                    <a:pt x="21852" y="1202"/>
                    <a:pt x="21863" y="1180"/>
                    <a:pt x="21889" y="1168"/>
                  </a:cubicBezTo>
                  <a:cubicBezTo>
                    <a:pt x="21902" y="1160"/>
                    <a:pt x="21920" y="1148"/>
                    <a:pt x="21938" y="1148"/>
                  </a:cubicBezTo>
                  <a:cubicBezTo>
                    <a:pt x="21949" y="1148"/>
                    <a:pt x="21961" y="1154"/>
                    <a:pt x="21971" y="1168"/>
                  </a:cubicBezTo>
                  <a:cubicBezTo>
                    <a:pt x="21998" y="1195"/>
                    <a:pt x="22021" y="1205"/>
                    <a:pt x="22042" y="1205"/>
                  </a:cubicBezTo>
                  <a:cubicBezTo>
                    <a:pt x="22078" y="1205"/>
                    <a:pt x="22110" y="1177"/>
                    <a:pt x="22147" y="1154"/>
                  </a:cubicBezTo>
                  <a:cubicBezTo>
                    <a:pt x="22216" y="1192"/>
                    <a:pt x="22256" y="1213"/>
                    <a:pt x="22285" y="1213"/>
                  </a:cubicBezTo>
                  <a:cubicBezTo>
                    <a:pt x="22322" y="1213"/>
                    <a:pt x="22340" y="1181"/>
                    <a:pt x="22371" y="1109"/>
                  </a:cubicBezTo>
                  <a:cubicBezTo>
                    <a:pt x="22349" y="1097"/>
                    <a:pt x="22337" y="1072"/>
                    <a:pt x="22315" y="1061"/>
                  </a:cubicBezTo>
                  <a:lnTo>
                    <a:pt x="22315" y="1061"/>
                  </a:lnTo>
                  <a:cubicBezTo>
                    <a:pt x="22337" y="1072"/>
                    <a:pt x="22360" y="1083"/>
                    <a:pt x="22371" y="1109"/>
                  </a:cubicBezTo>
                  <a:lnTo>
                    <a:pt x="22490" y="1109"/>
                  </a:lnTo>
                  <a:cubicBezTo>
                    <a:pt x="22479" y="1061"/>
                    <a:pt x="22479" y="1012"/>
                    <a:pt x="22479" y="967"/>
                  </a:cubicBezTo>
                  <a:cubicBezTo>
                    <a:pt x="22456" y="956"/>
                    <a:pt x="22431" y="941"/>
                    <a:pt x="22408" y="930"/>
                  </a:cubicBezTo>
                  <a:cubicBezTo>
                    <a:pt x="22399" y="921"/>
                    <a:pt x="22405" y="904"/>
                    <a:pt x="22419" y="904"/>
                  </a:cubicBezTo>
                  <a:cubicBezTo>
                    <a:pt x="22423" y="904"/>
                    <a:pt x="22427" y="905"/>
                    <a:pt x="22431" y="907"/>
                  </a:cubicBezTo>
                  <a:cubicBezTo>
                    <a:pt x="22456" y="919"/>
                    <a:pt x="22468" y="941"/>
                    <a:pt x="22490" y="956"/>
                  </a:cubicBezTo>
                  <a:lnTo>
                    <a:pt x="22539" y="956"/>
                  </a:lnTo>
                  <a:cubicBezTo>
                    <a:pt x="22561" y="907"/>
                    <a:pt x="22539" y="848"/>
                    <a:pt x="22584" y="799"/>
                  </a:cubicBezTo>
                  <a:lnTo>
                    <a:pt x="22584" y="799"/>
                  </a:lnTo>
                  <a:cubicBezTo>
                    <a:pt x="22621" y="885"/>
                    <a:pt x="22621" y="885"/>
                    <a:pt x="22550" y="956"/>
                  </a:cubicBezTo>
                  <a:cubicBezTo>
                    <a:pt x="22527" y="1012"/>
                    <a:pt x="22598" y="1083"/>
                    <a:pt x="22490" y="1109"/>
                  </a:cubicBezTo>
                  <a:cubicBezTo>
                    <a:pt x="22479" y="1214"/>
                    <a:pt x="22539" y="1225"/>
                    <a:pt x="22644" y="1225"/>
                  </a:cubicBezTo>
                  <a:cubicBezTo>
                    <a:pt x="22774" y="1217"/>
                    <a:pt x="22909" y="1199"/>
                    <a:pt x="23041" y="1199"/>
                  </a:cubicBezTo>
                  <a:cubicBezTo>
                    <a:pt x="23102" y="1199"/>
                    <a:pt x="23163" y="1203"/>
                    <a:pt x="23223" y="1214"/>
                  </a:cubicBezTo>
                  <a:cubicBezTo>
                    <a:pt x="23278" y="1227"/>
                    <a:pt x="23335" y="1231"/>
                    <a:pt x="23391" y="1231"/>
                  </a:cubicBezTo>
                  <a:cubicBezTo>
                    <a:pt x="23501" y="1231"/>
                    <a:pt x="23613" y="1215"/>
                    <a:pt x="23723" y="1215"/>
                  </a:cubicBezTo>
                  <a:cubicBezTo>
                    <a:pt x="23810" y="1215"/>
                    <a:pt x="23896" y="1225"/>
                    <a:pt x="23980" y="1262"/>
                  </a:cubicBezTo>
                  <a:cubicBezTo>
                    <a:pt x="23987" y="1264"/>
                    <a:pt x="23994" y="1264"/>
                    <a:pt x="24002" y="1264"/>
                  </a:cubicBezTo>
                  <a:cubicBezTo>
                    <a:pt x="24046" y="1264"/>
                    <a:pt x="24096" y="1239"/>
                    <a:pt x="24145" y="1239"/>
                  </a:cubicBezTo>
                  <a:cubicBezTo>
                    <a:pt x="24280" y="1229"/>
                    <a:pt x="24427" y="1190"/>
                    <a:pt x="24560" y="1190"/>
                  </a:cubicBezTo>
                  <a:cubicBezTo>
                    <a:pt x="24614" y="1190"/>
                    <a:pt x="24665" y="1197"/>
                    <a:pt x="24713" y="1214"/>
                  </a:cubicBezTo>
                  <a:cubicBezTo>
                    <a:pt x="24787" y="1238"/>
                    <a:pt x="24856" y="1249"/>
                    <a:pt x="24920" y="1249"/>
                  </a:cubicBezTo>
                  <a:cubicBezTo>
                    <a:pt x="25068" y="1249"/>
                    <a:pt x="25192" y="1190"/>
                    <a:pt x="25317" y="1109"/>
                  </a:cubicBezTo>
                  <a:cubicBezTo>
                    <a:pt x="25338" y="1186"/>
                    <a:pt x="25362" y="1263"/>
                    <a:pt x="25451" y="1263"/>
                  </a:cubicBezTo>
                  <a:cubicBezTo>
                    <a:pt x="25457" y="1263"/>
                    <a:pt x="25464" y="1263"/>
                    <a:pt x="25470" y="1262"/>
                  </a:cubicBezTo>
                  <a:cubicBezTo>
                    <a:pt x="25528" y="1256"/>
                    <a:pt x="25585" y="1253"/>
                    <a:pt x="25643" y="1253"/>
                  </a:cubicBezTo>
                  <a:cubicBezTo>
                    <a:pt x="25811" y="1253"/>
                    <a:pt x="25978" y="1274"/>
                    <a:pt x="26143" y="1274"/>
                  </a:cubicBezTo>
                  <a:cubicBezTo>
                    <a:pt x="26247" y="1274"/>
                    <a:pt x="26350" y="1266"/>
                    <a:pt x="26452" y="1239"/>
                  </a:cubicBezTo>
                  <a:cubicBezTo>
                    <a:pt x="26523" y="1214"/>
                    <a:pt x="26605" y="1225"/>
                    <a:pt x="26605" y="1143"/>
                  </a:cubicBezTo>
                  <a:cubicBezTo>
                    <a:pt x="26605" y="1072"/>
                    <a:pt x="26571" y="1012"/>
                    <a:pt x="26475" y="1001"/>
                  </a:cubicBezTo>
                  <a:cubicBezTo>
                    <a:pt x="26441" y="1001"/>
                    <a:pt x="26404" y="990"/>
                    <a:pt x="26370" y="978"/>
                  </a:cubicBezTo>
                  <a:cubicBezTo>
                    <a:pt x="26310" y="967"/>
                    <a:pt x="26273" y="930"/>
                    <a:pt x="26299" y="870"/>
                  </a:cubicBezTo>
                  <a:cubicBezTo>
                    <a:pt x="26310" y="825"/>
                    <a:pt x="26333" y="777"/>
                    <a:pt x="26404" y="777"/>
                  </a:cubicBezTo>
                  <a:cubicBezTo>
                    <a:pt x="26416" y="775"/>
                    <a:pt x="26427" y="774"/>
                    <a:pt x="26437" y="774"/>
                  </a:cubicBezTo>
                  <a:cubicBezTo>
                    <a:pt x="26491" y="774"/>
                    <a:pt x="26531" y="798"/>
                    <a:pt x="26571" y="848"/>
                  </a:cubicBezTo>
                  <a:cubicBezTo>
                    <a:pt x="26534" y="859"/>
                    <a:pt x="26500" y="870"/>
                    <a:pt x="26500" y="907"/>
                  </a:cubicBezTo>
                  <a:cubicBezTo>
                    <a:pt x="26500" y="919"/>
                    <a:pt x="26512" y="930"/>
                    <a:pt x="26523" y="930"/>
                  </a:cubicBezTo>
                  <a:cubicBezTo>
                    <a:pt x="26571" y="930"/>
                    <a:pt x="26583" y="896"/>
                    <a:pt x="26594" y="870"/>
                  </a:cubicBezTo>
                  <a:cubicBezTo>
                    <a:pt x="26743" y="789"/>
                    <a:pt x="26904" y="770"/>
                    <a:pt x="27069" y="770"/>
                  </a:cubicBezTo>
                  <a:cubicBezTo>
                    <a:pt x="27139" y="770"/>
                    <a:pt x="27210" y="773"/>
                    <a:pt x="27281" y="777"/>
                  </a:cubicBezTo>
                  <a:cubicBezTo>
                    <a:pt x="27281" y="777"/>
                    <a:pt x="27281" y="765"/>
                    <a:pt x="27292" y="754"/>
                  </a:cubicBezTo>
                  <a:cubicBezTo>
                    <a:pt x="27267" y="672"/>
                    <a:pt x="27139" y="717"/>
                    <a:pt x="27125" y="635"/>
                  </a:cubicBezTo>
                  <a:cubicBezTo>
                    <a:pt x="27184" y="516"/>
                    <a:pt x="27326" y="493"/>
                    <a:pt x="27434" y="422"/>
                  </a:cubicBezTo>
                  <a:cubicBezTo>
                    <a:pt x="27408" y="362"/>
                    <a:pt x="27363" y="362"/>
                    <a:pt x="27315" y="351"/>
                  </a:cubicBezTo>
                  <a:cubicBezTo>
                    <a:pt x="26855" y="291"/>
                    <a:pt x="26393" y="257"/>
                    <a:pt x="25919" y="257"/>
                  </a:cubicBezTo>
                  <a:cubicBezTo>
                    <a:pt x="25510" y="257"/>
                    <a:pt x="25100" y="252"/>
                    <a:pt x="24690" y="252"/>
                  </a:cubicBezTo>
                  <a:cubicBezTo>
                    <a:pt x="24485" y="252"/>
                    <a:pt x="24279" y="254"/>
                    <a:pt x="24074" y="257"/>
                  </a:cubicBezTo>
                  <a:cubicBezTo>
                    <a:pt x="24052" y="258"/>
                    <a:pt x="24029" y="258"/>
                    <a:pt x="24007" y="258"/>
                  </a:cubicBezTo>
                  <a:cubicBezTo>
                    <a:pt x="23729" y="258"/>
                    <a:pt x="23447" y="217"/>
                    <a:pt x="23166" y="217"/>
                  </a:cubicBezTo>
                  <a:cubicBezTo>
                    <a:pt x="23027" y="217"/>
                    <a:pt x="22889" y="227"/>
                    <a:pt x="22752" y="257"/>
                  </a:cubicBezTo>
                  <a:cubicBezTo>
                    <a:pt x="22703" y="257"/>
                    <a:pt x="22655" y="257"/>
                    <a:pt x="22610" y="246"/>
                  </a:cubicBezTo>
                  <a:cubicBezTo>
                    <a:pt x="22431" y="186"/>
                    <a:pt x="22244" y="209"/>
                    <a:pt x="22053" y="198"/>
                  </a:cubicBezTo>
                  <a:cubicBezTo>
                    <a:pt x="22022" y="196"/>
                    <a:pt x="21991" y="195"/>
                    <a:pt x="21960" y="195"/>
                  </a:cubicBezTo>
                  <a:cubicBezTo>
                    <a:pt x="21809" y="195"/>
                    <a:pt x="21659" y="211"/>
                    <a:pt x="21508" y="211"/>
                  </a:cubicBezTo>
                  <a:cubicBezTo>
                    <a:pt x="21477" y="211"/>
                    <a:pt x="21446" y="211"/>
                    <a:pt x="21415" y="209"/>
                  </a:cubicBezTo>
                  <a:cubicBezTo>
                    <a:pt x="20978" y="198"/>
                    <a:pt x="20541" y="198"/>
                    <a:pt x="20101" y="198"/>
                  </a:cubicBezTo>
                  <a:cubicBezTo>
                    <a:pt x="20093" y="197"/>
                    <a:pt x="20085" y="196"/>
                    <a:pt x="20077" y="196"/>
                  </a:cubicBezTo>
                  <a:cubicBezTo>
                    <a:pt x="20007" y="196"/>
                    <a:pt x="19959" y="240"/>
                    <a:pt x="19959" y="317"/>
                  </a:cubicBezTo>
                  <a:cubicBezTo>
                    <a:pt x="19843" y="317"/>
                    <a:pt x="19831" y="303"/>
                    <a:pt x="19843" y="280"/>
                  </a:cubicBezTo>
                  <a:cubicBezTo>
                    <a:pt x="19943" y="190"/>
                    <a:pt x="19888" y="158"/>
                    <a:pt x="19811" y="158"/>
                  </a:cubicBezTo>
                  <a:cubicBezTo>
                    <a:pt x="19798" y="158"/>
                    <a:pt x="19785" y="159"/>
                    <a:pt x="19772" y="161"/>
                  </a:cubicBezTo>
                  <a:cubicBezTo>
                    <a:pt x="19732" y="167"/>
                    <a:pt x="19694" y="170"/>
                    <a:pt x="19655" y="170"/>
                  </a:cubicBezTo>
                  <a:cubicBezTo>
                    <a:pt x="19545" y="170"/>
                    <a:pt x="19437" y="150"/>
                    <a:pt x="19321" y="150"/>
                  </a:cubicBezTo>
                  <a:cubicBezTo>
                    <a:pt x="19140" y="152"/>
                    <a:pt x="18958" y="154"/>
                    <a:pt x="18776" y="154"/>
                  </a:cubicBezTo>
                  <a:cubicBezTo>
                    <a:pt x="18186" y="154"/>
                    <a:pt x="17590" y="139"/>
                    <a:pt x="16994" y="104"/>
                  </a:cubicBezTo>
                  <a:cubicBezTo>
                    <a:pt x="16826" y="104"/>
                    <a:pt x="16662" y="56"/>
                    <a:pt x="16497" y="56"/>
                  </a:cubicBezTo>
                  <a:cubicBezTo>
                    <a:pt x="16189" y="50"/>
                    <a:pt x="15878" y="47"/>
                    <a:pt x="15568" y="47"/>
                  </a:cubicBezTo>
                  <a:cubicBezTo>
                    <a:pt x="15257" y="47"/>
                    <a:pt x="14946" y="50"/>
                    <a:pt x="14638" y="56"/>
                  </a:cubicBezTo>
                  <a:cubicBezTo>
                    <a:pt x="14510" y="56"/>
                    <a:pt x="14380" y="19"/>
                    <a:pt x="14249" y="19"/>
                  </a:cubicBezTo>
                  <a:cubicBezTo>
                    <a:pt x="14060" y="19"/>
                    <a:pt x="13866" y="35"/>
                    <a:pt x="13670" y="35"/>
                  </a:cubicBezTo>
                  <a:cubicBezTo>
                    <a:pt x="13572" y="35"/>
                    <a:pt x="13474" y="31"/>
                    <a:pt x="13375" y="19"/>
                  </a:cubicBezTo>
                  <a:cubicBezTo>
                    <a:pt x="13207" y="4"/>
                    <a:pt x="13040" y="0"/>
                    <a:pt x="12873"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1659275" y="3966900"/>
              <a:ext cx="32175" cy="3600"/>
            </a:xfrm>
            <a:custGeom>
              <a:avLst/>
              <a:gdLst/>
              <a:ahLst/>
              <a:cxnLst/>
              <a:rect l="l" t="t" r="r" b="b"/>
              <a:pathLst>
                <a:path w="1287" h="144" extrusionOk="0">
                  <a:moveTo>
                    <a:pt x="1188" y="0"/>
                  </a:moveTo>
                  <a:cubicBezTo>
                    <a:pt x="1174" y="0"/>
                    <a:pt x="1160" y="1"/>
                    <a:pt x="1147" y="1"/>
                  </a:cubicBezTo>
                  <a:cubicBezTo>
                    <a:pt x="818" y="15"/>
                    <a:pt x="498" y="15"/>
                    <a:pt x="166" y="15"/>
                  </a:cubicBezTo>
                  <a:cubicBezTo>
                    <a:pt x="151" y="15"/>
                    <a:pt x="136" y="14"/>
                    <a:pt x="121" y="14"/>
                  </a:cubicBezTo>
                  <a:cubicBezTo>
                    <a:pt x="75" y="14"/>
                    <a:pt x="29" y="22"/>
                    <a:pt x="1" y="86"/>
                  </a:cubicBezTo>
                  <a:cubicBezTo>
                    <a:pt x="60" y="137"/>
                    <a:pt x="132" y="144"/>
                    <a:pt x="210" y="144"/>
                  </a:cubicBezTo>
                  <a:cubicBezTo>
                    <a:pt x="242" y="144"/>
                    <a:pt x="274" y="143"/>
                    <a:pt x="307" y="143"/>
                  </a:cubicBezTo>
                  <a:cubicBezTo>
                    <a:pt x="580" y="131"/>
                    <a:pt x="864" y="131"/>
                    <a:pt x="1147" y="120"/>
                  </a:cubicBezTo>
                  <a:cubicBezTo>
                    <a:pt x="1164" y="120"/>
                    <a:pt x="1181" y="121"/>
                    <a:pt x="1198" y="121"/>
                  </a:cubicBezTo>
                  <a:cubicBezTo>
                    <a:pt x="1241" y="121"/>
                    <a:pt x="1278" y="115"/>
                    <a:pt x="1278" y="72"/>
                  </a:cubicBezTo>
                  <a:cubicBezTo>
                    <a:pt x="1287" y="7"/>
                    <a:pt x="1238" y="0"/>
                    <a:pt x="1188"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1563800" y="3971275"/>
              <a:ext cx="12150" cy="975"/>
            </a:xfrm>
            <a:custGeom>
              <a:avLst/>
              <a:gdLst/>
              <a:ahLst/>
              <a:cxnLst/>
              <a:rect l="l" t="t" r="r" b="b"/>
              <a:pathLst>
                <a:path w="486" h="39" extrusionOk="0">
                  <a:moveTo>
                    <a:pt x="225" y="0"/>
                  </a:moveTo>
                  <a:cubicBezTo>
                    <a:pt x="148" y="0"/>
                    <a:pt x="73" y="12"/>
                    <a:pt x="0" y="39"/>
                  </a:cubicBezTo>
                  <a:lnTo>
                    <a:pt x="485" y="39"/>
                  </a:lnTo>
                  <a:cubicBezTo>
                    <a:pt x="399" y="15"/>
                    <a:pt x="311" y="0"/>
                    <a:pt x="225"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1580400" y="3970175"/>
              <a:ext cx="6750" cy="2275"/>
            </a:xfrm>
            <a:custGeom>
              <a:avLst/>
              <a:gdLst/>
              <a:ahLst/>
              <a:cxnLst/>
              <a:rect l="l" t="t" r="r" b="b"/>
              <a:pathLst>
                <a:path w="270" h="91" extrusionOk="0">
                  <a:moveTo>
                    <a:pt x="0" y="0"/>
                  </a:moveTo>
                  <a:lnTo>
                    <a:pt x="0" y="0"/>
                  </a:lnTo>
                  <a:cubicBezTo>
                    <a:pt x="34" y="65"/>
                    <a:pt x="78" y="91"/>
                    <a:pt x="136" y="91"/>
                  </a:cubicBezTo>
                  <a:cubicBezTo>
                    <a:pt x="174" y="91"/>
                    <a:pt x="219" y="79"/>
                    <a:pt x="270" y="60"/>
                  </a:cubicBezTo>
                  <a:cubicBezTo>
                    <a:pt x="154" y="37"/>
                    <a:pt x="83" y="26"/>
                    <a:pt x="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1589250" y="3970175"/>
              <a:ext cx="2650" cy="2075"/>
            </a:xfrm>
            <a:custGeom>
              <a:avLst/>
              <a:gdLst/>
              <a:ahLst/>
              <a:cxnLst/>
              <a:rect l="l" t="t" r="r" b="b"/>
              <a:pathLst>
                <a:path w="106" h="83" extrusionOk="0">
                  <a:moveTo>
                    <a:pt x="46" y="0"/>
                  </a:moveTo>
                  <a:cubicBezTo>
                    <a:pt x="24" y="0"/>
                    <a:pt x="1" y="26"/>
                    <a:pt x="1" y="49"/>
                  </a:cubicBezTo>
                  <a:cubicBezTo>
                    <a:pt x="12" y="71"/>
                    <a:pt x="35" y="83"/>
                    <a:pt x="58" y="83"/>
                  </a:cubicBezTo>
                  <a:cubicBezTo>
                    <a:pt x="95" y="71"/>
                    <a:pt x="106" y="60"/>
                    <a:pt x="106" y="37"/>
                  </a:cubicBezTo>
                  <a:cubicBezTo>
                    <a:pt x="106" y="0"/>
                    <a:pt x="83" y="0"/>
                    <a:pt x="46"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1545200" y="3971200"/>
              <a:ext cx="2950" cy="1400"/>
            </a:xfrm>
            <a:custGeom>
              <a:avLst/>
              <a:gdLst/>
              <a:ahLst/>
              <a:cxnLst/>
              <a:rect l="l" t="t" r="r" b="b"/>
              <a:pathLst>
                <a:path w="118" h="56" extrusionOk="0">
                  <a:moveTo>
                    <a:pt x="45" y="1"/>
                  </a:moveTo>
                  <a:cubicBezTo>
                    <a:pt x="29" y="1"/>
                    <a:pt x="15" y="9"/>
                    <a:pt x="1" y="30"/>
                  </a:cubicBezTo>
                  <a:cubicBezTo>
                    <a:pt x="1" y="30"/>
                    <a:pt x="35" y="42"/>
                    <a:pt x="46" y="56"/>
                  </a:cubicBezTo>
                  <a:cubicBezTo>
                    <a:pt x="72" y="56"/>
                    <a:pt x="106" y="56"/>
                    <a:pt x="117" y="30"/>
                  </a:cubicBezTo>
                  <a:cubicBezTo>
                    <a:pt x="106" y="19"/>
                    <a:pt x="94" y="8"/>
                    <a:pt x="72" y="8"/>
                  </a:cubicBezTo>
                  <a:cubicBezTo>
                    <a:pt x="62" y="4"/>
                    <a:pt x="53" y="1"/>
                    <a:pt x="45"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521225" y="3971375"/>
              <a:ext cx="1800" cy="1050"/>
            </a:xfrm>
            <a:custGeom>
              <a:avLst/>
              <a:gdLst/>
              <a:ahLst/>
              <a:cxnLst/>
              <a:rect l="l" t="t" r="r" b="b"/>
              <a:pathLst>
                <a:path w="72" h="42" extrusionOk="0">
                  <a:moveTo>
                    <a:pt x="49" y="1"/>
                  </a:moveTo>
                  <a:cubicBezTo>
                    <a:pt x="37" y="1"/>
                    <a:pt x="26" y="12"/>
                    <a:pt x="0" y="12"/>
                  </a:cubicBezTo>
                  <a:cubicBezTo>
                    <a:pt x="12" y="23"/>
                    <a:pt x="26" y="35"/>
                    <a:pt x="37" y="35"/>
                  </a:cubicBezTo>
                  <a:cubicBezTo>
                    <a:pt x="41" y="40"/>
                    <a:pt x="45" y="41"/>
                    <a:pt x="48" y="41"/>
                  </a:cubicBezTo>
                  <a:cubicBezTo>
                    <a:pt x="55" y="41"/>
                    <a:pt x="60" y="35"/>
                    <a:pt x="60" y="35"/>
                  </a:cubicBezTo>
                  <a:cubicBezTo>
                    <a:pt x="71" y="23"/>
                    <a:pt x="71" y="1"/>
                    <a:pt x="49"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901700" y="3984375"/>
              <a:ext cx="2100" cy="1500"/>
            </a:xfrm>
            <a:custGeom>
              <a:avLst/>
              <a:gdLst/>
              <a:ahLst/>
              <a:cxnLst/>
              <a:rect l="l" t="t" r="r" b="b"/>
              <a:pathLst>
                <a:path w="84" h="60" extrusionOk="0">
                  <a:moveTo>
                    <a:pt x="72" y="0"/>
                  </a:moveTo>
                  <a:cubicBezTo>
                    <a:pt x="46" y="0"/>
                    <a:pt x="35" y="11"/>
                    <a:pt x="24" y="26"/>
                  </a:cubicBezTo>
                  <a:cubicBezTo>
                    <a:pt x="1" y="37"/>
                    <a:pt x="12" y="48"/>
                    <a:pt x="35" y="60"/>
                  </a:cubicBezTo>
                  <a:cubicBezTo>
                    <a:pt x="46" y="60"/>
                    <a:pt x="72" y="48"/>
                    <a:pt x="83" y="37"/>
                  </a:cubicBezTo>
                  <a:cubicBezTo>
                    <a:pt x="83" y="37"/>
                    <a:pt x="72" y="11"/>
                    <a:pt x="72"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502925" y="3971475"/>
              <a:ext cx="600" cy="775"/>
            </a:xfrm>
            <a:custGeom>
              <a:avLst/>
              <a:gdLst/>
              <a:ahLst/>
              <a:cxnLst/>
              <a:rect l="l" t="t" r="r" b="b"/>
              <a:pathLst>
                <a:path w="24" h="31" extrusionOk="0">
                  <a:moveTo>
                    <a:pt x="14" y="1"/>
                  </a:moveTo>
                  <a:cubicBezTo>
                    <a:pt x="10" y="1"/>
                    <a:pt x="5" y="3"/>
                    <a:pt x="0" y="8"/>
                  </a:cubicBezTo>
                  <a:lnTo>
                    <a:pt x="0" y="31"/>
                  </a:lnTo>
                  <a:cubicBezTo>
                    <a:pt x="12" y="19"/>
                    <a:pt x="12" y="19"/>
                    <a:pt x="23" y="19"/>
                  </a:cubicBezTo>
                  <a:cubicBezTo>
                    <a:pt x="23" y="6"/>
                    <a:pt x="19" y="1"/>
                    <a:pt x="14"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514125" y="3971675"/>
              <a:ext cx="675" cy="575"/>
            </a:xfrm>
            <a:custGeom>
              <a:avLst/>
              <a:gdLst/>
              <a:ahLst/>
              <a:cxnLst/>
              <a:rect l="l" t="t" r="r" b="b"/>
              <a:pathLst>
                <a:path w="27" h="23" extrusionOk="0">
                  <a:moveTo>
                    <a:pt x="12" y="0"/>
                  </a:moveTo>
                  <a:cubicBezTo>
                    <a:pt x="1" y="0"/>
                    <a:pt x="1" y="11"/>
                    <a:pt x="1" y="11"/>
                  </a:cubicBezTo>
                  <a:cubicBezTo>
                    <a:pt x="1" y="11"/>
                    <a:pt x="12" y="23"/>
                    <a:pt x="26" y="23"/>
                  </a:cubicBezTo>
                  <a:lnTo>
                    <a:pt x="26" y="0"/>
                  </a:ln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558750" y="3971525"/>
              <a:ext cx="950" cy="725"/>
            </a:xfrm>
            <a:custGeom>
              <a:avLst/>
              <a:gdLst/>
              <a:ahLst/>
              <a:cxnLst/>
              <a:rect l="l" t="t" r="r" b="b"/>
              <a:pathLst>
                <a:path w="38" h="29" extrusionOk="0">
                  <a:moveTo>
                    <a:pt x="29" y="0"/>
                  </a:moveTo>
                  <a:cubicBezTo>
                    <a:pt x="23" y="0"/>
                    <a:pt x="13" y="6"/>
                    <a:pt x="1" y="17"/>
                  </a:cubicBezTo>
                  <a:cubicBezTo>
                    <a:pt x="15" y="17"/>
                    <a:pt x="15" y="17"/>
                    <a:pt x="26" y="29"/>
                  </a:cubicBezTo>
                  <a:lnTo>
                    <a:pt x="38" y="17"/>
                  </a:lnTo>
                  <a:cubicBezTo>
                    <a:pt x="38" y="6"/>
                    <a:pt x="35" y="0"/>
                    <a:pt x="29"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876875" y="3990600"/>
              <a:ext cx="1175" cy="1175"/>
            </a:xfrm>
            <a:custGeom>
              <a:avLst/>
              <a:gdLst/>
              <a:ahLst/>
              <a:cxnLst/>
              <a:rect l="l" t="t" r="r" b="b"/>
              <a:pathLst>
                <a:path w="47" h="47" extrusionOk="0">
                  <a:moveTo>
                    <a:pt x="35" y="1"/>
                  </a:moveTo>
                  <a:cubicBezTo>
                    <a:pt x="35" y="1"/>
                    <a:pt x="23" y="12"/>
                    <a:pt x="12" y="12"/>
                  </a:cubicBezTo>
                  <a:cubicBezTo>
                    <a:pt x="12" y="24"/>
                    <a:pt x="1" y="35"/>
                    <a:pt x="1" y="46"/>
                  </a:cubicBezTo>
                  <a:cubicBezTo>
                    <a:pt x="12" y="35"/>
                    <a:pt x="23" y="35"/>
                    <a:pt x="35" y="24"/>
                  </a:cubicBezTo>
                  <a:cubicBezTo>
                    <a:pt x="46" y="24"/>
                    <a:pt x="46" y="12"/>
                    <a:pt x="46" y="12"/>
                  </a:cubicBezTo>
                  <a:lnTo>
                    <a:pt x="35" y="1"/>
                  </a:ln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284"/>
        <p:cNvGrpSpPr/>
        <p:nvPr/>
      </p:nvGrpSpPr>
      <p:grpSpPr>
        <a:xfrm>
          <a:off x="0" y="0"/>
          <a:ext cx="0" cy="0"/>
          <a:chOff x="0" y="0"/>
          <a:chExt cx="0" cy="0"/>
        </a:xfrm>
      </p:grpSpPr>
      <p:pic>
        <p:nvPicPr>
          <p:cNvPr id="285" name="Google Shape;285;p9"/>
          <p:cNvPicPr preferRelativeResize="0"/>
          <p:nvPr/>
        </p:nvPicPr>
        <p:blipFill>
          <a:blip r:embed="rId2">
            <a:alphaModFix/>
          </a:blip>
          <a:stretch>
            <a:fillRect/>
          </a:stretch>
        </p:blipFill>
        <p:spPr>
          <a:xfrm>
            <a:off x="682150" y="176575"/>
            <a:ext cx="2632801" cy="2609975"/>
          </a:xfrm>
          <a:prstGeom prst="rect">
            <a:avLst/>
          </a:prstGeom>
          <a:noFill/>
          <a:ln>
            <a:noFill/>
          </a:ln>
        </p:spPr>
      </p:pic>
      <p:sp>
        <p:nvSpPr>
          <p:cNvPr id="286" name="Google Shape;286;p9"/>
          <p:cNvSpPr/>
          <p:nvPr/>
        </p:nvSpPr>
        <p:spPr>
          <a:xfrm rot="146812">
            <a:off x="1435176" y="599906"/>
            <a:ext cx="6009344" cy="3938821"/>
          </a:xfrm>
          <a:custGeom>
            <a:avLst/>
            <a:gdLst/>
            <a:ahLst/>
            <a:cxnLst/>
            <a:rect l="l" t="t" r="r" b="b"/>
            <a:pathLst>
              <a:path w="37577" h="40538" extrusionOk="0">
                <a:moveTo>
                  <a:pt x="12319" y="0"/>
                </a:moveTo>
                <a:cubicBezTo>
                  <a:pt x="5697" y="0"/>
                  <a:pt x="994" y="889"/>
                  <a:pt x="994" y="889"/>
                </a:cubicBezTo>
                <a:lnTo>
                  <a:pt x="994" y="5370"/>
                </a:lnTo>
                <a:cubicBezTo>
                  <a:pt x="994" y="5748"/>
                  <a:pt x="1301" y="7805"/>
                  <a:pt x="1301" y="7805"/>
                </a:cubicBezTo>
                <a:lnTo>
                  <a:pt x="2129" y="9097"/>
                </a:lnTo>
                <a:lnTo>
                  <a:pt x="1218" y="9922"/>
                </a:lnTo>
                <a:lnTo>
                  <a:pt x="994" y="11673"/>
                </a:lnTo>
                <a:cubicBezTo>
                  <a:pt x="994" y="11673"/>
                  <a:pt x="994" y="33323"/>
                  <a:pt x="1065" y="34163"/>
                </a:cubicBezTo>
                <a:cubicBezTo>
                  <a:pt x="1125" y="34765"/>
                  <a:pt x="1421" y="34848"/>
                  <a:pt x="1579" y="34848"/>
                </a:cubicBezTo>
                <a:cubicBezTo>
                  <a:pt x="1638" y="34848"/>
                  <a:pt x="1678" y="34836"/>
                  <a:pt x="1678" y="34836"/>
                </a:cubicBezTo>
                <a:lnTo>
                  <a:pt x="1678" y="34836"/>
                </a:lnTo>
                <a:cubicBezTo>
                  <a:pt x="1678" y="34836"/>
                  <a:pt x="909" y="36056"/>
                  <a:pt x="461" y="37427"/>
                </a:cubicBezTo>
                <a:cubicBezTo>
                  <a:pt x="1" y="38786"/>
                  <a:pt x="1065" y="40466"/>
                  <a:pt x="1065" y="40466"/>
                </a:cubicBezTo>
                <a:lnTo>
                  <a:pt x="14071" y="40537"/>
                </a:lnTo>
                <a:lnTo>
                  <a:pt x="15371" y="39473"/>
                </a:lnTo>
                <a:lnTo>
                  <a:pt x="15524" y="40537"/>
                </a:lnTo>
                <a:lnTo>
                  <a:pt x="37577" y="40466"/>
                </a:lnTo>
                <a:cubicBezTo>
                  <a:pt x="37577" y="40466"/>
                  <a:pt x="37199" y="12667"/>
                  <a:pt x="37282" y="11909"/>
                </a:cubicBezTo>
                <a:cubicBezTo>
                  <a:pt x="37353" y="11140"/>
                  <a:pt x="36442" y="10762"/>
                  <a:pt x="36442" y="10762"/>
                </a:cubicBezTo>
                <a:lnTo>
                  <a:pt x="36737" y="10076"/>
                </a:lnTo>
                <a:cubicBezTo>
                  <a:pt x="36737" y="10076"/>
                  <a:pt x="37129" y="8563"/>
                  <a:pt x="37282" y="7723"/>
                </a:cubicBezTo>
                <a:cubicBezTo>
                  <a:pt x="37424" y="6897"/>
                  <a:pt x="37506" y="441"/>
                  <a:pt x="37353" y="132"/>
                </a:cubicBezTo>
                <a:cubicBezTo>
                  <a:pt x="37331" y="88"/>
                  <a:pt x="37233" y="69"/>
                  <a:pt x="37081" y="69"/>
                </a:cubicBezTo>
                <a:cubicBezTo>
                  <a:pt x="36182" y="69"/>
                  <a:pt x="33391" y="736"/>
                  <a:pt x="33391" y="736"/>
                </a:cubicBezTo>
                <a:cubicBezTo>
                  <a:pt x="33391" y="736"/>
                  <a:pt x="32718" y="1491"/>
                  <a:pt x="32409" y="1729"/>
                </a:cubicBezTo>
                <a:cubicBezTo>
                  <a:pt x="32388" y="1745"/>
                  <a:pt x="32369" y="1752"/>
                  <a:pt x="32352" y="1752"/>
                </a:cubicBezTo>
                <a:cubicBezTo>
                  <a:pt x="32123" y="1752"/>
                  <a:pt x="32256" y="441"/>
                  <a:pt x="32256" y="441"/>
                </a:cubicBezTo>
                <a:lnTo>
                  <a:pt x="32256" y="441"/>
                </a:lnTo>
                <a:lnTo>
                  <a:pt x="30508" y="1883"/>
                </a:lnTo>
                <a:lnTo>
                  <a:pt x="31109" y="356"/>
                </a:lnTo>
                <a:lnTo>
                  <a:pt x="28757" y="441"/>
                </a:lnTo>
                <a:cubicBezTo>
                  <a:pt x="28757" y="441"/>
                  <a:pt x="22973" y="356"/>
                  <a:pt x="14993" y="49"/>
                </a:cubicBezTo>
                <a:cubicBezTo>
                  <a:pt x="14074" y="15"/>
                  <a:pt x="13180" y="0"/>
                  <a:pt x="12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a:off x="8068475" y="77920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rot="-427193">
            <a:off x="5926719" y="3974721"/>
            <a:ext cx="1724063" cy="737063"/>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BC9B88">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rot="-1634258">
            <a:off x="1145133" y="562088"/>
            <a:ext cx="1842010" cy="676880"/>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BC9B88">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290" name="Google Shape;290;p9"/>
          <p:cNvGrpSpPr/>
          <p:nvPr/>
        </p:nvGrpSpPr>
        <p:grpSpPr>
          <a:xfrm>
            <a:off x="573815" y="2461477"/>
            <a:ext cx="417365" cy="1239951"/>
            <a:chOff x="540127" y="1693702"/>
            <a:chExt cx="417365" cy="1239951"/>
          </a:xfrm>
        </p:grpSpPr>
        <p:sp>
          <p:nvSpPr>
            <p:cNvPr id="291" name="Google Shape;291;p9"/>
            <p:cNvSpPr/>
            <p:nvPr/>
          </p:nvSpPr>
          <p:spPr>
            <a:xfrm rot="5400000" flipH="1">
              <a:off x="609493" y="17420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rot="5400000" flipH="1">
              <a:off x="491774" y="22182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rot="5400000" flipH="1">
              <a:off x="794644" y="23049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rot="5400000" flipH="1">
              <a:off x="609493" y="27708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9"/>
          <p:cNvGrpSpPr/>
          <p:nvPr/>
        </p:nvGrpSpPr>
        <p:grpSpPr>
          <a:xfrm rot="1560851">
            <a:off x="6798899" y="1286057"/>
            <a:ext cx="1539513" cy="83107"/>
            <a:chOff x="637650" y="4626175"/>
            <a:chExt cx="685225" cy="18825"/>
          </a:xfrm>
        </p:grpSpPr>
        <p:sp>
          <p:nvSpPr>
            <p:cNvPr id="296" name="Google Shape;296;p9"/>
            <p:cNvSpPr/>
            <p:nvPr/>
          </p:nvSpPr>
          <p:spPr>
            <a:xfrm>
              <a:off x="1183950" y="4626825"/>
              <a:ext cx="138925" cy="13650"/>
            </a:xfrm>
            <a:custGeom>
              <a:avLst/>
              <a:gdLst/>
              <a:ahLst/>
              <a:cxnLst/>
              <a:rect l="l" t="t" r="r" b="b"/>
              <a:pathLst>
                <a:path w="5557" h="546" extrusionOk="0">
                  <a:moveTo>
                    <a:pt x="2470" y="112"/>
                  </a:moveTo>
                  <a:cubicBezTo>
                    <a:pt x="2495" y="112"/>
                    <a:pt x="2521" y="130"/>
                    <a:pt x="2554" y="138"/>
                  </a:cubicBezTo>
                  <a:lnTo>
                    <a:pt x="2566" y="152"/>
                  </a:lnTo>
                  <a:lnTo>
                    <a:pt x="2554" y="163"/>
                  </a:lnTo>
                  <a:cubicBezTo>
                    <a:pt x="2520" y="163"/>
                    <a:pt x="2472" y="152"/>
                    <a:pt x="2435" y="152"/>
                  </a:cubicBezTo>
                  <a:cubicBezTo>
                    <a:pt x="2435" y="138"/>
                    <a:pt x="2424" y="138"/>
                    <a:pt x="2435" y="127"/>
                  </a:cubicBezTo>
                  <a:cubicBezTo>
                    <a:pt x="2447" y="116"/>
                    <a:pt x="2458" y="112"/>
                    <a:pt x="2470" y="112"/>
                  </a:cubicBezTo>
                  <a:close/>
                  <a:moveTo>
                    <a:pt x="3088" y="388"/>
                  </a:moveTo>
                  <a:lnTo>
                    <a:pt x="3088" y="399"/>
                  </a:lnTo>
                  <a:lnTo>
                    <a:pt x="3074" y="399"/>
                  </a:lnTo>
                  <a:lnTo>
                    <a:pt x="3088" y="388"/>
                  </a:lnTo>
                  <a:close/>
                  <a:moveTo>
                    <a:pt x="799" y="0"/>
                  </a:moveTo>
                  <a:cubicBezTo>
                    <a:pt x="675" y="0"/>
                    <a:pt x="551" y="27"/>
                    <a:pt x="426" y="81"/>
                  </a:cubicBezTo>
                  <a:cubicBezTo>
                    <a:pt x="410" y="89"/>
                    <a:pt x="388" y="102"/>
                    <a:pt x="368" y="102"/>
                  </a:cubicBezTo>
                  <a:cubicBezTo>
                    <a:pt x="359" y="102"/>
                    <a:pt x="351" y="100"/>
                    <a:pt x="344" y="92"/>
                  </a:cubicBezTo>
                  <a:cubicBezTo>
                    <a:pt x="320" y="64"/>
                    <a:pt x="301" y="54"/>
                    <a:pt x="285" y="54"/>
                  </a:cubicBezTo>
                  <a:cubicBezTo>
                    <a:pt x="254" y="54"/>
                    <a:pt x="234" y="93"/>
                    <a:pt x="202" y="115"/>
                  </a:cubicBezTo>
                  <a:cubicBezTo>
                    <a:pt x="142" y="163"/>
                    <a:pt x="83" y="209"/>
                    <a:pt x="0" y="223"/>
                  </a:cubicBezTo>
                  <a:cubicBezTo>
                    <a:pt x="12" y="328"/>
                    <a:pt x="71" y="376"/>
                    <a:pt x="190" y="376"/>
                  </a:cubicBezTo>
                  <a:cubicBezTo>
                    <a:pt x="198" y="377"/>
                    <a:pt x="205" y="377"/>
                    <a:pt x="212" y="377"/>
                  </a:cubicBezTo>
                  <a:cubicBezTo>
                    <a:pt x="330" y="377"/>
                    <a:pt x="409" y="293"/>
                    <a:pt x="508" y="268"/>
                  </a:cubicBezTo>
                  <a:cubicBezTo>
                    <a:pt x="578" y="310"/>
                    <a:pt x="638" y="329"/>
                    <a:pt x="688" y="329"/>
                  </a:cubicBezTo>
                  <a:cubicBezTo>
                    <a:pt x="782" y="329"/>
                    <a:pt x="841" y="258"/>
                    <a:pt x="863" y="127"/>
                  </a:cubicBezTo>
                  <a:lnTo>
                    <a:pt x="911" y="127"/>
                  </a:lnTo>
                  <a:lnTo>
                    <a:pt x="923" y="115"/>
                  </a:lnTo>
                  <a:lnTo>
                    <a:pt x="923" y="127"/>
                  </a:lnTo>
                  <a:cubicBezTo>
                    <a:pt x="956" y="272"/>
                    <a:pt x="966" y="318"/>
                    <a:pt x="1034" y="318"/>
                  </a:cubicBezTo>
                  <a:cubicBezTo>
                    <a:pt x="1065" y="318"/>
                    <a:pt x="1109" y="308"/>
                    <a:pt x="1172" y="294"/>
                  </a:cubicBezTo>
                  <a:cubicBezTo>
                    <a:pt x="1229" y="268"/>
                    <a:pt x="1289" y="257"/>
                    <a:pt x="1360" y="246"/>
                  </a:cubicBezTo>
                  <a:lnTo>
                    <a:pt x="1360" y="305"/>
                  </a:lnTo>
                  <a:cubicBezTo>
                    <a:pt x="1326" y="317"/>
                    <a:pt x="1277" y="305"/>
                    <a:pt x="1255" y="351"/>
                  </a:cubicBezTo>
                  <a:cubicBezTo>
                    <a:pt x="1255" y="351"/>
                    <a:pt x="1266" y="376"/>
                    <a:pt x="1277" y="388"/>
                  </a:cubicBezTo>
                  <a:cubicBezTo>
                    <a:pt x="1290" y="393"/>
                    <a:pt x="1302" y="395"/>
                    <a:pt x="1311" y="395"/>
                  </a:cubicBezTo>
                  <a:cubicBezTo>
                    <a:pt x="1347" y="395"/>
                    <a:pt x="1365" y="366"/>
                    <a:pt x="1385" y="328"/>
                  </a:cubicBezTo>
                  <a:cubicBezTo>
                    <a:pt x="1432" y="364"/>
                    <a:pt x="1483" y="371"/>
                    <a:pt x="1535" y="371"/>
                  </a:cubicBezTo>
                  <a:cubicBezTo>
                    <a:pt x="1563" y="371"/>
                    <a:pt x="1592" y="369"/>
                    <a:pt x="1620" y="369"/>
                  </a:cubicBezTo>
                  <a:cubicBezTo>
                    <a:pt x="1656" y="369"/>
                    <a:pt x="1692" y="372"/>
                    <a:pt x="1726" y="388"/>
                  </a:cubicBezTo>
                  <a:cubicBezTo>
                    <a:pt x="1756" y="400"/>
                    <a:pt x="1780" y="406"/>
                    <a:pt x="1800" y="406"/>
                  </a:cubicBezTo>
                  <a:cubicBezTo>
                    <a:pt x="1835" y="406"/>
                    <a:pt x="1858" y="385"/>
                    <a:pt x="1882" y="339"/>
                  </a:cubicBezTo>
                  <a:cubicBezTo>
                    <a:pt x="1908" y="272"/>
                    <a:pt x="1947" y="248"/>
                    <a:pt x="1993" y="248"/>
                  </a:cubicBezTo>
                  <a:cubicBezTo>
                    <a:pt x="2027" y="248"/>
                    <a:pt x="2065" y="261"/>
                    <a:pt x="2106" y="280"/>
                  </a:cubicBezTo>
                  <a:cubicBezTo>
                    <a:pt x="2211" y="328"/>
                    <a:pt x="2140" y="399"/>
                    <a:pt x="2117" y="459"/>
                  </a:cubicBezTo>
                  <a:cubicBezTo>
                    <a:pt x="2117" y="459"/>
                    <a:pt x="2117" y="470"/>
                    <a:pt x="2106" y="470"/>
                  </a:cubicBezTo>
                  <a:lnTo>
                    <a:pt x="2117" y="481"/>
                  </a:lnTo>
                  <a:lnTo>
                    <a:pt x="2129" y="470"/>
                  </a:lnTo>
                  <a:cubicBezTo>
                    <a:pt x="2158" y="499"/>
                    <a:pt x="2186" y="545"/>
                    <a:pt x="2217" y="545"/>
                  </a:cubicBezTo>
                  <a:cubicBezTo>
                    <a:pt x="2237" y="545"/>
                    <a:pt x="2259" y="526"/>
                    <a:pt x="2282" y="470"/>
                  </a:cubicBezTo>
                  <a:cubicBezTo>
                    <a:pt x="2293" y="436"/>
                    <a:pt x="2308" y="399"/>
                    <a:pt x="2330" y="365"/>
                  </a:cubicBezTo>
                  <a:cubicBezTo>
                    <a:pt x="2346" y="347"/>
                    <a:pt x="2363" y="320"/>
                    <a:pt x="2387" y="320"/>
                  </a:cubicBezTo>
                  <a:cubicBezTo>
                    <a:pt x="2398" y="320"/>
                    <a:pt x="2410" y="325"/>
                    <a:pt x="2424" y="339"/>
                  </a:cubicBezTo>
                  <a:cubicBezTo>
                    <a:pt x="2467" y="398"/>
                    <a:pt x="2501" y="420"/>
                    <a:pt x="2530" y="420"/>
                  </a:cubicBezTo>
                  <a:cubicBezTo>
                    <a:pt x="2588" y="420"/>
                    <a:pt x="2622" y="332"/>
                    <a:pt x="2662" y="294"/>
                  </a:cubicBezTo>
                  <a:cubicBezTo>
                    <a:pt x="2756" y="305"/>
                    <a:pt x="2756" y="436"/>
                    <a:pt x="2838" y="459"/>
                  </a:cubicBezTo>
                  <a:cubicBezTo>
                    <a:pt x="2920" y="410"/>
                    <a:pt x="2920" y="328"/>
                    <a:pt x="2969" y="280"/>
                  </a:cubicBezTo>
                  <a:cubicBezTo>
                    <a:pt x="2976" y="415"/>
                    <a:pt x="2988" y="470"/>
                    <a:pt x="3045" y="470"/>
                  </a:cubicBezTo>
                  <a:cubicBezTo>
                    <a:pt x="3077" y="470"/>
                    <a:pt x="3124" y="453"/>
                    <a:pt x="3193" y="422"/>
                  </a:cubicBezTo>
                  <a:cubicBezTo>
                    <a:pt x="3216" y="407"/>
                    <a:pt x="3229" y="393"/>
                    <a:pt x="3244" y="393"/>
                  </a:cubicBezTo>
                  <a:cubicBezTo>
                    <a:pt x="3253" y="393"/>
                    <a:pt x="3263" y="398"/>
                    <a:pt x="3275" y="410"/>
                  </a:cubicBezTo>
                  <a:cubicBezTo>
                    <a:pt x="3275" y="422"/>
                    <a:pt x="3275" y="422"/>
                    <a:pt x="3264" y="436"/>
                  </a:cubicBezTo>
                  <a:cubicBezTo>
                    <a:pt x="3275" y="436"/>
                    <a:pt x="3287" y="422"/>
                    <a:pt x="3301" y="422"/>
                  </a:cubicBezTo>
                  <a:cubicBezTo>
                    <a:pt x="3368" y="366"/>
                    <a:pt x="3406" y="337"/>
                    <a:pt x="3441" y="337"/>
                  </a:cubicBezTo>
                  <a:cubicBezTo>
                    <a:pt x="3480" y="337"/>
                    <a:pt x="3516" y="373"/>
                    <a:pt x="3585" y="447"/>
                  </a:cubicBezTo>
                  <a:cubicBezTo>
                    <a:pt x="3611" y="482"/>
                    <a:pt x="3639" y="505"/>
                    <a:pt x="3668" y="505"/>
                  </a:cubicBezTo>
                  <a:cubicBezTo>
                    <a:pt x="3687" y="505"/>
                    <a:pt x="3707" y="494"/>
                    <a:pt x="3726" y="470"/>
                  </a:cubicBezTo>
                  <a:cubicBezTo>
                    <a:pt x="3773" y="405"/>
                    <a:pt x="3832" y="387"/>
                    <a:pt x="3894" y="387"/>
                  </a:cubicBezTo>
                  <a:cubicBezTo>
                    <a:pt x="3956" y="387"/>
                    <a:pt x="4022" y="405"/>
                    <a:pt x="4081" y="410"/>
                  </a:cubicBezTo>
                  <a:cubicBezTo>
                    <a:pt x="4171" y="428"/>
                    <a:pt x="4257" y="480"/>
                    <a:pt x="4358" y="480"/>
                  </a:cubicBezTo>
                  <a:cubicBezTo>
                    <a:pt x="4400" y="480"/>
                    <a:pt x="4444" y="471"/>
                    <a:pt x="4493" y="447"/>
                  </a:cubicBezTo>
                  <a:cubicBezTo>
                    <a:pt x="4520" y="432"/>
                    <a:pt x="4554" y="426"/>
                    <a:pt x="4593" y="426"/>
                  </a:cubicBezTo>
                  <a:cubicBezTo>
                    <a:pt x="4674" y="426"/>
                    <a:pt x="4773" y="451"/>
                    <a:pt x="4862" y="459"/>
                  </a:cubicBezTo>
                  <a:cubicBezTo>
                    <a:pt x="4969" y="475"/>
                    <a:pt x="5077" y="487"/>
                    <a:pt x="5187" y="487"/>
                  </a:cubicBezTo>
                  <a:cubicBezTo>
                    <a:pt x="5306" y="487"/>
                    <a:pt x="5428" y="473"/>
                    <a:pt x="5557" y="436"/>
                  </a:cubicBezTo>
                  <a:cubicBezTo>
                    <a:pt x="5463" y="317"/>
                    <a:pt x="5358" y="280"/>
                    <a:pt x="5250" y="268"/>
                  </a:cubicBezTo>
                  <a:cubicBezTo>
                    <a:pt x="5236" y="266"/>
                    <a:pt x="5221" y="264"/>
                    <a:pt x="5207" y="264"/>
                  </a:cubicBezTo>
                  <a:cubicBezTo>
                    <a:pt x="5162" y="264"/>
                    <a:pt x="5120" y="278"/>
                    <a:pt x="5086" y="305"/>
                  </a:cubicBezTo>
                  <a:cubicBezTo>
                    <a:pt x="5071" y="312"/>
                    <a:pt x="5059" y="315"/>
                    <a:pt x="5049" y="315"/>
                  </a:cubicBezTo>
                  <a:cubicBezTo>
                    <a:pt x="4997" y="315"/>
                    <a:pt x="5002" y="234"/>
                    <a:pt x="4943" y="234"/>
                  </a:cubicBezTo>
                  <a:cubicBezTo>
                    <a:pt x="4939" y="234"/>
                    <a:pt x="4936" y="234"/>
                    <a:pt x="4933" y="234"/>
                  </a:cubicBezTo>
                  <a:cubicBezTo>
                    <a:pt x="4901" y="235"/>
                    <a:pt x="4870" y="236"/>
                    <a:pt x="4839" y="236"/>
                  </a:cubicBezTo>
                  <a:cubicBezTo>
                    <a:pt x="4490" y="236"/>
                    <a:pt x="4145" y="179"/>
                    <a:pt x="3809" y="104"/>
                  </a:cubicBezTo>
                  <a:cubicBezTo>
                    <a:pt x="3735" y="86"/>
                    <a:pt x="3646" y="78"/>
                    <a:pt x="3554" y="78"/>
                  </a:cubicBezTo>
                  <a:cubicBezTo>
                    <a:pt x="3394" y="78"/>
                    <a:pt x="3226" y="102"/>
                    <a:pt x="3122" y="138"/>
                  </a:cubicBezTo>
                  <a:cubicBezTo>
                    <a:pt x="3113" y="142"/>
                    <a:pt x="3105" y="144"/>
                    <a:pt x="3097" y="144"/>
                  </a:cubicBezTo>
                  <a:cubicBezTo>
                    <a:pt x="3079" y="144"/>
                    <a:pt x="3064" y="132"/>
                    <a:pt x="3040" y="115"/>
                  </a:cubicBezTo>
                  <a:cubicBezTo>
                    <a:pt x="2989" y="72"/>
                    <a:pt x="2929" y="42"/>
                    <a:pt x="2866" y="42"/>
                  </a:cubicBezTo>
                  <a:cubicBezTo>
                    <a:pt x="2826" y="42"/>
                    <a:pt x="2785" y="54"/>
                    <a:pt x="2745" y="81"/>
                  </a:cubicBezTo>
                  <a:cubicBezTo>
                    <a:pt x="2737" y="89"/>
                    <a:pt x="2727" y="97"/>
                    <a:pt x="2718" y="97"/>
                  </a:cubicBezTo>
                  <a:cubicBezTo>
                    <a:pt x="2715" y="97"/>
                    <a:pt x="2711" y="96"/>
                    <a:pt x="2708" y="92"/>
                  </a:cubicBezTo>
                  <a:cubicBezTo>
                    <a:pt x="2632" y="36"/>
                    <a:pt x="2554" y="20"/>
                    <a:pt x="2474" y="20"/>
                  </a:cubicBezTo>
                  <a:cubicBezTo>
                    <a:pt x="2368" y="20"/>
                    <a:pt x="2260" y="49"/>
                    <a:pt x="2151" y="56"/>
                  </a:cubicBezTo>
                  <a:cubicBezTo>
                    <a:pt x="2098" y="61"/>
                    <a:pt x="2046" y="67"/>
                    <a:pt x="1992" y="67"/>
                  </a:cubicBezTo>
                  <a:cubicBezTo>
                    <a:pt x="1930" y="67"/>
                    <a:pt x="1867" y="59"/>
                    <a:pt x="1797" y="33"/>
                  </a:cubicBezTo>
                  <a:cubicBezTo>
                    <a:pt x="1744" y="14"/>
                    <a:pt x="1682" y="5"/>
                    <a:pt x="1620" y="5"/>
                  </a:cubicBezTo>
                  <a:cubicBezTo>
                    <a:pt x="1558" y="5"/>
                    <a:pt x="1496" y="14"/>
                    <a:pt x="1442" y="33"/>
                  </a:cubicBezTo>
                  <a:cubicBezTo>
                    <a:pt x="1436" y="97"/>
                    <a:pt x="1462" y="106"/>
                    <a:pt x="1494" y="106"/>
                  </a:cubicBezTo>
                  <a:cubicBezTo>
                    <a:pt x="1507" y="106"/>
                    <a:pt x="1522" y="105"/>
                    <a:pt x="1535" y="105"/>
                  </a:cubicBezTo>
                  <a:cubicBezTo>
                    <a:pt x="1555" y="105"/>
                    <a:pt x="1573" y="108"/>
                    <a:pt x="1584" y="127"/>
                  </a:cubicBezTo>
                  <a:cubicBezTo>
                    <a:pt x="1527" y="163"/>
                    <a:pt x="1479" y="163"/>
                    <a:pt x="1431" y="163"/>
                  </a:cubicBezTo>
                  <a:cubicBezTo>
                    <a:pt x="1388" y="137"/>
                    <a:pt x="1376" y="27"/>
                    <a:pt x="1321" y="27"/>
                  </a:cubicBezTo>
                  <a:cubicBezTo>
                    <a:pt x="1299" y="27"/>
                    <a:pt x="1270" y="45"/>
                    <a:pt x="1229" y="92"/>
                  </a:cubicBezTo>
                  <a:cubicBezTo>
                    <a:pt x="1223" y="98"/>
                    <a:pt x="1218" y="100"/>
                    <a:pt x="1214" y="100"/>
                  </a:cubicBezTo>
                  <a:cubicBezTo>
                    <a:pt x="1200" y="100"/>
                    <a:pt x="1189" y="81"/>
                    <a:pt x="1172" y="81"/>
                  </a:cubicBezTo>
                  <a:cubicBezTo>
                    <a:pt x="1048" y="27"/>
                    <a:pt x="923" y="0"/>
                    <a:pt x="7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1109175" y="4626175"/>
              <a:ext cx="75375" cy="9350"/>
            </a:xfrm>
            <a:custGeom>
              <a:avLst/>
              <a:gdLst/>
              <a:ahLst/>
              <a:cxnLst/>
              <a:rect l="l" t="t" r="r" b="b"/>
              <a:pathLst>
                <a:path w="3015" h="374" extrusionOk="0">
                  <a:moveTo>
                    <a:pt x="176" y="1"/>
                  </a:moveTo>
                  <a:cubicBezTo>
                    <a:pt x="139" y="1"/>
                    <a:pt x="98" y="11"/>
                    <a:pt x="60" y="22"/>
                  </a:cubicBezTo>
                  <a:cubicBezTo>
                    <a:pt x="34" y="36"/>
                    <a:pt x="23" y="59"/>
                    <a:pt x="48" y="82"/>
                  </a:cubicBezTo>
                  <a:cubicBezTo>
                    <a:pt x="60" y="93"/>
                    <a:pt x="94" y="93"/>
                    <a:pt x="119" y="107"/>
                  </a:cubicBezTo>
                  <a:cubicBezTo>
                    <a:pt x="83" y="141"/>
                    <a:pt x="0" y="164"/>
                    <a:pt x="34" y="235"/>
                  </a:cubicBezTo>
                  <a:cubicBezTo>
                    <a:pt x="60" y="294"/>
                    <a:pt x="105" y="306"/>
                    <a:pt x="190" y="306"/>
                  </a:cubicBezTo>
                  <a:cubicBezTo>
                    <a:pt x="318" y="306"/>
                    <a:pt x="449" y="294"/>
                    <a:pt x="579" y="294"/>
                  </a:cubicBezTo>
                  <a:cubicBezTo>
                    <a:pt x="829" y="306"/>
                    <a:pt x="1076" y="306"/>
                    <a:pt x="1337" y="306"/>
                  </a:cubicBezTo>
                  <a:cubicBezTo>
                    <a:pt x="1388" y="306"/>
                    <a:pt x="1444" y="348"/>
                    <a:pt x="1502" y="348"/>
                  </a:cubicBezTo>
                  <a:cubicBezTo>
                    <a:pt x="1537" y="348"/>
                    <a:pt x="1573" y="332"/>
                    <a:pt x="1609" y="283"/>
                  </a:cubicBezTo>
                  <a:cubicBezTo>
                    <a:pt x="1617" y="267"/>
                    <a:pt x="1631" y="260"/>
                    <a:pt x="1648" y="260"/>
                  </a:cubicBezTo>
                  <a:cubicBezTo>
                    <a:pt x="1683" y="260"/>
                    <a:pt x="1730" y="288"/>
                    <a:pt x="1763" y="320"/>
                  </a:cubicBezTo>
                  <a:cubicBezTo>
                    <a:pt x="1785" y="355"/>
                    <a:pt x="1806" y="373"/>
                    <a:pt x="1828" y="373"/>
                  </a:cubicBezTo>
                  <a:cubicBezTo>
                    <a:pt x="1851" y="373"/>
                    <a:pt x="1875" y="355"/>
                    <a:pt x="1904" y="320"/>
                  </a:cubicBezTo>
                  <a:cubicBezTo>
                    <a:pt x="1955" y="268"/>
                    <a:pt x="2005" y="243"/>
                    <a:pt x="2067" y="243"/>
                  </a:cubicBezTo>
                  <a:cubicBezTo>
                    <a:pt x="2106" y="243"/>
                    <a:pt x="2149" y="253"/>
                    <a:pt x="2200" y="272"/>
                  </a:cubicBezTo>
                  <a:cubicBezTo>
                    <a:pt x="2275" y="292"/>
                    <a:pt x="2360" y="344"/>
                    <a:pt x="2456" y="344"/>
                  </a:cubicBezTo>
                  <a:cubicBezTo>
                    <a:pt x="2465" y="344"/>
                    <a:pt x="2474" y="344"/>
                    <a:pt x="2483" y="343"/>
                  </a:cubicBezTo>
                  <a:cubicBezTo>
                    <a:pt x="2648" y="306"/>
                    <a:pt x="2827" y="283"/>
                    <a:pt x="2991" y="249"/>
                  </a:cubicBezTo>
                  <a:cubicBezTo>
                    <a:pt x="3003" y="189"/>
                    <a:pt x="3014" y="141"/>
                    <a:pt x="2957" y="93"/>
                  </a:cubicBezTo>
                  <a:cubicBezTo>
                    <a:pt x="2943" y="93"/>
                    <a:pt x="2932" y="82"/>
                    <a:pt x="2920" y="82"/>
                  </a:cubicBezTo>
                  <a:cubicBezTo>
                    <a:pt x="2920" y="93"/>
                    <a:pt x="2932" y="107"/>
                    <a:pt x="2932" y="118"/>
                  </a:cubicBezTo>
                  <a:cubicBezTo>
                    <a:pt x="2879" y="133"/>
                    <a:pt x="2818" y="182"/>
                    <a:pt x="2762" y="182"/>
                  </a:cubicBezTo>
                  <a:cubicBezTo>
                    <a:pt x="2730" y="182"/>
                    <a:pt x="2699" y="166"/>
                    <a:pt x="2674" y="118"/>
                  </a:cubicBezTo>
                  <a:cubicBezTo>
                    <a:pt x="2638" y="58"/>
                    <a:pt x="2603" y="42"/>
                    <a:pt x="2555" y="42"/>
                  </a:cubicBezTo>
                  <a:cubicBezTo>
                    <a:pt x="2537" y="42"/>
                    <a:pt x="2517" y="44"/>
                    <a:pt x="2495" y="48"/>
                  </a:cubicBezTo>
                  <a:cubicBezTo>
                    <a:pt x="2390" y="48"/>
                    <a:pt x="2282" y="48"/>
                    <a:pt x="2163" y="36"/>
                  </a:cubicBezTo>
                  <a:cubicBezTo>
                    <a:pt x="2146" y="36"/>
                    <a:pt x="2127" y="34"/>
                    <a:pt x="2109" y="34"/>
                  </a:cubicBezTo>
                  <a:cubicBezTo>
                    <a:pt x="2078" y="34"/>
                    <a:pt x="2049" y="40"/>
                    <a:pt x="2035" y="70"/>
                  </a:cubicBezTo>
                  <a:cubicBezTo>
                    <a:pt x="2010" y="115"/>
                    <a:pt x="1990" y="131"/>
                    <a:pt x="1971" y="131"/>
                  </a:cubicBezTo>
                  <a:cubicBezTo>
                    <a:pt x="1943" y="131"/>
                    <a:pt x="1920" y="99"/>
                    <a:pt x="1893" y="70"/>
                  </a:cubicBezTo>
                  <a:cubicBezTo>
                    <a:pt x="1854" y="39"/>
                    <a:pt x="1820" y="18"/>
                    <a:pt x="1777" y="18"/>
                  </a:cubicBezTo>
                  <a:cubicBezTo>
                    <a:pt x="1755" y="18"/>
                    <a:pt x="1731" y="24"/>
                    <a:pt x="1703" y="36"/>
                  </a:cubicBezTo>
                  <a:cubicBezTo>
                    <a:pt x="1657" y="58"/>
                    <a:pt x="1603" y="149"/>
                    <a:pt x="1544" y="149"/>
                  </a:cubicBezTo>
                  <a:cubicBezTo>
                    <a:pt x="1511" y="149"/>
                    <a:pt x="1476" y="121"/>
                    <a:pt x="1442" y="36"/>
                  </a:cubicBezTo>
                  <a:cubicBezTo>
                    <a:pt x="1442" y="33"/>
                    <a:pt x="1441" y="32"/>
                    <a:pt x="1440" y="32"/>
                  </a:cubicBezTo>
                  <a:cubicBezTo>
                    <a:pt x="1431" y="32"/>
                    <a:pt x="1394" y="89"/>
                    <a:pt x="1358" y="89"/>
                  </a:cubicBezTo>
                  <a:cubicBezTo>
                    <a:pt x="1351" y="89"/>
                    <a:pt x="1344" y="87"/>
                    <a:pt x="1337" y="82"/>
                  </a:cubicBezTo>
                  <a:cubicBezTo>
                    <a:pt x="1293" y="44"/>
                    <a:pt x="1252" y="6"/>
                    <a:pt x="1217" y="6"/>
                  </a:cubicBezTo>
                  <a:cubicBezTo>
                    <a:pt x="1185" y="6"/>
                    <a:pt x="1158" y="35"/>
                    <a:pt x="1135" y="118"/>
                  </a:cubicBezTo>
                  <a:cubicBezTo>
                    <a:pt x="1129" y="137"/>
                    <a:pt x="1105" y="146"/>
                    <a:pt x="1080" y="146"/>
                  </a:cubicBezTo>
                  <a:cubicBezTo>
                    <a:pt x="1060" y="146"/>
                    <a:pt x="1039" y="140"/>
                    <a:pt x="1028" y="130"/>
                  </a:cubicBezTo>
                  <a:cubicBezTo>
                    <a:pt x="981" y="89"/>
                    <a:pt x="934" y="45"/>
                    <a:pt x="889" y="45"/>
                  </a:cubicBezTo>
                  <a:cubicBezTo>
                    <a:pt x="855" y="45"/>
                    <a:pt x="823" y="70"/>
                    <a:pt x="792" y="141"/>
                  </a:cubicBezTo>
                  <a:cubicBezTo>
                    <a:pt x="792" y="141"/>
                    <a:pt x="744" y="141"/>
                    <a:pt x="721" y="130"/>
                  </a:cubicBezTo>
                  <a:cubicBezTo>
                    <a:pt x="643" y="70"/>
                    <a:pt x="608" y="44"/>
                    <a:pt x="574" y="44"/>
                  </a:cubicBezTo>
                  <a:cubicBezTo>
                    <a:pt x="547" y="44"/>
                    <a:pt x="521" y="61"/>
                    <a:pt x="474" y="93"/>
                  </a:cubicBezTo>
                  <a:cubicBezTo>
                    <a:pt x="433" y="122"/>
                    <a:pt x="398" y="143"/>
                    <a:pt x="368" y="143"/>
                  </a:cubicBezTo>
                  <a:cubicBezTo>
                    <a:pt x="336" y="143"/>
                    <a:pt x="309" y="120"/>
                    <a:pt x="284" y="59"/>
                  </a:cubicBezTo>
                  <a:cubicBezTo>
                    <a:pt x="258" y="15"/>
                    <a:pt x="219"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1183950" y="4632400"/>
              <a:ext cx="25" cy="25"/>
            </a:xfrm>
            <a:custGeom>
              <a:avLst/>
              <a:gdLst/>
              <a:ahLst/>
              <a:cxnLst/>
              <a:rect l="l" t="t" r="r" b="b"/>
              <a:pathLst>
                <a:path w="1" h="1" extrusionOk="0">
                  <a:moveTo>
                    <a:pt x="0" y="0"/>
                  </a:move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637650" y="4630900"/>
              <a:ext cx="361300" cy="13800"/>
            </a:xfrm>
            <a:custGeom>
              <a:avLst/>
              <a:gdLst/>
              <a:ahLst/>
              <a:cxnLst/>
              <a:rect l="l" t="t" r="r" b="b"/>
              <a:pathLst>
                <a:path w="14452" h="552" extrusionOk="0">
                  <a:moveTo>
                    <a:pt x="10796" y="202"/>
                  </a:moveTo>
                  <a:cubicBezTo>
                    <a:pt x="10807" y="213"/>
                    <a:pt x="10833" y="236"/>
                    <a:pt x="10844" y="247"/>
                  </a:cubicBezTo>
                  <a:lnTo>
                    <a:pt x="10856" y="259"/>
                  </a:lnTo>
                  <a:lnTo>
                    <a:pt x="10844" y="259"/>
                  </a:lnTo>
                  <a:cubicBezTo>
                    <a:pt x="10822" y="236"/>
                    <a:pt x="10807" y="225"/>
                    <a:pt x="10796" y="202"/>
                  </a:cubicBezTo>
                  <a:close/>
                  <a:moveTo>
                    <a:pt x="14261" y="0"/>
                  </a:moveTo>
                  <a:cubicBezTo>
                    <a:pt x="14261" y="12"/>
                    <a:pt x="14272" y="12"/>
                    <a:pt x="14272" y="12"/>
                  </a:cubicBezTo>
                  <a:cubicBezTo>
                    <a:pt x="14184" y="57"/>
                    <a:pt x="14083" y="143"/>
                    <a:pt x="14003" y="143"/>
                  </a:cubicBezTo>
                  <a:cubicBezTo>
                    <a:pt x="13998" y="143"/>
                    <a:pt x="13993" y="143"/>
                    <a:pt x="13989" y="142"/>
                  </a:cubicBezTo>
                  <a:cubicBezTo>
                    <a:pt x="13959" y="134"/>
                    <a:pt x="13931" y="131"/>
                    <a:pt x="13903" y="131"/>
                  </a:cubicBezTo>
                  <a:cubicBezTo>
                    <a:pt x="13810" y="131"/>
                    <a:pt x="13726" y="170"/>
                    <a:pt x="13634" y="188"/>
                  </a:cubicBezTo>
                  <a:cubicBezTo>
                    <a:pt x="13623" y="131"/>
                    <a:pt x="13716" y="131"/>
                    <a:pt x="13716" y="71"/>
                  </a:cubicBezTo>
                  <a:cubicBezTo>
                    <a:pt x="13694" y="61"/>
                    <a:pt x="13672" y="57"/>
                    <a:pt x="13652" y="57"/>
                  </a:cubicBezTo>
                  <a:cubicBezTo>
                    <a:pt x="13564" y="57"/>
                    <a:pt x="13492" y="133"/>
                    <a:pt x="13429" y="133"/>
                  </a:cubicBezTo>
                  <a:cubicBezTo>
                    <a:pt x="13422" y="133"/>
                    <a:pt x="13416" y="133"/>
                    <a:pt x="13410" y="131"/>
                  </a:cubicBezTo>
                  <a:cubicBezTo>
                    <a:pt x="13353" y="112"/>
                    <a:pt x="13296" y="106"/>
                    <a:pt x="13240" y="106"/>
                  </a:cubicBezTo>
                  <a:cubicBezTo>
                    <a:pt x="13107" y="106"/>
                    <a:pt x="12976" y="143"/>
                    <a:pt x="12843" y="143"/>
                  </a:cubicBezTo>
                  <a:cubicBezTo>
                    <a:pt x="12776" y="143"/>
                    <a:pt x="12709" y="134"/>
                    <a:pt x="12641" y="105"/>
                  </a:cubicBezTo>
                  <a:cubicBezTo>
                    <a:pt x="12638" y="104"/>
                    <a:pt x="12635" y="103"/>
                    <a:pt x="12631" y="103"/>
                  </a:cubicBezTo>
                  <a:cubicBezTo>
                    <a:pt x="12609" y="103"/>
                    <a:pt x="12578" y="134"/>
                    <a:pt x="12558" y="154"/>
                  </a:cubicBezTo>
                  <a:cubicBezTo>
                    <a:pt x="12540" y="163"/>
                    <a:pt x="12498" y="179"/>
                    <a:pt x="12476" y="179"/>
                  </a:cubicBezTo>
                  <a:cubicBezTo>
                    <a:pt x="12471" y="179"/>
                    <a:pt x="12467" y="179"/>
                    <a:pt x="12465" y="176"/>
                  </a:cubicBezTo>
                  <a:cubicBezTo>
                    <a:pt x="12420" y="120"/>
                    <a:pt x="12365" y="100"/>
                    <a:pt x="12306" y="100"/>
                  </a:cubicBezTo>
                  <a:cubicBezTo>
                    <a:pt x="12257" y="100"/>
                    <a:pt x="12205" y="114"/>
                    <a:pt x="12155" y="131"/>
                  </a:cubicBezTo>
                  <a:cubicBezTo>
                    <a:pt x="12120" y="139"/>
                    <a:pt x="12087" y="143"/>
                    <a:pt x="12054" y="143"/>
                  </a:cubicBezTo>
                  <a:cubicBezTo>
                    <a:pt x="11999" y="143"/>
                    <a:pt x="11944" y="133"/>
                    <a:pt x="11886" y="117"/>
                  </a:cubicBezTo>
                  <a:cubicBezTo>
                    <a:pt x="11855" y="105"/>
                    <a:pt x="11810" y="93"/>
                    <a:pt x="11771" y="93"/>
                  </a:cubicBezTo>
                  <a:cubicBezTo>
                    <a:pt x="11736" y="93"/>
                    <a:pt x="11706" y="103"/>
                    <a:pt x="11696" y="131"/>
                  </a:cubicBezTo>
                  <a:cubicBezTo>
                    <a:pt x="11679" y="184"/>
                    <a:pt x="11660" y="201"/>
                    <a:pt x="11638" y="201"/>
                  </a:cubicBezTo>
                  <a:cubicBezTo>
                    <a:pt x="11612" y="201"/>
                    <a:pt x="11581" y="177"/>
                    <a:pt x="11542" y="165"/>
                  </a:cubicBezTo>
                  <a:cubicBezTo>
                    <a:pt x="11494" y="154"/>
                    <a:pt x="11446" y="131"/>
                    <a:pt x="11401" y="131"/>
                  </a:cubicBezTo>
                  <a:cubicBezTo>
                    <a:pt x="11275" y="131"/>
                    <a:pt x="11150" y="166"/>
                    <a:pt x="11025" y="166"/>
                  </a:cubicBezTo>
                  <a:cubicBezTo>
                    <a:pt x="10973" y="166"/>
                    <a:pt x="10920" y="160"/>
                    <a:pt x="10867" y="142"/>
                  </a:cubicBezTo>
                  <a:cubicBezTo>
                    <a:pt x="10844" y="142"/>
                    <a:pt x="10807" y="165"/>
                    <a:pt x="10796" y="202"/>
                  </a:cubicBezTo>
                  <a:cubicBezTo>
                    <a:pt x="10769" y="187"/>
                    <a:pt x="10736" y="164"/>
                    <a:pt x="10704" y="164"/>
                  </a:cubicBezTo>
                  <a:cubicBezTo>
                    <a:pt x="10683" y="164"/>
                    <a:pt x="10662" y="174"/>
                    <a:pt x="10643" y="202"/>
                  </a:cubicBezTo>
                  <a:cubicBezTo>
                    <a:pt x="10572" y="170"/>
                    <a:pt x="10506" y="149"/>
                    <a:pt x="10430" y="149"/>
                  </a:cubicBezTo>
                  <a:cubicBezTo>
                    <a:pt x="10393" y="149"/>
                    <a:pt x="10354" y="154"/>
                    <a:pt x="10311" y="165"/>
                  </a:cubicBezTo>
                  <a:cubicBezTo>
                    <a:pt x="10229" y="199"/>
                    <a:pt x="10140" y="225"/>
                    <a:pt x="10047" y="225"/>
                  </a:cubicBezTo>
                  <a:cubicBezTo>
                    <a:pt x="9979" y="225"/>
                    <a:pt x="9909" y="211"/>
                    <a:pt x="9840" y="176"/>
                  </a:cubicBezTo>
                  <a:cubicBezTo>
                    <a:pt x="9827" y="168"/>
                    <a:pt x="9813" y="165"/>
                    <a:pt x="9799" y="165"/>
                  </a:cubicBezTo>
                  <a:cubicBezTo>
                    <a:pt x="9772" y="165"/>
                    <a:pt x="9745" y="178"/>
                    <a:pt x="9721" y="202"/>
                  </a:cubicBezTo>
                  <a:cubicBezTo>
                    <a:pt x="9503" y="202"/>
                    <a:pt x="9277" y="231"/>
                    <a:pt x="9051" y="231"/>
                  </a:cubicBezTo>
                  <a:cubicBezTo>
                    <a:pt x="8994" y="231"/>
                    <a:pt x="8937" y="229"/>
                    <a:pt x="8881" y="225"/>
                  </a:cubicBezTo>
                  <a:cubicBezTo>
                    <a:pt x="8824" y="225"/>
                    <a:pt x="8752" y="210"/>
                    <a:pt x="8684" y="210"/>
                  </a:cubicBezTo>
                  <a:cubicBezTo>
                    <a:pt x="8667" y="210"/>
                    <a:pt x="8650" y="211"/>
                    <a:pt x="8634" y="213"/>
                  </a:cubicBezTo>
                  <a:cubicBezTo>
                    <a:pt x="8462" y="249"/>
                    <a:pt x="8291" y="264"/>
                    <a:pt x="8117" y="264"/>
                  </a:cubicBezTo>
                  <a:cubicBezTo>
                    <a:pt x="8003" y="264"/>
                    <a:pt x="7888" y="257"/>
                    <a:pt x="7771" y="247"/>
                  </a:cubicBezTo>
                  <a:cubicBezTo>
                    <a:pt x="7725" y="244"/>
                    <a:pt x="7677" y="241"/>
                    <a:pt x="7628" y="241"/>
                  </a:cubicBezTo>
                  <a:cubicBezTo>
                    <a:pt x="7527" y="241"/>
                    <a:pt x="7423" y="252"/>
                    <a:pt x="7320" y="284"/>
                  </a:cubicBezTo>
                  <a:cubicBezTo>
                    <a:pt x="7211" y="310"/>
                    <a:pt x="7089" y="338"/>
                    <a:pt x="6968" y="338"/>
                  </a:cubicBezTo>
                  <a:cubicBezTo>
                    <a:pt x="6932" y="338"/>
                    <a:pt x="6896" y="336"/>
                    <a:pt x="6860" y="330"/>
                  </a:cubicBezTo>
                  <a:cubicBezTo>
                    <a:pt x="6756" y="312"/>
                    <a:pt x="6655" y="305"/>
                    <a:pt x="6555" y="305"/>
                  </a:cubicBezTo>
                  <a:cubicBezTo>
                    <a:pt x="6335" y="305"/>
                    <a:pt x="6121" y="338"/>
                    <a:pt x="5901" y="355"/>
                  </a:cubicBezTo>
                  <a:cubicBezTo>
                    <a:pt x="5836" y="355"/>
                    <a:pt x="5772" y="340"/>
                    <a:pt x="5708" y="340"/>
                  </a:cubicBezTo>
                  <a:cubicBezTo>
                    <a:pt x="5690" y="340"/>
                    <a:pt x="5672" y="341"/>
                    <a:pt x="5654" y="344"/>
                  </a:cubicBezTo>
                  <a:cubicBezTo>
                    <a:pt x="5457" y="374"/>
                    <a:pt x="5265" y="379"/>
                    <a:pt x="5071" y="379"/>
                  </a:cubicBezTo>
                  <a:cubicBezTo>
                    <a:pt x="4974" y="379"/>
                    <a:pt x="4876" y="378"/>
                    <a:pt x="4777" y="378"/>
                  </a:cubicBezTo>
                  <a:cubicBezTo>
                    <a:pt x="4590" y="367"/>
                    <a:pt x="4400" y="367"/>
                    <a:pt x="4209" y="355"/>
                  </a:cubicBezTo>
                  <a:cubicBezTo>
                    <a:pt x="4068" y="355"/>
                    <a:pt x="3940" y="401"/>
                    <a:pt x="3798" y="401"/>
                  </a:cubicBezTo>
                  <a:cubicBezTo>
                    <a:pt x="3514" y="389"/>
                    <a:pt x="3216" y="367"/>
                    <a:pt x="2932" y="367"/>
                  </a:cubicBezTo>
                  <a:cubicBezTo>
                    <a:pt x="2872" y="364"/>
                    <a:pt x="2812" y="363"/>
                    <a:pt x="2751" y="363"/>
                  </a:cubicBezTo>
                  <a:cubicBezTo>
                    <a:pt x="2585" y="363"/>
                    <a:pt x="2417" y="370"/>
                    <a:pt x="2251" y="370"/>
                  </a:cubicBezTo>
                  <a:cubicBezTo>
                    <a:pt x="2190" y="370"/>
                    <a:pt x="2130" y="369"/>
                    <a:pt x="2070" y="367"/>
                  </a:cubicBezTo>
                  <a:cubicBezTo>
                    <a:pt x="1457" y="330"/>
                    <a:pt x="852" y="284"/>
                    <a:pt x="236" y="247"/>
                  </a:cubicBezTo>
                  <a:cubicBezTo>
                    <a:pt x="223" y="244"/>
                    <a:pt x="208" y="243"/>
                    <a:pt x="191" y="243"/>
                  </a:cubicBezTo>
                  <a:cubicBezTo>
                    <a:pt x="151" y="243"/>
                    <a:pt x="106" y="251"/>
                    <a:pt x="72" y="259"/>
                  </a:cubicBezTo>
                  <a:cubicBezTo>
                    <a:pt x="24" y="273"/>
                    <a:pt x="1" y="307"/>
                    <a:pt x="1" y="355"/>
                  </a:cubicBezTo>
                  <a:cubicBezTo>
                    <a:pt x="12" y="389"/>
                    <a:pt x="49" y="389"/>
                    <a:pt x="72" y="401"/>
                  </a:cubicBezTo>
                  <a:lnTo>
                    <a:pt x="154" y="401"/>
                  </a:lnTo>
                  <a:cubicBezTo>
                    <a:pt x="605" y="449"/>
                    <a:pt x="1054" y="486"/>
                    <a:pt x="1502" y="520"/>
                  </a:cubicBezTo>
                  <a:cubicBezTo>
                    <a:pt x="1721" y="543"/>
                    <a:pt x="1944" y="551"/>
                    <a:pt x="2167" y="551"/>
                  </a:cubicBezTo>
                  <a:cubicBezTo>
                    <a:pt x="2304" y="551"/>
                    <a:pt x="2442" y="548"/>
                    <a:pt x="2578" y="542"/>
                  </a:cubicBezTo>
                  <a:cubicBezTo>
                    <a:pt x="2839" y="534"/>
                    <a:pt x="3098" y="526"/>
                    <a:pt x="3357" y="526"/>
                  </a:cubicBezTo>
                  <a:cubicBezTo>
                    <a:pt x="3464" y="526"/>
                    <a:pt x="3572" y="528"/>
                    <a:pt x="3679" y="531"/>
                  </a:cubicBezTo>
                  <a:cubicBezTo>
                    <a:pt x="3800" y="534"/>
                    <a:pt x="3921" y="536"/>
                    <a:pt x="4043" y="536"/>
                  </a:cubicBezTo>
                  <a:cubicBezTo>
                    <a:pt x="4336" y="536"/>
                    <a:pt x="4628" y="528"/>
                    <a:pt x="4919" y="520"/>
                  </a:cubicBezTo>
                  <a:cubicBezTo>
                    <a:pt x="5128" y="520"/>
                    <a:pt x="5336" y="522"/>
                    <a:pt x="5544" y="522"/>
                  </a:cubicBezTo>
                  <a:cubicBezTo>
                    <a:pt x="5857" y="522"/>
                    <a:pt x="6168" y="517"/>
                    <a:pt x="6480" y="497"/>
                  </a:cubicBezTo>
                  <a:cubicBezTo>
                    <a:pt x="6520" y="494"/>
                    <a:pt x="6560" y="492"/>
                    <a:pt x="6601" y="492"/>
                  </a:cubicBezTo>
                  <a:cubicBezTo>
                    <a:pt x="6732" y="492"/>
                    <a:pt x="6865" y="506"/>
                    <a:pt x="6998" y="506"/>
                  </a:cubicBezTo>
                  <a:cubicBezTo>
                    <a:pt x="7140" y="506"/>
                    <a:pt x="7281" y="490"/>
                    <a:pt x="7416" y="426"/>
                  </a:cubicBezTo>
                  <a:cubicBezTo>
                    <a:pt x="7426" y="423"/>
                    <a:pt x="7436" y="421"/>
                    <a:pt x="7447" y="421"/>
                  </a:cubicBezTo>
                  <a:cubicBezTo>
                    <a:pt x="7472" y="421"/>
                    <a:pt x="7497" y="429"/>
                    <a:pt x="7521" y="437"/>
                  </a:cubicBezTo>
                  <a:cubicBezTo>
                    <a:pt x="7549" y="445"/>
                    <a:pt x="7578" y="448"/>
                    <a:pt x="7608" y="448"/>
                  </a:cubicBezTo>
                  <a:cubicBezTo>
                    <a:pt x="7668" y="448"/>
                    <a:pt x="7731" y="437"/>
                    <a:pt x="7794" y="437"/>
                  </a:cubicBezTo>
                  <a:cubicBezTo>
                    <a:pt x="7807" y="438"/>
                    <a:pt x="7821" y="438"/>
                    <a:pt x="7834" y="438"/>
                  </a:cubicBezTo>
                  <a:cubicBezTo>
                    <a:pt x="8044" y="438"/>
                    <a:pt x="8250" y="383"/>
                    <a:pt x="8462" y="383"/>
                  </a:cubicBezTo>
                  <a:cubicBezTo>
                    <a:pt x="8557" y="383"/>
                    <a:pt x="8653" y="394"/>
                    <a:pt x="8750" y="426"/>
                  </a:cubicBezTo>
                  <a:cubicBezTo>
                    <a:pt x="8784" y="436"/>
                    <a:pt x="8823" y="441"/>
                    <a:pt x="8863" y="441"/>
                  </a:cubicBezTo>
                  <a:cubicBezTo>
                    <a:pt x="8961" y="441"/>
                    <a:pt x="9068" y="410"/>
                    <a:pt x="9153" y="344"/>
                  </a:cubicBezTo>
                  <a:cubicBezTo>
                    <a:pt x="9223" y="390"/>
                    <a:pt x="9296" y="404"/>
                    <a:pt x="9369" y="404"/>
                  </a:cubicBezTo>
                  <a:cubicBezTo>
                    <a:pt x="9443" y="404"/>
                    <a:pt x="9518" y="389"/>
                    <a:pt x="9590" y="378"/>
                  </a:cubicBezTo>
                  <a:cubicBezTo>
                    <a:pt x="9686" y="367"/>
                    <a:pt x="9743" y="318"/>
                    <a:pt x="9743" y="225"/>
                  </a:cubicBezTo>
                  <a:cubicBezTo>
                    <a:pt x="9823" y="355"/>
                    <a:pt x="9927" y="409"/>
                    <a:pt x="10058" y="409"/>
                  </a:cubicBezTo>
                  <a:cubicBezTo>
                    <a:pt x="10104" y="409"/>
                    <a:pt x="10153" y="402"/>
                    <a:pt x="10206" y="389"/>
                  </a:cubicBezTo>
                  <a:cubicBezTo>
                    <a:pt x="10329" y="363"/>
                    <a:pt x="10454" y="357"/>
                    <a:pt x="10581" y="357"/>
                  </a:cubicBezTo>
                  <a:cubicBezTo>
                    <a:pt x="10685" y="357"/>
                    <a:pt x="10790" y="361"/>
                    <a:pt x="10895" y="361"/>
                  </a:cubicBezTo>
                  <a:cubicBezTo>
                    <a:pt x="11065" y="361"/>
                    <a:pt x="11235" y="351"/>
                    <a:pt x="11401" y="296"/>
                  </a:cubicBezTo>
                  <a:cubicBezTo>
                    <a:pt x="11484" y="328"/>
                    <a:pt x="11570" y="338"/>
                    <a:pt x="11657" y="338"/>
                  </a:cubicBezTo>
                  <a:cubicBezTo>
                    <a:pt x="11790" y="338"/>
                    <a:pt x="11926" y="314"/>
                    <a:pt x="12062" y="307"/>
                  </a:cubicBezTo>
                  <a:cubicBezTo>
                    <a:pt x="12357" y="307"/>
                    <a:pt x="12641" y="307"/>
                    <a:pt x="12936" y="296"/>
                  </a:cubicBezTo>
                  <a:cubicBezTo>
                    <a:pt x="13030" y="296"/>
                    <a:pt x="13120" y="285"/>
                    <a:pt x="13211" y="285"/>
                  </a:cubicBezTo>
                  <a:cubicBezTo>
                    <a:pt x="13257" y="285"/>
                    <a:pt x="13303" y="288"/>
                    <a:pt x="13350" y="296"/>
                  </a:cubicBezTo>
                  <a:cubicBezTo>
                    <a:pt x="13380" y="300"/>
                    <a:pt x="13416" y="305"/>
                    <a:pt x="13452" y="305"/>
                  </a:cubicBezTo>
                  <a:cubicBezTo>
                    <a:pt x="13516" y="305"/>
                    <a:pt x="13580" y="288"/>
                    <a:pt x="13611" y="213"/>
                  </a:cubicBezTo>
                  <a:cubicBezTo>
                    <a:pt x="13642" y="254"/>
                    <a:pt x="13675" y="297"/>
                    <a:pt x="13733" y="297"/>
                  </a:cubicBezTo>
                  <a:cubicBezTo>
                    <a:pt x="13739" y="297"/>
                    <a:pt x="13746" y="297"/>
                    <a:pt x="13753" y="296"/>
                  </a:cubicBezTo>
                  <a:cubicBezTo>
                    <a:pt x="13864" y="282"/>
                    <a:pt x="13978" y="268"/>
                    <a:pt x="14093" y="268"/>
                  </a:cubicBezTo>
                  <a:cubicBezTo>
                    <a:pt x="14176" y="268"/>
                    <a:pt x="14259" y="275"/>
                    <a:pt x="14343" y="296"/>
                  </a:cubicBezTo>
                  <a:cubicBezTo>
                    <a:pt x="14348" y="298"/>
                    <a:pt x="14354" y="299"/>
                    <a:pt x="14360" y="299"/>
                  </a:cubicBezTo>
                  <a:cubicBezTo>
                    <a:pt x="14387" y="299"/>
                    <a:pt x="14424" y="280"/>
                    <a:pt x="14414" y="259"/>
                  </a:cubicBezTo>
                  <a:cubicBezTo>
                    <a:pt x="14403" y="176"/>
                    <a:pt x="14414" y="117"/>
                    <a:pt x="14440" y="34"/>
                  </a:cubicBezTo>
                  <a:cubicBezTo>
                    <a:pt x="14451" y="12"/>
                    <a:pt x="14343" y="12"/>
                    <a:pt x="14284" y="12"/>
                  </a:cubicBezTo>
                  <a:cubicBezTo>
                    <a:pt x="14272" y="0"/>
                    <a:pt x="14272" y="0"/>
                    <a:pt x="14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1002475" y="4627450"/>
              <a:ext cx="64425" cy="10575"/>
            </a:xfrm>
            <a:custGeom>
              <a:avLst/>
              <a:gdLst/>
              <a:ahLst/>
              <a:cxnLst/>
              <a:rect l="l" t="t" r="r" b="b"/>
              <a:pathLst>
                <a:path w="2577" h="423" extrusionOk="0">
                  <a:moveTo>
                    <a:pt x="2473" y="1"/>
                  </a:moveTo>
                  <a:cubicBezTo>
                    <a:pt x="2460" y="1"/>
                    <a:pt x="2448" y="3"/>
                    <a:pt x="2435" y="8"/>
                  </a:cubicBezTo>
                  <a:cubicBezTo>
                    <a:pt x="2259" y="56"/>
                    <a:pt x="2069" y="56"/>
                    <a:pt x="1904" y="138"/>
                  </a:cubicBezTo>
                  <a:cubicBezTo>
                    <a:pt x="1870" y="152"/>
                    <a:pt x="1839" y="173"/>
                    <a:pt x="1813" y="173"/>
                  </a:cubicBezTo>
                  <a:cubicBezTo>
                    <a:pt x="1794" y="173"/>
                    <a:pt x="1777" y="162"/>
                    <a:pt x="1762" y="127"/>
                  </a:cubicBezTo>
                  <a:cubicBezTo>
                    <a:pt x="1745" y="95"/>
                    <a:pt x="1724" y="84"/>
                    <a:pt x="1701" y="84"/>
                  </a:cubicBezTo>
                  <a:cubicBezTo>
                    <a:pt x="1690" y="84"/>
                    <a:pt x="1678" y="86"/>
                    <a:pt x="1666" y="90"/>
                  </a:cubicBezTo>
                  <a:cubicBezTo>
                    <a:pt x="1660" y="85"/>
                    <a:pt x="1655" y="82"/>
                    <a:pt x="1650" y="82"/>
                  </a:cubicBezTo>
                  <a:cubicBezTo>
                    <a:pt x="1646" y="82"/>
                    <a:pt x="1643" y="85"/>
                    <a:pt x="1643" y="90"/>
                  </a:cubicBezTo>
                  <a:cubicBezTo>
                    <a:pt x="1632" y="90"/>
                    <a:pt x="1643" y="102"/>
                    <a:pt x="1655" y="102"/>
                  </a:cubicBezTo>
                  <a:cubicBezTo>
                    <a:pt x="1630" y="126"/>
                    <a:pt x="1607" y="138"/>
                    <a:pt x="1584" y="138"/>
                  </a:cubicBezTo>
                  <a:cubicBezTo>
                    <a:pt x="1560" y="138"/>
                    <a:pt x="1537" y="126"/>
                    <a:pt x="1513" y="102"/>
                  </a:cubicBezTo>
                  <a:cubicBezTo>
                    <a:pt x="1524" y="90"/>
                    <a:pt x="1535" y="90"/>
                    <a:pt x="1513" y="79"/>
                  </a:cubicBezTo>
                  <a:cubicBezTo>
                    <a:pt x="1513" y="79"/>
                    <a:pt x="1513" y="90"/>
                    <a:pt x="1501" y="102"/>
                  </a:cubicBezTo>
                  <a:cubicBezTo>
                    <a:pt x="1488" y="102"/>
                    <a:pt x="1475" y="101"/>
                    <a:pt x="1462" y="101"/>
                  </a:cubicBezTo>
                  <a:cubicBezTo>
                    <a:pt x="1413" y="101"/>
                    <a:pt x="1366" y="108"/>
                    <a:pt x="1348" y="172"/>
                  </a:cubicBezTo>
                  <a:cubicBezTo>
                    <a:pt x="1337" y="221"/>
                    <a:pt x="1289" y="232"/>
                    <a:pt x="1252" y="255"/>
                  </a:cubicBezTo>
                  <a:lnTo>
                    <a:pt x="1240" y="255"/>
                  </a:lnTo>
                  <a:lnTo>
                    <a:pt x="1252" y="243"/>
                  </a:lnTo>
                  <a:lnTo>
                    <a:pt x="1252" y="198"/>
                  </a:lnTo>
                  <a:cubicBezTo>
                    <a:pt x="1185" y="172"/>
                    <a:pt x="1121" y="153"/>
                    <a:pt x="1060" y="153"/>
                  </a:cubicBezTo>
                  <a:cubicBezTo>
                    <a:pt x="982" y="153"/>
                    <a:pt x="911" y="186"/>
                    <a:pt x="851" y="280"/>
                  </a:cubicBezTo>
                  <a:cubicBezTo>
                    <a:pt x="769" y="232"/>
                    <a:pt x="684" y="184"/>
                    <a:pt x="602" y="138"/>
                  </a:cubicBezTo>
                  <a:cubicBezTo>
                    <a:pt x="566" y="114"/>
                    <a:pt x="528" y="99"/>
                    <a:pt x="492" y="99"/>
                  </a:cubicBezTo>
                  <a:cubicBezTo>
                    <a:pt x="457" y="99"/>
                    <a:pt x="424" y="114"/>
                    <a:pt x="400" y="150"/>
                  </a:cubicBezTo>
                  <a:cubicBezTo>
                    <a:pt x="353" y="204"/>
                    <a:pt x="305" y="223"/>
                    <a:pt x="254" y="223"/>
                  </a:cubicBezTo>
                  <a:cubicBezTo>
                    <a:pt x="216" y="223"/>
                    <a:pt x="175" y="212"/>
                    <a:pt x="131" y="198"/>
                  </a:cubicBezTo>
                  <a:cubicBezTo>
                    <a:pt x="111" y="190"/>
                    <a:pt x="88" y="177"/>
                    <a:pt x="64" y="177"/>
                  </a:cubicBezTo>
                  <a:cubicBezTo>
                    <a:pt x="43" y="177"/>
                    <a:pt x="21" y="188"/>
                    <a:pt x="0" y="221"/>
                  </a:cubicBezTo>
                  <a:cubicBezTo>
                    <a:pt x="56" y="276"/>
                    <a:pt x="69" y="413"/>
                    <a:pt x="156" y="413"/>
                  </a:cubicBezTo>
                  <a:cubicBezTo>
                    <a:pt x="162" y="413"/>
                    <a:pt x="169" y="412"/>
                    <a:pt x="176" y="411"/>
                  </a:cubicBezTo>
                  <a:cubicBezTo>
                    <a:pt x="400" y="374"/>
                    <a:pt x="639" y="422"/>
                    <a:pt x="840" y="314"/>
                  </a:cubicBezTo>
                  <a:cubicBezTo>
                    <a:pt x="840" y="336"/>
                    <a:pt x="849" y="365"/>
                    <a:pt x="873" y="365"/>
                  </a:cubicBezTo>
                  <a:cubicBezTo>
                    <a:pt x="877" y="365"/>
                    <a:pt x="881" y="364"/>
                    <a:pt x="886" y="363"/>
                  </a:cubicBezTo>
                  <a:cubicBezTo>
                    <a:pt x="930" y="359"/>
                    <a:pt x="976" y="358"/>
                    <a:pt x="1021" y="358"/>
                  </a:cubicBezTo>
                  <a:cubicBezTo>
                    <a:pt x="1130" y="358"/>
                    <a:pt x="1240" y="366"/>
                    <a:pt x="1348" y="374"/>
                  </a:cubicBezTo>
                  <a:cubicBezTo>
                    <a:pt x="1377" y="378"/>
                    <a:pt x="1410" y="381"/>
                    <a:pt x="1444" y="381"/>
                  </a:cubicBezTo>
                  <a:cubicBezTo>
                    <a:pt x="1517" y="381"/>
                    <a:pt x="1594" y="364"/>
                    <a:pt x="1643" y="292"/>
                  </a:cubicBezTo>
                  <a:cubicBezTo>
                    <a:pt x="1662" y="272"/>
                    <a:pt x="1675" y="262"/>
                    <a:pt x="1690" y="262"/>
                  </a:cubicBezTo>
                  <a:cubicBezTo>
                    <a:pt x="1702" y="262"/>
                    <a:pt x="1716" y="269"/>
                    <a:pt x="1737" y="280"/>
                  </a:cubicBezTo>
                  <a:cubicBezTo>
                    <a:pt x="1795" y="307"/>
                    <a:pt x="1831" y="324"/>
                    <a:pt x="1855" y="324"/>
                  </a:cubicBezTo>
                  <a:cubicBezTo>
                    <a:pt x="1894" y="324"/>
                    <a:pt x="1900" y="279"/>
                    <a:pt x="1916" y="161"/>
                  </a:cubicBezTo>
                  <a:cubicBezTo>
                    <a:pt x="1965" y="230"/>
                    <a:pt x="1985" y="260"/>
                    <a:pt x="2015" y="260"/>
                  </a:cubicBezTo>
                  <a:cubicBezTo>
                    <a:pt x="2040" y="260"/>
                    <a:pt x="2073" y="237"/>
                    <a:pt x="2140" y="198"/>
                  </a:cubicBezTo>
                  <a:cubicBezTo>
                    <a:pt x="2173" y="177"/>
                    <a:pt x="2232" y="131"/>
                    <a:pt x="2275" y="131"/>
                  </a:cubicBezTo>
                  <a:cubicBezTo>
                    <a:pt x="2310" y="131"/>
                    <a:pt x="2335" y="161"/>
                    <a:pt x="2330" y="255"/>
                  </a:cubicBezTo>
                  <a:cubicBezTo>
                    <a:pt x="2330" y="269"/>
                    <a:pt x="2353" y="280"/>
                    <a:pt x="2364" y="292"/>
                  </a:cubicBezTo>
                  <a:cubicBezTo>
                    <a:pt x="2373" y="294"/>
                    <a:pt x="2381" y="296"/>
                    <a:pt x="2389" y="296"/>
                  </a:cubicBezTo>
                  <a:cubicBezTo>
                    <a:pt x="2443" y="296"/>
                    <a:pt x="2486" y="242"/>
                    <a:pt x="2550" y="242"/>
                  </a:cubicBezTo>
                  <a:cubicBezTo>
                    <a:pt x="2555" y="242"/>
                    <a:pt x="2560" y="243"/>
                    <a:pt x="2566" y="243"/>
                  </a:cubicBezTo>
                  <a:cubicBezTo>
                    <a:pt x="2577" y="243"/>
                    <a:pt x="2577" y="138"/>
                    <a:pt x="2566" y="79"/>
                  </a:cubicBezTo>
                  <a:cubicBezTo>
                    <a:pt x="2557" y="32"/>
                    <a:pt x="2518" y="1"/>
                    <a:pt x="2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1071925" y="4626175"/>
              <a:ext cx="36075" cy="9000"/>
            </a:xfrm>
            <a:custGeom>
              <a:avLst/>
              <a:gdLst/>
              <a:ahLst/>
              <a:cxnLst/>
              <a:rect l="l" t="t" r="r" b="b"/>
              <a:pathLst>
                <a:path w="1443" h="360" extrusionOk="0">
                  <a:moveTo>
                    <a:pt x="1328" y="13"/>
                  </a:moveTo>
                  <a:cubicBezTo>
                    <a:pt x="1307" y="13"/>
                    <a:pt x="1283" y="24"/>
                    <a:pt x="1255" y="48"/>
                  </a:cubicBezTo>
                  <a:cubicBezTo>
                    <a:pt x="1206" y="93"/>
                    <a:pt x="1158" y="153"/>
                    <a:pt x="1099" y="201"/>
                  </a:cubicBezTo>
                  <a:cubicBezTo>
                    <a:pt x="1028" y="320"/>
                    <a:pt x="1158" y="272"/>
                    <a:pt x="1195" y="306"/>
                  </a:cubicBezTo>
                  <a:cubicBezTo>
                    <a:pt x="1219" y="327"/>
                    <a:pt x="1238" y="336"/>
                    <a:pt x="1254" y="336"/>
                  </a:cubicBezTo>
                  <a:cubicBezTo>
                    <a:pt x="1302" y="336"/>
                    <a:pt x="1324" y="262"/>
                    <a:pt x="1360" y="235"/>
                  </a:cubicBezTo>
                  <a:cubicBezTo>
                    <a:pt x="1431" y="201"/>
                    <a:pt x="1442" y="153"/>
                    <a:pt x="1408" y="82"/>
                  </a:cubicBezTo>
                  <a:cubicBezTo>
                    <a:pt x="1386" y="39"/>
                    <a:pt x="1360" y="13"/>
                    <a:pt x="1328" y="13"/>
                  </a:cubicBezTo>
                  <a:close/>
                  <a:moveTo>
                    <a:pt x="1030" y="0"/>
                  </a:moveTo>
                  <a:cubicBezTo>
                    <a:pt x="1007" y="0"/>
                    <a:pt x="979" y="4"/>
                    <a:pt x="945" y="11"/>
                  </a:cubicBezTo>
                  <a:cubicBezTo>
                    <a:pt x="900" y="11"/>
                    <a:pt x="815" y="22"/>
                    <a:pt x="803" y="59"/>
                  </a:cubicBezTo>
                  <a:cubicBezTo>
                    <a:pt x="781" y="112"/>
                    <a:pt x="754" y="127"/>
                    <a:pt x="723" y="127"/>
                  </a:cubicBezTo>
                  <a:cubicBezTo>
                    <a:pt x="692" y="127"/>
                    <a:pt x="657" y="113"/>
                    <a:pt x="616" y="107"/>
                  </a:cubicBezTo>
                  <a:cubicBezTo>
                    <a:pt x="531" y="82"/>
                    <a:pt x="437" y="70"/>
                    <a:pt x="355" y="48"/>
                  </a:cubicBezTo>
                  <a:cubicBezTo>
                    <a:pt x="322" y="39"/>
                    <a:pt x="294" y="31"/>
                    <a:pt x="272" y="31"/>
                  </a:cubicBezTo>
                  <a:cubicBezTo>
                    <a:pt x="231" y="31"/>
                    <a:pt x="214" y="56"/>
                    <a:pt x="236" y="141"/>
                  </a:cubicBezTo>
                  <a:cubicBezTo>
                    <a:pt x="236" y="152"/>
                    <a:pt x="184" y="225"/>
                    <a:pt x="119" y="225"/>
                  </a:cubicBezTo>
                  <a:cubicBezTo>
                    <a:pt x="114" y="225"/>
                    <a:pt x="110" y="224"/>
                    <a:pt x="105" y="223"/>
                  </a:cubicBezTo>
                  <a:cubicBezTo>
                    <a:pt x="89" y="218"/>
                    <a:pt x="66" y="210"/>
                    <a:pt x="47" y="210"/>
                  </a:cubicBezTo>
                  <a:cubicBezTo>
                    <a:pt x="27" y="210"/>
                    <a:pt x="12" y="219"/>
                    <a:pt x="12" y="249"/>
                  </a:cubicBezTo>
                  <a:cubicBezTo>
                    <a:pt x="0" y="294"/>
                    <a:pt x="60" y="320"/>
                    <a:pt x="94" y="331"/>
                  </a:cubicBezTo>
                  <a:cubicBezTo>
                    <a:pt x="131" y="331"/>
                    <a:pt x="176" y="343"/>
                    <a:pt x="213" y="343"/>
                  </a:cubicBezTo>
                  <a:cubicBezTo>
                    <a:pt x="230" y="337"/>
                    <a:pt x="247" y="335"/>
                    <a:pt x="265" y="335"/>
                  </a:cubicBezTo>
                  <a:cubicBezTo>
                    <a:pt x="324" y="335"/>
                    <a:pt x="389" y="359"/>
                    <a:pt x="444" y="359"/>
                  </a:cubicBezTo>
                  <a:cubicBezTo>
                    <a:pt x="478" y="359"/>
                    <a:pt x="508" y="350"/>
                    <a:pt x="531" y="320"/>
                  </a:cubicBezTo>
                  <a:cubicBezTo>
                    <a:pt x="567" y="268"/>
                    <a:pt x="600" y="251"/>
                    <a:pt x="631" y="251"/>
                  </a:cubicBezTo>
                  <a:cubicBezTo>
                    <a:pt x="694" y="251"/>
                    <a:pt x="749" y="320"/>
                    <a:pt x="803" y="320"/>
                  </a:cubicBezTo>
                  <a:cubicBezTo>
                    <a:pt x="840" y="320"/>
                    <a:pt x="863" y="283"/>
                    <a:pt x="886" y="272"/>
                  </a:cubicBezTo>
                  <a:cubicBezTo>
                    <a:pt x="957" y="235"/>
                    <a:pt x="1016" y="201"/>
                    <a:pt x="1099" y="201"/>
                  </a:cubicBezTo>
                  <a:cubicBezTo>
                    <a:pt x="1137" y="58"/>
                    <a:pt x="1123"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1136975" y="4637225"/>
              <a:ext cx="9175" cy="3700"/>
            </a:xfrm>
            <a:custGeom>
              <a:avLst/>
              <a:gdLst/>
              <a:ahLst/>
              <a:cxnLst/>
              <a:rect l="l" t="t" r="r" b="b"/>
              <a:pathLst>
                <a:path w="367" h="148" extrusionOk="0">
                  <a:moveTo>
                    <a:pt x="175" y="1"/>
                  </a:moveTo>
                  <a:cubicBezTo>
                    <a:pt x="137" y="1"/>
                    <a:pt x="98" y="6"/>
                    <a:pt x="57" y="20"/>
                  </a:cubicBezTo>
                  <a:cubicBezTo>
                    <a:pt x="35" y="31"/>
                    <a:pt x="1" y="43"/>
                    <a:pt x="1" y="77"/>
                  </a:cubicBezTo>
                  <a:cubicBezTo>
                    <a:pt x="1" y="114"/>
                    <a:pt x="35" y="136"/>
                    <a:pt x="57" y="148"/>
                  </a:cubicBezTo>
                  <a:lnTo>
                    <a:pt x="188" y="148"/>
                  </a:lnTo>
                  <a:cubicBezTo>
                    <a:pt x="177" y="148"/>
                    <a:pt x="177" y="148"/>
                    <a:pt x="177" y="136"/>
                  </a:cubicBezTo>
                  <a:cubicBezTo>
                    <a:pt x="214" y="77"/>
                    <a:pt x="330" y="136"/>
                    <a:pt x="367" y="31"/>
                  </a:cubicBezTo>
                  <a:cubicBezTo>
                    <a:pt x="300" y="15"/>
                    <a:pt x="238"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1243675" y="4638725"/>
              <a:ext cx="7400" cy="4900"/>
            </a:xfrm>
            <a:custGeom>
              <a:avLst/>
              <a:gdLst/>
              <a:ahLst/>
              <a:cxnLst/>
              <a:rect l="l" t="t" r="r" b="b"/>
              <a:pathLst>
                <a:path w="296" h="196" extrusionOk="0">
                  <a:moveTo>
                    <a:pt x="229" y="1"/>
                  </a:moveTo>
                  <a:cubicBezTo>
                    <a:pt x="220" y="1"/>
                    <a:pt x="211" y="2"/>
                    <a:pt x="202" y="5"/>
                  </a:cubicBezTo>
                  <a:cubicBezTo>
                    <a:pt x="117" y="42"/>
                    <a:pt x="24" y="76"/>
                    <a:pt x="1" y="195"/>
                  </a:cubicBezTo>
                  <a:cubicBezTo>
                    <a:pt x="94" y="173"/>
                    <a:pt x="165" y="147"/>
                    <a:pt x="248" y="124"/>
                  </a:cubicBezTo>
                  <a:cubicBezTo>
                    <a:pt x="296" y="113"/>
                    <a:pt x="296" y="65"/>
                    <a:pt x="285" y="31"/>
                  </a:cubicBezTo>
                  <a:cubicBezTo>
                    <a:pt x="276" y="12"/>
                    <a:pt x="254"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1109725" y="4636675"/>
              <a:ext cx="4800" cy="3475"/>
            </a:xfrm>
            <a:custGeom>
              <a:avLst/>
              <a:gdLst/>
              <a:ahLst/>
              <a:cxnLst/>
              <a:rect l="l" t="t" r="r" b="b"/>
              <a:pathLst>
                <a:path w="192" h="139" extrusionOk="0">
                  <a:moveTo>
                    <a:pt x="143" y="1"/>
                  </a:moveTo>
                  <a:cubicBezTo>
                    <a:pt x="125" y="1"/>
                    <a:pt x="104" y="5"/>
                    <a:pt x="83" y="5"/>
                  </a:cubicBezTo>
                  <a:cubicBezTo>
                    <a:pt x="49" y="16"/>
                    <a:pt x="1" y="28"/>
                    <a:pt x="1" y="76"/>
                  </a:cubicBezTo>
                  <a:cubicBezTo>
                    <a:pt x="10" y="116"/>
                    <a:pt x="37" y="138"/>
                    <a:pt x="74" y="138"/>
                  </a:cubicBezTo>
                  <a:cubicBezTo>
                    <a:pt x="81" y="138"/>
                    <a:pt x="89" y="137"/>
                    <a:pt x="97" y="136"/>
                  </a:cubicBezTo>
                  <a:cubicBezTo>
                    <a:pt x="154" y="124"/>
                    <a:pt x="191" y="99"/>
                    <a:pt x="191" y="42"/>
                  </a:cubicBezTo>
                  <a:cubicBezTo>
                    <a:pt x="185" y="8"/>
                    <a:pt x="166"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1257600" y="4639975"/>
              <a:ext cx="5900" cy="3825"/>
            </a:xfrm>
            <a:custGeom>
              <a:avLst/>
              <a:gdLst/>
              <a:ahLst/>
              <a:cxnLst/>
              <a:rect l="l" t="t" r="r" b="b"/>
              <a:pathLst>
                <a:path w="236" h="153" extrusionOk="0">
                  <a:moveTo>
                    <a:pt x="151" y="0"/>
                  </a:moveTo>
                  <a:cubicBezTo>
                    <a:pt x="116" y="0"/>
                    <a:pt x="78" y="30"/>
                    <a:pt x="45" y="38"/>
                  </a:cubicBezTo>
                  <a:cubicBezTo>
                    <a:pt x="23" y="38"/>
                    <a:pt x="0" y="63"/>
                    <a:pt x="11" y="86"/>
                  </a:cubicBezTo>
                  <a:cubicBezTo>
                    <a:pt x="28" y="129"/>
                    <a:pt x="64" y="135"/>
                    <a:pt x="95" y="135"/>
                  </a:cubicBezTo>
                  <a:cubicBezTo>
                    <a:pt x="107" y="135"/>
                    <a:pt x="118" y="134"/>
                    <a:pt x="128" y="134"/>
                  </a:cubicBezTo>
                  <a:cubicBezTo>
                    <a:pt x="143" y="147"/>
                    <a:pt x="149" y="153"/>
                    <a:pt x="154" y="153"/>
                  </a:cubicBezTo>
                  <a:cubicBezTo>
                    <a:pt x="157" y="153"/>
                    <a:pt x="160" y="150"/>
                    <a:pt x="165" y="145"/>
                  </a:cubicBezTo>
                  <a:cubicBezTo>
                    <a:pt x="165" y="134"/>
                    <a:pt x="153" y="134"/>
                    <a:pt x="153" y="123"/>
                  </a:cubicBezTo>
                  <a:cubicBezTo>
                    <a:pt x="165" y="97"/>
                    <a:pt x="236" y="74"/>
                    <a:pt x="199" y="26"/>
                  </a:cubicBezTo>
                  <a:cubicBezTo>
                    <a:pt x="184" y="7"/>
                    <a:pt x="168"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1252550" y="4639975"/>
              <a:ext cx="3300" cy="4000"/>
            </a:xfrm>
            <a:custGeom>
              <a:avLst/>
              <a:gdLst/>
              <a:ahLst/>
              <a:cxnLst/>
              <a:rect l="l" t="t" r="r" b="b"/>
              <a:pathLst>
                <a:path w="132" h="160" extrusionOk="0">
                  <a:moveTo>
                    <a:pt x="84" y="0"/>
                  </a:moveTo>
                  <a:cubicBezTo>
                    <a:pt x="80" y="0"/>
                    <a:pt x="76" y="1"/>
                    <a:pt x="71" y="4"/>
                  </a:cubicBezTo>
                  <a:cubicBezTo>
                    <a:pt x="35" y="26"/>
                    <a:pt x="1" y="74"/>
                    <a:pt x="12" y="123"/>
                  </a:cubicBezTo>
                  <a:cubicBezTo>
                    <a:pt x="12" y="141"/>
                    <a:pt x="27" y="160"/>
                    <a:pt x="46" y="160"/>
                  </a:cubicBezTo>
                  <a:cubicBezTo>
                    <a:pt x="51" y="160"/>
                    <a:pt x="55" y="159"/>
                    <a:pt x="60" y="157"/>
                  </a:cubicBezTo>
                  <a:cubicBezTo>
                    <a:pt x="106" y="134"/>
                    <a:pt x="117" y="86"/>
                    <a:pt x="131" y="38"/>
                  </a:cubicBezTo>
                  <a:cubicBezTo>
                    <a:pt x="120" y="19"/>
                    <a:pt x="102"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1221350" y="4638850"/>
              <a:ext cx="3125" cy="4275"/>
            </a:xfrm>
            <a:custGeom>
              <a:avLst/>
              <a:gdLst/>
              <a:ahLst/>
              <a:cxnLst/>
              <a:rect l="l" t="t" r="r" b="b"/>
              <a:pathLst>
                <a:path w="125" h="171" extrusionOk="0">
                  <a:moveTo>
                    <a:pt x="77" y="0"/>
                  </a:moveTo>
                  <a:cubicBezTo>
                    <a:pt x="6" y="12"/>
                    <a:pt x="54" y="83"/>
                    <a:pt x="31" y="119"/>
                  </a:cubicBezTo>
                  <a:cubicBezTo>
                    <a:pt x="0" y="148"/>
                    <a:pt x="11" y="170"/>
                    <a:pt x="44" y="170"/>
                  </a:cubicBezTo>
                  <a:cubicBezTo>
                    <a:pt x="50" y="170"/>
                    <a:pt x="57" y="170"/>
                    <a:pt x="65" y="168"/>
                  </a:cubicBezTo>
                  <a:cubicBezTo>
                    <a:pt x="113" y="154"/>
                    <a:pt x="125" y="119"/>
                    <a:pt x="125" y="71"/>
                  </a:cubicBezTo>
                  <a:cubicBezTo>
                    <a:pt x="113" y="49"/>
                    <a:pt x="125"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1265700" y="4640225"/>
              <a:ext cx="6950" cy="4025"/>
            </a:xfrm>
            <a:custGeom>
              <a:avLst/>
              <a:gdLst/>
              <a:ahLst/>
              <a:cxnLst/>
              <a:rect l="l" t="t" r="r" b="b"/>
              <a:pathLst>
                <a:path w="278" h="161" extrusionOk="0">
                  <a:moveTo>
                    <a:pt x="199" y="0"/>
                  </a:moveTo>
                  <a:cubicBezTo>
                    <a:pt x="182" y="0"/>
                    <a:pt x="164" y="6"/>
                    <a:pt x="147" y="16"/>
                  </a:cubicBezTo>
                  <a:cubicBezTo>
                    <a:pt x="124" y="42"/>
                    <a:pt x="124" y="76"/>
                    <a:pt x="113" y="99"/>
                  </a:cubicBezTo>
                  <a:cubicBezTo>
                    <a:pt x="110" y="99"/>
                    <a:pt x="108" y="100"/>
                    <a:pt x="105" y="100"/>
                  </a:cubicBezTo>
                  <a:cubicBezTo>
                    <a:pt x="74" y="100"/>
                    <a:pt x="54" y="47"/>
                    <a:pt x="36" y="47"/>
                  </a:cubicBezTo>
                  <a:cubicBezTo>
                    <a:pt x="30" y="47"/>
                    <a:pt x="23" y="54"/>
                    <a:pt x="17" y="76"/>
                  </a:cubicBezTo>
                  <a:cubicBezTo>
                    <a:pt x="1" y="118"/>
                    <a:pt x="20" y="160"/>
                    <a:pt x="62" y="160"/>
                  </a:cubicBezTo>
                  <a:cubicBezTo>
                    <a:pt x="79" y="160"/>
                    <a:pt x="100" y="153"/>
                    <a:pt x="124" y="135"/>
                  </a:cubicBezTo>
                  <a:cubicBezTo>
                    <a:pt x="147" y="124"/>
                    <a:pt x="173" y="113"/>
                    <a:pt x="195" y="99"/>
                  </a:cubicBezTo>
                  <a:cubicBezTo>
                    <a:pt x="229" y="87"/>
                    <a:pt x="278" y="87"/>
                    <a:pt x="255" y="28"/>
                  </a:cubicBezTo>
                  <a:cubicBezTo>
                    <a:pt x="241" y="9"/>
                    <a:pt x="221"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1207575" y="4638550"/>
              <a:ext cx="2725" cy="1875"/>
            </a:xfrm>
            <a:custGeom>
              <a:avLst/>
              <a:gdLst/>
              <a:ahLst/>
              <a:cxnLst/>
              <a:rect l="l" t="t" r="r" b="b"/>
              <a:pathLst>
                <a:path w="109" h="75" extrusionOk="0">
                  <a:moveTo>
                    <a:pt x="49" y="1"/>
                  </a:moveTo>
                  <a:cubicBezTo>
                    <a:pt x="26" y="1"/>
                    <a:pt x="0" y="24"/>
                    <a:pt x="15" y="49"/>
                  </a:cubicBezTo>
                  <a:cubicBezTo>
                    <a:pt x="26" y="61"/>
                    <a:pt x="37" y="72"/>
                    <a:pt x="60" y="72"/>
                  </a:cubicBezTo>
                  <a:cubicBezTo>
                    <a:pt x="65" y="74"/>
                    <a:pt x="69" y="75"/>
                    <a:pt x="74" y="75"/>
                  </a:cubicBezTo>
                  <a:cubicBezTo>
                    <a:pt x="93" y="75"/>
                    <a:pt x="108" y="56"/>
                    <a:pt x="108" y="38"/>
                  </a:cubicBezTo>
                  <a:cubicBezTo>
                    <a:pt x="97" y="12"/>
                    <a:pt x="71"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1081075" y="4637075"/>
              <a:ext cx="3000" cy="2425"/>
            </a:xfrm>
            <a:custGeom>
              <a:avLst/>
              <a:gdLst/>
              <a:ahLst/>
              <a:cxnLst/>
              <a:rect l="l" t="t" r="r" b="b"/>
              <a:pathLst>
                <a:path w="120" h="97" extrusionOk="0">
                  <a:moveTo>
                    <a:pt x="49" y="0"/>
                  </a:moveTo>
                  <a:cubicBezTo>
                    <a:pt x="23" y="12"/>
                    <a:pt x="0" y="26"/>
                    <a:pt x="12" y="49"/>
                  </a:cubicBezTo>
                  <a:cubicBezTo>
                    <a:pt x="23" y="71"/>
                    <a:pt x="37" y="83"/>
                    <a:pt x="60" y="97"/>
                  </a:cubicBezTo>
                  <a:cubicBezTo>
                    <a:pt x="83" y="97"/>
                    <a:pt x="108" y="83"/>
                    <a:pt x="108" y="49"/>
                  </a:cubicBezTo>
                  <a:cubicBezTo>
                    <a:pt x="120" y="12"/>
                    <a:pt x="83" y="12"/>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188125" y="4637600"/>
              <a:ext cx="2950" cy="2200"/>
            </a:xfrm>
            <a:custGeom>
              <a:avLst/>
              <a:gdLst/>
              <a:ahLst/>
              <a:cxnLst/>
              <a:rect l="l" t="t" r="r" b="b"/>
              <a:pathLst>
                <a:path w="118" h="88" extrusionOk="0">
                  <a:moveTo>
                    <a:pt x="33" y="1"/>
                  </a:moveTo>
                  <a:cubicBezTo>
                    <a:pt x="15" y="1"/>
                    <a:pt x="1" y="21"/>
                    <a:pt x="12" y="39"/>
                  </a:cubicBezTo>
                  <a:cubicBezTo>
                    <a:pt x="12" y="76"/>
                    <a:pt x="35" y="76"/>
                    <a:pt x="58" y="87"/>
                  </a:cubicBezTo>
                  <a:cubicBezTo>
                    <a:pt x="83" y="76"/>
                    <a:pt x="117" y="76"/>
                    <a:pt x="106" y="39"/>
                  </a:cubicBezTo>
                  <a:cubicBezTo>
                    <a:pt x="94" y="28"/>
                    <a:pt x="69" y="5"/>
                    <a:pt x="46" y="5"/>
                  </a:cubicBezTo>
                  <a:cubicBezTo>
                    <a:pt x="42" y="2"/>
                    <a:pt x="37"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056800" y="4632950"/>
              <a:ext cx="1800" cy="1525"/>
            </a:xfrm>
            <a:custGeom>
              <a:avLst/>
              <a:gdLst/>
              <a:ahLst/>
              <a:cxnLst/>
              <a:rect l="l" t="t" r="r" b="b"/>
              <a:pathLst>
                <a:path w="72" h="61" extrusionOk="0">
                  <a:moveTo>
                    <a:pt x="61" y="1"/>
                  </a:moveTo>
                  <a:cubicBezTo>
                    <a:pt x="49" y="1"/>
                    <a:pt x="26" y="1"/>
                    <a:pt x="15" y="12"/>
                  </a:cubicBezTo>
                  <a:cubicBezTo>
                    <a:pt x="1" y="35"/>
                    <a:pt x="15" y="60"/>
                    <a:pt x="49" y="60"/>
                  </a:cubicBezTo>
                  <a:cubicBezTo>
                    <a:pt x="61" y="60"/>
                    <a:pt x="61" y="35"/>
                    <a:pt x="72" y="35"/>
                  </a:cubicBezTo>
                  <a:cubicBezTo>
                    <a:pt x="72" y="23"/>
                    <a:pt x="61"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1034675" y="4638450"/>
              <a:ext cx="4425" cy="2200"/>
            </a:xfrm>
            <a:custGeom>
              <a:avLst/>
              <a:gdLst/>
              <a:ahLst/>
              <a:cxnLst/>
              <a:rect l="l" t="t" r="r" b="b"/>
              <a:pathLst>
                <a:path w="177" h="88" extrusionOk="0">
                  <a:moveTo>
                    <a:pt x="135" y="0"/>
                  </a:moveTo>
                  <a:cubicBezTo>
                    <a:pt x="111" y="0"/>
                    <a:pt x="88" y="8"/>
                    <a:pt x="71" y="16"/>
                  </a:cubicBezTo>
                  <a:cubicBezTo>
                    <a:pt x="71" y="28"/>
                    <a:pt x="60" y="28"/>
                    <a:pt x="60" y="42"/>
                  </a:cubicBezTo>
                  <a:cubicBezTo>
                    <a:pt x="35" y="53"/>
                    <a:pt x="12" y="53"/>
                    <a:pt x="1" y="65"/>
                  </a:cubicBezTo>
                  <a:cubicBezTo>
                    <a:pt x="1" y="76"/>
                    <a:pt x="12" y="87"/>
                    <a:pt x="12" y="87"/>
                  </a:cubicBezTo>
                  <a:cubicBezTo>
                    <a:pt x="35" y="76"/>
                    <a:pt x="49" y="65"/>
                    <a:pt x="71" y="53"/>
                  </a:cubicBezTo>
                  <a:cubicBezTo>
                    <a:pt x="90" y="59"/>
                    <a:pt x="110" y="69"/>
                    <a:pt x="129" y="69"/>
                  </a:cubicBezTo>
                  <a:cubicBezTo>
                    <a:pt x="145" y="69"/>
                    <a:pt x="161" y="62"/>
                    <a:pt x="176" y="42"/>
                  </a:cubicBezTo>
                  <a:cubicBezTo>
                    <a:pt x="176" y="42"/>
                    <a:pt x="165" y="16"/>
                    <a:pt x="165" y="5"/>
                  </a:cubicBezTo>
                  <a:cubicBezTo>
                    <a:pt x="155" y="2"/>
                    <a:pt x="145"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074550" y="4638850"/>
              <a:ext cx="1725" cy="1625"/>
            </a:xfrm>
            <a:custGeom>
              <a:avLst/>
              <a:gdLst/>
              <a:ahLst/>
              <a:cxnLst/>
              <a:rect l="l" t="t" r="r" b="b"/>
              <a:pathLst>
                <a:path w="69" h="65" extrusionOk="0">
                  <a:moveTo>
                    <a:pt x="37" y="0"/>
                  </a:moveTo>
                  <a:cubicBezTo>
                    <a:pt x="26" y="12"/>
                    <a:pt x="15" y="12"/>
                    <a:pt x="0" y="26"/>
                  </a:cubicBezTo>
                  <a:cubicBezTo>
                    <a:pt x="0" y="37"/>
                    <a:pt x="15" y="60"/>
                    <a:pt x="26" y="60"/>
                  </a:cubicBezTo>
                  <a:cubicBezTo>
                    <a:pt x="32" y="63"/>
                    <a:pt x="37" y="64"/>
                    <a:pt x="42" y="64"/>
                  </a:cubicBezTo>
                  <a:cubicBezTo>
                    <a:pt x="58" y="64"/>
                    <a:pt x="68" y="51"/>
                    <a:pt x="60" y="26"/>
                  </a:cubicBezTo>
                  <a:cubicBezTo>
                    <a:pt x="60" y="12"/>
                    <a:pt x="49" y="12"/>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068100" y="4627175"/>
              <a:ext cx="1500" cy="1325"/>
            </a:xfrm>
            <a:custGeom>
              <a:avLst/>
              <a:gdLst/>
              <a:ahLst/>
              <a:cxnLst/>
              <a:rect l="l" t="t" r="r" b="b"/>
              <a:pathLst>
                <a:path w="60" h="53" extrusionOk="0">
                  <a:moveTo>
                    <a:pt x="20" y="0"/>
                  </a:moveTo>
                  <a:cubicBezTo>
                    <a:pt x="13" y="0"/>
                    <a:pt x="7" y="6"/>
                    <a:pt x="0" y="19"/>
                  </a:cubicBezTo>
                  <a:cubicBezTo>
                    <a:pt x="0" y="30"/>
                    <a:pt x="11" y="42"/>
                    <a:pt x="23" y="53"/>
                  </a:cubicBezTo>
                  <a:cubicBezTo>
                    <a:pt x="34" y="53"/>
                    <a:pt x="46" y="42"/>
                    <a:pt x="60" y="42"/>
                  </a:cubicBezTo>
                  <a:cubicBezTo>
                    <a:pt x="60" y="30"/>
                    <a:pt x="46" y="8"/>
                    <a:pt x="34" y="8"/>
                  </a:cubicBezTo>
                  <a:cubicBezTo>
                    <a:pt x="29" y="3"/>
                    <a:pt x="25"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277950" y="4643600"/>
              <a:ext cx="1525" cy="1400"/>
            </a:xfrm>
            <a:custGeom>
              <a:avLst/>
              <a:gdLst/>
              <a:ahLst/>
              <a:cxnLst/>
              <a:rect l="l" t="t" r="r" b="b"/>
              <a:pathLst>
                <a:path w="61" h="56" extrusionOk="0">
                  <a:moveTo>
                    <a:pt x="23" y="0"/>
                  </a:moveTo>
                  <a:cubicBezTo>
                    <a:pt x="23" y="12"/>
                    <a:pt x="1" y="23"/>
                    <a:pt x="1" y="34"/>
                  </a:cubicBezTo>
                  <a:cubicBezTo>
                    <a:pt x="1" y="50"/>
                    <a:pt x="5" y="56"/>
                    <a:pt x="13" y="56"/>
                  </a:cubicBezTo>
                  <a:cubicBezTo>
                    <a:pt x="19" y="56"/>
                    <a:pt x="27" y="53"/>
                    <a:pt x="37" y="49"/>
                  </a:cubicBezTo>
                  <a:cubicBezTo>
                    <a:pt x="49" y="49"/>
                    <a:pt x="49" y="34"/>
                    <a:pt x="49" y="34"/>
                  </a:cubicBezTo>
                  <a:cubicBezTo>
                    <a:pt x="60" y="12"/>
                    <a:pt x="49"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123075" y="4637350"/>
              <a:ext cx="1800" cy="950"/>
            </a:xfrm>
            <a:custGeom>
              <a:avLst/>
              <a:gdLst/>
              <a:ahLst/>
              <a:cxnLst/>
              <a:rect l="l" t="t" r="r" b="b"/>
              <a:pathLst>
                <a:path w="72" h="38" extrusionOk="0">
                  <a:moveTo>
                    <a:pt x="60" y="1"/>
                  </a:moveTo>
                  <a:cubicBezTo>
                    <a:pt x="35" y="1"/>
                    <a:pt x="23" y="1"/>
                    <a:pt x="12" y="15"/>
                  </a:cubicBezTo>
                  <a:cubicBezTo>
                    <a:pt x="0" y="26"/>
                    <a:pt x="12" y="38"/>
                    <a:pt x="35" y="38"/>
                  </a:cubicBezTo>
                  <a:cubicBezTo>
                    <a:pt x="46" y="38"/>
                    <a:pt x="60" y="26"/>
                    <a:pt x="71" y="15"/>
                  </a:cubicBezTo>
                  <a:lnTo>
                    <a:pt x="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1102350" y="4636500"/>
              <a:ext cx="1800" cy="1625"/>
            </a:xfrm>
            <a:custGeom>
              <a:avLst/>
              <a:gdLst/>
              <a:ahLst/>
              <a:cxnLst/>
              <a:rect l="l" t="t" r="r" b="b"/>
              <a:pathLst>
                <a:path w="72" h="65" extrusionOk="0">
                  <a:moveTo>
                    <a:pt x="60" y="1"/>
                  </a:moveTo>
                  <a:cubicBezTo>
                    <a:pt x="49" y="12"/>
                    <a:pt x="24" y="12"/>
                    <a:pt x="12" y="23"/>
                  </a:cubicBezTo>
                  <a:cubicBezTo>
                    <a:pt x="1" y="49"/>
                    <a:pt x="12" y="60"/>
                    <a:pt x="24" y="60"/>
                  </a:cubicBezTo>
                  <a:cubicBezTo>
                    <a:pt x="31" y="64"/>
                    <a:pt x="37" y="65"/>
                    <a:pt x="43" y="65"/>
                  </a:cubicBezTo>
                  <a:cubicBezTo>
                    <a:pt x="56" y="65"/>
                    <a:pt x="64" y="57"/>
                    <a:pt x="72" y="49"/>
                  </a:cubicBezTo>
                  <a:cubicBezTo>
                    <a:pt x="72" y="35"/>
                    <a:pt x="60" y="23"/>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1285975" y="4641750"/>
              <a:ext cx="1375" cy="1300"/>
            </a:xfrm>
            <a:custGeom>
              <a:avLst/>
              <a:gdLst/>
              <a:ahLst/>
              <a:cxnLst/>
              <a:rect l="l" t="t" r="r" b="b"/>
              <a:pathLst>
                <a:path w="55" h="52" extrusionOk="0">
                  <a:moveTo>
                    <a:pt x="35" y="0"/>
                  </a:moveTo>
                  <a:cubicBezTo>
                    <a:pt x="31" y="0"/>
                    <a:pt x="27" y="1"/>
                    <a:pt x="23" y="3"/>
                  </a:cubicBezTo>
                  <a:cubicBezTo>
                    <a:pt x="12" y="3"/>
                    <a:pt x="12" y="15"/>
                    <a:pt x="0" y="26"/>
                  </a:cubicBezTo>
                  <a:cubicBezTo>
                    <a:pt x="12" y="38"/>
                    <a:pt x="23" y="38"/>
                    <a:pt x="34" y="52"/>
                  </a:cubicBezTo>
                  <a:cubicBezTo>
                    <a:pt x="34" y="52"/>
                    <a:pt x="46" y="38"/>
                    <a:pt x="46" y="26"/>
                  </a:cubicBezTo>
                  <a:cubicBezTo>
                    <a:pt x="55" y="17"/>
                    <a:pt x="49"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1068650" y="4632475"/>
              <a:ext cx="1800" cy="2850"/>
            </a:xfrm>
            <a:custGeom>
              <a:avLst/>
              <a:gdLst/>
              <a:ahLst/>
              <a:cxnLst/>
              <a:rect l="l" t="t" r="r" b="b"/>
              <a:pathLst>
                <a:path w="72" h="114" extrusionOk="0">
                  <a:moveTo>
                    <a:pt x="46" y="1"/>
                  </a:moveTo>
                  <a:cubicBezTo>
                    <a:pt x="42" y="1"/>
                    <a:pt x="38" y="4"/>
                    <a:pt x="38" y="8"/>
                  </a:cubicBezTo>
                  <a:cubicBezTo>
                    <a:pt x="24" y="31"/>
                    <a:pt x="24" y="68"/>
                    <a:pt x="12" y="91"/>
                  </a:cubicBezTo>
                  <a:cubicBezTo>
                    <a:pt x="12" y="91"/>
                    <a:pt x="12" y="102"/>
                    <a:pt x="1" y="102"/>
                  </a:cubicBezTo>
                  <a:lnTo>
                    <a:pt x="12" y="113"/>
                  </a:lnTo>
                  <a:lnTo>
                    <a:pt x="24" y="102"/>
                  </a:lnTo>
                  <a:cubicBezTo>
                    <a:pt x="49" y="79"/>
                    <a:pt x="72" y="54"/>
                    <a:pt x="60" y="20"/>
                  </a:cubicBezTo>
                  <a:cubicBezTo>
                    <a:pt x="60" y="6"/>
                    <a:pt x="5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1161175" y="4638650"/>
              <a:ext cx="650" cy="500"/>
            </a:xfrm>
            <a:custGeom>
              <a:avLst/>
              <a:gdLst/>
              <a:ahLst/>
              <a:cxnLst/>
              <a:rect l="l" t="t" r="r" b="b"/>
              <a:pathLst>
                <a:path w="26" h="20" extrusionOk="0">
                  <a:moveTo>
                    <a:pt x="6" y="1"/>
                  </a:moveTo>
                  <a:cubicBezTo>
                    <a:pt x="2" y="1"/>
                    <a:pt x="0" y="4"/>
                    <a:pt x="0" y="8"/>
                  </a:cubicBezTo>
                  <a:cubicBezTo>
                    <a:pt x="0" y="8"/>
                    <a:pt x="0" y="20"/>
                    <a:pt x="12" y="20"/>
                  </a:cubicBezTo>
                  <a:lnTo>
                    <a:pt x="26" y="20"/>
                  </a:lnTo>
                  <a:cubicBezTo>
                    <a:pt x="18" y="6"/>
                    <a:pt x="10" y="1"/>
                    <a:pt x="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1166775" y="4638000"/>
              <a:ext cx="675" cy="875"/>
            </a:xfrm>
            <a:custGeom>
              <a:avLst/>
              <a:gdLst/>
              <a:ahLst/>
              <a:cxnLst/>
              <a:rect l="l" t="t" r="r" b="b"/>
              <a:pathLst>
                <a:path w="27" h="35" extrusionOk="0">
                  <a:moveTo>
                    <a:pt x="15" y="0"/>
                  </a:moveTo>
                  <a:cubicBezTo>
                    <a:pt x="1" y="12"/>
                    <a:pt x="1" y="12"/>
                    <a:pt x="1" y="23"/>
                  </a:cubicBezTo>
                  <a:cubicBezTo>
                    <a:pt x="1" y="23"/>
                    <a:pt x="1" y="34"/>
                    <a:pt x="15" y="34"/>
                  </a:cubicBezTo>
                  <a:cubicBezTo>
                    <a:pt x="15" y="34"/>
                    <a:pt x="15" y="23"/>
                    <a:pt x="26" y="23"/>
                  </a:cubicBezTo>
                  <a:cubicBezTo>
                    <a:pt x="15" y="12"/>
                    <a:pt x="15" y="12"/>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1120100" y="4638150"/>
              <a:ext cx="575" cy="725"/>
            </a:xfrm>
            <a:custGeom>
              <a:avLst/>
              <a:gdLst/>
              <a:ahLst/>
              <a:cxnLst/>
              <a:rect l="l" t="t" r="r" b="b"/>
              <a:pathLst>
                <a:path w="23" h="29" extrusionOk="0">
                  <a:moveTo>
                    <a:pt x="9" y="1"/>
                  </a:moveTo>
                  <a:cubicBezTo>
                    <a:pt x="5" y="1"/>
                    <a:pt x="0" y="6"/>
                    <a:pt x="0" y="6"/>
                  </a:cubicBezTo>
                  <a:lnTo>
                    <a:pt x="0" y="28"/>
                  </a:lnTo>
                  <a:cubicBezTo>
                    <a:pt x="0" y="28"/>
                    <a:pt x="12" y="17"/>
                    <a:pt x="23" y="17"/>
                  </a:cubicBezTo>
                  <a:lnTo>
                    <a:pt x="12" y="6"/>
                  </a:lnTo>
                  <a:cubicBezTo>
                    <a:pt x="12" y="2"/>
                    <a:pt x="10" y="1"/>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1096175" y="4638000"/>
              <a:ext cx="325" cy="575"/>
            </a:xfrm>
            <a:custGeom>
              <a:avLst/>
              <a:gdLst/>
              <a:ahLst/>
              <a:cxnLst/>
              <a:rect l="l" t="t" r="r" b="b"/>
              <a:pathLst>
                <a:path w="13" h="23" extrusionOk="0">
                  <a:moveTo>
                    <a:pt x="12" y="0"/>
                  </a:moveTo>
                  <a:lnTo>
                    <a:pt x="1" y="23"/>
                  </a:lnTo>
                  <a:lnTo>
                    <a:pt x="12" y="23"/>
                  </a:lnTo>
                  <a:lnTo>
                    <a:pt x="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1067450" y="4637700"/>
              <a:ext cx="950" cy="325"/>
            </a:xfrm>
            <a:custGeom>
              <a:avLst/>
              <a:gdLst/>
              <a:ahLst/>
              <a:cxnLst/>
              <a:rect l="l" t="t" r="r" b="b"/>
              <a:pathLst>
                <a:path w="38" h="13" extrusionOk="0">
                  <a:moveTo>
                    <a:pt x="1" y="1"/>
                  </a:moveTo>
                  <a:lnTo>
                    <a:pt x="15" y="12"/>
                  </a:lnTo>
                  <a:lnTo>
                    <a:pt x="37" y="12"/>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1064250" y="4637700"/>
              <a:ext cx="875" cy="1175"/>
            </a:xfrm>
            <a:custGeom>
              <a:avLst/>
              <a:gdLst/>
              <a:ahLst/>
              <a:cxnLst/>
              <a:rect l="l" t="t" r="r" b="b"/>
              <a:pathLst>
                <a:path w="35" h="47" extrusionOk="0">
                  <a:moveTo>
                    <a:pt x="24" y="1"/>
                  </a:moveTo>
                  <a:cubicBezTo>
                    <a:pt x="12" y="12"/>
                    <a:pt x="1" y="12"/>
                    <a:pt x="1" y="12"/>
                  </a:cubicBezTo>
                  <a:cubicBezTo>
                    <a:pt x="12" y="24"/>
                    <a:pt x="12" y="35"/>
                    <a:pt x="24" y="46"/>
                  </a:cubicBezTo>
                  <a:lnTo>
                    <a:pt x="35" y="35"/>
                  </a:lnTo>
                  <a:cubicBezTo>
                    <a:pt x="35" y="24"/>
                    <a:pt x="24" y="12"/>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1001550" y="4636225"/>
              <a:ext cx="950" cy="875"/>
            </a:xfrm>
            <a:custGeom>
              <a:avLst/>
              <a:gdLst/>
              <a:ahLst/>
              <a:cxnLst/>
              <a:rect l="l" t="t" r="r" b="b"/>
              <a:pathLst>
                <a:path w="38" h="35" extrusionOk="0">
                  <a:moveTo>
                    <a:pt x="12" y="0"/>
                  </a:moveTo>
                  <a:cubicBezTo>
                    <a:pt x="0" y="12"/>
                    <a:pt x="0" y="23"/>
                    <a:pt x="26" y="34"/>
                  </a:cubicBezTo>
                  <a:lnTo>
                    <a:pt x="37" y="23"/>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1248075" y="4643600"/>
              <a:ext cx="950" cy="600"/>
            </a:xfrm>
            <a:custGeom>
              <a:avLst/>
              <a:gdLst/>
              <a:ahLst/>
              <a:cxnLst/>
              <a:rect l="l" t="t" r="r" b="b"/>
              <a:pathLst>
                <a:path w="38" h="24" extrusionOk="0">
                  <a:moveTo>
                    <a:pt x="12" y="0"/>
                  </a:moveTo>
                  <a:lnTo>
                    <a:pt x="1" y="12"/>
                  </a:lnTo>
                  <a:cubicBezTo>
                    <a:pt x="12" y="12"/>
                    <a:pt x="12" y="23"/>
                    <a:pt x="26" y="23"/>
                  </a:cubicBezTo>
                  <a:cubicBezTo>
                    <a:pt x="26" y="12"/>
                    <a:pt x="38"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1198700" y="4639125"/>
              <a:ext cx="950" cy="950"/>
            </a:xfrm>
            <a:custGeom>
              <a:avLst/>
              <a:gdLst/>
              <a:ahLst/>
              <a:cxnLst/>
              <a:rect l="l" t="t" r="r" b="b"/>
              <a:pathLst>
                <a:path w="38" h="38" extrusionOk="0">
                  <a:moveTo>
                    <a:pt x="26" y="1"/>
                  </a:moveTo>
                  <a:cubicBezTo>
                    <a:pt x="26" y="1"/>
                    <a:pt x="26" y="15"/>
                    <a:pt x="15" y="15"/>
                  </a:cubicBezTo>
                  <a:cubicBezTo>
                    <a:pt x="15" y="26"/>
                    <a:pt x="1" y="26"/>
                    <a:pt x="1" y="26"/>
                  </a:cubicBezTo>
                  <a:lnTo>
                    <a:pt x="15" y="38"/>
                  </a:lnTo>
                  <a:lnTo>
                    <a:pt x="26" y="26"/>
                  </a:lnTo>
                  <a:lnTo>
                    <a:pt x="38" y="15"/>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1055950" y="4639125"/>
              <a:ext cx="875" cy="675"/>
            </a:xfrm>
            <a:custGeom>
              <a:avLst/>
              <a:gdLst/>
              <a:ahLst/>
              <a:cxnLst/>
              <a:rect l="l" t="t" r="r" b="b"/>
              <a:pathLst>
                <a:path w="35" h="27" extrusionOk="0">
                  <a:moveTo>
                    <a:pt x="1" y="1"/>
                  </a:moveTo>
                  <a:lnTo>
                    <a:pt x="1" y="1"/>
                  </a:lnTo>
                  <a:cubicBezTo>
                    <a:pt x="12" y="1"/>
                    <a:pt x="12" y="15"/>
                    <a:pt x="24" y="26"/>
                  </a:cubicBezTo>
                  <a:lnTo>
                    <a:pt x="35" y="26"/>
                  </a:lnTo>
                  <a:lnTo>
                    <a:pt x="24" y="15"/>
                  </a:lnTo>
                  <a:cubicBezTo>
                    <a:pt x="24" y="15"/>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1229200" y="4638500"/>
              <a:ext cx="4425" cy="2325"/>
            </a:xfrm>
            <a:custGeom>
              <a:avLst/>
              <a:gdLst/>
              <a:ahLst/>
              <a:cxnLst/>
              <a:rect l="l" t="t" r="r" b="b"/>
              <a:pathLst>
                <a:path w="177" h="93" extrusionOk="0">
                  <a:moveTo>
                    <a:pt x="59" y="1"/>
                  </a:moveTo>
                  <a:cubicBezTo>
                    <a:pt x="43" y="1"/>
                    <a:pt x="24" y="7"/>
                    <a:pt x="1" y="26"/>
                  </a:cubicBezTo>
                  <a:cubicBezTo>
                    <a:pt x="37" y="57"/>
                    <a:pt x="65" y="92"/>
                    <a:pt x="103" y="92"/>
                  </a:cubicBezTo>
                  <a:cubicBezTo>
                    <a:pt x="123" y="92"/>
                    <a:pt x="147" y="81"/>
                    <a:pt x="177" y="51"/>
                  </a:cubicBezTo>
                  <a:lnTo>
                    <a:pt x="177" y="40"/>
                  </a:lnTo>
                  <a:lnTo>
                    <a:pt x="177" y="26"/>
                  </a:lnTo>
                  <a:cubicBezTo>
                    <a:pt x="165" y="26"/>
                    <a:pt x="165" y="40"/>
                    <a:pt x="154" y="40"/>
                  </a:cubicBezTo>
                  <a:cubicBezTo>
                    <a:pt x="121" y="30"/>
                    <a:pt x="95"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9"/>
          <p:cNvSpPr txBox="1">
            <a:spLocks noGrp="1"/>
          </p:cNvSpPr>
          <p:nvPr>
            <p:ph type="title"/>
          </p:nvPr>
        </p:nvSpPr>
        <p:spPr>
          <a:xfrm>
            <a:off x="2087550" y="1553875"/>
            <a:ext cx="49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3" name="Google Shape;333;p9"/>
          <p:cNvSpPr txBox="1">
            <a:spLocks noGrp="1"/>
          </p:cNvSpPr>
          <p:nvPr>
            <p:ph type="subTitle" idx="1"/>
          </p:nvPr>
        </p:nvSpPr>
        <p:spPr>
          <a:xfrm>
            <a:off x="2087400" y="2467800"/>
            <a:ext cx="4969200" cy="122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723"/>
        <p:cNvGrpSpPr/>
        <p:nvPr/>
      </p:nvGrpSpPr>
      <p:grpSpPr>
        <a:xfrm>
          <a:off x="0" y="0"/>
          <a:ext cx="0" cy="0"/>
          <a:chOff x="0" y="0"/>
          <a:chExt cx="0" cy="0"/>
        </a:xfrm>
      </p:grpSpPr>
      <p:sp>
        <p:nvSpPr>
          <p:cNvPr id="724" name="Google Shape;724;p21"/>
          <p:cNvSpPr/>
          <p:nvPr/>
        </p:nvSpPr>
        <p:spPr>
          <a:xfrm rot="-132446">
            <a:off x="441078" y="336738"/>
            <a:ext cx="8033912" cy="4337949"/>
          </a:xfrm>
          <a:custGeom>
            <a:avLst/>
            <a:gdLst/>
            <a:ahLst/>
            <a:cxnLst/>
            <a:rect l="l" t="t" r="r" b="b"/>
            <a:pathLst>
              <a:path w="37577" h="40538" extrusionOk="0">
                <a:moveTo>
                  <a:pt x="12319" y="0"/>
                </a:moveTo>
                <a:cubicBezTo>
                  <a:pt x="5697" y="0"/>
                  <a:pt x="994" y="889"/>
                  <a:pt x="994" y="889"/>
                </a:cubicBezTo>
                <a:lnTo>
                  <a:pt x="994" y="5370"/>
                </a:lnTo>
                <a:cubicBezTo>
                  <a:pt x="994" y="5748"/>
                  <a:pt x="1301" y="7805"/>
                  <a:pt x="1301" y="7805"/>
                </a:cubicBezTo>
                <a:lnTo>
                  <a:pt x="2129" y="9097"/>
                </a:lnTo>
                <a:lnTo>
                  <a:pt x="1218" y="9922"/>
                </a:lnTo>
                <a:lnTo>
                  <a:pt x="994" y="11673"/>
                </a:lnTo>
                <a:cubicBezTo>
                  <a:pt x="994" y="11673"/>
                  <a:pt x="994" y="33323"/>
                  <a:pt x="1065" y="34163"/>
                </a:cubicBezTo>
                <a:cubicBezTo>
                  <a:pt x="1125" y="34765"/>
                  <a:pt x="1421" y="34848"/>
                  <a:pt x="1579" y="34848"/>
                </a:cubicBezTo>
                <a:cubicBezTo>
                  <a:pt x="1638" y="34848"/>
                  <a:pt x="1678" y="34836"/>
                  <a:pt x="1678" y="34836"/>
                </a:cubicBezTo>
                <a:lnTo>
                  <a:pt x="1678" y="34836"/>
                </a:lnTo>
                <a:cubicBezTo>
                  <a:pt x="1678" y="34836"/>
                  <a:pt x="909" y="36056"/>
                  <a:pt x="461" y="37427"/>
                </a:cubicBezTo>
                <a:cubicBezTo>
                  <a:pt x="1" y="38786"/>
                  <a:pt x="1065" y="40466"/>
                  <a:pt x="1065" y="40466"/>
                </a:cubicBezTo>
                <a:lnTo>
                  <a:pt x="14071" y="40537"/>
                </a:lnTo>
                <a:lnTo>
                  <a:pt x="15371" y="39473"/>
                </a:lnTo>
                <a:lnTo>
                  <a:pt x="15524" y="40537"/>
                </a:lnTo>
                <a:lnTo>
                  <a:pt x="37577" y="40466"/>
                </a:lnTo>
                <a:cubicBezTo>
                  <a:pt x="37577" y="40466"/>
                  <a:pt x="37199" y="12667"/>
                  <a:pt x="37282" y="11909"/>
                </a:cubicBezTo>
                <a:cubicBezTo>
                  <a:pt x="37353" y="11140"/>
                  <a:pt x="36442" y="10762"/>
                  <a:pt x="36442" y="10762"/>
                </a:cubicBezTo>
                <a:lnTo>
                  <a:pt x="36737" y="10076"/>
                </a:lnTo>
                <a:cubicBezTo>
                  <a:pt x="36737" y="10076"/>
                  <a:pt x="37129" y="8563"/>
                  <a:pt x="37282" y="7723"/>
                </a:cubicBezTo>
                <a:cubicBezTo>
                  <a:pt x="37424" y="6897"/>
                  <a:pt x="37506" y="441"/>
                  <a:pt x="37353" y="132"/>
                </a:cubicBezTo>
                <a:cubicBezTo>
                  <a:pt x="37331" y="88"/>
                  <a:pt x="37233" y="69"/>
                  <a:pt x="37081" y="69"/>
                </a:cubicBezTo>
                <a:cubicBezTo>
                  <a:pt x="36182" y="69"/>
                  <a:pt x="33391" y="736"/>
                  <a:pt x="33391" y="736"/>
                </a:cubicBezTo>
                <a:cubicBezTo>
                  <a:pt x="33391" y="736"/>
                  <a:pt x="32718" y="1491"/>
                  <a:pt x="32409" y="1729"/>
                </a:cubicBezTo>
                <a:cubicBezTo>
                  <a:pt x="32388" y="1745"/>
                  <a:pt x="32369" y="1752"/>
                  <a:pt x="32352" y="1752"/>
                </a:cubicBezTo>
                <a:cubicBezTo>
                  <a:pt x="32123" y="1752"/>
                  <a:pt x="32256" y="441"/>
                  <a:pt x="32256" y="441"/>
                </a:cubicBezTo>
                <a:lnTo>
                  <a:pt x="32256" y="441"/>
                </a:lnTo>
                <a:lnTo>
                  <a:pt x="30508" y="1883"/>
                </a:lnTo>
                <a:lnTo>
                  <a:pt x="31109" y="356"/>
                </a:lnTo>
                <a:lnTo>
                  <a:pt x="28757" y="441"/>
                </a:lnTo>
                <a:cubicBezTo>
                  <a:pt x="28757" y="441"/>
                  <a:pt x="22973" y="356"/>
                  <a:pt x="14993" y="49"/>
                </a:cubicBezTo>
                <a:cubicBezTo>
                  <a:pt x="14074" y="15"/>
                  <a:pt x="13180" y="0"/>
                  <a:pt x="12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5" name="Google Shape;725;p21"/>
          <p:cNvGrpSpPr/>
          <p:nvPr/>
        </p:nvGrpSpPr>
        <p:grpSpPr>
          <a:xfrm rot="165503">
            <a:off x="6624817" y="4675156"/>
            <a:ext cx="1626173" cy="64371"/>
            <a:chOff x="1429275" y="5194975"/>
            <a:chExt cx="685875" cy="27150"/>
          </a:xfrm>
        </p:grpSpPr>
        <p:sp>
          <p:nvSpPr>
            <p:cNvPr id="726" name="Google Shape;726;p21"/>
            <p:cNvSpPr/>
            <p:nvPr/>
          </p:nvSpPr>
          <p:spPr>
            <a:xfrm>
              <a:off x="1864175" y="5194975"/>
              <a:ext cx="134200" cy="25400"/>
            </a:xfrm>
            <a:custGeom>
              <a:avLst/>
              <a:gdLst/>
              <a:ahLst/>
              <a:cxnLst/>
              <a:rect l="l" t="t" r="r" b="b"/>
              <a:pathLst>
                <a:path w="5368" h="1016" extrusionOk="0">
                  <a:moveTo>
                    <a:pt x="4717" y="163"/>
                  </a:moveTo>
                  <a:lnTo>
                    <a:pt x="4729" y="174"/>
                  </a:lnTo>
                  <a:lnTo>
                    <a:pt x="4717" y="174"/>
                  </a:lnTo>
                  <a:lnTo>
                    <a:pt x="4717" y="163"/>
                  </a:lnTo>
                  <a:close/>
                  <a:moveTo>
                    <a:pt x="3321" y="152"/>
                  </a:moveTo>
                  <a:cubicBezTo>
                    <a:pt x="3346" y="163"/>
                    <a:pt x="3392" y="163"/>
                    <a:pt x="3392" y="200"/>
                  </a:cubicBezTo>
                  <a:cubicBezTo>
                    <a:pt x="3392" y="222"/>
                    <a:pt x="3382" y="234"/>
                    <a:pt x="3370" y="234"/>
                  </a:cubicBezTo>
                  <a:cubicBezTo>
                    <a:pt x="3363" y="234"/>
                    <a:pt x="3355" y="231"/>
                    <a:pt x="3346" y="223"/>
                  </a:cubicBezTo>
                  <a:cubicBezTo>
                    <a:pt x="3310" y="211"/>
                    <a:pt x="3287" y="200"/>
                    <a:pt x="3287" y="163"/>
                  </a:cubicBezTo>
                  <a:cubicBezTo>
                    <a:pt x="3287" y="152"/>
                    <a:pt x="3310" y="152"/>
                    <a:pt x="3321" y="152"/>
                  </a:cubicBezTo>
                  <a:close/>
                  <a:moveTo>
                    <a:pt x="4870" y="92"/>
                  </a:moveTo>
                  <a:lnTo>
                    <a:pt x="4870" y="92"/>
                  </a:lnTo>
                  <a:cubicBezTo>
                    <a:pt x="4941" y="152"/>
                    <a:pt x="5061" y="129"/>
                    <a:pt x="5095" y="234"/>
                  </a:cubicBezTo>
                  <a:lnTo>
                    <a:pt x="5109" y="257"/>
                  </a:lnTo>
                  <a:lnTo>
                    <a:pt x="5083" y="245"/>
                  </a:lnTo>
                  <a:cubicBezTo>
                    <a:pt x="5001" y="211"/>
                    <a:pt x="4907" y="200"/>
                    <a:pt x="4870" y="92"/>
                  </a:cubicBezTo>
                  <a:close/>
                  <a:moveTo>
                    <a:pt x="3959" y="223"/>
                  </a:moveTo>
                  <a:cubicBezTo>
                    <a:pt x="3974" y="234"/>
                    <a:pt x="3985" y="257"/>
                    <a:pt x="3985" y="257"/>
                  </a:cubicBezTo>
                  <a:cubicBezTo>
                    <a:pt x="3960" y="293"/>
                    <a:pt x="3926" y="299"/>
                    <a:pt x="3891" y="299"/>
                  </a:cubicBezTo>
                  <a:cubicBezTo>
                    <a:pt x="3875" y="299"/>
                    <a:pt x="3859" y="298"/>
                    <a:pt x="3844" y="298"/>
                  </a:cubicBezTo>
                  <a:cubicBezTo>
                    <a:pt x="3827" y="298"/>
                    <a:pt x="3810" y="299"/>
                    <a:pt x="3795" y="305"/>
                  </a:cubicBezTo>
                  <a:cubicBezTo>
                    <a:pt x="3784" y="316"/>
                    <a:pt x="3772" y="316"/>
                    <a:pt x="3772" y="316"/>
                  </a:cubicBezTo>
                  <a:lnTo>
                    <a:pt x="3747" y="328"/>
                  </a:lnTo>
                  <a:lnTo>
                    <a:pt x="3761" y="316"/>
                  </a:lnTo>
                  <a:cubicBezTo>
                    <a:pt x="3772" y="305"/>
                    <a:pt x="3772" y="305"/>
                    <a:pt x="3784" y="294"/>
                  </a:cubicBezTo>
                  <a:cubicBezTo>
                    <a:pt x="3843" y="271"/>
                    <a:pt x="3903" y="245"/>
                    <a:pt x="3959" y="223"/>
                  </a:cubicBezTo>
                  <a:close/>
                  <a:moveTo>
                    <a:pt x="4433" y="292"/>
                  </a:moveTo>
                  <a:cubicBezTo>
                    <a:pt x="4455" y="292"/>
                    <a:pt x="4482" y="302"/>
                    <a:pt x="4516" y="328"/>
                  </a:cubicBezTo>
                  <a:cubicBezTo>
                    <a:pt x="4456" y="342"/>
                    <a:pt x="4399" y="342"/>
                    <a:pt x="4351" y="353"/>
                  </a:cubicBezTo>
                  <a:cubicBezTo>
                    <a:pt x="4373" y="322"/>
                    <a:pt x="4396" y="292"/>
                    <a:pt x="4433" y="292"/>
                  </a:cubicBezTo>
                  <a:close/>
                  <a:moveTo>
                    <a:pt x="3565" y="296"/>
                  </a:moveTo>
                  <a:cubicBezTo>
                    <a:pt x="3574" y="296"/>
                    <a:pt x="3582" y="299"/>
                    <a:pt x="3582" y="305"/>
                  </a:cubicBezTo>
                  <a:cubicBezTo>
                    <a:pt x="3582" y="328"/>
                    <a:pt x="3571" y="353"/>
                    <a:pt x="3559" y="364"/>
                  </a:cubicBezTo>
                  <a:cubicBezTo>
                    <a:pt x="3545" y="410"/>
                    <a:pt x="3531" y="426"/>
                    <a:pt x="3517" y="426"/>
                  </a:cubicBezTo>
                  <a:cubicBezTo>
                    <a:pt x="3494" y="426"/>
                    <a:pt x="3470" y="385"/>
                    <a:pt x="3440" y="364"/>
                  </a:cubicBezTo>
                  <a:lnTo>
                    <a:pt x="3440" y="353"/>
                  </a:lnTo>
                  <a:lnTo>
                    <a:pt x="3451" y="364"/>
                  </a:lnTo>
                  <a:lnTo>
                    <a:pt x="3559" y="364"/>
                  </a:lnTo>
                  <a:cubicBezTo>
                    <a:pt x="3548" y="342"/>
                    <a:pt x="3548" y="316"/>
                    <a:pt x="3548" y="305"/>
                  </a:cubicBezTo>
                  <a:cubicBezTo>
                    <a:pt x="3548" y="299"/>
                    <a:pt x="3556" y="296"/>
                    <a:pt x="3565" y="296"/>
                  </a:cubicBezTo>
                  <a:close/>
                  <a:moveTo>
                    <a:pt x="625" y="458"/>
                  </a:moveTo>
                  <a:lnTo>
                    <a:pt x="625" y="469"/>
                  </a:lnTo>
                  <a:lnTo>
                    <a:pt x="614" y="469"/>
                  </a:lnTo>
                  <a:lnTo>
                    <a:pt x="625" y="458"/>
                  </a:lnTo>
                  <a:close/>
                  <a:moveTo>
                    <a:pt x="3713" y="484"/>
                  </a:moveTo>
                  <a:cubicBezTo>
                    <a:pt x="3713" y="495"/>
                    <a:pt x="3713" y="495"/>
                    <a:pt x="3701" y="495"/>
                  </a:cubicBezTo>
                  <a:lnTo>
                    <a:pt x="3676" y="495"/>
                  </a:lnTo>
                  <a:cubicBezTo>
                    <a:pt x="3664" y="484"/>
                    <a:pt x="3664" y="484"/>
                    <a:pt x="3690" y="484"/>
                  </a:cubicBezTo>
                  <a:close/>
                  <a:moveTo>
                    <a:pt x="4212" y="271"/>
                  </a:moveTo>
                  <a:cubicBezTo>
                    <a:pt x="4228" y="271"/>
                    <a:pt x="4246" y="277"/>
                    <a:pt x="4257" y="294"/>
                  </a:cubicBezTo>
                  <a:cubicBezTo>
                    <a:pt x="4267" y="334"/>
                    <a:pt x="4284" y="356"/>
                    <a:pt x="4324" y="356"/>
                  </a:cubicBezTo>
                  <a:cubicBezTo>
                    <a:pt x="4332" y="356"/>
                    <a:pt x="4341" y="355"/>
                    <a:pt x="4351" y="353"/>
                  </a:cubicBezTo>
                  <a:lnTo>
                    <a:pt x="4351" y="353"/>
                  </a:lnTo>
                  <a:cubicBezTo>
                    <a:pt x="4328" y="469"/>
                    <a:pt x="4221" y="518"/>
                    <a:pt x="4138" y="577"/>
                  </a:cubicBezTo>
                  <a:cubicBezTo>
                    <a:pt x="4045" y="458"/>
                    <a:pt x="4187" y="387"/>
                    <a:pt x="4172" y="294"/>
                  </a:cubicBezTo>
                  <a:cubicBezTo>
                    <a:pt x="4172" y="281"/>
                    <a:pt x="4191" y="271"/>
                    <a:pt x="4212" y="271"/>
                  </a:cubicBezTo>
                  <a:close/>
                  <a:moveTo>
                    <a:pt x="1703" y="508"/>
                  </a:moveTo>
                  <a:cubicBezTo>
                    <a:pt x="1683" y="508"/>
                    <a:pt x="1660" y="524"/>
                    <a:pt x="1644" y="540"/>
                  </a:cubicBezTo>
                  <a:cubicBezTo>
                    <a:pt x="1618" y="555"/>
                    <a:pt x="1584" y="555"/>
                    <a:pt x="1584" y="566"/>
                  </a:cubicBezTo>
                  <a:cubicBezTo>
                    <a:pt x="1584" y="596"/>
                    <a:pt x="1606" y="601"/>
                    <a:pt x="1627" y="601"/>
                  </a:cubicBezTo>
                  <a:cubicBezTo>
                    <a:pt x="1637" y="601"/>
                    <a:pt x="1648" y="600"/>
                    <a:pt x="1655" y="600"/>
                  </a:cubicBezTo>
                  <a:cubicBezTo>
                    <a:pt x="1655" y="589"/>
                    <a:pt x="1666" y="577"/>
                    <a:pt x="1666" y="566"/>
                  </a:cubicBezTo>
                  <a:cubicBezTo>
                    <a:pt x="1678" y="577"/>
                    <a:pt x="1689" y="589"/>
                    <a:pt x="1715" y="600"/>
                  </a:cubicBezTo>
                  <a:cubicBezTo>
                    <a:pt x="1737" y="577"/>
                    <a:pt x="1760" y="555"/>
                    <a:pt x="1726" y="518"/>
                  </a:cubicBezTo>
                  <a:cubicBezTo>
                    <a:pt x="1719" y="511"/>
                    <a:pt x="1712" y="508"/>
                    <a:pt x="1703" y="508"/>
                  </a:cubicBezTo>
                  <a:close/>
                  <a:moveTo>
                    <a:pt x="2873" y="589"/>
                  </a:moveTo>
                  <a:cubicBezTo>
                    <a:pt x="2884" y="589"/>
                    <a:pt x="2895" y="600"/>
                    <a:pt x="2909" y="600"/>
                  </a:cubicBezTo>
                  <a:cubicBezTo>
                    <a:pt x="2895" y="600"/>
                    <a:pt x="2884" y="611"/>
                    <a:pt x="2873" y="611"/>
                  </a:cubicBezTo>
                  <a:cubicBezTo>
                    <a:pt x="2861" y="611"/>
                    <a:pt x="2850" y="611"/>
                    <a:pt x="2824" y="600"/>
                  </a:cubicBezTo>
                  <a:cubicBezTo>
                    <a:pt x="2839" y="600"/>
                    <a:pt x="2850" y="589"/>
                    <a:pt x="2873" y="589"/>
                  </a:cubicBezTo>
                  <a:close/>
                  <a:moveTo>
                    <a:pt x="509" y="577"/>
                  </a:moveTo>
                  <a:cubicBezTo>
                    <a:pt x="531" y="577"/>
                    <a:pt x="531" y="589"/>
                    <a:pt x="531" y="611"/>
                  </a:cubicBezTo>
                  <a:lnTo>
                    <a:pt x="531" y="660"/>
                  </a:lnTo>
                  <a:cubicBezTo>
                    <a:pt x="520" y="648"/>
                    <a:pt x="509" y="637"/>
                    <a:pt x="509" y="626"/>
                  </a:cubicBezTo>
                  <a:cubicBezTo>
                    <a:pt x="497" y="611"/>
                    <a:pt x="509" y="600"/>
                    <a:pt x="509" y="577"/>
                  </a:cubicBezTo>
                  <a:close/>
                  <a:moveTo>
                    <a:pt x="4445" y="611"/>
                  </a:moveTo>
                  <a:cubicBezTo>
                    <a:pt x="4445" y="660"/>
                    <a:pt x="4399" y="637"/>
                    <a:pt x="4374" y="648"/>
                  </a:cubicBezTo>
                  <a:cubicBezTo>
                    <a:pt x="4374" y="648"/>
                    <a:pt x="4362" y="648"/>
                    <a:pt x="4362" y="660"/>
                  </a:cubicBezTo>
                  <a:lnTo>
                    <a:pt x="4340" y="660"/>
                  </a:lnTo>
                  <a:lnTo>
                    <a:pt x="4351" y="648"/>
                  </a:lnTo>
                  <a:cubicBezTo>
                    <a:pt x="4385" y="637"/>
                    <a:pt x="4411" y="626"/>
                    <a:pt x="4445" y="611"/>
                  </a:cubicBezTo>
                  <a:close/>
                  <a:moveTo>
                    <a:pt x="4882" y="294"/>
                  </a:moveTo>
                  <a:cubicBezTo>
                    <a:pt x="4859" y="305"/>
                    <a:pt x="4848" y="328"/>
                    <a:pt x="4825" y="342"/>
                  </a:cubicBezTo>
                  <a:cubicBezTo>
                    <a:pt x="4870" y="376"/>
                    <a:pt x="4919" y="413"/>
                    <a:pt x="4978" y="469"/>
                  </a:cubicBezTo>
                  <a:cubicBezTo>
                    <a:pt x="4919" y="506"/>
                    <a:pt x="4825" y="458"/>
                    <a:pt x="4799" y="529"/>
                  </a:cubicBezTo>
                  <a:cubicBezTo>
                    <a:pt x="4777" y="577"/>
                    <a:pt x="4811" y="660"/>
                    <a:pt x="4729" y="696"/>
                  </a:cubicBezTo>
                  <a:cubicBezTo>
                    <a:pt x="4612" y="540"/>
                    <a:pt x="4765" y="447"/>
                    <a:pt x="4825" y="342"/>
                  </a:cubicBezTo>
                  <a:cubicBezTo>
                    <a:pt x="4836" y="316"/>
                    <a:pt x="4859" y="305"/>
                    <a:pt x="4882" y="294"/>
                  </a:cubicBezTo>
                  <a:close/>
                  <a:moveTo>
                    <a:pt x="3287" y="353"/>
                  </a:moveTo>
                  <a:lnTo>
                    <a:pt x="3287" y="353"/>
                  </a:lnTo>
                  <a:cubicBezTo>
                    <a:pt x="3335" y="495"/>
                    <a:pt x="3369" y="648"/>
                    <a:pt x="3250" y="779"/>
                  </a:cubicBezTo>
                  <a:cubicBezTo>
                    <a:pt x="3097" y="626"/>
                    <a:pt x="3097" y="577"/>
                    <a:pt x="3287" y="353"/>
                  </a:cubicBezTo>
                  <a:close/>
                  <a:moveTo>
                    <a:pt x="2623" y="677"/>
                  </a:moveTo>
                  <a:cubicBezTo>
                    <a:pt x="2631" y="677"/>
                    <a:pt x="2637" y="684"/>
                    <a:pt x="2637" y="696"/>
                  </a:cubicBezTo>
                  <a:cubicBezTo>
                    <a:pt x="2660" y="719"/>
                    <a:pt x="2648" y="753"/>
                    <a:pt x="2611" y="779"/>
                  </a:cubicBezTo>
                  <a:cubicBezTo>
                    <a:pt x="2605" y="782"/>
                    <a:pt x="2599" y="783"/>
                    <a:pt x="2594" y="783"/>
                  </a:cubicBezTo>
                  <a:cubicBezTo>
                    <a:pt x="2583" y="783"/>
                    <a:pt x="2577" y="775"/>
                    <a:pt x="2577" y="767"/>
                  </a:cubicBezTo>
                  <a:cubicBezTo>
                    <a:pt x="2577" y="742"/>
                    <a:pt x="2589" y="719"/>
                    <a:pt x="2600" y="696"/>
                  </a:cubicBezTo>
                  <a:cubicBezTo>
                    <a:pt x="2606" y="684"/>
                    <a:pt x="2615" y="677"/>
                    <a:pt x="2623" y="677"/>
                  </a:cubicBezTo>
                  <a:close/>
                  <a:moveTo>
                    <a:pt x="3619" y="589"/>
                  </a:moveTo>
                  <a:lnTo>
                    <a:pt x="3619" y="589"/>
                  </a:lnTo>
                  <a:cubicBezTo>
                    <a:pt x="3559" y="682"/>
                    <a:pt x="3559" y="779"/>
                    <a:pt x="3451" y="790"/>
                  </a:cubicBezTo>
                  <a:cubicBezTo>
                    <a:pt x="3440" y="790"/>
                    <a:pt x="3392" y="753"/>
                    <a:pt x="3406" y="742"/>
                  </a:cubicBezTo>
                  <a:cubicBezTo>
                    <a:pt x="3417" y="660"/>
                    <a:pt x="3488" y="626"/>
                    <a:pt x="3619" y="589"/>
                  </a:cubicBezTo>
                  <a:close/>
                  <a:moveTo>
                    <a:pt x="2495" y="484"/>
                  </a:moveTo>
                  <a:cubicBezTo>
                    <a:pt x="2495" y="626"/>
                    <a:pt x="2399" y="719"/>
                    <a:pt x="2316" y="850"/>
                  </a:cubicBezTo>
                  <a:cubicBezTo>
                    <a:pt x="2271" y="660"/>
                    <a:pt x="2294" y="529"/>
                    <a:pt x="2495" y="484"/>
                  </a:cubicBezTo>
                  <a:close/>
                  <a:moveTo>
                    <a:pt x="3080" y="797"/>
                  </a:moveTo>
                  <a:cubicBezTo>
                    <a:pt x="3091" y="797"/>
                    <a:pt x="3097" y="805"/>
                    <a:pt x="3097" y="813"/>
                  </a:cubicBezTo>
                  <a:cubicBezTo>
                    <a:pt x="3085" y="824"/>
                    <a:pt x="3074" y="850"/>
                    <a:pt x="3063" y="850"/>
                  </a:cubicBezTo>
                  <a:cubicBezTo>
                    <a:pt x="3055" y="853"/>
                    <a:pt x="3049" y="854"/>
                    <a:pt x="3044" y="854"/>
                  </a:cubicBezTo>
                  <a:cubicBezTo>
                    <a:pt x="3031" y="854"/>
                    <a:pt x="3026" y="846"/>
                    <a:pt x="3026" y="838"/>
                  </a:cubicBezTo>
                  <a:cubicBezTo>
                    <a:pt x="3051" y="824"/>
                    <a:pt x="3051" y="801"/>
                    <a:pt x="3063" y="801"/>
                  </a:cubicBezTo>
                  <a:cubicBezTo>
                    <a:pt x="3069" y="798"/>
                    <a:pt x="3075" y="797"/>
                    <a:pt x="3080" y="797"/>
                  </a:cubicBezTo>
                  <a:close/>
                  <a:moveTo>
                    <a:pt x="3396" y="0"/>
                  </a:moveTo>
                  <a:cubicBezTo>
                    <a:pt x="3248" y="0"/>
                    <a:pt x="3043" y="137"/>
                    <a:pt x="3014" y="282"/>
                  </a:cubicBezTo>
                  <a:cubicBezTo>
                    <a:pt x="3003" y="342"/>
                    <a:pt x="3051" y="387"/>
                    <a:pt x="3014" y="458"/>
                  </a:cubicBezTo>
                  <a:cubicBezTo>
                    <a:pt x="2959" y="423"/>
                    <a:pt x="2902" y="388"/>
                    <a:pt x="2843" y="388"/>
                  </a:cubicBezTo>
                  <a:cubicBezTo>
                    <a:pt x="2803" y="388"/>
                    <a:pt x="2762" y="404"/>
                    <a:pt x="2719" y="447"/>
                  </a:cubicBezTo>
                  <a:cubicBezTo>
                    <a:pt x="2687" y="479"/>
                    <a:pt x="2634" y="500"/>
                    <a:pt x="2578" y="500"/>
                  </a:cubicBezTo>
                  <a:cubicBezTo>
                    <a:pt x="2551" y="500"/>
                    <a:pt x="2522" y="495"/>
                    <a:pt x="2495" y="484"/>
                  </a:cubicBezTo>
                  <a:cubicBezTo>
                    <a:pt x="2541" y="399"/>
                    <a:pt x="2697" y="447"/>
                    <a:pt x="2708" y="328"/>
                  </a:cubicBezTo>
                  <a:cubicBezTo>
                    <a:pt x="2909" y="294"/>
                    <a:pt x="2909" y="294"/>
                    <a:pt x="2921" y="32"/>
                  </a:cubicBezTo>
                  <a:lnTo>
                    <a:pt x="2921" y="32"/>
                  </a:lnTo>
                  <a:cubicBezTo>
                    <a:pt x="2869" y="64"/>
                    <a:pt x="2816" y="72"/>
                    <a:pt x="2764" y="72"/>
                  </a:cubicBezTo>
                  <a:cubicBezTo>
                    <a:pt x="2698" y="72"/>
                    <a:pt x="2631" y="58"/>
                    <a:pt x="2566" y="58"/>
                  </a:cubicBezTo>
                  <a:cubicBezTo>
                    <a:pt x="2555" y="103"/>
                    <a:pt x="2577" y="115"/>
                    <a:pt x="2600" y="129"/>
                  </a:cubicBezTo>
                  <a:cubicBezTo>
                    <a:pt x="2626" y="152"/>
                    <a:pt x="2708" y="152"/>
                    <a:pt x="2660" y="211"/>
                  </a:cubicBezTo>
                  <a:cubicBezTo>
                    <a:pt x="2644" y="233"/>
                    <a:pt x="2622" y="244"/>
                    <a:pt x="2600" y="244"/>
                  </a:cubicBezTo>
                  <a:cubicBezTo>
                    <a:pt x="2574" y="244"/>
                    <a:pt x="2549" y="230"/>
                    <a:pt x="2529" y="200"/>
                  </a:cubicBezTo>
                  <a:cubicBezTo>
                    <a:pt x="2506" y="186"/>
                    <a:pt x="2484" y="163"/>
                    <a:pt x="2484" y="140"/>
                  </a:cubicBezTo>
                  <a:cubicBezTo>
                    <a:pt x="2493" y="80"/>
                    <a:pt x="2495" y="28"/>
                    <a:pt x="2428" y="28"/>
                  </a:cubicBezTo>
                  <a:cubicBezTo>
                    <a:pt x="2417" y="28"/>
                    <a:pt x="2403" y="29"/>
                    <a:pt x="2387" y="32"/>
                  </a:cubicBezTo>
                  <a:cubicBezTo>
                    <a:pt x="2294" y="44"/>
                    <a:pt x="2200" y="58"/>
                    <a:pt x="2245" y="186"/>
                  </a:cubicBezTo>
                  <a:cubicBezTo>
                    <a:pt x="2294" y="282"/>
                    <a:pt x="2211" y="342"/>
                    <a:pt x="2174" y="413"/>
                  </a:cubicBezTo>
                  <a:cubicBezTo>
                    <a:pt x="2129" y="495"/>
                    <a:pt x="2058" y="566"/>
                    <a:pt x="2069" y="671"/>
                  </a:cubicBezTo>
                  <a:cubicBezTo>
                    <a:pt x="2069" y="801"/>
                    <a:pt x="1962" y="790"/>
                    <a:pt x="1845" y="801"/>
                  </a:cubicBezTo>
                  <a:cubicBezTo>
                    <a:pt x="1857" y="719"/>
                    <a:pt x="1939" y="682"/>
                    <a:pt x="1928" y="611"/>
                  </a:cubicBezTo>
                  <a:cubicBezTo>
                    <a:pt x="2044" y="566"/>
                    <a:pt x="2033" y="518"/>
                    <a:pt x="1928" y="484"/>
                  </a:cubicBezTo>
                  <a:cubicBezTo>
                    <a:pt x="2010" y="447"/>
                    <a:pt x="2044" y="376"/>
                    <a:pt x="2069" y="305"/>
                  </a:cubicBezTo>
                  <a:cubicBezTo>
                    <a:pt x="2115" y="200"/>
                    <a:pt x="2092" y="129"/>
                    <a:pt x="1999" y="92"/>
                  </a:cubicBezTo>
                  <a:cubicBezTo>
                    <a:pt x="1962" y="79"/>
                    <a:pt x="1933" y="72"/>
                    <a:pt x="1909" y="72"/>
                  </a:cubicBezTo>
                  <a:cubicBezTo>
                    <a:pt x="1847" y="72"/>
                    <a:pt x="1818" y="117"/>
                    <a:pt x="1786" y="211"/>
                  </a:cubicBezTo>
                  <a:cubicBezTo>
                    <a:pt x="1726" y="353"/>
                    <a:pt x="1797" y="435"/>
                    <a:pt x="1902" y="506"/>
                  </a:cubicBezTo>
                  <a:lnTo>
                    <a:pt x="1902" y="589"/>
                  </a:lnTo>
                  <a:cubicBezTo>
                    <a:pt x="1898" y="588"/>
                    <a:pt x="1894" y="588"/>
                    <a:pt x="1890" y="588"/>
                  </a:cubicBezTo>
                  <a:cubicBezTo>
                    <a:pt x="1844" y="588"/>
                    <a:pt x="1804" y="627"/>
                    <a:pt x="1764" y="627"/>
                  </a:cubicBezTo>
                  <a:cubicBezTo>
                    <a:pt x="1748" y="627"/>
                    <a:pt x="1731" y="620"/>
                    <a:pt x="1715" y="600"/>
                  </a:cubicBezTo>
                  <a:lnTo>
                    <a:pt x="1655" y="600"/>
                  </a:lnTo>
                  <a:cubicBezTo>
                    <a:pt x="1584" y="648"/>
                    <a:pt x="1547" y="731"/>
                    <a:pt x="1465" y="742"/>
                  </a:cubicBezTo>
                  <a:cubicBezTo>
                    <a:pt x="1454" y="696"/>
                    <a:pt x="1420" y="626"/>
                    <a:pt x="1442" y="600"/>
                  </a:cubicBezTo>
                  <a:cubicBezTo>
                    <a:pt x="1525" y="458"/>
                    <a:pt x="1431" y="328"/>
                    <a:pt x="1442" y="200"/>
                  </a:cubicBezTo>
                  <a:cubicBezTo>
                    <a:pt x="1442" y="137"/>
                    <a:pt x="1396" y="101"/>
                    <a:pt x="1337" y="101"/>
                  </a:cubicBezTo>
                  <a:cubicBezTo>
                    <a:pt x="1329" y="101"/>
                    <a:pt x="1320" y="102"/>
                    <a:pt x="1312" y="103"/>
                  </a:cubicBezTo>
                  <a:cubicBezTo>
                    <a:pt x="1252" y="115"/>
                    <a:pt x="1193" y="140"/>
                    <a:pt x="1136" y="152"/>
                  </a:cubicBezTo>
                  <a:cubicBezTo>
                    <a:pt x="1136" y="115"/>
                    <a:pt x="1147" y="69"/>
                    <a:pt x="1110" y="69"/>
                  </a:cubicBezTo>
                  <a:cubicBezTo>
                    <a:pt x="1061" y="64"/>
                    <a:pt x="1010" y="55"/>
                    <a:pt x="961" y="55"/>
                  </a:cubicBezTo>
                  <a:cubicBezTo>
                    <a:pt x="906" y="55"/>
                    <a:pt x="853" y="66"/>
                    <a:pt x="804" y="103"/>
                  </a:cubicBezTo>
                  <a:cubicBezTo>
                    <a:pt x="897" y="186"/>
                    <a:pt x="1005" y="163"/>
                    <a:pt x="1099" y="174"/>
                  </a:cubicBezTo>
                  <a:cubicBezTo>
                    <a:pt x="1218" y="316"/>
                    <a:pt x="1110" y="424"/>
                    <a:pt x="1065" y="555"/>
                  </a:cubicBezTo>
                  <a:cubicBezTo>
                    <a:pt x="1039" y="540"/>
                    <a:pt x="1017" y="529"/>
                    <a:pt x="994" y="518"/>
                  </a:cubicBezTo>
                  <a:cubicBezTo>
                    <a:pt x="957" y="495"/>
                    <a:pt x="968" y="484"/>
                    <a:pt x="994" y="469"/>
                  </a:cubicBezTo>
                  <a:cubicBezTo>
                    <a:pt x="1122" y="387"/>
                    <a:pt x="1017" y="328"/>
                    <a:pt x="1005" y="245"/>
                  </a:cubicBezTo>
                  <a:lnTo>
                    <a:pt x="1005" y="245"/>
                  </a:lnTo>
                  <a:cubicBezTo>
                    <a:pt x="909" y="305"/>
                    <a:pt x="852" y="387"/>
                    <a:pt x="744" y="387"/>
                  </a:cubicBezTo>
                  <a:cubicBezTo>
                    <a:pt x="673" y="316"/>
                    <a:pt x="721" y="200"/>
                    <a:pt x="651" y="129"/>
                  </a:cubicBezTo>
                  <a:cubicBezTo>
                    <a:pt x="632" y="110"/>
                    <a:pt x="614" y="101"/>
                    <a:pt x="595" y="101"/>
                  </a:cubicBezTo>
                  <a:cubicBezTo>
                    <a:pt x="576" y="101"/>
                    <a:pt x="555" y="110"/>
                    <a:pt x="531" y="129"/>
                  </a:cubicBezTo>
                  <a:cubicBezTo>
                    <a:pt x="497" y="152"/>
                    <a:pt x="472" y="186"/>
                    <a:pt x="531" y="223"/>
                  </a:cubicBezTo>
                  <a:cubicBezTo>
                    <a:pt x="543" y="234"/>
                    <a:pt x="591" y="223"/>
                    <a:pt x="580" y="257"/>
                  </a:cubicBezTo>
                  <a:cubicBezTo>
                    <a:pt x="554" y="282"/>
                    <a:pt x="520" y="294"/>
                    <a:pt x="497" y="316"/>
                  </a:cubicBezTo>
                  <a:cubicBezTo>
                    <a:pt x="485" y="305"/>
                    <a:pt x="475" y="299"/>
                    <a:pt x="469" y="299"/>
                  </a:cubicBezTo>
                  <a:cubicBezTo>
                    <a:pt x="463" y="299"/>
                    <a:pt x="460" y="305"/>
                    <a:pt x="460" y="316"/>
                  </a:cubicBezTo>
                  <a:cubicBezTo>
                    <a:pt x="460" y="316"/>
                    <a:pt x="472" y="316"/>
                    <a:pt x="472" y="328"/>
                  </a:cubicBezTo>
                  <a:cubicBezTo>
                    <a:pt x="401" y="364"/>
                    <a:pt x="378" y="435"/>
                    <a:pt x="330" y="484"/>
                  </a:cubicBezTo>
                  <a:cubicBezTo>
                    <a:pt x="284" y="469"/>
                    <a:pt x="296" y="435"/>
                    <a:pt x="284" y="413"/>
                  </a:cubicBezTo>
                  <a:cubicBezTo>
                    <a:pt x="272" y="360"/>
                    <a:pt x="244" y="326"/>
                    <a:pt x="197" y="326"/>
                  </a:cubicBezTo>
                  <a:cubicBezTo>
                    <a:pt x="191" y="326"/>
                    <a:pt x="184" y="326"/>
                    <a:pt x="177" y="328"/>
                  </a:cubicBezTo>
                  <a:cubicBezTo>
                    <a:pt x="94" y="353"/>
                    <a:pt x="128" y="413"/>
                    <a:pt x="154" y="447"/>
                  </a:cubicBezTo>
                  <a:cubicBezTo>
                    <a:pt x="165" y="484"/>
                    <a:pt x="177" y="506"/>
                    <a:pt x="199" y="540"/>
                  </a:cubicBezTo>
                  <a:cubicBezTo>
                    <a:pt x="199" y="555"/>
                    <a:pt x="199" y="577"/>
                    <a:pt x="177" y="577"/>
                  </a:cubicBezTo>
                  <a:cubicBezTo>
                    <a:pt x="147" y="577"/>
                    <a:pt x="133" y="525"/>
                    <a:pt x="93" y="525"/>
                  </a:cubicBezTo>
                  <a:cubicBezTo>
                    <a:pt x="86" y="525"/>
                    <a:pt x="79" y="526"/>
                    <a:pt x="72" y="529"/>
                  </a:cubicBezTo>
                  <a:cubicBezTo>
                    <a:pt x="72" y="637"/>
                    <a:pt x="46" y="753"/>
                    <a:pt x="1" y="884"/>
                  </a:cubicBezTo>
                  <a:cubicBezTo>
                    <a:pt x="57" y="861"/>
                    <a:pt x="83" y="850"/>
                    <a:pt x="106" y="850"/>
                  </a:cubicBezTo>
                  <a:cubicBezTo>
                    <a:pt x="154" y="824"/>
                    <a:pt x="177" y="779"/>
                    <a:pt x="214" y="742"/>
                  </a:cubicBezTo>
                  <a:cubicBezTo>
                    <a:pt x="264" y="702"/>
                    <a:pt x="294" y="679"/>
                    <a:pt x="320" y="679"/>
                  </a:cubicBezTo>
                  <a:cubicBezTo>
                    <a:pt x="355" y="679"/>
                    <a:pt x="383" y="719"/>
                    <a:pt x="438" y="813"/>
                  </a:cubicBezTo>
                  <a:cubicBezTo>
                    <a:pt x="422" y="828"/>
                    <a:pt x="421" y="839"/>
                    <a:pt x="428" y="839"/>
                  </a:cubicBezTo>
                  <a:cubicBezTo>
                    <a:pt x="432" y="839"/>
                    <a:pt x="440" y="834"/>
                    <a:pt x="449" y="824"/>
                  </a:cubicBezTo>
                  <a:cubicBezTo>
                    <a:pt x="500" y="877"/>
                    <a:pt x="526" y="904"/>
                    <a:pt x="546" y="904"/>
                  </a:cubicBezTo>
                  <a:cubicBezTo>
                    <a:pt x="566" y="904"/>
                    <a:pt x="578" y="874"/>
                    <a:pt x="602" y="813"/>
                  </a:cubicBezTo>
                  <a:cubicBezTo>
                    <a:pt x="688" y="813"/>
                    <a:pt x="707" y="705"/>
                    <a:pt x="781" y="705"/>
                  </a:cubicBezTo>
                  <a:cubicBezTo>
                    <a:pt x="788" y="705"/>
                    <a:pt x="795" y="706"/>
                    <a:pt x="804" y="708"/>
                  </a:cubicBezTo>
                  <a:cubicBezTo>
                    <a:pt x="804" y="657"/>
                    <a:pt x="718" y="555"/>
                    <a:pt x="838" y="555"/>
                  </a:cubicBezTo>
                  <a:cubicBezTo>
                    <a:pt x="859" y="555"/>
                    <a:pt x="887" y="559"/>
                    <a:pt x="923" y="566"/>
                  </a:cubicBezTo>
                  <a:cubicBezTo>
                    <a:pt x="897" y="637"/>
                    <a:pt x="852" y="671"/>
                    <a:pt x="804" y="708"/>
                  </a:cubicBezTo>
                  <a:cubicBezTo>
                    <a:pt x="815" y="801"/>
                    <a:pt x="838" y="872"/>
                    <a:pt x="980" y="884"/>
                  </a:cubicBezTo>
                  <a:cubicBezTo>
                    <a:pt x="946" y="753"/>
                    <a:pt x="1065" y="682"/>
                    <a:pt x="1088" y="577"/>
                  </a:cubicBezTo>
                  <a:cubicBezTo>
                    <a:pt x="1136" y="600"/>
                    <a:pt x="1383" y="731"/>
                    <a:pt x="1405" y="753"/>
                  </a:cubicBezTo>
                  <a:cubicBezTo>
                    <a:pt x="1420" y="767"/>
                    <a:pt x="1431" y="767"/>
                    <a:pt x="1431" y="767"/>
                  </a:cubicBezTo>
                  <a:cubicBezTo>
                    <a:pt x="1412" y="780"/>
                    <a:pt x="1394" y="784"/>
                    <a:pt x="1376" y="784"/>
                  </a:cubicBezTo>
                  <a:cubicBezTo>
                    <a:pt x="1328" y="784"/>
                    <a:pt x="1284" y="750"/>
                    <a:pt x="1241" y="742"/>
                  </a:cubicBezTo>
                  <a:cubicBezTo>
                    <a:pt x="1229" y="739"/>
                    <a:pt x="1218" y="737"/>
                    <a:pt x="1208" y="737"/>
                  </a:cubicBezTo>
                  <a:cubicBezTo>
                    <a:pt x="1152" y="737"/>
                    <a:pt x="1136" y="788"/>
                    <a:pt x="1136" y="838"/>
                  </a:cubicBezTo>
                  <a:cubicBezTo>
                    <a:pt x="1122" y="895"/>
                    <a:pt x="1136" y="943"/>
                    <a:pt x="1207" y="943"/>
                  </a:cubicBezTo>
                  <a:cubicBezTo>
                    <a:pt x="1211" y="944"/>
                    <a:pt x="1215" y="944"/>
                    <a:pt x="1220" y="944"/>
                  </a:cubicBezTo>
                  <a:cubicBezTo>
                    <a:pt x="1320" y="944"/>
                    <a:pt x="1636" y="835"/>
                    <a:pt x="1703" y="767"/>
                  </a:cubicBezTo>
                  <a:cubicBezTo>
                    <a:pt x="1715" y="767"/>
                    <a:pt x="1703" y="753"/>
                    <a:pt x="1703" y="742"/>
                  </a:cubicBezTo>
                  <a:lnTo>
                    <a:pt x="1703" y="731"/>
                  </a:lnTo>
                  <a:lnTo>
                    <a:pt x="1715" y="742"/>
                  </a:lnTo>
                  <a:cubicBezTo>
                    <a:pt x="1797" y="790"/>
                    <a:pt x="1703" y="884"/>
                    <a:pt x="1760" y="943"/>
                  </a:cubicBezTo>
                  <a:cubicBezTo>
                    <a:pt x="1888" y="943"/>
                    <a:pt x="2013" y="935"/>
                    <a:pt x="2137" y="935"/>
                  </a:cubicBezTo>
                  <a:cubicBezTo>
                    <a:pt x="2265" y="935"/>
                    <a:pt x="2392" y="944"/>
                    <a:pt x="2518" y="980"/>
                  </a:cubicBezTo>
                  <a:cubicBezTo>
                    <a:pt x="2547" y="990"/>
                    <a:pt x="2579" y="995"/>
                    <a:pt x="2612" y="995"/>
                  </a:cubicBezTo>
                  <a:cubicBezTo>
                    <a:pt x="2659" y="995"/>
                    <a:pt x="2707" y="983"/>
                    <a:pt x="2742" y="955"/>
                  </a:cubicBezTo>
                  <a:cubicBezTo>
                    <a:pt x="2789" y="915"/>
                    <a:pt x="2824" y="894"/>
                    <a:pt x="2868" y="894"/>
                  </a:cubicBezTo>
                  <a:cubicBezTo>
                    <a:pt x="2901" y="894"/>
                    <a:pt x="2940" y="906"/>
                    <a:pt x="2992" y="932"/>
                  </a:cubicBezTo>
                  <a:cubicBezTo>
                    <a:pt x="3122" y="992"/>
                    <a:pt x="3287" y="992"/>
                    <a:pt x="3440" y="1003"/>
                  </a:cubicBezTo>
                  <a:cubicBezTo>
                    <a:pt x="3461" y="1005"/>
                    <a:pt x="3482" y="1006"/>
                    <a:pt x="3503" y="1006"/>
                  </a:cubicBezTo>
                  <a:cubicBezTo>
                    <a:pt x="3592" y="1006"/>
                    <a:pt x="3685" y="989"/>
                    <a:pt x="3772" y="980"/>
                  </a:cubicBezTo>
                  <a:cubicBezTo>
                    <a:pt x="3843" y="980"/>
                    <a:pt x="3937" y="966"/>
                    <a:pt x="3937" y="861"/>
                  </a:cubicBezTo>
                  <a:cubicBezTo>
                    <a:pt x="3713" y="731"/>
                    <a:pt x="3724" y="648"/>
                    <a:pt x="3985" y="506"/>
                  </a:cubicBezTo>
                  <a:lnTo>
                    <a:pt x="3985" y="506"/>
                  </a:lnTo>
                  <a:cubicBezTo>
                    <a:pt x="3996" y="577"/>
                    <a:pt x="3889" y="696"/>
                    <a:pt x="4056" y="719"/>
                  </a:cubicBezTo>
                  <a:cubicBezTo>
                    <a:pt x="4067" y="719"/>
                    <a:pt x="4079" y="719"/>
                    <a:pt x="4079" y="731"/>
                  </a:cubicBezTo>
                  <a:cubicBezTo>
                    <a:pt x="4056" y="742"/>
                    <a:pt x="4045" y="742"/>
                    <a:pt x="4019" y="753"/>
                  </a:cubicBezTo>
                  <a:cubicBezTo>
                    <a:pt x="3974" y="779"/>
                    <a:pt x="3948" y="813"/>
                    <a:pt x="3937" y="850"/>
                  </a:cubicBezTo>
                  <a:cubicBezTo>
                    <a:pt x="3974" y="939"/>
                    <a:pt x="4037" y="1016"/>
                    <a:pt x="4113" y="1016"/>
                  </a:cubicBezTo>
                  <a:cubicBezTo>
                    <a:pt x="4136" y="1016"/>
                    <a:pt x="4161" y="1008"/>
                    <a:pt x="4187" y="992"/>
                  </a:cubicBezTo>
                  <a:cubicBezTo>
                    <a:pt x="4340" y="909"/>
                    <a:pt x="4564" y="932"/>
                    <a:pt x="4646" y="742"/>
                  </a:cubicBezTo>
                  <a:cubicBezTo>
                    <a:pt x="4646" y="719"/>
                    <a:pt x="4694" y="708"/>
                    <a:pt x="4729" y="696"/>
                  </a:cubicBezTo>
                  <a:lnTo>
                    <a:pt x="4729" y="696"/>
                  </a:lnTo>
                  <a:cubicBezTo>
                    <a:pt x="4706" y="753"/>
                    <a:pt x="4777" y="824"/>
                    <a:pt x="4706" y="884"/>
                  </a:cubicBezTo>
                  <a:cubicBezTo>
                    <a:pt x="4683" y="909"/>
                    <a:pt x="4683" y="943"/>
                    <a:pt x="4706" y="966"/>
                  </a:cubicBezTo>
                  <a:cubicBezTo>
                    <a:pt x="4737" y="990"/>
                    <a:pt x="4769" y="998"/>
                    <a:pt x="4800" y="998"/>
                  </a:cubicBezTo>
                  <a:cubicBezTo>
                    <a:pt x="4863" y="998"/>
                    <a:pt x="4927" y="966"/>
                    <a:pt x="4990" y="966"/>
                  </a:cubicBezTo>
                  <a:cubicBezTo>
                    <a:pt x="5049" y="966"/>
                    <a:pt x="5049" y="861"/>
                    <a:pt x="5038" y="850"/>
                  </a:cubicBezTo>
                  <a:cubicBezTo>
                    <a:pt x="4907" y="719"/>
                    <a:pt x="5072" y="696"/>
                    <a:pt x="5109" y="637"/>
                  </a:cubicBezTo>
                  <a:cubicBezTo>
                    <a:pt x="5154" y="529"/>
                    <a:pt x="5307" y="589"/>
                    <a:pt x="5344" y="495"/>
                  </a:cubicBezTo>
                  <a:cubicBezTo>
                    <a:pt x="5367" y="399"/>
                    <a:pt x="5262" y="328"/>
                    <a:pt x="5251" y="234"/>
                  </a:cubicBezTo>
                  <a:cubicBezTo>
                    <a:pt x="5235" y="93"/>
                    <a:pt x="5192" y="32"/>
                    <a:pt x="5097" y="32"/>
                  </a:cubicBezTo>
                  <a:cubicBezTo>
                    <a:pt x="5041" y="32"/>
                    <a:pt x="4967" y="53"/>
                    <a:pt x="4870" y="92"/>
                  </a:cubicBezTo>
                  <a:cubicBezTo>
                    <a:pt x="4788" y="57"/>
                    <a:pt x="4702" y="27"/>
                    <a:pt x="4619" y="27"/>
                  </a:cubicBezTo>
                  <a:cubicBezTo>
                    <a:pt x="4536" y="27"/>
                    <a:pt x="4456" y="57"/>
                    <a:pt x="4385" y="140"/>
                  </a:cubicBezTo>
                  <a:cubicBezTo>
                    <a:pt x="4365" y="166"/>
                    <a:pt x="4345" y="176"/>
                    <a:pt x="4326" y="176"/>
                  </a:cubicBezTo>
                  <a:cubicBezTo>
                    <a:pt x="4300" y="176"/>
                    <a:pt x="4277" y="159"/>
                    <a:pt x="4257" y="140"/>
                  </a:cubicBezTo>
                  <a:cubicBezTo>
                    <a:pt x="4181" y="71"/>
                    <a:pt x="4098" y="50"/>
                    <a:pt x="4013" y="50"/>
                  </a:cubicBezTo>
                  <a:cubicBezTo>
                    <a:pt x="3912" y="50"/>
                    <a:pt x="3808" y="80"/>
                    <a:pt x="3713" y="92"/>
                  </a:cubicBezTo>
                  <a:cubicBezTo>
                    <a:pt x="3668" y="97"/>
                    <a:pt x="3639" y="108"/>
                    <a:pt x="3612" y="108"/>
                  </a:cubicBezTo>
                  <a:cubicBezTo>
                    <a:pt x="3582" y="108"/>
                    <a:pt x="3554" y="95"/>
                    <a:pt x="3511" y="44"/>
                  </a:cubicBezTo>
                  <a:cubicBezTo>
                    <a:pt x="3483" y="14"/>
                    <a:pt x="3442" y="0"/>
                    <a:pt x="33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1"/>
            <p:cNvSpPr/>
            <p:nvPr/>
          </p:nvSpPr>
          <p:spPr>
            <a:xfrm>
              <a:off x="1990950" y="5196050"/>
              <a:ext cx="66875" cy="23450"/>
            </a:xfrm>
            <a:custGeom>
              <a:avLst/>
              <a:gdLst/>
              <a:ahLst/>
              <a:cxnLst/>
              <a:rect l="l" t="t" r="r" b="b"/>
              <a:pathLst>
                <a:path w="2675" h="938" extrusionOk="0">
                  <a:moveTo>
                    <a:pt x="1076" y="143"/>
                  </a:moveTo>
                  <a:lnTo>
                    <a:pt x="1076" y="157"/>
                  </a:lnTo>
                  <a:lnTo>
                    <a:pt x="1065" y="157"/>
                  </a:lnTo>
                  <a:lnTo>
                    <a:pt x="1076" y="143"/>
                  </a:lnTo>
                  <a:close/>
                  <a:moveTo>
                    <a:pt x="546" y="157"/>
                  </a:moveTo>
                  <a:lnTo>
                    <a:pt x="557" y="168"/>
                  </a:lnTo>
                  <a:lnTo>
                    <a:pt x="546" y="168"/>
                  </a:lnTo>
                  <a:lnTo>
                    <a:pt x="546" y="157"/>
                  </a:lnTo>
                  <a:close/>
                  <a:moveTo>
                    <a:pt x="733" y="157"/>
                  </a:moveTo>
                  <a:cubicBezTo>
                    <a:pt x="770" y="157"/>
                    <a:pt x="770" y="180"/>
                    <a:pt x="759" y="202"/>
                  </a:cubicBezTo>
                  <a:cubicBezTo>
                    <a:pt x="759" y="214"/>
                    <a:pt x="733" y="228"/>
                    <a:pt x="722" y="239"/>
                  </a:cubicBezTo>
                  <a:cubicBezTo>
                    <a:pt x="710" y="214"/>
                    <a:pt x="699" y="191"/>
                    <a:pt x="699" y="168"/>
                  </a:cubicBezTo>
                  <a:cubicBezTo>
                    <a:pt x="699" y="168"/>
                    <a:pt x="722" y="157"/>
                    <a:pt x="733" y="157"/>
                  </a:cubicBezTo>
                  <a:close/>
                  <a:moveTo>
                    <a:pt x="818" y="404"/>
                  </a:moveTo>
                  <a:lnTo>
                    <a:pt x="818" y="415"/>
                  </a:lnTo>
                  <a:lnTo>
                    <a:pt x="804" y="404"/>
                  </a:lnTo>
                  <a:close/>
                  <a:moveTo>
                    <a:pt x="2394" y="261"/>
                  </a:moveTo>
                  <a:cubicBezTo>
                    <a:pt x="2424" y="261"/>
                    <a:pt x="2454" y="266"/>
                    <a:pt x="2461" y="299"/>
                  </a:cubicBezTo>
                  <a:cubicBezTo>
                    <a:pt x="2473" y="370"/>
                    <a:pt x="2413" y="404"/>
                    <a:pt x="2342" y="415"/>
                  </a:cubicBezTo>
                  <a:cubicBezTo>
                    <a:pt x="2336" y="416"/>
                    <a:pt x="2330" y="417"/>
                    <a:pt x="2325" y="417"/>
                  </a:cubicBezTo>
                  <a:cubicBezTo>
                    <a:pt x="2269" y="417"/>
                    <a:pt x="2260" y="365"/>
                    <a:pt x="2260" y="321"/>
                  </a:cubicBezTo>
                  <a:cubicBezTo>
                    <a:pt x="2294" y="299"/>
                    <a:pt x="2319" y="285"/>
                    <a:pt x="2353" y="262"/>
                  </a:cubicBezTo>
                  <a:cubicBezTo>
                    <a:pt x="2365" y="262"/>
                    <a:pt x="2379" y="261"/>
                    <a:pt x="2394" y="261"/>
                  </a:cubicBezTo>
                  <a:close/>
                  <a:moveTo>
                    <a:pt x="1244" y="441"/>
                  </a:moveTo>
                  <a:lnTo>
                    <a:pt x="1244" y="452"/>
                  </a:lnTo>
                  <a:lnTo>
                    <a:pt x="1230" y="452"/>
                  </a:lnTo>
                  <a:lnTo>
                    <a:pt x="1244" y="441"/>
                  </a:lnTo>
                  <a:close/>
                  <a:moveTo>
                    <a:pt x="2413" y="699"/>
                  </a:moveTo>
                  <a:cubicBezTo>
                    <a:pt x="2331" y="710"/>
                    <a:pt x="2248" y="724"/>
                    <a:pt x="2223" y="807"/>
                  </a:cubicBezTo>
                  <a:cubicBezTo>
                    <a:pt x="2223" y="818"/>
                    <a:pt x="2237" y="829"/>
                    <a:pt x="2248" y="829"/>
                  </a:cubicBezTo>
                  <a:cubicBezTo>
                    <a:pt x="2254" y="830"/>
                    <a:pt x="2260" y="830"/>
                    <a:pt x="2265" y="830"/>
                  </a:cubicBezTo>
                  <a:cubicBezTo>
                    <a:pt x="2345" y="830"/>
                    <a:pt x="2368" y="755"/>
                    <a:pt x="2413" y="699"/>
                  </a:cubicBezTo>
                  <a:close/>
                  <a:moveTo>
                    <a:pt x="1125" y="15"/>
                  </a:moveTo>
                  <a:cubicBezTo>
                    <a:pt x="864" y="26"/>
                    <a:pt x="591" y="1"/>
                    <a:pt x="333" y="97"/>
                  </a:cubicBezTo>
                  <a:cubicBezTo>
                    <a:pt x="296" y="273"/>
                    <a:pt x="367" y="463"/>
                    <a:pt x="251" y="665"/>
                  </a:cubicBezTo>
                  <a:cubicBezTo>
                    <a:pt x="202" y="747"/>
                    <a:pt x="109" y="724"/>
                    <a:pt x="72" y="807"/>
                  </a:cubicBezTo>
                  <a:cubicBezTo>
                    <a:pt x="49" y="866"/>
                    <a:pt x="1" y="937"/>
                    <a:pt x="95" y="937"/>
                  </a:cubicBezTo>
                  <a:cubicBezTo>
                    <a:pt x="141" y="935"/>
                    <a:pt x="187" y="934"/>
                    <a:pt x="232" y="934"/>
                  </a:cubicBezTo>
                  <a:cubicBezTo>
                    <a:pt x="311" y="934"/>
                    <a:pt x="389" y="936"/>
                    <a:pt x="467" y="936"/>
                  </a:cubicBezTo>
                  <a:cubicBezTo>
                    <a:pt x="633" y="936"/>
                    <a:pt x="797" y="927"/>
                    <a:pt x="960" y="866"/>
                  </a:cubicBezTo>
                  <a:cubicBezTo>
                    <a:pt x="1017" y="841"/>
                    <a:pt x="1088" y="807"/>
                    <a:pt x="1088" y="724"/>
                  </a:cubicBezTo>
                  <a:cubicBezTo>
                    <a:pt x="1070" y="722"/>
                    <a:pt x="1053" y="721"/>
                    <a:pt x="1035" y="721"/>
                  </a:cubicBezTo>
                  <a:cubicBezTo>
                    <a:pt x="923" y="721"/>
                    <a:pt x="810" y="765"/>
                    <a:pt x="697" y="765"/>
                  </a:cubicBezTo>
                  <a:cubicBezTo>
                    <a:pt x="650" y="765"/>
                    <a:pt x="604" y="758"/>
                    <a:pt x="557" y="736"/>
                  </a:cubicBezTo>
                  <a:cubicBezTo>
                    <a:pt x="699" y="710"/>
                    <a:pt x="747" y="583"/>
                    <a:pt x="841" y="523"/>
                  </a:cubicBezTo>
                  <a:cubicBezTo>
                    <a:pt x="926" y="478"/>
                    <a:pt x="981" y="453"/>
                    <a:pt x="1018" y="453"/>
                  </a:cubicBezTo>
                  <a:cubicBezTo>
                    <a:pt x="1079" y="453"/>
                    <a:pt x="1088" y="521"/>
                    <a:pt x="1088" y="676"/>
                  </a:cubicBezTo>
                  <a:lnTo>
                    <a:pt x="1088" y="724"/>
                  </a:lnTo>
                  <a:cubicBezTo>
                    <a:pt x="1093" y="725"/>
                    <a:pt x="1099" y="725"/>
                    <a:pt x="1104" y="725"/>
                  </a:cubicBezTo>
                  <a:cubicBezTo>
                    <a:pt x="1168" y="725"/>
                    <a:pt x="1225" y="684"/>
                    <a:pt x="1281" y="684"/>
                  </a:cubicBezTo>
                  <a:cubicBezTo>
                    <a:pt x="1304" y="684"/>
                    <a:pt x="1326" y="691"/>
                    <a:pt x="1349" y="710"/>
                  </a:cubicBezTo>
                  <a:cubicBezTo>
                    <a:pt x="1443" y="665"/>
                    <a:pt x="1372" y="617"/>
                    <a:pt x="1349" y="568"/>
                  </a:cubicBezTo>
                  <a:lnTo>
                    <a:pt x="1349" y="568"/>
                  </a:lnTo>
                  <a:cubicBezTo>
                    <a:pt x="1353" y="569"/>
                    <a:pt x="1356" y="569"/>
                    <a:pt x="1360" y="569"/>
                  </a:cubicBezTo>
                  <a:cubicBezTo>
                    <a:pt x="1432" y="569"/>
                    <a:pt x="1471" y="462"/>
                    <a:pt x="1549" y="462"/>
                  </a:cubicBezTo>
                  <a:cubicBezTo>
                    <a:pt x="1564" y="462"/>
                    <a:pt x="1580" y="466"/>
                    <a:pt x="1599" y="475"/>
                  </a:cubicBezTo>
                  <a:cubicBezTo>
                    <a:pt x="1586" y="518"/>
                    <a:pt x="1585" y="559"/>
                    <a:pt x="1635" y="559"/>
                  </a:cubicBezTo>
                  <a:cubicBezTo>
                    <a:pt x="1641" y="559"/>
                    <a:pt x="1648" y="558"/>
                    <a:pt x="1655" y="557"/>
                  </a:cubicBezTo>
                  <a:cubicBezTo>
                    <a:pt x="1692" y="557"/>
                    <a:pt x="1715" y="534"/>
                    <a:pt x="1715" y="497"/>
                  </a:cubicBezTo>
                  <a:cubicBezTo>
                    <a:pt x="1715" y="456"/>
                    <a:pt x="1700" y="448"/>
                    <a:pt x="1677" y="448"/>
                  </a:cubicBezTo>
                  <a:cubicBezTo>
                    <a:pt x="1661" y="448"/>
                    <a:pt x="1642" y="452"/>
                    <a:pt x="1621" y="452"/>
                  </a:cubicBezTo>
                  <a:lnTo>
                    <a:pt x="1621" y="426"/>
                  </a:lnTo>
                  <a:cubicBezTo>
                    <a:pt x="1621" y="336"/>
                    <a:pt x="1674" y="296"/>
                    <a:pt x="1756" y="296"/>
                  </a:cubicBezTo>
                  <a:cubicBezTo>
                    <a:pt x="1769" y="296"/>
                    <a:pt x="1783" y="297"/>
                    <a:pt x="1797" y="299"/>
                  </a:cubicBezTo>
                  <a:cubicBezTo>
                    <a:pt x="1905" y="321"/>
                    <a:pt x="1811" y="441"/>
                    <a:pt x="1894" y="463"/>
                  </a:cubicBezTo>
                  <a:cubicBezTo>
                    <a:pt x="1811" y="534"/>
                    <a:pt x="1905" y="639"/>
                    <a:pt x="1857" y="724"/>
                  </a:cubicBezTo>
                  <a:cubicBezTo>
                    <a:pt x="1812" y="652"/>
                    <a:pt x="1776" y="617"/>
                    <a:pt x="1742" y="617"/>
                  </a:cubicBezTo>
                  <a:cubicBezTo>
                    <a:pt x="1714" y="617"/>
                    <a:pt x="1687" y="640"/>
                    <a:pt x="1655" y="688"/>
                  </a:cubicBezTo>
                  <a:cubicBezTo>
                    <a:pt x="1598" y="774"/>
                    <a:pt x="1526" y="813"/>
                    <a:pt x="1438" y="813"/>
                  </a:cubicBezTo>
                  <a:cubicBezTo>
                    <a:pt x="1417" y="813"/>
                    <a:pt x="1395" y="811"/>
                    <a:pt x="1372" y="807"/>
                  </a:cubicBezTo>
                  <a:cubicBezTo>
                    <a:pt x="1326" y="795"/>
                    <a:pt x="1349" y="747"/>
                    <a:pt x="1349" y="724"/>
                  </a:cubicBezTo>
                  <a:lnTo>
                    <a:pt x="1349" y="724"/>
                  </a:lnTo>
                  <a:cubicBezTo>
                    <a:pt x="1255" y="736"/>
                    <a:pt x="1230" y="781"/>
                    <a:pt x="1267" y="866"/>
                  </a:cubicBezTo>
                  <a:cubicBezTo>
                    <a:pt x="1278" y="912"/>
                    <a:pt x="1338" y="923"/>
                    <a:pt x="1386" y="923"/>
                  </a:cubicBezTo>
                  <a:cubicBezTo>
                    <a:pt x="1458" y="914"/>
                    <a:pt x="1516" y="877"/>
                    <a:pt x="1582" y="877"/>
                  </a:cubicBezTo>
                  <a:cubicBezTo>
                    <a:pt x="1602" y="877"/>
                    <a:pt x="1622" y="880"/>
                    <a:pt x="1644" y="889"/>
                  </a:cubicBezTo>
                  <a:cubicBezTo>
                    <a:pt x="1668" y="897"/>
                    <a:pt x="1692" y="901"/>
                    <a:pt x="1714" y="901"/>
                  </a:cubicBezTo>
                  <a:cubicBezTo>
                    <a:pt x="1822" y="901"/>
                    <a:pt x="1904" y="815"/>
                    <a:pt x="1953" y="747"/>
                  </a:cubicBezTo>
                  <a:cubicBezTo>
                    <a:pt x="2010" y="665"/>
                    <a:pt x="2081" y="583"/>
                    <a:pt x="2107" y="475"/>
                  </a:cubicBezTo>
                  <a:cubicBezTo>
                    <a:pt x="2116" y="457"/>
                    <a:pt x="2095" y="416"/>
                    <a:pt x="2114" y="416"/>
                  </a:cubicBezTo>
                  <a:cubicBezTo>
                    <a:pt x="2120" y="416"/>
                    <a:pt x="2128" y="419"/>
                    <a:pt x="2141" y="426"/>
                  </a:cubicBezTo>
                  <a:cubicBezTo>
                    <a:pt x="2237" y="497"/>
                    <a:pt x="2365" y="512"/>
                    <a:pt x="2450" y="605"/>
                  </a:cubicBezTo>
                  <a:cubicBezTo>
                    <a:pt x="2436" y="639"/>
                    <a:pt x="2424" y="665"/>
                    <a:pt x="2413" y="699"/>
                  </a:cubicBezTo>
                  <a:cubicBezTo>
                    <a:pt x="2436" y="706"/>
                    <a:pt x="2457" y="718"/>
                    <a:pt x="2473" y="718"/>
                  </a:cubicBezTo>
                  <a:cubicBezTo>
                    <a:pt x="2483" y="718"/>
                    <a:pt x="2491" y="713"/>
                    <a:pt x="2495" y="699"/>
                  </a:cubicBezTo>
                  <a:cubicBezTo>
                    <a:pt x="2521" y="665"/>
                    <a:pt x="2495" y="628"/>
                    <a:pt x="2461" y="594"/>
                  </a:cubicBezTo>
                  <a:cubicBezTo>
                    <a:pt x="2473" y="568"/>
                    <a:pt x="2484" y="523"/>
                    <a:pt x="2495" y="512"/>
                  </a:cubicBezTo>
                  <a:cubicBezTo>
                    <a:pt x="2674" y="404"/>
                    <a:pt x="2555" y="273"/>
                    <a:pt x="2544" y="157"/>
                  </a:cubicBezTo>
                  <a:cubicBezTo>
                    <a:pt x="2537" y="127"/>
                    <a:pt x="2512" y="112"/>
                    <a:pt x="2485" y="112"/>
                  </a:cubicBezTo>
                  <a:cubicBezTo>
                    <a:pt x="2468" y="112"/>
                    <a:pt x="2450" y="118"/>
                    <a:pt x="2436" y="131"/>
                  </a:cubicBezTo>
                  <a:cubicBezTo>
                    <a:pt x="2402" y="168"/>
                    <a:pt x="2379" y="202"/>
                    <a:pt x="2342" y="251"/>
                  </a:cubicBezTo>
                  <a:cubicBezTo>
                    <a:pt x="2308" y="262"/>
                    <a:pt x="2271" y="285"/>
                    <a:pt x="2237" y="299"/>
                  </a:cubicBezTo>
                  <a:cubicBezTo>
                    <a:pt x="2141" y="299"/>
                    <a:pt x="2058" y="285"/>
                    <a:pt x="2036" y="191"/>
                  </a:cubicBezTo>
                  <a:cubicBezTo>
                    <a:pt x="2026" y="141"/>
                    <a:pt x="1999" y="117"/>
                    <a:pt x="1956" y="117"/>
                  </a:cubicBezTo>
                  <a:cubicBezTo>
                    <a:pt x="1947" y="117"/>
                    <a:pt x="1938" y="118"/>
                    <a:pt x="1928" y="120"/>
                  </a:cubicBezTo>
                  <a:lnTo>
                    <a:pt x="1905" y="131"/>
                  </a:lnTo>
                  <a:lnTo>
                    <a:pt x="1905" y="131"/>
                  </a:lnTo>
                  <a:lnTo>
                    <a:pt x="1916" y="109"/>
                  </a:lnTo>
                  <a:cubicBezTo>
                    <a:pt x="1897" y="89"/>
                    <a:pt x="1880" y="82"/>
                    <a:pt x="1864" y="82"/>
                  </a:cubicBezTo>
                  <a:cubicBezTo>
                    <a:pt x="1839" y="82"/>
                    <a:pt x="1815" y="99"/>
                    <a:pt x="1786" y="120"/>
                  </a:cubicBezTo>
                  <a:cubicBezTo>
                    <a:pt x="1755" y="154"/>
                    <a:pt x="1731" y="204"/>
                    <a:pt x="1684" y="204"/>
                  </a:cubicBezTo>
                  <a:cubicBezTo>
                    <a:pt x="1679" y="204"/>
                    <a:pt x="1675" y="203"/>
                    <a:pt x="1670" y="202"/>
                  </a:cubicBezTo>
                  <a:cubicBezTo>
                    <a:pt x="1528" y="202"/>
                    <a:pt x="1386" y="202"/>
                    <a:pt x="1267" y="299"/>
                  </a:cubicBezTo>
                  <a:cubicBezTo>
                    <a:pt x="1267" y="262"/>
                    <a:pt x="1255" y="239"/>
                    <a:pt x="1255" y="228"/>
                  </a:cubicBezTo>
                  <a:cubicBezTo>
                    <a:pt x="1338" y="26"/>
                    <a:pt x="1338" y="15"/>
                    <a:pt x="1125" y="1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1"/>
            <p:cNvSpPr/>
            <p:nvPr/>
          </p:nvSpPr>
          <p:spPr>
            <a:xfrm>
              <a:off x="1429275" y="5196975"/>
              <a:ext cx="431950" cy="25150"/>
            </a:xfrm>
            <a:custGeom>
              <a:avLst/>
              <a:gdLst/>
              <a:ahLst/>
              <a:cxnLst/>
              <a:rect l="l" t="t" r="r" b="b"/>
              <a:pathLst>
                <a:path w="17278" h="1006" extrusionOk="0">
                  <a:moveTo>
                    <a:pt x="13469" y="254"/>
                  </a:moveTo>
                  <a:cubicBezTo>
                    <a:pt x="13480" y="254"/>
                    <a:pt x="13493" y="257"/>
                    <a:pt x="13506" y="262"/>
                  </a:cubicBezTo>
                  <a:cubicBezTo>
                    <a:pt x="13529" y="273"/>
                    <a:pt x="13566" y="262"/>
                    <a:pt x="13588" y="296"/>
                  </a:cubicBezTo>
                  <a:cubicBezTo>
                    <a:pt x="13563" y="305"/>
                    <a:pt x="13540" y="309"/>
                    <a:pt x="13518" y="309"/>
                  </a:cubicBezTo>
                  <a:cubicBezTo>
                    <a:pt x="13488" y="309"/>
                    <a:pt x="13461" y="302"/>
                    <a:pt x="13435" y="296"/>
                  </a:cubicBezTo>
                  <a:cubicBezTo>
                    <a:pt x="13435" y="265"/>
                    <a:pt x="13449" y="254"/>
                    <a:pt x="13469" y="254"/>
                  </a:cubicBezTo>
                  <a:close/>
                  <a:moveTo>
                    <a:pt x="11139" y="296"/>
                  </a:moveTo>
                  <a:lnTo>
                    <a:pt x="11139" y="319"/>
                  </a:lnTo>
                  <a:lnTo>
                    <a:pt x="11128" y="319"/>
                  </a:lnTo>
                  <a:lnTo>
                    <a:pt x="11139" y="296"/>
                  </a:lnTo>
                  <a:close/>
                  <a:moveTo>
                    <a:pt x="14025" y="284"/>
                  </a:moveTo>
                  <a:cubicBezTo>
                    <a:pt x="14025" y="284"/>
                    <a:pt x="14037" y="284"/>
                    <a:pt x="14037" y="296"/>
                  </a:cubicBezTo>
                  <a:cubicBezTo>
                    <a:pt x="14048" y="307"/>
                    <a:pt x="14037" y="319"/>
                    <a:pt x="14025" y="319"/>
                  </a:cubicBezTo>
                  <a:cubicBezTo>
                    <a:pt x="14014" y="307"/>
                    <a:pt x="14014" y="307"/>
                    <a:pt x="14014" y="296"/>
                  </a:cubicBezTo>
                  <a:cubicBezTo>
                    <a:pt x="14003" y="296"/>
                    <a:pt x="14014" y="284"/>
                    <a:pt x="14025" y="284"/>
                  </a:cubicBezTo>
                  <a:close/>
                  <a:moveTo>
                    <a:pt x="14439" y="284"/>
                  </a:moveTo>
                  <a:lnTo>
                    <a:pt x="14439" y="284"/>
                  </a:lnTo>
                  <a:cubicBezTo>
                    <a:pt x="14417" y="285"/>
                    <a:pt x="14403" y="296"/>
                    <a:pt x="14391" y="307"/>
                  </a:cubicBezTo>
                  <a:lnTo>
                    <a:pt x="14380" y="319"/>
                  </a:lnTo>
                  <a:lnTo>
                    <a:pt x="14380" y="307"/>
                  </a:lnTo>
                  <a:cubicBezTo>
                    <a:pt x="14403" y="296"/>
                    <a:pt x="14417" y="285"/>
                    <a:pt x="14439" y="284"/>
                  </a:cubicBezTo>
                  <a:close/>
                  <a:moveTo>
                    <a:pt x="11318" y="284"/>
                  </a:moveTo>
                  <a:cubicBezTo>
                    <a:pt x="11341" y="284"/>
                    <a:pt x="11366" y="296"/>
                    <a:pt x="11366" y="307"/>
                  </a:cubicBezTo>
                  <a:cubicBezTo>
                    <a:pt x="11378" y="344"/>
                    <a:pt x="11341" y="344"/>
                    <a:pt x="11318" y="344"/>
                  </a:cubicBezTo>
                  <a:cubicBezTo>
                    <a:pt x="11309" y="344"/>
                    <a:pt x="11300" y="346"/>
                    <a:pt x="11292" y="346"/>
                  </a:cubicBezTo>
                  <a:cubicBezTo>
                    <a:pt x="11280" y="346"/>
                    <a:pt x="11270" y="341"/>
                    <a:pt x="11270" y="319"/>
                  </a:cubicBezTo>
                  <a:cubicBezTo>
                    <a:pt x="11270" y="296"/>
                    <a:pt x="11295" y="284"/>
                    <a:pt x="11318" y="284"/>
                  </a:cubicBezTo>
                  <a:close/>
                  <a:moveTo>
                    <a:pt x="8103" y="307"/>
                  </a:moveTo>
                  <a:cubicBezTo>
                    <a:pt x="8086" y="339"/>
                    <a:pt x="8068" y="349"/>
                    <a:pt x="8049" y="349"/>
                  </a:cubicBezTo>
                  <a:cubicBezTo>
                    <a:pt x="8026" y="349"/>
                    <a:pt x="8002" y="333"/>
                    <a:pt x="7984" y="319"/>
                  </a:cubicBezTo>
                  <a:cubicBezTo>
                    <a:pt x="8018" y="319"/>
                    <a:pt x="8066" y="307"/>
                    <a:pt x="8103" y="307"/>
                  </a:cubicBezTo>
                  <a:close/>
                  <a:moveTo>
                    <a:pt x="9224" y="333"/>
                  </a:moveTo>
                  <a:lnTo>
                    <a:pt x="9238" y="355"/>
                  </a:lnTo>
                  <a:lnTo>
                    <a:pt x="9238" y="355"/>
                  </a:lnTo>
                  <a:lnTo>
                    <a:pt x="9224" y="344"/>
                  </a:lnTo>
                  <a:lnTo>
                    <a:pt x="9224" y="333"/>
                  </a:lnTo>
                  <a:close/>
                  <a:moveTo>
                    <a:pt x="14899" y="378"/>
                  </a:moveTo>
                  <a:lnTo>
                    <a:pt x="14925" y="389"/>
                  </a:lnTo>
                  <a:lnTo>
                    <a:pt x="14936" y="404"/>
                  </a:lnTo>
                  <a:lnTo>
                    <a:pt x="14914" y="389"/>
                  </a:lnTo>
                  <a:lnTo>
                    <a:pt x="14899" y="378"/>
                  </a:lnTo>
                  <a:close/>
                  <a:moveTo>
                    <a:pt x="11721" y="319"/>
                  </a:moveTo>
                  <a:cubicBezTo>
                    <a:pt x="11755" y="319"/>
                    <a:pt x="11766" y="333"/>
                    <a:pt x="11766" y="355"/>
                  </a:cubicBezTo>
                  <a:cubicBezTo>
                    <a:pt x="11766" y="384"/>
                    <a:pt x="11751" y="406"/>
                    <a:pt x="11732" y="406"/>
                  </a:cubicBezTo>
                  <a:cubicBezTo>
                    <a:pt x="11728" y="406"/>
                    <a:pt x="11725" y="406"/>
                    <a:pt x="11721" y="404"/>
                  </a:cubicBezTo>
                  <a:cubicBezTo>
                    <a:pt x="11707" y="404"/>
                    <a:pt x="11684" y="378"/>
                    <a:pt x="11684" y="355"/>
                  </a:cubicBezTo>
                  <a:cubicBezTo>
                    <a:pt x="11673" y="333"/>
                    <a:pt x="11695" y="319"/>
                    <a:pt x="11721" y="319"/>
                  </a:cubicBezTo>
                  <a:close/>
                  <a:moveTo>
                    <a:pt x="13577" y="404"/>
                  </a:moveTo>
                  <a:lnTo>
                    <a:pt x="13577" y="426"/>
                  </a:lnTo>
                  <a:lnTo>
                    <a:pt x="13566" y="426"/>
                  </a:lnTo>
                  <a:lnTo>
                    <a:pt x="13577" y="404"/>
                  </a:lnTo>
                  <a:close/>
                  <a:moveTo>
                    <a:pt x="13245" y="367"/>
                  </a:moveTo>
                  <a:cubicBezTo>
                    <a:pt x="13245" y="389"/>
                    <a:pt x="13256" y="404"/>
                    <a:pt x="13256" y="415"/>
                  </a:cubicBezTo>
                  <a:cubicBezTo>
                    <a:pt x="13245" y="426"/>
                    <a:pt x="13245" y="438"/>
                    <a:pt x="13234" y="438"/>
                  </a:cubicBezTo>
                  <a:cubicBezTo>
                    <a:pt x="13197" y="438"/>
                    <a:pt x="13197" y="415"/>
                    <a:pt x="13211" y="389"/>
                  </a:cubicBezTo>
                  <a:cubicBezTo>
                    <a:pt x="13211" y="378"/>
                    <a:pt x="13234" y="378"/>
                    <a:pt x="13245" y="367"/>
                  </a:cubicBezTo>
                  <a:close/>
                  <a:moveTo>
                    <a:pt x="16840" y="389"/>
                  </a:moveTo>
                  <a:cubicBezTo>
                    <a:pt x="16875" y="389"/>
                    <a:pt x="16900" y="415"/>
                    <a:pt x="16900" y="449"/>
                  </a:cubicBezTo>
                  <a:cubicBezTo>
                    <a:pt x="16908" y="457"/>
                    <a:pt x="16898" y="466"/>
                    <a:pt x="16887" y="466"/>
                  </a:cubicBezTo>
                  <a:cubicBezTo>
                    <a:pt x="16883" y="466"/>
                    <a:pt x="16878" y="465"/>
                    <a:pt x="16875" y="460"/>
                  </a:cubicBezTo>
                  <a:cubicBezTo>
                    <a:pt x="16852" y="449"/>
                    <a:pt x="16840" y="426"/>
                    <a:pt x="16829" y="415"/>
                  </a:cubicBezTo>
                  <a:cubicBezTo>
                    <a:pt x="16815" y="404"/>
                    <a:pt x="16829" y="389"/>
                    <a:pt x="16840" y="389"/>
                  </a:cubicBezTo>
                  <a:close/>
                  <a:moveTo>
                    <a:pt x="15362" y="449"/>
                  </a:moveTo>
                  <a:cubicBezTo>
                    <a:pt x="15396" y="449"/>
                    <a:pt x="15396" y="460"/>
                    <a:pt x="15385" y="475"/>
                  </a:cubicBezTo>
                  <a:lnTo>
                    <a:pt x="15362" y="475"/>
                  </a:lnTo>
                  <a:lnTo>
                    <a:pt x="15351" y="460"/>
                  </a:lnTo>
                  <a:cubicBezTo>
                    <a:pt x="15351" y="449"/>
                    <a:pt x="15362" y="449"/>
                    <a:pt x="15362" y="449"/>
                  </a:cubicBezTo>
                  <a:close/>
                  <a:moveTo>
                    <a:pt x="7617" y="415"/>
                  </a:moveTo>
                  <a:cubicBezTo>
                    <a:pt x="7640" y="426"/>
                    <a:pt x="7663" y="438"/>
                    <a:pt x="7688" y="449"/>
                  </a:cubicBezTo>
                  <a:lnTo>
                    <a:pt x="7688" y="475"/>
                  </a:lnTo>
                  <a:cubicBezTo>
                    <a:pt x="7683" y="476"/>
                    <a:pt x="7679" y="476"/>
                    <a:pt x="7675" y="476"/>
                  </a:cubicBezTo>
                  <a:cubicBezTo>
                    <a:pt x="7640" y="476"/>
                    <a:pt x="7637" y="437"/>
                    <a:pt x="7606" y="426"/>
                  </a:cubicBezTo>
                  <a:lnTo>
                    <a:pt x="7606" y="415"/>
                  </a:lnTo>
                  <a:close/>
                  <a:moveTo>
                    <a:pt x="5381" y="438"/>
                  </a:moveTo>
                  <a:cubicBezTo>
                    <a:pt x="5407" y="438"/>
                    <a:pt x="5418" y="449"/>
                    <a:pt x="5418" y="460"/>
                  </a:cubicBezTo>
                  <a:cubicBezTo>
                    <a:pt x="5407" y="475"/>
                    <a:pt x="5407" y="486"/>
                    <a:pt x="5407" y="486"/>
                  </a:cubicBezTo>
                  <a:cubicBezTo>
                    <a:pt x="5381" y="486"/>
                    <a:pt x="5370" y="475"/>
                    <a:pt x="5370" y="460"/>
                  </a:cubicBezTo>
                  <a:cubicBezTo>
                    <a:pt x="5370" y="449"/>
                    <a:pt x="5381" y="438"/>
                    <a:pt x="5381" y="438"/>
                  </a:cubicBezTo>
                  <a:close/>
                  <a:moveTo>
                    <a:pt x="3988" y="475"/>
                  </a:moveTo>
                  <a:lnTo>
                    <a:pt x="3999" y="497"/>
                  </a:lnTo>
                  <a:lnTo>
                    <a:pt x="3988" y="497"/>
                  </a:lnTo>
                  <a:lnTo>
                    <a:pt x="3988" y="475"/>
                  </a:lnTo>
                  <a:close/>
                  <a:moveTo>
                    <a:pt x="8301" y="486"/>
                  </a:moveTo>
                  <a:lnTo>
                    <a:pt x="8301" y="497"/>
                  </a:lnTo>
                  <a:lnTo>
                    <a:pt x="8290" y="486"/>
                  </a:lnTo>
                  <a:close/>
                  <a:moveTo>
                    <a:pt x="9757" y="475"/>
                  </a:moveTo>
                  <a:lnTo>
                    <a:pt x="9769" y="497"/>
                  </a:lnTo>
                  <a:lnTo>
                    <a:pt x="9757" y="486"/>
                  </a:lnTo>
                  <a:lnTo>
                    <a:pt x="9757" y="475"/>
                  </a:lnTo>
                  <a:close/>
                  <a:moveTo>
                    <a:pt x="6102" y="426"/>
                  </a:moveTo>
                  <a:cubicBezTo>
                    <a:pt x="6116" y="438"/>
                    <a:pt x="6139" y="449"/>
                    <a:pt x="6150" y="475"/>
                  </a:cubicBezTo>
                  <a:cubicBezTo>
                    <a:pt x="6150" y="493"/>
                    <a:pt x="6135" y="512"/>
                    <a:pt x="6116" y="512"/>
                  </a:cubicBezTo>
                  <a:cubicBezTo>
                    <a:pt x="6111" y="512"/>
                    <a:pt x="6107" y="511"/>
                    <a:pt x="6102" y="509"/>
                  </a:cubicBezTo>
                  <a:cubicBezTo>
                    <a:pt x="6079" y="509"/>
                    <a:pt x="6057" y="486"/>
                    <a:pt x="6057" y="475"/>
                  </a:cubicBezTo>
                  <a:cubicBezTo>
                    <a:pt x="6045" y="438"/>
                    <a:pt x="6068" y="426"/>
                    <a:pt x="6102" y="426"/>
                  </a:cubicBezTo>
                  <a:close/>
                  <a:moveTo>
                    <a:pt x="10739" y="452"/>
                  </a:moveTo>
                  <a:cubicBezTo>
                    <a:pt x="10748" y="452"/>
                    <a:pt x="10756" y="455"/>
                    <a:pt x="10762" y="460"/>
                  </a:cubicBezTo>
                  <a:cubicBezTo>
                    <a:pt x="10773" y="486"/>
                    <a:pt x="10762" y="509"/>
                    <a:pt x="10739" y="520"/>
                  </a:cubicBezTo>
                  <a:cubicBezTo>
                    <a:pt x="10714" y="520"/>
                    <a:pt x="10702" y="520"/>
                    <a:pt x="10702" y="497"/>
                  </a:cubicBezTo>
                  <a:cubicBezTo>
                    <a:pt x="10702" y="486"/>
                    <a:pt x="10714" y="475"/>
                    <a:pt x="10714" y="460"/>
                  </a:cubicBezTo>
                  <a:cubicBezTo>
                    <a:pt x="10721" y="455"/>
                    <a:pt x="10730" y="452"/>
                    <a:pt x="10739" y="452"/>
                  </a:cubicBezTo>
                  <a:close/>
                  <a:moveTo>
                    <a:pt x="11548" y="485"/>
                  </a:moveTo>
                  <a:cubicBezTo>
                    <a:pt x="11560" y="485"/>
                    <a:pt x="11574" y="489"/>
                    <a:pt x="11590" y="497"/>
                  </a:cubicBezTo>
                  <a:cubicBezTo>
                    <a:pt x="11567" y="529"/>
                    <a:pt x="11539" y="540"/>
                    <a:pt x="11506" y="540"/>
                  </a:cubicBezTo>
                  <a:cubicBezTo>
                    <a:pt x="11489" y="540"/>
                    <a:pt x="11469" y="536"/>
                    <a:pt x="11449" y="531"/>
                  </a:cubicBezTo>
                  <a:cubicBezTo>
                    <a:pt x="11483" y="523"/>
                    <a:pt x="11507" y="485"/>
                    <a:pt x="11548" y="485"/>
                  </a:cubicBezTo>
                  <a:close/>
                  <a:moveTo>
                    <a:pt x="4992" y="497"/>
                  </a:moveTo>
                  <a:cubicBezTo>
                    <a:pt x="5004" y="509"/>
                    <a:pt x="5026" y="520"/>
                    <a:pt x="5026" y="531"/>
                  </a:cubicBezTo>
                  <a:cubicBezTo>
                    <a:pt x="5020" y="547"/>
                    <a:pt x="5009" y="553"/>
                    <a:pt x="4996" y="553"/>
                  </a:cubicBezTo>
                  <a:cubicBezTo>
                    <a:pt x="4987" y="553"/>
                    <a:pt x="4977" y="550"/>
                    <a:pt x="4967" y="546"/>
                  </a:cubicBezTo>
                  <a:cubicBezTo>
                    <a:pt x="4944" y="546"/>
                    <a:pt x="4944" y="531"/>
                    <a:pt x="4956" y="509"/>
                  </a:cubicBezTo>
                  <a:cubicBezTo>
                    <a:pt x="4956" y="509"/>
                    <a:pt x="4981" y="497"/>
                    <a:pt x="4992" y="497"/>
                  </a:cubicBezTo>
                  <a:close/>
                  <a:moveTo>
                    <a:pt x="14321" y="518"/>
                  </a:moveTo>
                  <a:cubicBezTo>
                    <a:pt x="14343" y="518"/>
                    <a:pt x="14334" y="547"/>
                    <a:pt x="14346" y="557"/>
                  </a:cubicBezTo>
                  <a:cubicBezTo>
                    <a:pt x="14332" y="546"/>
                    <a:pt x="14320" y="531"/>
                    <a:pt x="14309" y="520"/>
                  </a:cubicBezTo>
                  <a:cubicBezTo>
                    <a:pt x="14314" y="519"/>
                    <a:pt x="14318" y="518"/>
                    <a:pt x="14321" y="518"/>
                  </a:cubicBezTo>
                  <a:close/>
                  <a:moveTo>
                    <a:pt x="8916" y="469"/>
                  </a:moveTo>
                  <a:cubicBezTo>
                    <a:pt x="8935" y="469"/>
                    <a:pt x="8954" y="481"/>
                    <a:pt x="8954" y="497"/>
                  </a:cubicBezTo>
                  <a:cubicBezTo>
                    <a:pt x="8954" y="521"/>
                    <a:pt x="8945" y="527"/>
                    <a:pt x="8933" y="527"/>
                  </a:cubicBezTo>
                  <a:cubicBezTo>
                    <a:pt x="8919" y="527"/>
                    <a:pt x="8901" y="520"/>
                    <a:pt x="8883" y="520"/>
                  </a:cubicBezTo>
                  <a:cubicBezTo>
                    <a:pt x="8869" y="509"/>
                    <a:pt x="8858" y="509"/>
                    <a:pt x="8835" y="509"/>
                  </a:cubicBezTo>
                  <a:cubicBezTo>
                    <a:pt x="8824" y="531"/>
                    <a:pt x="8824" y="557"/>
                    <a:pt x="8798" y="568"/>
                  </a:cubicBezTo>
                  <a:cubicBezTo>
                    <a:pt x="8795" y="572"/>
                    <a:pt x="8790" y="573"/>
                    <a:pt x="8786" y="573"/>
                  </a:cubicBezTo>
                  <a:cubicBezTo>
                    <a:pt x="8776" y="573"/>
                    <a:pt x="8767" y="565"/>
                    <a:pt x="8775" y="557"/>
                  </a:cubicBezTo>
                  <a:cubicBezTo>
                    <a:pt x="8787" y="531"/>
                    <a:pt x="8812" y="520"/>
                    <a:pt x="8835" y="497"/>
                  </a:cubicBezTo>
                  <a:cubicBezTo>
                    <a:pt x="8846" y="497"/>
                    <a:pt x="8869" y="475"/>
                    <a:pt x="8894" y="475"/>
                  </a:cubicBezTo>
                  <a:cubicBezTo>
                    <a:pt x="8901" y="471"/>
                    <a:pt x="8908" y="469"/>
                    <a:pt x="8916" y="469"/>
                  </a:cubicBezTo>
                  <a:close/>
                  <a:moveTo>
                    <a:pt x="13446" y="546"/>
                  </a:moveTo>
                  <a:cubicBezTo>
                    <a:pt x="13458" y="546"/>
                    <a:pt x="13458" y="546"/>
                    <a:pt x="13469" y="557"/>
                  </a:cubicBezTo>
                  <a:cubicBezTo>
                    <a:pt x="13469" y="557"/>
                    <a:pt x="13469" y="568"/>
                    <a:pt x="13458" y="580"/>
                  </a:cubicBezTo>
                  <a:cubicBezTo>
                    <a:pt x="13458" y="580"/>
                    <a:pt x="13446" y="580"/>
                    <a:pt x="13446" y="568"/>
                  </a:cubicBezTo>
                  <a:cubicBezTo>
                    <a:pt x="13424" y="557"/>
                    <a:pt x="13424" y="546"/>
                    <a:pt x="13446" y="546"/>
                  </a:cubicBezTo>
                  <a:close/>
                  <a:moveTo>
                    <a:pt x="12524" y="580"/>
                  </a:moveTo>
                  <a:lnTo>
                    <a:pt x="12513" y="591"/>
                  </a:lnTo>
                  <a:lnTo>
                    <a:pt x="12501" y="580"/>
                  </a:lnTo>
                  <a:close/>
                  <a:moveTo>
                    <a:pt x="12394" y="333"/>
                  </a:moveTo>
                  <a:lnTo>
                    <a:pt x="12382" y="344"/>
                  </a:lnTo>
                  <a:lnTo>
                    <a:pt x="12382" y="616"/>
                  </a:lnTo>
                  <a:cubicBezTo>
                    <a:pt x="12311" y="520"/>
                    <a:pt x="12300" y="426"/>
                    <a:pt x="12382" y="333"/>
                  </a:cubicBezTo>
                  <a:close/>
                  <a:moveTo>
                    <a:pt x="14582" y="591"/>
                  </a:moveTo>
                  <a:lnTo>
                    <a:pt x="14582" y="616"/>
                  </a:lnTo>
                  <a:lnTo>
                    <a:pt x="14570" y="591"/>
                  </a:lnTo>
                  <a:close/>
                  <a:moveTo>
                    <a:pt x="13872" y="687"/>
                  </a:moveTo>
                  <a:cubicBezTo>
                    <a:pt x="13883" y="687"/>
                    <a:pt x="13883" y="699"/>
                    <a:pt x="13895" y="710"/>
                  </a:cubicBezTo>
                  <a:cubicBezTo>
                    <a:pt x="13883" y="721"/>
                    <a:pt x="13872" y="733"/>
                    <a:pt x="13861" y="733"/>
                  </a:cubicBezTo>
                  <a:cubicBezTo>
                    <a:pt x="13849" y="733"/>
                    <a:pt x="13849" y="721"/>
                    <a:pt x="13849" y="710"/>
                  </a:cubicBezTo>
                  <a:cubicBezTo>
                    <a:pt x="13849" y="699"/>
                    <a:pt x="13861" y="687"/>
                    <a:pt x="13872" y="687"/>
                  </a:cubicBezTo>
                  <a:close/>
                  <a:moveTo>
                    <a:pt x="13185" y="744"/>
                  </a:moveTo>
                  <a:lnTo>
                    <a:pt x="13185" y="758"/>
                  </a:lnTo>
                  <a:lnTo>
                    <a:pt x="13174" y="744"/>
                  </a:lnTo>
                  <a:close/>
                  <a:moveTo>
                    <a:pt x="9176" y="737"/>
                  </a:moveTo>
                  <a:cubicBezTo>
                    <a:pt x="9181" y="737"/>
                    <a:pt x="9185" y="740"/>
                    <a:pt x="9190" y="744"/>
                  </a:cubicBezTo>
                  <a:cubicBezTo>
                    <a:pt x="9190" y="744"/>
                    <a:pt x="9178" y="758"/>
                    <a:pt x="9178" y="770"/>
                  </a:cubicBezTo>
                  <a:lnTo>
                    <a:pt x="9153" y="770"/>
                  </a:lnTo>
                  <a:lnTo>
                    <a:pt x="9153" y="758"/>
                  </a:lnTo>
                  <a:cubicBezTo>
                    <a:pt x="9161" y="743"/>
                    <a:pt x="9169" y="737"/>
                    <a:pt x="9176" y="737"/>
                  </a:cubicBezTo>
                  <a:close/>
                  <a:moveTo>
                    <a:pt x="10941" y="758"/>
                  </a:moveTo>
                  <a:lnTo>
                    <a:pt x="10926" y="770"/>
                  </a:lnTo>
                  <a:lnTo>
                    <a:pt x="10926" y="758"/>
                  </a:lnTo>
                  <a:close/>
                  <a:moveTo>
                    <a:pt x="15619" y="219"/>
                  </a:moveTo>
                  <a:cubicBezTo>
                    <a:pt x="15659" y="219"/>
                    <a:pt x="15676" y="244"/>
                    <a:pt x="15646" y="333"/>
                  </a:cubicBezTo>
                  <a:cubicBezTo>
                    <a:pt x="15609" y="415"/>
                    <a:pt x="15609" y="509"/>
                    <a:pt x="15634" y="591"/>
                  </a:cubicBezTo>
                  <a:cubicBezTo>
                    <a:pt x="15657" y="699"/>
                    <a:pt x="15597" y="721"/>
                    <a:pt x="15527" y="770"/>
                  </a:cubicBezTo>
                  <a:cubicBezTo>
                    <a:pt x="15514" y="782"/>
                    <a:pt x="15497" y="791"/>
                    <a:pt x="15481" y="791"/>
                  </a:cubicBezTo>
                  <a:cubicBezTo>
                    <a:pt x="15468" y="791"/>
                    <a:pt x="15454" y="785"/>
                    <a:pt x="15444" y="770"/>
                  </a:cubicBezTo>
                  <a:cubicBezTo>
                    <a:pt x="15422" y="733"/>
                    <a:pt x="15456" y="721"/>
                    <a:pt x="15481" y="687"/>
                  </a:cubicBezTo>
                  <a:cubicBezTo>
                    <a:pt x="15597" y="557"/>
                    <a:pt x="15563" y="389"/>
                    <a:pt x="15373" y="296"/>
                  </a:cubicBezTo>
                  <a:cubicBezTo>
                    <a:pt x="15444" y="273"/>
                    <a:pt x="15481" y="248"/>
                    <a:pt x="15527" y="236"/>
                  </a:cubicBezTo>
                  <a:cubicBezTo>
                    <a:pt x="15562" y="228"/>
                    <a:pt x="15595" y="219"/>
                    <a:pt x="15619" y="219"/>
                  </a:cubicBezTo>
                  <a:close/>
                  <a:moveTo>
                    <a:pt x="15751" y="770"/>
                  </a:moveTo>
                  <a:lnTo>
                    <a:pt x="15739" y="792"/>
                  </a:lnTo>
                  <a:lnTo>
                    <a:pt x="15739" y="770"/>
                  </a:lnTo>
                  <a:close/>
                  <a:moveTo>
                    <a:pt x="10000" y="761"/>
                  </a:moveTo>
                  <a:cubicBezTo>
                    <a:pt x="10008" y="761"/>
                    <a:pt x="10017" y="764"/>
                    <a:pt x="10030" y="770"/>
                  </a:cubicBezTo>
                  <a:lnTo>
                    <a:pt x="10030" y="792"/>
                  </a:lnTo>
                  <a:cubicBezTo>
                    <a:pt x="10024" y="798"/>
                    <a:pt x="10018" y="801"/>
                    <a:pt x="10010" y="801"/>
                  </a:cubicBezTo>
                  <a:cubicBezTo>
                    <a:pt x="10002" y="801"/>
                    <a:pt x="9993" y="798"/>
                    <a:pt x="9981" y="792"/>
                  </a:cubicBezTo>
                  <a:lnTo>
                    <a:pt x="9981" y="770"/>
                  </a:lnTo>
                  <a:cubicBezTo>
                    <a:pt x="9987" y="764"/>
                    <a:pt x="9993" y="761"/>
                    <a:pt x="10000" y="761"/>
                  </a:cubicBezTo>
                  <a:close/>
                  <a:moveTo>
                    <a:pt x="13710" y="791"/>
                  </a:moveTo>
                  <a:cubicBezTo>
                    <a:pt x="13717" y="791"/>
                    <a:pt x="13724" y="797"/>
                    <a:pt x="13730" y="804"/>
                  </a:cubicBezTo>
                  <a:cubicBezTo>
                    <a:pt x="13742" y="804"/>
                    <a:pt x="13730" y="815"/>
                    <a:pt x="13730" y="829"/>
                  </a:cubicBezTo>
                  <a:cubicBezTo>
                    <a:pt x="13726" y="834"/>
                    <a:pt x="13719" y="837"/>
                    <a:pt x="13712" y="837"/>
                  </a:cubicBezTo>
                  <a:cubicBezTo>
                    <a:pt x="13702" y="837"/>
                    <a:pt x="13693" y="830"/>
                    <a:pt x="13693" y="815"/>
                  </a:cubicBezTo>
                  <a:cubicBezTo>
                    <a:pt x="13682" y="815"/>
                    <a:pt x="13693" y="804"/>
                    <a:pt x="13693" y="804"/>
                  </a:cubicBezTo>
                  <a:cubicBezTo>
                    <a:pt x="13699" y="794"/>
                    <a:pt x="13705" y="791"/>
                    <a:pt x="13710" y="791"/>
                  </a:cubicBezTo>
                  <a:close/>
                  <a:moveTo>
                    <a:pt x="12405" y="781"/>
                  </a:moveTo>
                  <a:cubicBezTo>
                    <a:pt x="12405" y="792"/>
                    <a:pt x="12416" y="804"/>
                    <a:pt x="12430" y="815"/>
                  </a:cubicBezTo>
                  <a:cubicBezTo>
                    <a:pt x="12416" y="829"/>
                    <a:pt x="12405" y="829"/>
                    <a:pt x="12405" y="841"/>
                  </a:cubicBezTo>
                  <a:cubicBezTo>
                    <a:pt x="12394" y="829"/>
                    <a:pt x="12371" y="815"/>
                    <a:pt x="12371" y="815"/>
                  </a:cubicBezTo>
                  <a:cubicBezTo>
                    <a:pt x="12371" y="804"/>
                    <a:pt x="12394" y="792"/>
                    <a:pt x="12405" y="781"/>
                  </a:cubicBezTo>
                  <a:close/>
                  <a:moveTo>
                    <a:pt x="16639" y="1"/>
                  </a:moveTo>
                  <a:cubicBezTo>
                    <a:pt x="16624" y="19"/>
                    <a:pt x="16598" y="21"/>
                    <a:pt x="16568" y="21"/>
                  </a:cubicBezTo>
                  <a:cubicBezTo>
                    <a:pt x="16555" y="21"/>
                    <a:pt x="16541" y="21"/>
                    <a:pt x="16527" y="21"/>
                  </a:cubicBezTo>
                  <a:cubicBezTo>
                    <a:pt x="16471" y="21"/>
                    <a:pt x="16423" y="31"/>
                    <a:pt x="16449" y="131"/>
                  </a:cubicBezTo>
                  <a:cubicBezTo>
                    <a:pt x="16474" y="177"/>
                    <a:pt x="16415" y="202"/>
                    <a:pt x="16378" y="202"/>
                  </a:cubicBezTo>
                  <a:cubicBezTo>
                    <a:pt x="16296" y="214"/>
                    <a:pt x="16213" y="214"/>
                    <a:pt x="16142" y="214"/>
                  </a:cubicBezTo>
                  <a:cubicBezTo>
                    <a:pt x="16137" y="208"/>
                    <a:pt x="16131" y="205"/>
                    <a:pt x="16127" y="205"/>
                  </a:cubicBezTo>
                  <a:cubicBezTo>
                    <a:pt x="16122" y="205"/>
                    <a:pt x="16120" y="208"/>
                    <a:pt x="16120" y="214"/>
                  </a:cubicBezTo>
                  <a:cubicBezTo>
                    <a:pt x="16105" y="214"/>
                    <a:pt x="16120" y="225"/>
                    <a:pt x="16120" y="225"/>
                  </a:cubicBezTo>
                  <a:cubicBezTo>
                    <a:pt x="16142" y="367"/>
                    <a:pt x="16094" y="486"/>
                    <a:pt x="15941" y="628"/>
                  </a:cubicBezTo>
                  <a:cubicBezTo>
                    <a:pt x="16012" y="475"/>
                    <a:pt x="15930" y="378"/>
                    <a:pt x="15918" y="273"/>
                  </a:cubicBezTo>
                  <a:cubicBezTo>
                    <a:pt x="15907" y="154"/>
                    <a:pt x="16120" y="177"/>
                    <a:pt x="16094" y="35"/>
                  </a:cubicBezTo>
                  <a:lnTo>
                    <a:pt x="16012" y="35"/>
                  </a:lnTo>
                  <a:cubicBezTo>
                    <a:pt x="15897" y="35"/>
                    <a:pt x="15801" y="110"/>
                    <a:pt x="15691" y="110"/>
                  </a:cubicBezTo>
                  <a:cubicBezTo>
                    <a:pt x="15676" y="110"/>
                    <a:pt x="15661" y="109"/>
                    <a:pt x="15646" y="106"/>
                  </a:cubicBezTo>
                  <a:cubicBezTo>
                    <a:pt x="15535" y="86"/>
                    <a:pt x="15413" y="74"/>
                    <a:pt x="15289" y="74"/>
                  </a:cubicBezTo>
                  <a:cubicBezTo>
                    <a:pt x="15199" y="74"/>
                    <a:pt x="15108" y="80"/>
                    <a:pt x="15019" y="94"/>
                  </a:cubicBezTo>
                  <a:cubicBezTo>
                    <a:pt x="15055" y="177"/>
                    <a:pt x="15078" y="262"/>
                    <a:pt x="15078" y="426"/>
                  </a:cubicBezTo>
                  <a:cubicBezTo>
                    <a:pt x="15041" y="271"/>
                    <a:pt x="14964" y="242"/>
                    <a:pt x="14881" y="242"/>
                  </a:cubicBezTo>
                  <a:cubicBezTo>
                    <a:pt x="14856" y="242"/>
                    <a:pt x="14831" y="245"/>
                    <a:pt x="14806" y="248"/>
                  </a:cubicBezTo>
                  <a:cubicBezTo>
                    <a:pt x="14772" y="276"/>
                    <a:pt x="14738" y="288"/>
                    <a:pt x="14700" y="288"/>
                  </a:cubicBezTo>
                  <a:cubicBezTo>
                    <a:pt x="14657" y="288"/>
                    <a:pt x="14607" y="273"/>
                    <a:pt x="14545" y="248"/>
                  </a:cubicBezTo>
                  <a:cubicBezTo>
                    <a:pt x="14567" y="240"/>
                    <a:pt x="14589" y="238"/>
                    <a:pt x="14609" y="238"/>
                  </a:cubicBezTo>
                  <a:cubicBezTo>
                    <a:pt x="14660" y="238"/>
                    <a:pt x="14704" y="254"/>
                    <a:pt x="14745" y="254"/>
                  </a:cubicBezTo>
                  <a:cubicBezTo>
                    <a:pt x="14766" y="254"/>
                    <a:pt x="14786" y="249"/>
                    <a:pt x="14806" y="236"/>
                  </a:cubicBezTo>
                  <a:cubicBezTo>
                    <a:pt x="14877" y="191"/>
                    <a:pt x="14948" y="143"/>
                    <a:pt x="15019" y="94"/>
                  </a:cubicBezTo>
                  <a:cubicBezTo>
                    <a:pt x="15007" y="83"/>
                    <a:pt x="14996" y="60"/>
                    <a:pt x="14984" y="60"/>
                  </a:cubicBezTo>
                  <a:cubicBezTo>
                    <a:pt x="14843" y="72"/>
                    <a:pt x="14712" y="72"/>
                    <a:pt x="14570" y="94"/>
                  </a:cubicBezTo>
                  <a:cubicBezTo>
                    <a:pt x="14536" y="102"/>
                    <a:pt x="14502" y="104"/>
                    <a:pt x="14467" y="104"/>
                  </a:cubicBezTo>
                  <a:cubicBezTo>
                    <a:pt x="14410" y="104"/>
                    <a:pt x="14353" y="98"/>
                    <a:pt x="14297" y="98"/>
                  </a:cubicBezTo>
                  <a:cubicBezTo>
                    <a:pt x="14265" y="98"/>
                    <a:pt x="14234" y="100"/>
                    <a:pt x="14204" y="106"/>
                  </a:cubicBezTo>
                  <a:cubicBezTo>
                    <a:pt x="14148" y="117"/>
                    <a:pt x="14093" y="121"/>
                    <a:pt x="14040" y="121"/>
                  </a:cubicBezTo>
                  <a:cubicBezTo>
                    <a:pt x="13970" y="121"/>
                    <a:pt x="13903" y="114"/>
                    <a:pt x="13835" y="106"/>
                  </a:cubicBezTo>
                  <a:cubicBezTo>
                    <a:pt x="13774" y="103"/>
                    <a:pt x="13713" y="101"/>
                    <a:pt x="13653" y="101"/>
                  </a:cubicBezTo>
                  <a:cubicBezTo>
                    <a:pt x="13312" y="101"/>
                    <a:pt x="12976" y="144"/>
                    <a:pt x="12634" y="144"/>
                  </a:cubicBezTo>
                  <a:cubicBezTo>
                    <a:pt x="12601" y="144"/>
                    <a:pt x="12568" y="143"/>
                    <a:pt x="12535" y="143"/>
                  </a:cubicBezTo>
                  <a:cubicBezTo>
                    <a:pt x="12416" y="143"/>
                    <a:pt x="12240" y="143"/>
                    <a:pt x="12147" y="273"/>
                  </a:cubicBezTo>
                  <a:cubicBezTo>
                    <a:pt x="12138" y="287"/>
                    <a:pt x="12114" y="305"/>
                    <a:pt x="12099" y="305"/>
                  </a:cubicBezTo>
                  <a:cubicBezTo>
                    <a:pt x="12089" y="305"/>
                    <a:pt x="12082" y="297"/>
                    <a:pt x="12087" y="273"/>
                  </a:cubicBezTo>
                  <a:cubicBezTo>
                    <a:pt x="12087" y="154"/>
                    <a:pt x="12016" y="191"/>
                    <a:pt x="11957" y="177"/>
                  </a:cubicBezTo>
                  <a:cubicBezTo>
                    <a:pt x="11907" y="169"/>
                    <a:pt x="11857" y="166"/>
                    <a:pt x="11807" y="166"/>
                  </a:cubicBezTo>
                  <a:cubicBezTo>
                    <a:pt x="11684" y="166"/>
                    <a:pt x="11562" y="183"/>
                    <a:pt x="11443" y="183"/>
                  </a:cubicBezTo>
                  <a:cubicBezTo>
                    <a:pt x="11405" y="183"/>
                    <a:pt x="11367" y="181"/>
                    <a:pt x="11329" y="177"/>
                  </a:cubicBezTo>
                  <a:cubicBezTo>
                    <a:pt x="11296" y="171"/>
                    <a:pt x="11266" y="169"/>
                    <a:pt x="11237" y="169"/>
                  </a:cubicBezTo>
                  <a:cubicBezTo>
                    <a:pt x="11144" y="169"/>
                    <a:pt x="11071" y="199"/>
                    <a:pt x="10997" y="273"/>
                  </a:cubicBezTo>
                  <a:cubicBezTo>
                    <a:pt x="10986" y="284"/>
                    <a:pt x="10963" y="307"/>
                    <a:pt x="10941" y="319"/>
                  </a:cubicBezTo>
                  <a:cubicBezTo>
                    <a:pt x="10938" y="321"/>
                    <a:pt x="10935" y="323"/>
                    <a:pt x="10932" y="323"/>
                  </a:cubicBezTo>
                  <a:cubicBezTo>
                    <a:pt x="10923" y="323"/>
                    <a:pt x="10917" y="305"/>
                    <a:pt x="10926" y="296"/>
                  </a:cubicBezTo>
                  <a:cubicBezTo>
                    <a:pt x="10952" y="284"/>
                    <a:pt x="10975" y="273"/>
                    <a:pt x="10997" y="262"/>
                  </a:cubicBezTo>
                  <a:cubicBezTo>
                    <a:pt x="10950" y="200"/>
                    <a:pt x="10905" y="179"/>
                    <a:pt x="10859" y="179"/>
                  </a:cubicBezTo>
                  <a:cubicBezTo>
                    <a:pt x="10781" y="179"/>
                    <a:pt x="10703" y="243"/>
                    <a:pt x="10620" y="273"/>
                  </a:cubicBezTo>
                  <a:cubicBezTo>
                    <a:pt x="10596" y="332"/>
                    <a:pt x="10546" y="354"/>
                    <a:pt x="10481" y="354"/>
                  </a:cubicBezTo>
                  <a:cubicBezTo>
                    <a:pt x="10455" y="354"/>
                    <a:pt x="10426" y="351"/>
                    <a:pt x="10396" y="344"/>
                  </a:cubicBezTo>
                  <a:cubicBezTo>
                    <a:pt x="10455" y="248"/>
                    <a:pt x="10560" y="296"/>
                    <a:pt x="10620" y="262"/>
                  </a:cubicBezTo>
                  <a:cubicBezTo>
                    <a:pt x="10620" y="236"/>
                    <a:pt x="10609" y="202"/>
                    <a:pt x="10609" y="202"/>
                  </a:cubicBezTo>
                  <a:cubicBezTo>
                    <a:pt x="10523" y="197"/>
                    <a:pt x="10440" y="180"/>
                    <a:pt x="10360" y="180"/>
                  </a:cubicBezTo>
                  <a:cubicBezTo>
                    <a:pt x="10274" y="180"/>
                    <a:pt x="10191" y="199"/>
                    <a:pt x="10112" y="273"/>
                  </a:cubicBezTo>
                  <a:cubicBezTo>
                    <a:pt x="10102" y="250"/>
                    <a:pt x="10101" y="212"/>
                    <a:pt x="10074" y="212"/>
                  </a:cubicBezTo>
                  <a:cubicBezTo>
                    <a:pt x="10071" y="212"/>
                    <a:pt x="10068" y="212"/>
                    <a:pt x="10064" y="214"/>
                  </a:cubicBezTo>
                  <a:cubicBezTo>
                    <a:pt x="10052" y="225"/>
                    <a:pt x="10041" y="248"/>
                    <a:pt x="10030" y="273"/>
                  </a:cubicBezTo>
                  <a:cubicBezTo>
                    <a:pt x="10009" y="282"/>
                    <a:pt x="9976" y="315"/>
                    <a:pt x="9958" y="315"/>
                  </a:cubicBezTo>
                  <a:cubicBezTo>
                    <a:pt x="9953" y="315"/>
                    <a:pt x="9950" y="312"/>
                    <a:pt x="9947" y="307"/>
                  </a:cubicBezTo>
                  <a:cubicBezTo>
                    <a:pt x="9910" y="246"/>
                    <a:pt x="9892" y="217"/>
                    <a:pt x="9873" y="217"/>
                  </a:cubicBezTo>
                  <a:cubicBezTo>
                    <a:pt x="9857" y="217"/>
                    <a:pt x="9839" y="240"/>
                    <a:pt x="9805" y="284"/>
                  </a:cubicBezTo>
                  <a:cubicBezTo>
                    <a:pt x="9790" y="305"/>
                    <a:pt x="9776" y="322"/>
                    <a:pt x="9759" y="322"/>
                  </a:cubicBezTo>
                  <a:cubicBezTo>
                    <a:pt x="9747" y="322"/>
                    <a:pt x="9735" y="315"/>
                    <a:pt x="9720" y="296"/>
                  </a:cubicBezTo>
                  <a:cubicBezTo>
                    <a:pt x="9658" y="220"/>
                    <a:pt x="9629" y="185"/>
                    <a:pt x="9594" y="185"/>
                  </a:cubicBezTo>
                  <a:cubicBezTo>
                    <a:pt x="9563" y="185"/>
                    <a:pt x="9528" y="212"/>
                    <a:pt x="9462" y="262"/>
                  </a:cubicBezTo>
                  <a:cubicBezTo>
                    <a:pt x="9439" y="276"/>
                    <a:pt x="9431" y="285"/>
                    <a:pt x="9419" y="285"/>
                  </a:cubicBezTo>
                  <a:cubicBezTo>
                    <a:pt x="9412" y="285"/>
                    <a:pt x="9404" y="282"/>
                    <a:pt x="9391" y="273"/>
                  </a:cubicBezTo>
                  <a:cubicBezTo>
                    <a:pt x="9313" y="212"/>
                    <a:pt x="9245" y="182"/>
                    <a:pt x="9181" y="182"/>
                  </a:cubicBezTo>
                  <a:cubicBezTo>
                    <a:pt x="9109" y="182"/>
                    <a:pt x="9041" y="220"/>
                    <a:pt x="8965" y="296"/>
                  </a:cubicBezTo>
                  <a:cubicBezTo>
                    <a:pt x="8937" y="329"/>
                    <a:pt x="8918" y="343"/>
                    <a:pt x="8907" y="343"/>
                  </a:cubicBezTo>
                  <a:cubicBezTo>
                    <a:pt x="8891" y="343"/>
                    <a:pt x="8892" y="311"/>
                    <a:pt x="8906" y="262"/>
                  </a:cubicBezTo>
                  <a:cubicBezTo>
                    <a:pt x="8906" y="236"/>
                    <a:pt x="8869" y="236"/>
                    <a:pt x="8846" y="236"/>
                  </a:cubicBezTo>
                  <a:cubicBezTo>
                    <a:pt x="8682" y="214"/>
                    <a:pt x="8528" y="202"/>
                    <a:pt x="8372" y="202"/>
                  </a:cubicBezTo>
                  <a:cubicBezTo>
                    <a:pt x="8352" y="201"/>
                    <a:pt x="8332" y="201"/>
                    <a:pt x="8312" y="201"/>
                  </a:cubicBezTo>
                  <a:cubicBezTo>
                    <a:pt x="8097" y="201"/>
                    <a:pt x="7887" y="240"/>
                    <a:pt x="7674" y="240"/>
                  </a:cubicBezTo>
                  <a:cubicBezTo>
                    <a:pt x="7605" y="240"/>
                    <a:pt x="7535" y="236"/>
                    <a:pt x="7464" y="225"/>
                  </a:cubicBezTo>
                  <a:cubicBezTo>
                    <a:pt x="7455" y="223"/>
                    <a:pt x="7447" y="223"/>
                    <a:pt x="7439" y="223"/>
                  </a:cubicBezTo>
                  <a:cubicBezTo>
                    <a:pt x="7382" y="223"/>
                    <a:pt x="7345" y="258"/>
                    <a:pt x="7345" y="333"/>
                  </a:cubicBezTo>
                  <a:cubicBezTo>
                    <a:pt x="7315" y="327"/>
                    <a:pt x="7284" y="323"/>
                    <a:pt x="7254" y="323"/>
                  </a:cubicBezTo>
                  <a:cubicBezTo>
                    <a:pt x="7213" y="323"/>
                    <a:pt x="7173" y="329"/>
                    <a:pt x="7132" y="344"/>
                  </a:cubicBezTo>
                  <a:lnTo>
                    <a:pt x="7121" y="344"/>
                  </a:lnTo>
                  <a:lnTo>
                    <a:pt x="7132" y="333"/>
                  </a:lnTo>
                  <a:cubicBezTo>
                    <a:pt x="7117" y="309"/>
                    <a:pt x="7092" y="295"/>
                    <a:pt x="7073" y="295"/>
                  </a:cubicBezTo>
                  <a:cubicBezTo>
                    <a:pt x="7062" y="295"/>
                    <a:pt x="7054" y="299"/>
                    <a:pt x="7050" y="307"/>
                  </a:cubicBezTo>
                  <a:cubicBezTo>
                    <a:pt x="7028" y="367"/>
                    <a:pt x="7006" y="388"/>
                    <a:pt x="6981" y="388"/>
                  </a:cubicBezTo>
                  <a:cubicBezTo>
                    <a:pt x="6938" y="388"/>
                    <a:pt x="6890" y="324"/>
                    <a:pt x="6837" y="307"/>
                  </a:cubicBezTo>
                  <a:lnTo>
                    <a:pt x="6837" y="307"/>
                  </a:lnTo>
                  <a:cubicBezTo>
                    <a:pt x="6882" y="531"/>
                    <a:pt x="6695" y="546"/>
                    <a:pt x="6553" y="602"/>
                  </a:cubicBezTo>
                  <a:cubicBezTo>
                    <a:pt x="6553" y="531"/>
                    <a:pt x="6587" y="486"/>
                    <a:pt x="6624" y="438"/>
                  </a:cubicBezTo>
                  <a:cubicBezTo>
                    <a:pt x="6684" y="344"/>
                    <a:pt x="6647" y="307"/>
                    <a:pt x="6528" y="273"/>
                  </a:cubicBezTo>
                  <a:cubicBezTo>
                    <a:pt x="6514" y="269"/>
                    <a:pt x="6502" y="268"/>
                    <a:pt x="6491" y="268"/>
                  </a:cubicBezTo>
                  <a:cubicBezTo>
                    <a:pt x="6396" y="268"/>
                    <a:pt x="6435" y="404"/>
                    <a:pt x="6340" y="404"/>
                  </a:cubicBezTo>
                  <a:lnTo>
                    <a:pt x="6292" y="449"/>
                  </a:lnTo>
                  <a:cubicBezTo>
                    <a:pt x="6288" y="451"/>
                    <a:pt x="6284" y="452"/>
                    <a:pt x="6280" y="452"/>
                  </a:cubicBezTo>
                  <a:cubicBezTo>
                    <a:pt x="6266" y="452"/>
                    <a:pt x="6260" y="436"/>
                    <a:pt x="6269" y="426"/>
                  </a:cubicBezTo>
                  <a:cubicBezTo>
                    <a:pt x="6292" y="415"/>
                    <a:pt x="6315" y="404"/>
                    <a:pt x="6340" y="389"/>
                  </a:cubicBezTo>
                  <a:cubicBezTo>
                    <a:pt x="6340" y="333"/>
                    <a:pt x="6315" y="307"/>
                    <a:pt x="6244" y="307"/>
                  </a:cubicBezTo>
                  <a:cubicBezTo>
                    <a:pt x="5868" y="318"/>
                    <a:pt x="5499" y="368"/>
                    <a:pt x="5122" y="368"/>
                  </a:cubicBezTo>
                  <a:cubicBezTo>
                    <a:pt x="5087" y="368"/>
                    <a:pt x="5051" y="368"/>
                    <a:pt x="5015" y="367"/>
                  </a:cubicBezTo>
                  <a:cubicBezTo>
                    <a:pt x="4974" y="367"/>
                    <a:pt x="4933" y="363"/>
                    <a:pt x="4893" y="363"/>
                  </a:cubicBezTo>
                  <a:cubicBezTo>
                    <a:pt x="4830" y="363"/>
                    <a:pt x="4770" y="372"/>
                    <a:pt x="4720" y="415"/>
                  </a:cubicBezTo>
                  <a:cubicBezTo>
                    <a:pt x="4703" y="380"/>
                    <a:pt x="4685" y="358"/>
                    <a:pt x="4653" y="358"/>
                  </a:cubicBezTo>
                  <a:cubicBezTo>
                    <a:pt x="4641" y="358"/>
                    <a:pt x="4628" y="361"/>
                    <a:pt x="4612" y="367"/>
                  </a:cubicBezTo>
                  <a:cubicBezTo>
                    <a:pt x="4601" y="378"/>
                    <a:pt x="4578" y="389"/>
                    <a:pt x="4578" y="404"/>
                  </a:cubicBezTo>
                  <a:cubicBezTo>
                    <a:pt x="4601" y="449"/>
                    <a:pt x="4649" y="426"/>
                    <a:pt x="4683" y="438"/>
                  </a:cubicBezTo>
                  <a:cubicBezTo>
                    <a:pt x="4643" y="454"/>
                    <a:pt x="4589" y="512"/>
                    <a:pt x="4540" y="512"/>
                  </a:cubicBezTo>
                  <a:cubicBezTo>
                    <a:pt x="4520" y="512"/>
                    <a:pt x="4501" y="502"/>
                    <a:pt x="4484" y="475"/>
                  </a:cubicBezTo>
                  <a:cubicBezTo>
                    <a:pt x="4399" y="319"/>
                    <a:pt x="4246" y="355"/>
                    <a:pt x="4104" y="333"/>
                  </a:cubicBezTo>
                  <a:cubicBezTo>
                    <a:pt x="4084" y="328"/>
                    <a:pt x="4064" y="326"/>
                    <a:pt x="4047" y="326"/>
                  </a:cubicBezTo>
                  <a:cubicBezTo>
                    <a:pt x="3912" y="326"/>
                    <a:pt x="3850" y="442"/>
                    <a:pt x="3798" y="557"/>
                  </a:cubicBezTo>
                  <a:cubicBezTo>
                    <a:pt x="3743" y="492"/>
                    <a:pt x="3770" y="375"/>
                    <a:pt x="3719" y="375"/>
                  </a:cubicBezTo>
                  <a:cubicBezTo>
                    <a:pt x="3714" y="375"/>
                    <a:pt x="3710" y="376"/>
                    <a:pt x="3704" y="378"/>
                  </a:cubicBezTo>
                  <a:cubicBezTo>
                    <a:pt x="3695" y="380"/>
                    <a:pt x="3687" y="381"/>
                    <a:pt x="3678" y="381"/>
                  </a:cubicBezTo>
                  <a:cubicBezTo>
                    <a:pt x="3617" y="381"/>
                    <a:pt x="3546" y="342"/>
                    <a:pt x="3483" y="342"/>
                  </a:cubicBezTo>
                  <a:cubicBezTo>
                    <a:pt x="3436" y="342"/>
                    <a:pt x="3393" y="363"/>
                    <a:pt x="3361" y="438"/>
                  </a:cubicBezTo>
                  <a:cubicBezTo>
                    <a:pt x="3353" y="460"/>
                    <a:pt x="3346" y="468"/>
                    <a:pt x="3341" y="468"/>
                  </a:cubicBezTo>
                  <a:cubicBezTo>
                    <a:pt x="3329" y="468"/>
                    <a:pt x="3324" y="430"/>
                    <a:pt x="3324" y="415"/>
                  </a:cubicBezTo>
                  <a:cubicBezTo>
                    <a:pt x="3264" y="296"/>
                    <a:pt x="3136" y="344"/>
                    <a:pt x="3051" y="307"/>
                  </a:cubicBezTo>
                  <a:cubicBezTo>
                    <a:pt x="3035" y="301"/>
                    <a:pt x="3020" y="298"/>
                    <a:pt x="3007" y="298"/>
                  </a:cubicBezTo>
                  <a:cubicBezTo>
                    <a:pt x="2946" y="298"/>
                    <a:pt x="2919" y="359"/>
                    <a:pt x="2898" y="426"/>
                  </a:cubicBezTo>
                  <a:cubicBezTo>
                    <a:pt x="2896" y="431"/>
                    <a:pt x="2892" y="432"/>
                    <a:pt x="2887" y="432"/>
                  </a:cubicBezTo>
                  <a:cubicBezTo>
                    <a:pt x="2866" y="432"/>
                    <a:pt x="2823" y="397"/>
                    <a:pt x="2804" y="367"/>
                  </a:cubicBezTo>
                  <a:cubicBezTo>
                    <a:pt x="2816" y="355"/>
                    <a:pt x="2838" y="319"/>
                    <a:pt x="2827" y="307"/>
                  </a:cubicBezTo>
                  <a:cubicBezTo>
                    <a:pt x="2823" y="306"/>
                    <a:pt x="2819" y="305"/>
                    <a:pt x="2816" y="305"/>
                  </a:cubicBezTo>
                  <a:cubicBezTo>
                    <a:pt x="2793" y="305"/>
                    <a:pt x="2792" y="336"/>
                    <a:pt x="2782" y="355"/>
                  </a:cubicBezTo>
                  <a:cubicBezTo>
                    <a:pt x="2555" y="344"/>
                    <a:pt x="2331" y="367"/>
                    <a:pt x="2106" y="319"/>
                  </a:cubicBezTo>
                  <a:cubicBezTo>
                    <a:pt x="2083" y="315"/>
                    <a:pt x="2058" y="314"/>
                    <a:pt x="2033" y="314"/>
                  </a:cubicBezTo>
                  <a:cubicBezTo>
                    <a:pt x="1971" y="314"/>
                    <a:pt x="1906" y="323"/>
                    <a:pt x="1845" y="333"/>
                  </a:cubicBezTo>
                  <a:cubicBezTo>
                    <a:pt x="1763" y="355"/>
                    <a:pt x="1729" y="404"/>
                    <a:pt x="1740" y="486"/>
                  </a:cubicBezTo>
                  <a:cubicBezTo>
                    <a:pt x="1752" y="497"/>
                    <a:pt x="1763" y="509"/>
                    <a:pt x="1763" y="520"/>
                  </a:cubicBezTo>
                  <a:cubicBezTo>
                    <a:pt x="1759" y="521"/>
                    <a:pt x="1756" y="522"/>
                    <a:pt x="1754" y="522"/>
                  </a:cubicBezTo>
                  <a:cubicBezTo>
                    <a:pt x="1733" y="522"/>
                    <a:pt x="1749" y="486"/>
                    <a:pt x="1729" y="486"/>
                  </a:cubicBezTo>
                  <a:cubicBezTo>
                    <a:pt x="1694" y="441"/>
                    <a:pt x="1692" y="366"/>
                    <a:pt x="1596" y="366"/>
                  </a:cubicBezTo>
                  <a:cubicBezTo>
                    <a:pt x="1590" y="366"/>
                    <a:pt x="1583" y="366"/>
                    <a:pt x="1576" y="367"/>
                  </a:cubicBezTo>
                  <a:cubicBezTo>
                    <a:pt x="1266" y="389"/>
                    <a:pt x="960" y="378"/>
                    <a:pt x="653" y="389"/>
                  </a:cubicBezTo>
                  <a:cubicBezTo>
                    <a:pt x="463" y="404"/>
                    <a:pt x="284" y="449"/>
                    <a:pt x="120" y="520"/>
                  </a:cubicBezTo>
                  <a:cubicBezTo>
                    <a:pt x="72" y="546"/>
                    <a:pt x="1" y="580"/>
                    <a:pt x="26" y="639"/>
                  </a:cubicBezTo>
                  <a:cubicBezTo>
                    <a:pt x="38" y="721"/>
                    <a:pt x="108" y="744"/>
                    <a:pt x="179" y="744"/>
                  </a:cubicBezTo>
                  <a:cubicBezTo>
                    <a:pt x="187" y="747"/>
                    <a:pt x="194" y="748"/>
                    <a:pt x="202" y="748"/>
                  </a:cubicBezTo>
                  <a:cubicBezTo>
                    <a:pt x="229" y="748"/>
                    <a:pt x="258" y="733"/>
                    <a:pt x="284" y="733"/>
                  </a:cubicBezTo>
                  <a:cubicBezTo>
                    <a:pt x="492" y="724"/>
                    <a:pt x="700" y="691"/>
                    <a:pt x="906" y="691"/>
                  </a:cubicBezTo>
                  <a:cubicBezTo>
                    <a:pt x="959" y="691"/>
                    <a:pt x="1012" y="694"/>
                    <a:pt x="1065" y="699"/>
                  </a:cubicBezTo>
                  <a:cubicBezTo>
                    <a:pt x="1349" y="721"/>
                    <a:pt x="1647" y="721"/>
                    <a:pt x="1930" y="733"/>
                  </a:cubicBezTo>
                  <a:cubicBezTo>
                    <a:pt x="1941" y="734"/>
                    <a:pt x="1951" y="734"/>
                    <a:pt x="1961" y="734"/>
                  </a:cubicBezTo>
                  <a:cubicBezTo>
                    <a:pt x="2056" y="734"/>
                    <a:pt x="2147" y="704"/>
                    <a:pt x="2244" y="704"/>
                  </a:cubicBezTo>
                  <a:cubicBezTo>
                    <a:pt x="2291" y="704"/>
                    <a:pt x="2339" y="711"/>
                    <a:pt x="2390" y="733"/>
                  </a:cubicBezTo>
                  <a:cubicBezTo>
                    <a:pt x="2471" y="767"/>
                    <a:pt x="2559" y="781"/>
                    <a:pt x="2649" y="781"/>
                  </a:cubicBezTo>
                  <a:cubicBezTo>
                    <a:pt x="2717" y="781"/>
                    <a:pt x="2785" y="773"/>
                    <a:pt x="2853" y="758"/>
                  </a:cubicBezTo>
                  <a:cubicBezTo>
                    <a:pt x="2873" y="752"/>
                    <a:pt x="2895" y="750"/>
                    <a:pt x="2916" y="750"/>
                  </a:cubicBezTo>
                  <a:cubicBezTo>
                    <a:pt x="2972" y="750"/>
                    <a:pt x="3030" y="766"/>
                    <a:pt x="3085" y="766"/>
                  </a:cubicBezTo>
                  <a:cubicBezTo>
                    <a:pt x="3137" y="766"/>
                    <a:pt x="3186" y="752"/>
                    <a:pt x="3230" y="699"/>
                  </a:cubicBezTo>
                  <a:cubicBezTo>
                    <a:pt x="3406" y="758"/>
                    <a:pt x="3596" y="758"/>
                    <a:pt x="3786" y="758"/>
                  </a:cubicBezTo>
                  <a:cubicBezTo>
                    <a:pt x="3889" y="748"/>
                    <a:pt x="3998" y="716"/>
                    <a:pt x="4108" y="716"/>
                  </a:cubicBezTo>
                  <a:cubicBezTo>
                    <a:pt x="4150" y="716"/>
                    <a:pt x="4192" y="720"/>
                    <a:pt x="4235" y="733"/>
                  </a:cubicBezTo>
                  <a:cubicBezTo>
                    <a:pt x="4318" y="764"/>
                    <a:pt x="4403" y="777"/>
                    <a:pt x="4488" y="777"/>
                  </a:cubicBezTo>
                  <a:cubicBezTo>
                    <a:pt x="4598" y="777"/>
                    <a:pt x="4708" y="755"/>
                    <a:pt x="4814" y="721"/>
                  </a:cubicBezTo>
                  <a:cubicBezTo>
                    <a:pt x="5026" y="792"/>
                    <a:pt x="5239" y="804"/>
                    <a:pt x="5464" y="804"/>
                  </a:cubicBezTo>
                  <a:cubicBezTo>
                    <a:pt x="5594" y="815"/>
                    <a:pt x="5724" y="821"/>
                    <a:pt x="5853" y="821"/>
                  </a:cubicBezTo>
                  <a:cubicBezTo>
                    <a:pt x="6031" y="821"/>
                    <a:pt x="6208" y="809"/>
                    <a:pt x="6386" y="781"/>
                  </a:cubicBezTo>
                  <a:cubicBezTo>
                    <a:pt x="6415" y="777"/>
                    <a:pt x="6444" y="776"/>
                    <a:pt x="6472" y="776"/>
                  </a:cubicBezTo>
                  <a:cubicBezTo>
                    <a:pt x="6618" y="776"/>
                    <a:pt x="6757" y="817"/>
                    <a:pt x="6897" y="829"/>
                  </a:cubicBezTo>
                  <a:cubicBezTo>
                    <a:pt x="6929" y="832"/>
                    <a:pt x="6962" y="833"/>
                    <a:pt x="6994" y="833"/>
                  </a:cubicBezTo>
                  <a:cubicBezTo>
                    <a:pt x="7147" y="833"/>
                    <a:pt x="7299" y="810"/>
                    <a:pt x="7451" y="810"/>
                  </a:cubicBezTo>
                  <a:cubicBezTo>
                    <a:pt x="7550" y="810"/>
                    <a:pt x="7649" y="819"/>
                    <a:pt x="7748" y="852"/>
                  </a:cubicBezTo>
                  <a:cubicBezTo>
                    <a:pt x="7755" y="854"/>
                    <a:pt x="7762" y="855"/>
                    <a:pt x="7770" y="855"/>
                  </a:cubicBezTo>
                  <a:cubicBezTo>
                    <a:pt x="7790" y="855"/>
                    <a:pt x="7811" y="849"/>
                    <a:pt x="7831" y="849"/>
                  </a:cubicBezTo>
                  <a:cubicBezTo>
                    <a:pt x="7838" y="849"/>
                    <a:pt x="7846" y="850"/>
                    <a:pt x="7853" y="852"/>
                  </a:cubicBezTo>
                  <a:cubicBezTo>
                    <a:pt x="7877" y="857"/>
                    <a:pt x="7902" y="860"/>
                    <a:pt x="7927" y="860"/>
                  </a:cubicBezTo>
                  <a:cubicBezTo>
                    <a:pt x="8032" y="860"/>
                    <a:pt x="8139" y="821"/>
                    <a:pt x="8233" y="821"/>
                  </a:cubicBezTo>
                  <a:cubicBezTo>
                    <a:pt x="8257" y="821"/>
                    <a:pt x="8280" y="823"/>
                    <a:pt x="8301" y="829"/>
                  </a:cubicBezTo>
                  <a:cubicBezTo>
                    <a:pt x="8443" y="875"/>
                    <a:pt x="8599" y="841"/>
                    <a:pt x="8741" y="900"/>
                  </a:cubicBezTo>
                  <a:cubicBezTo>
                    <a:pt x="8751" y="904"/>
                    <a:pt x="8760" y="906"/>
                    <a:pt x="8769" y="906"/>
                  </a:cubicBezTo>
                  <a:cubicBezTo>
                    <a:pt x="8810" y="906"/>
                    <a:pt x="8835" y="864"/>
                    <a:pt x="8835" y="815"/>
                  </a:cubicBezTo>
                  <a:cubicBezTo>
                    <a:pt x="8824" y="770"/>
                    <a:pt x="8835" y="733"/>
                    <a:pt x="8894" y="733"/>
                  </a:cubicBezTo>
                  <a:cubicBezTo>
                    <a:pt x="8954" y="770"/>
                    <a:pt x="8858" y="886"/>
                    <a:pt x="8965" y="886"/>
                  </a:cubicBezTo>
                  <a:cubicBezTo>
                    <a:pt x="9141" y="900"/>
                    <a:pt x="9320" y="900"/>
                    <a:pt x="9507" y="900"/>
                  </a:cubicBezTo>
                  <a:cubicBezTo>
                    <a:pt x="9507" y="900"/>
                    <a:pt x="9522" y="886"/>
                    <a:pt x="9533" y="886"/>
                  </a:cubicBezTo>
                  <a:cubicBezTo>
                    <a:pt x="9533" y="863"/>
                    <a:pt x="9544" y="841"/>
                    <a:pt x="9556" y="815"/>
                  </a:cubicBezTo>
                  <a:cubicBezTo>
                    <a:pt x="9562" y="812"/>
                    <a:pt x="9567" y="811"/>
                    <a:pt x="9571" y="811"/>
                  </a:cubicBezTo>
                  <a:cubicBezTo>
                    <a:pt x="9584" y="811"/>
                    <a:pt x="9589" y="822"/>
                    <a:pt x="9578" y="841"/>
                  </a:cubicBezTo>
                  <a:lnTo>
                    <a:pt x="9533" y="886"/>
                  </a:lnTo>
                  <a:cubicBezTo>
                    <a:pt x="9559" y="923"/>
                    <a:pt x="9594" y="938"/>
                    <a:pt x="9630" y="938"/>
                  </a:cubicBezTo>
                  <a:cubicBezTo>
                    <a:pt x="9641" y="938"/>
                    <a:pt x="9652" y="937"/>
                    <a:pt x="9664" y="934"/>
                  </a:cubicBezTo>
                  <a:cubicBezTo>
                    <a:pt x="9710" y="930"/>
                    <a:pt x="9755" y="928"/>
                    <a:pt x="9799" y="928"/>
                  </a:cubicBezTo>
                  <a:cubicBezTo>
                    <a:pt x="9947" y="928"/>
                    <a:pt x="10088" y="948"/>
                    <a:pt x="10237" y="948"/>
                  </a:cubicBezTo>
                  <a:cubicBezTo>
                    <a:pt x="10262" y="948"/>
                    <a:pt x="10288" y="947"/>
                    <a:pt x="10313" y="946"/>
                  </a:cubicBezTo>
                  <a:cubicBezTo>
                    <a:pt x="10444" y="946"/>
                    <a:pt x="10526" y="912"/>
                    <a:pt x="10586" y="815"/>
                  </a:cubicBezTo>
                  <a:cubicBezTo>
                    <a:pt x="10586" y="900"/>
                    <a:pt x="10631" y="957"/>
                    <a:pt x="10702" y="957"/>
                  </a:cubicBezTo>
                  <a:cubicBezTo>
                    <a:pt x="10804" y="964"/>
                    <a:pt x="10905" y="978"/>
                    <a:pt x="11006" y="978"/>
                  </a:cubicBezTo>
                  <a:cubicBezTo>
                    <a:pt x="11116" y="978"/>
                    <a:pt x="11224" y="961"/>
                    <a:pt x="11329" y="900"/>
                  </a:cubicBezTo>
                  <a:cubicBezTo>
                    <a:pt x="11339" y="998"/>
                    <a:pt x="11398" y="1006"/>
                    <a:pt x="11467" y="1006"/>
                  </a:cubicBezTo>
                  <a:cubicBezTo>
                    <a:pt x="11480" y="1006"/>
                    <a:pt x="11494" y="1005"/>
                    <a:pt x="11508" y="1005"/>
                  </a:cubicBezTo>
                  <a:cubicBezTo>
                    <a:pt x="11824" y="984"/>
                    <a:pt x="12141" y="957"/>
                    <a:pt x="12460" y="957"/>
                  </a:cubicBezTo>
                  <a:cubicBezTo>
                    <a:pt x="12653" y="957"/>
                    <a:pt x="12847" y="967"/>
                    <a:pt x="13043" y="994"/>
                  </a:cubicBezTo>
                  <a:cubicBezTo>
                    <a:pt x="13055" y="996"/>
                    <a:pt x="13067" y="997"/>
                    <a:pt x="13078" y="997"/>
                  </a:cubicBezTo>
                  <a:cubicBezTo>
                    <a:pt x="13167" y="997"/>
                    <a:pt x="13248" y="939"/>
                    <a:pt x="13330" y="939"/>
                  </a:cubicBezTo>
                  <a:cubicBezTo>
                    <a:pt x="13345" y="939"/>
                    <a:pt x="13360" y="941"/>
                    <a:pt x="13375" y="946"/>
                  </a:cubicBezTo>
                  <a:cubicBezTo>
                    <a:pt x="13460" y="980"/>
                    <a:pt x="13546" y="992"/>
                    <a:pt x="13632" y="992"/>
                  </a:cubicBezTo>
                  <a:cubicBezTo>
                    <a:pt x="13788" y="992"/>
                    <a:pt x="13945" y="954"/>
                    <a:pt x="14099" y="954"/>
                  </a:cubicBezTo>
                  <a:cubicBezTo>
                    <a:pt x="14178" y="954"/>
                    <a:pt x="14256" y="964"/>
                    <a:pt x="14332" y="994"/>
                  </a:cubicBezTo>
                  <a:cubicBezTo>
                    <a:pt x="14472" y="961"/>
                    <a:pt x="14613" y="955"/>
                    <a:pt x="14753" y="955"/>
                  </a:cubicBezTo>
                  <a:cubicBezTo>
                    <a:pt x="14852" y="955"/>
                    <a:pt x="14951" y="958"/>
                    <a:pt x="15050" y="958"/>
                  </a:cubicBezTo>
                  <a:cubicBezTo>
                    <a:pt x="15162" y="958"/>
                    <a:pt x="15274" y="954"/>
                    <a:pt x="15385" y="934"/>
                  </a:cubicBezTo>
                  <a:cubicBezTo>
                    <a:pt x="15454" y="921"/>
                    <a:pt x="15524" y="916"/>
                    <a:pt x="15594" y="916"/>
                  </a:cubicBezTo>
                  <a:cubicBezTo>
                    <a:pt x="15642" y="916"/>
                    <a:pt x="15691" y="918"/>
                    <a:pt x="15739" y="923"/>
                  </a:cubicBezTo>
                  <a:cubicBezTo>
                    <a:pt x="15808" y="931"/>
                    <a:pt x="15877" y="936"/>
                    <a:pt x="15945" y="936"/>
                  </a:cubicBezTo>
                  <a:cubicBezTo>
                    <a:pt x="16065" y="936"/>
                    <a:pt x="16183" y="920"/>
                    <a:pt x="16296" y="875"/>
                  </a:cubicBezTo>
                  <a:cubicBezTo>
                    <a:pt x="16355" y="852"/>
                    <a:pt x="16426" y="852"/>
                    <a:pt x="16403" y="770"/>
                  </a:cubicBezTo>
                  <a:cubicBezTo>
                    <a:pt x="16391" y="736"/>
                    <a:pt x="16371" y="726"/>
                    <a:pt x="16349" y="726"/>
                  </a:cubicBezTo>
                  <a:cubicBezTo>
                    <a:pt x="16324" y="726"/>
                    <a:pt x="16297" y="738"/>
                    <a:pt x="16273" y="744"/>
                  </a:cubicBezTo>
                  <a:cubicBezTo>
                    <a:pt x="16261" y="748"/>
                    <a:pt x="16250" y="749"/>
                    <a:pt x="16239" y="749"/>
                  </a:cubicBezTo>
                  <a:cubicBezTo>
                    <a:pt x="16207" y="749"/>
                    <a:pt x="16179" y="733"/>
                    <a:pt x="16142" y="699"/>
                  </a:cubicBezTo>
                  <a:cubicBezTo>
                    <a:pt x="16176" y="639"/>
                    <a:pt x="16213" y="580"/>
                    <a:pt x="16247" y="520"/>
                  </a:cubicBezTo>
                  <a:cubicBezTo>
                    <a:pt x="16273" y="580"/>
                    <a:pt x="16332" y="580"/>
                    <a:pt x="16389" y="580"/>
                  </a:cubicBezTo>
                  <a:lnTo>
                    <a:pt x="16389" y="639"/>
                  </a:lnTo>
                  <a:cubicBezTo>
                    <a:pt x="16395" y="640"/>
                    <a:pt x="16401" y="641"/>
                    <a:pt x="16406" y="641"/>
                  </a:cubicBezTo>
                  <a:cubicBezTo>
                    <a:pt x="16449" y="641"/>
                    <a:pt x="16450" y="599"/>
                    <a:pt x="16460" y="568"/>
                  </a:cubicBezTo>
                  <a:cubicBezTo>
                    <a:pt x="16474" y="568"/>
                    <a:pt x="16474" y="557"/>
                    <a:pt x="16486" y="557"/>
                  </a:cubicBezTo>
                  <a:lnTo>
                    <a:pt x="16474" y="546"/>
                  </a:lnTo>
                  <a:cubicBezTo>
                    <a:pt x="16460" y="546"/>
                    <a:pt x="16460" y="557"/>
                    <a:pt x="16449" y="557"/>
                  </a:cubicBezTo>
                  <a:lnTo>
                    <a:pt x="16415" y="557"/>
                  </a:lnTo>
                  <a:cubicBezTo>
                    <a:pt x="16415" y="389"/>
                    <a:pt x="16568" y="284"/>
                    <a:pt x="16602" y="120"/>
                  </a:cubicBezTo>
                  <a:lnTo>
                    <a:pt x="16602" y="120"/>
                  </a:lnTo>
                  <a:cubicBezTo>
                    <a:pt x="16650" y="344"/>
                    <a:pt x="16781" y="580"/>
                    <a:pt x="16497" y="770"/>
                  </a:cubicBezTo>
                  <a:cubicBezTo>
                    <a:pt x="16460" y="781"/>
                    <a:pt x="16460" y="841"/>
                    <a:pt x="16508" y="875"/>
                  </a:cubicBezTo>
                  <a:cubicBezTo>
                    <a:pt x="16519" y="882"/>
                    <a:pt x="16530" y="885"/>
                    <a:pt x="16541" y="885"/>
                  </a:cubicBezTo>
                  <a:cubicBezTo>
                    <a:pt x="16567" y="885"/>
                    <a:pt x="16594" y="868"/>
                    <a:pt x="16628" y="852"/>
                  </a:cubicBezTo>
                  <a:lnTo>
                    <a:pt x="16639" y="852"/>
                  </a:lnTo>
                  <a:lnTo>
                    <a:pt x="16628" y="863"/>
                  </a:lnTo>
                  <a:cubicBezTo>
                    <a:pt x="16636" y="891"/>
                    <a:pt x="16658" y="904"/>
                    <a:pt x="16683" y="904"/>
                  </a:cubicBezTo>
                  <a:cubicBezTo>
                    <a:pt x="16692" y="904"/>
                    <a:pt x="16701" y="903"/>
                    <a:pt x="16710" y="900"/>
                  </a:cubicBezTo>
                  <a:cubicBezTo>
                    <a:pt x="16772" y="864"/>
                    <a:pt x="16827" y="808"/>
                    <a:pt x="16906" y="808"/>
                  </a:cubicBezTo>
                  <a:cubicBezTo>
                    <a:pt x="16933" y="808"/>
                    <a:pt x="16961" y="815"/>
                    <a:pt x="16994" y="829"/>
                  </a:cubicBezTo>
                  <a:cubicBezTo>
                    <a:pt x="16997" y="831"/>
                    <a:pt x="17000" y="832"/>
                    <a:pt x="17003" y="832"/>
                  </a:cubicBezTo>
                  <a:cubicBezTo>
                    <a:pt x="17034" y="832"/>
                    <a:pt x="17060" y="742"/>
                    <a:pt x="17016" y="721"/>
                  </a:cubicBezTo>
                  <a:cubicBezTo>
                    <a:pt x="16875" y="673"/>
                    <a:pt x="16971" y="616"/>
                    <a:pt x="17005" y="568"/>
                  </a:cubicBezTo>
                  <a:cubicBezTo>
                    <a:pt x="17042" y="509"/>
                    <a:pt x="17087" y="449"/>
                    <a:pt x="17136" y="378"/>
                  </a:cubicBezTo>
                  <a:lnTo>
                    <a:pt x="17136" y="378"/>
                  </a:lnTo>
                  <a:cubicBezTo>
                    <a:pt x="17170" y="426"/>
                    <a:pt x="17113" y="509"/>
                    <a:pt x="17195" y="509"/>
                  </a:cubicBezTo>
                  <a:cubicBezTo>
                    <a:pt x="17255" y="509"/>
                    <a:pt x="17277" y="460"/>
                    <a:pt x="17266" y="404"/>
                  </a:cubicBezTo>
                  <a:cubicBezTo>
                    <a:pt x="17257" y="320"/>
                    <a:pt x="17227" y="288"/>
                    <a:pt x="17137" y="288"/>
                  </a:cubicBezTo>
                  <a:cubicBezTo>
                    <a:pt x="17111" y="288"/>
                    <a:pt x="17079" y="291"/>
                    <a:pt x="17042" y="296"/>
                  </a:cubicBezTo>
                  <a:cubicBezTo>
                    <a:pt x="17035" y="290"/>
                    <a:pt x="17028" y="287"/>
                    <a:pt x="17024" y="287"/>
                  </a:cubicBezTo>
                  <a:cubicBezTo>
                    <a:pt x="17019" y="287"/>
                    <a:pt x="17016" y="290"/>
                    <a:pt x="17016" y="296"/>
                  </a:cubicBezTo>
                  <a:cubicBezTo>
                    <a:pt x="17016" y="307"/>
                    <a:pt x="17016" y="307"/>
                    <a:pt x="17028" y="319"/>
                  </a:cubicBezTo>
                  <a:cubicBezTo>
                    <a:pt x="17005" y="326"/>
                    <a:pt x="16984" y="330"/>
                    <a:pt x="16966" y="330"/>
                  </a:cubicBezTo>
                  <a:cubicBezTo>
                    <a:pt x="16870" y="330"/>
                    <a:pt x="16827" y="238"/>
                    <a:pt x="16758" y="191"/>
                  </a:cubicBezTo>
                  <a:cubicBezTo>
                    <a:pt x="16801" y="89"/>
                    <a:pt x="16793" y="60"/>
                    <a:pt x="16765" y="60"/>
                  </a:cubicBezTo>
                  <a:cubicBezTo>
                    <a:pt x="16729" y="60"/>
                    <a:pt x="16661" y="108"/>
                    <a:pt x="16627" y="108"/>
                  </a:cubicBezTo>
                  <a:cubicBezTo>
                    <a:pt x="16623" y="108"/>
                    <a:pt x="16619" y="107"/>
                    <a:pt x="16616" y="106"/>
                  </a:cubicBezTo>
                  <a:cubicBezTo>
                    <a:pt x="16628" y="72"/>
                    <a:pt x="16673" y="49"/>
                    <a:pt x="166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a:off x="2057150" y="5199025"/>
              <a:ext cx="11875" cy="7625"/>
            </a:xfrm>
            <a:custGeom>
              <a:avLst/>
              <a:gdLst/>
              <a:ahLst/>
              <a:cxnLst/>
              <a:rect l="l" t="t" r="r" b="b"/>
              <a:pathLst>
                <a:path w="475" h="305" extrusionOk="0">
                  <a:moveTo>
                    <a:pt x="273" y="1"/>
                  </a:moveTo>
                  <a:cubicBezTo>
                    <a:pt x="228" y="72"/>
                    <a:pt x="108" y="49"/>
                    <a:pt x="1" y="166"/>
                  </a:cubicBezTo>
                  <a:cubicBezTo>
                    <a:pt x="22" y="160"/>
                    <a:pt x="40" y="158"/>
                    <a:pt x="56" y="158"/>
                  </a:cubicBezTo>
                  <a:cubicBezTo>
                    <a:pt x="148" y="158"/>
                    <a:pt x="167" y="231"/>
                    <a:pt x="228" y="262"/>
                  </a:cubicBezTo>
                  <a:cubicBezTo>
                    <a:pt x="256" y="283"/>
                    <a:pt x="297" y="305"/>
                    <a:pt x="339" y="305"/>
                  </a:cubicBezTo>
                  <a:cubicBezTo>
                    <a:pt x="366" y="305"/>
                    <a:pt x="392" y="296"/>
                    <a:pt x="415" y="273"/>
                  </a:cubicBezTo>
                  <a:cubicBezTo>
                    <a:pt x="475" y="202"/>
                    <a:pt x="370" y="202"/>
                    <a:pt x="355" y="154"/>
                  </a:cubicBezTo>
                  <a:cubicBezTo>
                    <a:pt x="333" y="109"/>
                    <a:pt x="370" y="38"/>
                    <a:pt x="2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p:nvPr/>
          </p:nvSpPr>
          <p:spPr>
            <a:xfrm>
              <a:off x="2108350" y="5204025"/>
              <a:ext cx="6800" cy="4200"/>
            </a:xfrm>
            <a:custGeom>
              <a:avLst/>
              <a:gdLst/>
              <a:ahLst/>
              <a:cxnLst/>
              <a:rect l="l" t="t" r="r" b="b"/>
              <a:pathLst>
                <a:path w="272" h="168" extrusionOk="0">
                  <a:moveTo>
                    <a:pt x="95" y="0"/>
                  </a:moveTo>
                  <a:cubicBezTo>
                    <a:pt x="44" y="0"/>
                    <a:pt x="0" y="31"/>
                    <a:pt x="10" y="73"/>
                  </a:cubicBezTo>
                  <a:cubicBezTo>
                    <a:pt x="10" y="144"/>
                    <a:pt x="95" y="133"/>
                    <a:pt x="141" y="167"/>
                  </a:cubicBezTo>
                  <a:cubicBezTo>
                    <a:pt x="189" y="144"/>
                    <a:pt x="271" y="156"/>
                    <a:pt x="271" y="96"/>
                  </a:cubicBezTo>
                  <a:cubicBezTo>
                    <a:pt x="271" y="2"/>
                    <a:pt x="166" y="25"/>
                    <a:pt x="118" y="2"/>
                  </a:cubicBezTo>
                  <a:cubicBezTo>
                    <a:pt x="110" y="1"/>
                    <a:pt x="102"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1"/>
            <p:cNvSpPr/>
            <p:nvPr/>
          </p:nvSpPr>
          <p:spPr>
            <a:xfrm>
              <a:off x="2062250" y="5207825"/>
              <a:ext cx="5275" cy="3075"/>
            </a:xfrm>
            <a:custGeom>
              <a:avLst/>
              <a:gdLst/>
              <a:ahLst/>
              <a:cxnLst/>
              <a:rect l="l" t="t" r="r" b="b"/>
              <a:pathLst>
                <a:path w="211" h="123" extrusionOk="0">
                  <a:moveTo>
                    <a:pt x="62" y="1"/>
                  </a:moveTo>
                  <a:cubicBezTo>
                    <a:pt x="31" y="1"/>
                    <a:pt x="0" y="22"/>
                    <a:pt x="9" y="52"/>
                  </a:cubicBezTo>
                  <a:cubicBezTo>
                    <a:pt x="24" y="112"/>
                    <a:pt x="69" y="123"/>
                    <a:pt x="129" y="123"/>
                  </a:cubicBezTo>
                  <a:cubicBezTo>
                    <a:pt x="166" y="112"/>
                    <a:pt x="200" y="97"/>
                    <a:pt x="211" y="52"/>
                  </a:cubicBezTo>
                  <a:cubicBezTo>
                    <a:pt x="177" y="4"/>
                    <a:pt x="129" y="4"/>
                    <a:pt x="80" y="4"/>
                  </a:cubicBezTo>
                  <a:cubicBezTo>
                    <a:pt x="74" y="2"/>
                    <a:pt x="68" y="1"/>
                    <a:pt x="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a:off x="2098575" y="5202500"/>
              <a:ext cx="7425" cy="2450"/>
            </a:xfrm>
            <a:custGeom>
              <a:avLst/>
              <a:gdLst/>
              <a:ahLst/>
              <a:cxnLst/>
              <a:rect l="l" t="t" r="r" b="b"/>
              <a:pathLst>
                <a:path w="297" h="98" extrusionOk="0">
                  <a:moveTo>
                    <a:pt x="189" y="1"/>
                  </a:moveTo>
                  <a:cubicBezTo>
                    <a:pt x="144" y="1"/>
                    <a:pt x="94" y="16"/>
                    <a:pt x="46" y="16"/>
                  </a:cubicBezTo>
                  <a:cubicBezTo>
                    <a:pt x="38" y="16"/>
                    <a:pt x="31" y="16"/>
                    <a:pt x="24" y="15"/>
                  </a:cubicBezTo>
                  <a:cubicBezTo>
                    <a:pt x="24" y="11"/>
                    <a:pt x="22" y="10"/>
                    <a:pt x="20" y="10"/>
                  </a:cubicBezTo>
                  <a:cubicBezTo>
                    <a:pt x="16" y="10"/>
                    <a:pt x="9" y="15"/>
                    <a:pt x="1" y="15"/>
                  </a:cubicBezTo>
                  <a:cubicBezTo>
                    <a:pt x="69" y="50"/>
                    <a:pt x="125" y="98"/>
                    <a:pt x="197" y="98"/>
                  </a:cubicBezTo>
                  <a:cubicBezTo>
                    <a:pt x="224" y="98"/>
                    <a:pt x="252" y="91"/>
                    <a:pt x="285" y="75"/>
                  </a:cubicBezTo>
                  <a:cubicBezTo>
                    <a:pt x="285" y="75"/>
                    <a:pt x="296" y="63"/>
                    <a:pt x="285" y="52"/>
                  </a:cubicBezTo>
                  <a:cubicBezTo>
                    <a:pt x="260" y="12"/>
                    <a:pt x="226" y="1"/>
                    <a:pt x="1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1"/>
            <p:cNvSpPr/>
            <p:nvPr/>
          </p:nvSpPr>
          <p:spPr>
            <a:xfrm>
              <a:off x="2087025" y="5200525"/>
              <a:ext cx="4500" cy="3000"/>
            </a:xfrm>
            <a:custGeom>
              <a:avLst/>
              <a:gdLst/>
              <a:ahLst/>
              <a:cxnLst/>
              <a:rect l="l" t="t" r="r" b="b"/>
              <a:pathLst>
                <a:path w="180" h="120" extrusionOk="0">
                  <a:moveTo>
                    <a:pt x="120" y="1"/>
                  </a:moveTo>
                  <a:cubicBezTo>
                    <a:pt x="60" y="1"/>
                    <a:pt x="26" y="23"/>
                    <a:pt x="12" y="72"/>
                  </a:cubicBezTo>
                  <a:cubicBezTo>
                    <a:pt x="0" y="106"/>
                    <a:pt x="26" y="120"/>
                    <a:pt x="60" y="120"/>
                  </a:cubicBezTo>
                  <a:cubicBezTo>
                    <a:pt x="108" y="106"/>
                    <a:pt x="168" y="106"/>
                    <a:pt x="168" y="49"/>
                  </a:cubicBezTo>
                  <a:cubicBezTo>
                    <a:pt x="179" y="23"/>
                    <a:pt x="154" y="1"/>
                    <a:pt x="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1"/>
            <p:cNvSpPr/>
            <p:nvPr/>
          </p:nvSpPr>
          <p:spPr>
            <a:xfrm>
              <a:off x="1865325" y="5199950"/>
              <a:ext cx="2425" cy="1800"/>
            </a:xfrm>
            <a:custGeom>
              <a:avLst/>
              <a:gdLst/>
              <a:ahLst/>
              <a:cxnLst/>
              <a:rect l="l" t="t" r="r" b="b"/>
              <a:pathLst>
                <a:path w="97" h="72" extrusionOk="0">
                  <a:moveTo>
                    <a:pt x="48" y="1"/>
                  </a:moveTo>
                  <a:cubicBezTo>
                    <a:pt x="11" y="1"/>
                    <a:pt x="0" y="24"/>
                    <a:pt x="0" y="46"/>
                  </a:cubicBezTo>
                  <a:cubicBezTo>
                    <a:pt x="11" y="58"/>
                    <a:pt x="37" y="72"/>
                    <a:pt x="48" y="72"/>
                  </a:cubicBezTo>
                  <a:cubicBezTo>
                    <a:pt x="71" y="72"/>
                    <a:pt x="97" y="58"/>
                    <a:pt x="97" y="35"/>
                  </a:cubicBezTo>
                  <a:cubicBezTo>
                    <a:pt x="97" y="1"/>
                    <a:pt x="71" y="1"/>
                    <a:pt x="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1"/>
            <p:cNvSpPr/>
            <p:nvPr/>
          </p:nvSpPr>
          <p:spPr>
            <a:xfrm>
              <a:off x="1903775" y="5204000"/>
              <a:ext cx="2350" cy="1875"/>
            </a:xfrm>
            <a:custGeom>
              <a:avLst/>
              <a:gdLst/>
              <a:ahLst/>
              <a:cxnLst/>
              <a:rect l="l" t="t" r="r" b="b"/>
              <a:pathLst>
                <a:path w="94" h="75" extrusionOk="0">
                  <a:moveTo>
                    <a:pt x="67" y="0"/>
                  </a:moveTo>
                  <a:cubicBezTo>
                    <a:pt x="64" y="0"/>
                    <a:pt x="62" y="1"/>
                    <a:pt x="60" y="3"/>
                  </a:cubicBezTo>
                  <a:cubicBezTo>
                    <a:pt x="23" y="3"/>
                    <a:pt x="0" y="26"/>
                    <a:pt x="12" y="63"/>
                  </a:cubicBezTo>
                  <a:cubicBezTo>
                    <a:pt x="12" y="63"/>
                    <a:pt x="34" y="74"/>
                    <a:pt x="60" y="74"/>
                  </a:cubicBezTo>
                  <a:cubicBezTo>
                    <a:pt x="71" y="63"/>
                    <a:pt x="82" y="38"/>
                    <a:pt x="94" y="15"/>
                  </a:cubicBezTo>
                  <a:cubicBezTo>
                    <a:pt x="85" y="15"/>
                    <a:pt x="76" y="0"/>
                    <a:pt x="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1"/>
            <p:cNvSpPr/>
            <p:nvPr/>
          </p:nvSpPr>
          <p:spPr>
            <a:xfrm>
              <a:off x="2068150" y="5199600"/>
              <a:ext cx="2650" cy="1225"/>
            </a:xfrm>
            <a:custGeom>
              <a:avLst/>
              <a:gdLst/>
              <a:ahLst/>
              <a:cxnLst/>
              <a:rect l="l" t="t" r="r" b="b"/>
              <a:pathLst>
                <a:path w="106" h="49" extrusionOk="0">
                  <a:moveTo>
                    <a:pt x="57" y="1"/>
                  </a:moveTo>
                  <a:cubicBezTo>
                    <a:pt x="35" y="1"/>
                    <a:pt x="12" y="1"/>
                    <a:pt x="0" y="26"/>
                  </a:cubicBezTo>
                  <a:cubicBezTo>
                    <a:pt x="0" y="38"/>
                    <a:pt x="23" y="49"/>
                    <a:pt x="46" y="49"/>
                  </a:cubicBezTo>
                  <a:cubicBezTo>
                    <a:pt x="71" y="49"/>
                    <a:pt x="94" y="49"/>
                    <a:pt x="105" y="26"/>
                  </a:cubicBezTo>
                  <a:cubicBezTo>
                    <a:pt x="105" y="15"/>
                    <a:pt x="83" y="1"/>
                    <a:pt x="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a:off x="2026425" y="5196975"/>
              <a:ext cx="1525" cy="1625"/>
            </a:xfrm>
            <a:custGeom>
              <a:avLst/>
              <a:gdLst/>
              <a:ahLst/>
              <a:cxnLst/>
              <a:rect l="l" t="t" r="r" b="b"/>
              <a:pathLst>
                <a:path w="61" h="65" extrusionOk="0">
                  <a:moveTo>
                    <a:pt x="38" y="1"/>
                  </a:moveTo>
                  <a:cubicBezTo>
                    <a:pt x="24" y="12"/>
                    <a:pt x="1" y="12"/>
                    <a:pt x="1" y="23"/>
                  </a:cubicBezTo>
                  <a:cubicBezTo>
                    <a:pt x="1" y="35"/>
                    <a:pt x="1" y="60"/>
                    <a:pt x="12" y="60"/>
                  </a:cubicBezTo>
                  <a:cubicBezTo>
                    <a:pt x="22" y="63"/>
                    <a:pt x="30" y="65"/>
                    <a:pt x="36" y="65"/>
                  </a:cubicBezTo>
                  <a:cubicBezTo>
                    <a:pt x="54" y="65"/>
                    <a:pt x="60" y="54"/>
                    <a:pt x="60" y="35"/>
                  </a:cubicBezTo>
                  <a:cubicBezTo>
                    <a:pt x="60" y="23"/>
                    <a:pt x="38" y="12"/>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1"/>
            <p:cNvSpPr/>
            <p:nvPr/>
          </p:nvSpPr>
          <p:spPr>
            <a:xfrm>
              <a:off x="1871275" y="5197275"/>
              <a:ext cx="1800" cy="1225"/>
            </a:xfrm>
            <a:custGeom>
              <a:avLst/>
              <a:gdLst/>
              <a:ahLst/>
              <a:cxnLst/>
              <a:rect l="l" t="t" r="r" b="b"/>
              <a:pathLst>
                <a:path w="72" h="49" extrusionOk="0">
                  <a:moveTo>
                    <a:pt x="23" y="0"/>
                  </a:moveTo>
                  <a:cubicBezTo>
                    <a:pt x="12" y="0"/>
                    <a:pt x="12" y="23"/>
                    <a:pt x="0" y="37"/>
                  </a:cubicBezTo>
                  <a:cubicBezTo>
                    <a:pt x="23" y="37"/>
                    <a:pt x="35" y="48"/>
                    <a:pt x="46" y="48"/>
                  </a:cubicBezTo>
                  <a:cubicBezTo>
                    <a:pt x="57" y="37"/>
                    <a:pt x="57" y="23"/>
                    <a:pt x="71" y="11"/>
                  </a:cubicBezTo>
                  <a:cubicBezTo>
                    <a:pt x="46" y="0"/>
                    <a:pt x="35" y="0"/>
                    <a:pt x="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1"/>
            <p:cNvSpPr/>
            <p:nvPr/>
          </p:nvSpPr>
          <p:spPr>
            <a:xfrm>
              <a:off x="2045375" y="5199600"/>
              <a:ext cx="1150" cy="1225"/>
            </a:xfrm>
            <a:custGeom>
              <a:avLst/>
              <a:gdLst/>
              <a:ahLst/>
              <a:cxnLst/>
              <a:rect l="l" t="t" r="r" b="b"/>
              <a:pathLst>
                <a:path w="46" h="49" extrusionOk="0">
                  <a:moveTo>
                    <a:pt x="23" y="1"/>
                  </a:moveTo>
                  <a:cubicBezTo>
                    <a:pt x="12" y="15"/>
                    <a:pt x="12" y="26"/>
                    <a:pt x="1" y="38"/>
                  </a:cubicBezTo>
                  <a:cubicBezTo>
                    <a:pt x="12" y="38"/>
                    <a:pt x="23" y="49"/>
                    <a:pt x="35" y="49"/>
                  </a:cubicBezTo>
                  <a:lnTo>
                    <a:pt x="46" y="38"/>
                  </a:lnTo>
                  <a:cubicBezTo>
                    <a:pt x="46" y="26"/>
                    <a:pt x="35" y="15"/>
                    <a:pt x="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a:off x="1835450" y="5199600"/>
              <a:ext cx="950" cy="950"/>
            </a:xfrm>
            <a:custGeom>
              <a:avLst/>
              <a:gdLst/>
              <a:ahLst/>
              <a:cxnLst/>
              <a:rect l="l" t="t" r="r" b="b"/>
              <a:pathLst>
                <a:path w="38" h="38" extrusionOk="0">
                  <a:moveTo>
                    <a:pt x="15" y="1"/>
                  </a:moveTo>
                  <a:lnTo>
                    <a:pt x="0" y="15"/>
                  </a:lnTo>
                  <a:cubicBezTo>
                    <a:pt x="0" y="38"/>
                    <a:pt x="15" y="38"/>
                    <a:pt x="26" y="38"/>
                  </a:cubicBezTo>
                  <a:cubicBezTo>
                    <a:pt x="26" y="38"/>
                    <a:pt x="26" y="26"/>
                    <a:pt x="37" y="15"/>
                  </a:cubicBezTo>
                  <a:cubicBezTo>
                    <a:pt x="26" y="15"/>
                    <a:pt x="26" y="1"/>
                    <a:pt x="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1"/>
            <p:cNvSpPr/>
            <p:nvPr/>
          </p:nvSpPr>
          <p:spPr>
            <a:xfrm>
              <a:off x="1866225" y="5197325"/>
              <a:ext cx="900" cy="525"/>
            </a:xfrm>
            <a:custGeom>
              <a:avLst/>
              <a:gdLst/>
              <a:ahLst/>
              <a:cxnLst/>
              <a:rect l="l" t="t" r="r" b="b"/>
              <a:pathLst>
                <a:path w="36" h="21" extrusionOk="0">
                  <a:moveTo>
                    <a:pt x="18" y="1"/>
                  </a:moveTo>
                  <a:cubicBezTo>
                    <a:pt x="12" y="1"/>
                    <a:pt x="7" y="4"/>
                    <a:pt x="1" y="9"/>
                  </a:cubicBezTo>
                  <a:cubicBezTo>
                    <a:pt x="12" y="9"/>
                    <a:pt x="12" y="21"/>
                    <a:pt x="24" y="21"/>
                  </a:cubicBezTo>
                  <a:lnTo>
                    <a:pt x="35" y="9"/>
                  </a:lnTo>
                  <a:cubicBezTo>
                    <a:pt x="29" y="4"/>
                    <a:pt x="24" y="1"/>
                    <a:pt x="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1"/>
            <p:cNvSpPr/>
            <p:nvPr/>
          </p:nvSpPr>
          <p:spPr>
            <a:xfrm>
              <a:off x="1597200" y="5207625"/>
              <a:ext cx="950" cy="875"/>
            </a:xfrm>
            <a:custGeom>
              <a:avLst/>
              <a:gdLst/>
              <a:ahLst/>
              <a:cxnLst/>
              <a:rect l="l" t="t" r="r" b="b"/>
              <a:pathLst>
                <a:path w="38" h="35" extrusionOk="0">
                  <a:moveTo>
                    <a:pt x="24" y="0"/>
                  </a:moveTo>
                  <a:cubicBezTo>
                    <a:pt x="12" y="12"/>
                    <a:pt x="1" y="23"/>
                    <a:pt x="24" y="34"/>
                  </a:cubicBezTo>
                  <a:lnTo>
                    <a:pt x="38" y="23"/>
                  </a:lnTo>
                  <a:cubicBezTo>
                    <a:pt x="38" y="12"/>
                    <a:pt x="24" y="0"/>
                    <a:pt x="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1"/>
            <p:cNvSpPr/>
            <p:nvPr/>
          </p:nvSpPr>
          <p:spPr>
            <a:xfrm>
              <a:off x="2097100" y="5202025"/>
              <a:ext cx="1500" cy="875"/>
            </a:xfrm>
            <a:custGeom>
              <a:avLst/>
              <a:gdLst/>
              <a:ahLst/>
              <a:cxnLst/>
              <a:rect l="l" t="t" r="r" b="b"/>
              <a:pathLst>
                <a:path w="60" h="35" extrusionOk="0">
                  <a:moveTo>
                    <a:pt x="23" y="0"/>
                  </a:moveTo>
                  <a:cubicBezTo>
                    <a:pt x="0" y="0"/>
                    <a:pt x="0" y="12"/>
                    <a:pt x="12" y="23"/>
                  </a:cubicBezTo>
                  <a:cubicBezTo>
                    <a:pt x="23" y="23"/>
                    <a:pt x="49" y="23"/>
                    <a:pt x="60" y="34"/>
                  </a:cubicBezTo>
                  <a:cubicBezTo>
                    <a:pt x="49" y="23"/>
                    <a:pt x="34" y="0"/>
                    <a:pt x="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1"/>
            <p:cNvSpPr/>
            <p:nvPr/>
          </p:nvSpPr>
          <p:spPr>
            <a:xfrm>
              <a:off x="2098575" y="5202875"/>
              <a:ext cx="25" cy="25"/>
            </a:xfrm>
            <a:custGeom>
              <a:avLst/>
              <a:gdLst/>
              <a:ahLst/>
              <a:cxnLst/>
              <a:rect l="l" t="t" r="r" b="b"/>
              <a:pathLst>
                <a:path w="1" h="1" extrusionOk="0">
                  <a:moveTo>
                    <a:pt x="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1"/>
            <p:cNvSpPr/>
            <p:nvPr/>
          </p:nvSpPr>
          <p:spPr>
            <a:xfrm>
              <a:off x="2073750" y="5201025"/>
              <a:ext cx="6850" cy="5450"/>
            </a:xfrm>
            <a:custGeom>
              <a:avLst/>
              <a:gdLst/>
              <a:ahLst/>
              <a:cxnLst/>
              <a:rect l="l" t="t" r="r" b="b"/>
              <a:pathLst>
                <a:path w="274" h="218" extrusionOk="0">
                  <a:moveTo>
                    <a:pt x="240" y="0"/>
                  </a:moveTo>
                  <a:cubicBezTo>
                    <a:pt x="228" y="0"/>
                    <a:pt x="209" y="17"/>
                    <a:pt x="188" y="29"/>
                  </a:cubicBezTo>
                  <a:cubicBezTo>
                    <a:pt x="131" y="29"/>
                    <a:pt x="94" y="63"/>
                    <a:pt x="83" y="122"/>
                  </a:cubicBezTo>
                  <a:cubicBezTo>
                    <a:pt x="46" y="134"/>
                    <a:pt x="1" y="134"/>
                    <a:pt x="12" y="193"/>
                  </a:cubicBezTo>
                  <a:cubicBezTo>
                    <a:pt x="12" y="205"/>
                    <a:pt x="23" y="216"/>
                    <a:pt x="35" y="216"/>
                  </a:cubicBezTo>
                  <a:cubicBezTo>
                    <a:pt x="41" y="217"/>
                    <a:pt x="47" y="218"/>
                    <a:pt x="52" y="218"/>
                  </a:cubicBezTo>
                  <a:cubicBezTo>
                    <a:pt x="95" y="218"/>
                    <a:pt x="97" y="178"/>
                    <a:pt x="117" y="145"/>
                  </a:cubicBezTo>
                  <a:cubicBezTo>
                    <a:pt x="177" y="145"/>
                    <a:pt x="214" y="111"/>
                    <a:pt x="214" y="52"/>
                  </a:cubicBezTo>
                  <a:cubicBezTo>
                    <a:pt x="225" y="40"/>
                    <a:pt x="273" y="29"/>
                    <a:pt x="248" y="3"/>
                  </a:cubicBezTo>
                  <a:cubicBezTo>
                    <a:pt x="245" y="1"/>
                    <a:pt x="243"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1"/>
            <p:cNvSpPr/>
            <p:nvPr/>
          </p:nvSpPr>
          <p:spPr>
            <a:xfrm>
              <a:off x="1902550" y="5199950"/>
              <a:ext cx="25" cy="600"/>
            </a:xfrm>
            <a:custGeom>
              <a:avLst/>
              <a:gdLst/>
              <a:ahLst/>
              <a:cxnLst/>
              <a:rect l="l" t="t" r="r" b="b"/>
              <a:pathLst>
                <a:path w="1" h="24" extrusionOk="0">
                  <a:moveTo>
                    <a:pt x="1" y="24"/>
                  </a:moveTo>
                  <a:lnTo>
                    <a:pt x="1" y="1"/>
                  </a:lnTo>
                  <a:lnTo>
                    <a:pt x="1" y="1"/>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1"/>
            <p:cNvSpPr/>
            <p:nvPr/>
          </p:nvSpPr>
          <p:spPr>
            <a:xfrm>
              <a:off x="1902000" y="5197025"/>
              <a:ext cx="5625" cy="3525"/>
            </a:xfrm>
            <a:custGeom>
              <a:avLst/>
              <a:gdLst/>
              <a:ahLst/>
              <a:cxnLst/>
              <a:rect l="l" t="t" r="r" b="b"/>
              <a:pathLst>
                <a:path w="225" h="141" extrusionOk="0">
                  <a:moveTo>
                    <a:pt x="171" y="0"/>
                  </a:moveTo>
                  <a:cubicBezTo>
                    <a:pt x="141" y="0"/>
                    <a:pt x="99" y="15"/>
                    <a:pt x="64" y="15"/>
                  </a:cubicBezTo>
                  <a:cubicBezTo>
                    <a:pt x="53" y="15"/>
                    <a:pt x="43" y="13"/>
                    <a:pt x="34" y="10"/>
                  </a:cubicBezTo>
                  <a:cubicBezTo>
                    <a:pt x="29" y="4"/>
                    <a:pt x="23" y="2"/>
                    <a:pt x="17" y="2"/>
                  </a:cubicBezTo>
                  <a:cubicBezTo>
                    <a:pt x="12" y="2"/>
                    <a:pt x="6" y="4"/>
                    <a:pt x="0" y="10"/>
                  </a:cubicBezTo>
                  <a:cubicBezTo>
                    <a:pt x="0" y="21"/>
                    <a:pt x="12" y="21"/>
                    <a:pt x="23" y="21"/>
                  </a:cubicBezTo>
                  <a:lnTo>
                    <a:pt x="23" y="118"/>
                  </a:lnTo>
                  <a:cubicBezTo>
                    <a:pt x="83" y="70"/>
                    <a:pt x="224" y="141"/>
                    <a:pt x="213" y="33"/>
                  </a:cubicBezTo>
                  <a:cubicBezTo>
                    <a:pt x="209" y="8"/>
                    <a:pt x="193"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21"/>
          <p:cNvSpPr/>
          <p:nvPr/>
        </p:nvSpPr>
        <p:spPr>
          <a:xfrm rot="5400000" flipH="1">
            <a:off x="173762" y="20076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rot="5400000" flipH="1">
            <a:off x="8675256" y="13203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rot="5400000" flipH="1">
            <a:off x="4538830" y="4600530"/>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1"/>
          <p:cNvSpPr/>
          <p:nvPr/>
        </p:nvSpPr>
        <p:spPr>
          <a:xfrm rot="2579886">
            <a:off x="6948011" y="384354"/>
            <a:ext cx="1685336" cy="605417"/>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ADA3FF">
              <a:alpha val="35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7363250" y="234385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1"/>
          <p:cNvSpPr txBox="1">
            <a:spLocks noGrp="1"/>
          </p:cNvSpPr>
          <p:nvPr>
            <p:ph type="subTitle" idx="1"/>
          </p:nvPr>
        </p:nvSpPr>
        <p:spPr>
          <a:xfrm>
            <a:off x="4527675" y="2959888"/>
            <a:ext cx="3458700" cy="98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4" name="Google Shape;754;p21"/>
          <p:cNvSpPr txBox="1">
            <a:spLocks noGrp="1"/>
          </p:cNvSpPr>
          <p:nvPr>
            <p:ph type="title"/>
          </p:nvPr>
        </p:nvSpPr>
        <p:spPr>
          <a:xfrm>
            <a:off x="1211900" y="690400"/>
            <a:ext cx="4919100" cy="1796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12000">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0">
  <p:cSld name="TITLE_ONLY_1_1_1_1_1_1_1_1_1_1_1_1">
    <p:bg>
      <p:bgPr>
        <a:solidFill>
          <a:schemeClr val="accent1"/>
        </a:solidFill>
        <a:effectLst/>
      </p:bgPr>
    </p:bg>
    <p:spTree>
      <p:nvGrpSpPr>
        <p:cNvPr id="1" name="Shape 1087"/>
        <p:cNvGrpSpPr/>
        <p:nvPr/>
      </p:nvGrpSpPr>
      <p:grpSpPr>
        <a:xfrm>
          <a:off x="0" y="0"/>
          <a:ext cx="0" cy="0"/>
          <a:chOff x="0" y="0"/>
          <a:chExt cx="0" cy="0"/>
        </a:xfrm>
      </p:grpSpPr>
      <p:sp>
        <p:nvSpPr>
          <p:cNvPr id="1088" name="Google Shape;1088;p31"/>
          <p:cNvSpPr/>
          <p:nvPr/>
        </p:nvSpPr>
        <p:spPr>
          <a:xfrm rot="10800000">
            <a:off x="376220" y="245288"/>
            <a:ext cx="8391567" cy="4652926"/>
          </a:xfrm>
          <a:custGeom>
            <a:avLst/>
            <a:gdLst/>
            <a:ahLst/>
            <a:cxnLst/>
            <a:rect l="l" t="t" r="r" b="b"/>
            <a:pathLst>
              <a:path w="50276" h="36065" extrusionOk="0">
                <a:moveTo>
                  <a:pt x="50275" y="1"/>
                </a:moveTo>
                <a:lnTo>
                  <a:pt x="37814" y="23"/>
                </a:lnTo>
                <a:lnTo>
                  <a:pt x="35697" y="1857"/>
                </a:lnTo>
                <a:lnTo>
                  <a:pt x="34230" y="23"/>
                </a:lnTo>
                <a:lnTo>
                  <a:pt x="21258" y="49"/>
                </a:lnTo>
                <a:lnTo>
                  <a:pt x="19297" y="2081"/>
                </a:lnTo>
                <a:lnTo>
                  <a:pt x="18801" y="49"/>
                </a:lnTo>
                <a:lnTo>
                  <a:pt x="15523" y="60"/>
                </a:lnTo>
                <a:lnTo>
                  <a:pt x="14768" y="605"/>
                </a:lnTo>
                <a:lnTo>
                  <a:pt x="14709" y="60"/>
                </a:lnTo>
                <a:lnTo>
                  <a:pt x="12401" y="60"/>
                </a:lnTo>
                <a:lnTo>
                  <a:pt x="12203" y="605"/>
                </a:lnTo>
                <a:lnTo>
                  <a:pt x="12237" y="60"/>
                </a:lnTo>
                <a:lnTo>
                  <a:pt x="12237" y="60"/>
                </a:lnTo>
                <a:lnTo>
                  <a:pt x="23" y="72"/>
                </a:lnTo>
                <a:cubicBezTo>
                  <a:pt x="11" y="72"/>
                  <a:pt x="0" y="2095"/>
                  <a:pt x="11" y="5180"/>
                </a:cubicBezTo>
                <a:lnTo>
                  <a:pt x="3735" y="4553"/>
                </a:lnTo>
                <a:lnTo>
                  <a:pt x="11" y="6244"/>
                </a:lnTo>
                <a:cubicBezTo>
                  <a:pt x="11" y="6636"/>
                  <a:pt x="366" y="7700"/>
                  <a:pt x="366" y="7700"/>
                </a:cubicBezTo>
                <a:lnTo>
                  <a:pt x="11" y="8384"/>
                </a:lnTo>
                <a:cubicBezTo>
                  <a:pt x="11" y="11542"/>
                  <a:pt x="23" y="15266"/>
                  <a:pt x="34" y="18943"/>
                </a:cubicBezTo>
                <a:cubicBezTo>
                  <a:pt x="1972" y="19866"/>
                  <a:pt x="2577" y="23118"/>
                  <a:pt x="57" y="26038"/>
                </a:cubicBezTo>
                <a:cubicBezTo>
                  <a:pt x="82" y="31714"/>
                  <a:pt x="94" y="36064"/>
                  <a:pt x="94" y="36064"/>
                </a:cubicBezTo>
                <a:lnTo>
                  <a:pt x="13917" y="36064"/>
                </a:lnTo>
                <a:lnTo>
                  <a:pt x="13551" y="34492"/>
                </a:lnTo>
                <a:lnTo>
                  <a:pt x="19238" y="36064"/>
                </a:lnTo>
                <a:lnTo>
                  <a:pt x="50275" y="36064"/>
                </a:lnTo>
                <a:lnTo>
                  <a:pt x="50275" y="31265"/>
                </a:lnTo>
                <a:lnTo>
                  <a:pt x="48953" y="32789"/>
                </a:lnTo>
                <a:lnTo>
                  <a:pt x="50205" y="26475"/>
                </a:lnTo>
                <a:lnTo>
                  <a:pt x="50275" y="14769"/>
                </a:lnTo>
                <a:cubicBezTo>
                  <a:pt x="49861" y="13387"/>
                  <a:pt x="49058" y="12405"/>
                  <a:pt x="48953" y="10609"/>
                </a:cubicBezTo>
                <a:cubicBezTo>
                  <a:pt x="48882" y="9317"/>
                  <a:pt x="49861" y="7640"/>
                  <a:pt x="50275" y="7073"/>
                </a:cubicBezTo>
                <a:lnTo>
                  <a:pt x="50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1"/>
          <p:cNvSpPr txBox="1">
            <a:spLocks noGrp="1"/>
          </p:cNvSpPr>
          <p:nvPr>
            <p:ph type="subTitle" idx="1"/>
          </p:nvPr>
        </p:nvSpPr>
        <p:spPr>
          <a:xfrm>
            <a:off x="715100" y="2239138"/>
            <a:ext cx="4371900" cy="167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090" name="Google Shape;1090;p31"/>
          <p:cNvSpPr txBox="1">
            <a:spLocks noGrp="1"/>
          </p:cNvSpPr>
          <p:nvPr>
            <p:ph type="title"/>
          </p:nvPr>
        </p:nvSpPr>
        <p:spPr>
          <a:xfrm>
            <a:off x="715100" y="1227963"/>
            <a:ext cx="2670900" cy="920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1" name="Google Shape;1091;p31"/>
          <p:cNvSpPr/>
          <p:nvPr/>
        </p:nvSpPr>
        <p:spPr>
          <a:xfrm rot="-1422928">
            <a:off x="130946" y="202688"/>
            <a:ext cx="1293573" cy="664629"/>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BC9B88">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92" name="Google Shape;1092;p31"/>
          <p:cNvSpPr/>
          <p:nvPr/>
        </p:nvSpPr>
        <p:spPr>
          <a:xfrm>
            <a:off x="538638" y="4328625"/>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nvGrpSpPr>
          <p:cNvPr id="1093" name="Google Shape;1093;p31"/>
          <p:cNvGrpSpPr/>
          <p:nvPr/>
        </p:nvGrpSpPr>
        <p:grpSpPr>
          <a:xfrm>
            <a:off x="8614630" y="1958054"/>
            <a:ext cx="247701" cy="363601"/>
            <a:chOff x="8665005" y="573829"/>
            <a:chExt cx="247701" cy="363601"/>
          </a:xfrm>
        </p:grpSpPr>
        <p:sp>
          <p:nvSpPr>
            <p:cNvPr id="1094" name="Google Shape;1094;p31"/>
            <p:cNvSpPr/>
            <p:nvPr/>
          </p:nvSpPr>
          <p:spPr>
            <a:xfrm rot="-5400000">
              <a:off x="8607055" y="63177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095" name="Google Shape;1095;p31"/>
            <p:cNvSpPr/>
            <p:nvPr/>
          </p:nvSpPr>
          <p:spPr>
            <a:xfrm rot="-5400000">
              <a:off x="8759455" y="784179"/>
              <a:ext cx="211201" cy="95301"/>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grpSp>
      <p:sp>
        <p:nvSpPr>
          <p:cNvPr id="1096" name="Google Shape;1096;p31"/>
          <p:cNvSpPr/>
          <p:nvPr/>
        </p:nvSpPr>
        <p:spPr>
          <a:xfrm rot="-1422928">
            <a:off x="7700021" y="4121113"/>
            <a:ext cx="1293573" cy="664629"/>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BC9B88">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1"/>
        </a:solidFill>
        <a:effectLst/>
      </p:bgPr>
    </p:bg>
    <p:spTree>
      <p:nvGrpSpPr>
        <p:cNvPr id="1" name="Shape 1332"/>
        <p:cNvGrpSpPr/>
        <p:nvPr/>
      </p:nvGrpSpPr>
      <p:grpSpPr>
        <a:xfrm>
          <a:off x="0" y="0"/>
          <a:ext cx="0" cy="0"/>
          <a:chOff x="0" y="0"/>
          <a:chExt cx="0" cy="0"/>
        </a:xfrm>
      </p:grpSpPr>
      <p:sp>
        <p:nvSpPr>
          <p:cNvPr id="1333" name="Google Shape;1333;p38"/>
          <p:cNvSpPr/>
          <p:nvPr/>
        </p:nvSpPr>
        <p:spPr>
          <a:xfrm rot="-77">
            <a:off x="271425" y="291124"/>
            <a:ext cx="8434439" cy="4524548"/>
          </a:xfrm>
          <a:custGeom>
            <a:avLst/>
            <a:gdLst/>
            <a:ahLst/>
            <a:cxnLst/>
            <a:rect l="l" t="t" r="r" b="b"/>
            <a:pathLst>
              <a:path w="37577" h="40538" extrusionOk="0">
                <a:moveTo>
                  <a:pt x="12319" y="0"/>
                </a:moveTo>
                <a:cubicBezTo>
                  <a:pt x="5697" y="0"/>
                  <a:pt x="994" y="889"/>
                  <a:pt x="994" y="889"/>
                </a:cubicBezTo>
                <a:lnTo>
                  <a:pt x="994" y="5370"/>
                </a:lnTo>
                <a:cubicBezTo>
                  <a:pt x="994" y="5748"/>
                  <a:pt x="1301" y="7805"/>
                  <a:pt x="1301" y="7805"/>
                </a:cubicBezTo>
                <a:lnTo>
                  <a:pt x="2129" y="9097"/>
                </a:lnTo>
                <a:lnTo>
                  <a:pt x="1218" y="9922"/>
                </a:lnTo>
                <a:lnTo>
                  <a:pt x="994" y="11673"/>
                </a:lnTo>
                <a:cubicBezTo>
                  <a:pt x="994" y="11673"/>
                  <a:pt x="994" y="33323"/>
                  <a:pt x="1065" y="34163"/>
                </a:cubicBezTo>
                <a:cubicBezTo>
                  <a:pt x="1125" y="34765"/>
                  <a:pt x="1421" y="34848"/>
                  <a:pt x="1579" y="34848"/>
                </a:cubicBezTo>
                <a:cubicBezTo>
                  <a:pt x="1638" y="34848"/>
                  <a:pt x="1678" y="34836"/>
                  <a:pt x="1678" y="34836"/>
                </a:cubicBezTo>
                <a:lnTo>
                  <a:pt x="1678" y="34836"/>
                </a:lnTo>
                <a:cubicBezTo>
                  <a:pt x="1678" y="34836"/>
                  <a:pt x="909" y="36056"/>
                  <a:pt x="461" y="37427"/>
                </a:cubicBezTo>
                <a:cubicBezTo>
                  <a:pt x="1" y="38786"/>
                  <a:pt x="1065" y="40466"/>
                  <a:pt x="1065" y="40466"/>
                </a:cubicBezTo>
                <a:lnTo>
                  <a:pt x="14071" y="40537"/>
                </a:lnTo>
                <a:lnTo>
                  <a:pt x="15371" y="39473"/>
                </a:lnTo>
                <a:lnTo>
                  <a:pt x="15524" y="40537"/>
                </a:lnTo>
                <a:lnTo>
                  <a:pt x="37577" y="40466"/>
                </a:lnTo>
                <a:cubicBezTo>
                  <a:pt x="37577" y="40466"/>
                  <a:pt x="37199" y="12667"/>
                  <a:pt x="37282" y="11909"/>
                </a:cubicBezTo>
                <a:cubicBezTo>
                  <a:pt x="37353" y="11140"/>
                  <a:pt x="36442" y="10762"/>
                  <a:pt x="36442" y="10762"/>
                </a:cubicBezTo>
                <a:lnTo>
                  <a:pt x="36737" y="10076"/>
                </a:lnTo>
                <a:cubicBezTo>
                  <a:pt x="36737" y="10076"/>
                  <a:pt x="37129" y="8563"/>
                  <a:pt x="37282" y="7723"/>
                </a:cubicBezTo>
                <a:cubicBezTo>
                  <a:pt x="37424" y="6897"/>
                  <a:pt x="37506" y="441"/>
                  <a:pt x="37353" y="132"/>
                </a:cubicBezTo>
                <a:cubicBezTo>
                  <a:pt x="37331" y="88"/>
                  <a:pt x="37233" y="69"/>
                  <a:pt x="37081" y="69"/>
                </a:cubicBezTo>
                <a:cubicBezTo>
                  <a:pt x="36182" y="69"/>
                  <a:pt x="33391" y="736"/>
                  <a:pt x="33391" y="736"/>
                </a:cubicBezTo>
                <a:cubicBezTo>
                  <a:pt x="33391" y="736"/>
                  <a:pt x="32718" y="1491"/>
                  <a:pt x="32409" y="1729"/>
                </a:cubicBezTo>
                <a:cubicBezTo>
                  <a:pt x="32388" y="1745"/>
                  <a:pt x="32369" y="1752"/>
                  <a:pt x="32352" y="1752"/>
                </a:cubicBezTo>
                <a:cubicBezTo>
                  <a:pt x="32123" y="1752"/>
                  <a:pt x="32256" y="441"/>
                  <a:pt x="32256" y="441"/>
                </a:cubicBezTo>
                <a:lnTo>
                  <a:pt x="32256" y="441"/>
                </a:lnTo>
                <a:lnTo>
                  <a:pt x="30508" y="1883"/>
                </a:lnTo>
                <a:lnTo>
                  <a:pt x="31109" y="356"/>
                </a:lnTo>
                <a:lnTo>
                  <a:pt x="28757" y="441"/>
                </a:lnTo>
                <a:cubicBezTo>
                  <a:pt x="28757" y="441"/>
                  <a:pt x="22973" y="356"/>
                  <a:pt x="14993" y="49"/>
                </a:cubicBezTo>
                <a:cubicBezTo>
                  <a:pt x="14074" y="15"/>
                  <a:pt x="13180" y="0"/>
                  <a:pt x="12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8"/>
          <p:cNvSpPr/>
          <p:nvPr/>
        </p:nvSpPr>
        <p:spPr>
          <a:xfrm rot="2342583">
            <a:off x="7235558" y="312908"/>
            <a:ext cx="1724033" cy="737069"/>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BC9B88">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8"/>
          <p:cNvSpPr/>
          <p:nvPr/>
        </p:nvSpPr>
        <p:spPr>
          <a:xfrm rot="-1634258">
            <a:off x="52808" y="343013"/>
            <a:ext cx="1842010" cy="676880"/>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BC9B88">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336" name="Google Shape;1336;p38"/>
          <p:cNvGrpSpPr/>
          <p:nvPr/>
        </p:nvGrpSpPr>
        <p:grpSpPr>
          <a:xfrm>
            <a:off x="8428890" y="2375752"/>
            <a:ext cx="417365" cy="1239951"/>
            <a:chOff x="540127" y="1693702"/>
            <a:chExt cx="417365" cy="1239951"/>
          </a:xfrm>
        </p:grpSpPr>
        <p:sp>
          <p:nvSpPr>
            <p:cNvPr id="1337" name="Google Shape;1337;p38"/>
            <p:cNvSpPr/>
            <p:nvPr/>
          </p:nvSpPr>
          <p:spPr>
            <a:xfrm rot="5400000" flipH="1">
              <a:off x="609493" y="17420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rot="5400000" flipH="1">
              <a:off x="491774" y="22182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rot="5400000" flipH="1">
              <a:off x="794644" y="23049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rot="5400000" flipH="1">
              <a:off x="609493" y="27708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8"/>
          <p:cNvGrpSpPr/>
          <p:nvPr/>
        </p:nvGrpSpPr>
        <p:grpSpPr>
          <a:xfrm rot="-735613">
            <a:off x="6656066" y="4446750"/>
            <a:ext cx="1539523" cy="83107"/>
            <a:chOff x="637650" y="4626175"/>
            <a:chExt cx="685225" cy="18825"/>
          </a:xfrm>
        </p:grpSpPr>
        <p:sp>
          <p:nvSpPr>
            <p:cNvPr id="1342" name="Google Shape;1342;p38"/>
            <p:cNvSpPr/>
            <p:nvPr/>
          </p:nvSpPr>
          <p:spPr>
            <a:xfrm>
              <a:off x="1183950" y="4626825"/>
              <a:ext cx="138925" cy="13650"/>
            </a:xfrm>
            <a:custGeom>
              <a:avLst/>
              <a:gdLst/>
              <a:ahLst/>
              <a:cxnLst/>
              <a:rect l="l" t="t" r="r" b="b"/>
              <a:pathLst>
                <a:path w="5557" h="546" extrusionOk="0">
                  <a:moveTo>
                    <a:pt x="2470" y="112"/>
                  </a:moveTo>
                  <a:cubicBezTo>
                    <a:pt x="2495" y="112"/>
                    <a:pt x="2521" y="130"/>
                    <a:pt x="2554" y="138"/>
                  </a:cubicBezTo>
                  <a:lnTo>
                    <a:pt x="2566" y="152"/>
                  </a:lnTo>
                  <a:lnTo>
                    <a:pt x="2554" y="163"/>
                  </a:lnTo>
                  <a:cubicBezTo>
                    <a:pt x="2520" y="163"/>
                    <a:pt x="2472" y="152"/>
                    <a:pt x="2435" y="152"/>
                  </a:cubicBezTo>
                  <a:cubicBezTo>
                    <a:pt x="2435" y="138"/>
                    <a:pt x="2424" y="138"/>
                    <a:pt x="2435" y="127"/>
                  </a:cubicBezTo>
                  <a:cubicBezTo>
                    <a:pt x="2447" y="116"/>
                    <a:pt x="2458" y="112"/>
                    <a:pt x="2470" y="112"/>
                  </a:cubicBezTo>
                  <a:close/>
                  <a:moveTo>
                    <a:pt x="3088" y="388"/>
                  </a:moveTo>
                  <a:lnTo>
                    <a:pt x="3088" y="399"/>
                  </a:lnTo>
                  <a:lnTo>
                    <a:pt x="3074" y="399"/>
                  </a:lnTo>
                  <a:lnTo>
                    <a:pt x="3088" y="388"/>
                  </a:lnTo>
                  <a:close/>
                  <a:moveTo>
                    <a:pt x="799" y="0"/>
                  </a:moveTo>
                  <a:cubicBezTo>
                    <a:pt x="675" y="0"/>
                    <a:pt x="551" y="27"/>
                    <a:pt x="426" y="81"/>
                  </a:cubicBezTo>
                  <a:cubicBezTo>
                    <a:pt x="410" y="89"/>
                    <a:pt x="388" y="102"/>
                    <a:pt x="368" y="102"/>
                  </a:cubicBezTo>
                  <a:cubicBezTo>
                    <a:pt x="359" y="102"/>
                    <a:pt x="351" y="100"/>
                    <a:pt x="344" y="92"/>
                  </a:cubicBezTo>
                  <a:cubicBezTo>
                    <a:pt x="320" y="64"/>
                    <a:pt x="301" y="54"/>
                    <a:pt x="285" y="54"/>
                  </a:cubicBezTo>
                  <a:cubicBezTo>
                    <a:pt x="254" y="54"/>
                    <a:pt x="234" y="93"/>
                    <a:pt x="202" y="115"/>
                  </a:cubicBezTo>
                  <a:cubicBezTo>
                    <a:pt x="142" y="163"/>
                    <a:pt x="83" y="209"/>
                    <a:pt x="0" y="223"/>
                  </a:cubicBezTo>
                  <a:cubicBezTo>
                    <a:pt x="12" y="328"/>
                    <a:pt x="71" y="376"/>
                    <a:pt x="190" y="376"/>
                  </a:cubicBezTo>
                  <a:cubicBezTo>
                    <a:pt x="198" y="377"/>
                    <a:pt x="205" y="377"/>
                    <a:pt x="212" y="377"/>
                  </a:cubicBezTo>
                  <a:cubicBezTo>
                    <a:pt x="330" y="377"/>
                    <a:pt x="409" y="293"/>
                    <a:pt x="508" y="268"/>
                  </a:cubicBezTo>
                  <a:cubicBezTo>
                    <a:pt x="578" y="310"/>
                    <a:pt x="638" y="329"/>
                    <a:pt x="688" y="329"/>
                  </a:cubicBezTo>
                  <a:cubicBezTo>
                    <a:pt x="782" y="329"/>
                    <a:pt x="841" y="258"/>
                    <a:pt x="863" y="127"/>
                  </a:cubicBezTo>
                  <a:lnTo>
                    <a:pt x="911" y="127"/>
                  </a:lnTo>
                  <a:lnTo>
                    <a:pt x="923" y="115"/>
                  </a:lnTo>
                  <a:lnTo>
                    <a:pt x="923" y="127"/>
                  </a:lnTo>
                  <a:cubicBezTo>
                    <a:pt x="956" y="272"/>
                    <a:pt x="966" y="318"/>
                    <a:pt x="1034" y="318"/>
                  </a:cubicBezTo>
                  <a:cubicBezTo>
                    <a:pt x="1065" y="318"/>
                    <a:pt x="1109" y="308"/>
                    <a:pt x="1172" y="294"/>
                  </a:cubicBezTo>
                  <a:cubicBezTo>
                    <a:pt x="1229" y="268"/>
                    <a:pt x="1289" y="257"/>
                    <a:pt x="1360" y="246"/>
                  </a:cubicBezTo>
                  <a:lnTo>
                    <a:pt x="1360" y="305"/>
                  </a:lnTo>
                  <a:cubicBezTo>
                    <a:pt x="1326" y="317"/>
                    <a:pt x="1277" y="305"/>
                    <a:pt x="1255" y="351"/>
                  </a:cubicBezTo>
                  <a:cubicBezTo>
                    <a:pt x="1255" y="351"/>
                    <a:pt x="1266" y="376"/>
                    <a:pt x="1277" y="388"/>
                  </a:cubicBezTo>
                  <a:cubicBezTo>
                    <a:pt x="1290" y="393"/>
                    <a:pt x="1302" y="395"/>
                    <a:pt x="1311" y="395"/>
                  </a:cubicBezTo>
                  <a:cubicBezTo>
                    <a:pt x="1347" y="395"/>
                    <a:pt x="1365" y="366"/>
                    <a:pt x="1385" y="328"/>
                  </a:cubicBezTo>
                  <a:cubicBezTo>
                    <a:pt x="1432" y="364"/>
                    <a:pt x="1483" y="371"/>
                    <a:pt x="1535" y="371"/>
                  </a:cubicBezTo>
                  <a:cubicBezTo>
                    <a:pt x="1563" y="371"/>
                    <a:pt x="1592" y="369"/>
                    <a:pt x="1620" y="369"/>
                  </a:cubicBezTo>
                  <a:cubicBezTo>
                    <a:pt x="1656" y="369"/>
                    <a:pt x="1692" y="372"/>
                    <a:pt x="1726" y="388"/>
                  </a:cubicBezTo>
                  <a:cubicBezTo>
                    <a:pt x="1756" y="400"/>
                    <a:pt x="1780" y="406"/>
                    <a:pt x="1800" y="406"/>
                  </a:cubicBezTo>
                  <a:cubicBezTo>
                    <a:pt x="1835" y="406"/>
                    <a:pt x="1858" y="385"/>
                    <a:pt x="1882" y="339"/>
                  </a:cubicBezTo>
                  <a:cubicBezTo>
                    <a:pt x="1908" y="272"/>
                    <a:pt x="1947" y="248"/>
                    <a:pt x="1993" y="248"/>
                  </a:cubicBezTo>
                  <a:cubicBezTo>
                    <a:pt x="2027" y="248"/>
                    <a:pt x="2065" y="261"/>
                    <a:pt x="2106" y="280"/>
                  </a:cubicBezTo>
                  <a:cubicBezTo>
                    <a:pt x="2211" y="328"/>
                    <a:pt x="2140" y="399"/>
                    <a:pt x="2117" y="459"/>
                  </a:cubicBezTo>
                  <a:cubicBezTo>
                    <a:pt x="2117" y="459"/>
                    <a:pt x="2117" y="470"/>
                    <a:pt x="2106" y="470"/>
                  </a:cubicBezTo>
                  <a:lnTo>
                    <a:pt x="2117" y="481"/>
                  </a:lnTo>
                  <a:lnTo>
                    <a:pt x="2129" y="470"/>
                  </a:lnTo>
                  <a:cubicBezTo>
                    <a:pt x="2158" y="499"/>
                    <a:pt x="2186" y="545"/>
                    <a:pt x="2217" y="545"/>
                  </a:cubicBezTo>
                  <a:cubicBezTo>
                    <a:pt x="2237" y="545"/>
                    <a:pt x="2259" y="526"/>
                    <a:pt x="2282" y="470"/>
                  </a:cubicBezTo>
                  <a:cubicBezTo>
                    <a:pt x="2293" y="436"/>
                    <a:pt x="2308" y="399"/>
                    <a:pt x="2330" y="365"/>
                  </a:cubicBezTo>
                  <a:cubicBezTo>
                    <a:pt x="2346" y="347"/>
                    <a:pt x="2363" y="320"/>
                    <a:pt x="2387" y="320"/>
                  </a:cubicBezTo>
                  <a:cubicBezTo>
                    <a:pt x="2398" y="320"/>
                    <a:pt x="2410" y="325"/>
                    <a:pt x="2424" y="339"/>
                  </a:cubicBezTo>
                  <a:cubicBezTo>
                    <a:pt x="2467" y="398"/>
                    <a:pt x="2501" y="420"/>
                    <a:pt x="2530" y="420"/>
                  </a:cubicBezTo>
                  <a:cubicBezTo>
                    <a:pt x="2588" y="420"/>
                    <a:pt x="2622" y="332"/>
                    <a:pt x="2662" y="294"/>
                  </a:cubicBezTo>
                  <a:cubicBezTo>
                    <a:pt x="2756" y="305"/>
                    <a:pt x="2756" y="436"/>
                    <a:pt x="2838" y="459"/>
                  </a:cubicBezTo>
                  <a:cubicBezTo>
                    <a:pt x="2920" y="410"/>
                    <a:pt x="2920" y="328"/>
                    <a:pt x="2969" y="280"/>
                  </a:cubicBezTo>
                  <a:cubicBezTo>
                    <a:pt x="2976" y="415"/>
                    <a:pt x="2988" y="470"/>
                    <a:pt x="3045" y="470"/>
                  </a:cubicBezTo>
                  <a:cubicBezTo>
                    <a:pt x="3077" y="470"/>
                    <a:pt x="3124" y="453"/>
                    <a:pt x="3193" y="422"/>
                  </a:cubicBezTo>
                  <a:cubicBezTo>
                    <a:pt x="3216" y="407"/>
                    <a:pt x="3229" y="393"/>
                    <a:pt x="3244" y="393"/>
                  </a:cubicBezTo>
                  <a:cubicBezTo>
                    <a:pt x="3253" y="393"/>
                    <a:pt x="3263" y="398"/>
                    <a:pt x="3275" y="410"/>
                  </a:cubicBezTo>
                  <a:cubicBezTo>
                    <a:pt x="3275" y="422"/>
                    <a:pt x="3275" y="422"/>
                    <a:pt x="3264" y="436"/>
                  </a:cubicBezTo>
                  <a:cubicBezTo>
                    <a:pt x="3275" y="436"/>
                    <a:pt x="3287" y="422"/>
                    <a:pt x="3301" y="422"/>
                  </a:cubicBezTo>
                  <a:cubicBezTo>
                    <a:pt x="3368" y="366"/>
                    <a:pt x="3406" y="337"/>
                    <a:pt x="3441" y="337"/>
                  </a:cubicBezTo>
                  <a:cubicBezTo>
                    <a:pt x="3480" y="337"/>
                    <a:pt x="3516" y="373"/>
                    <a:pt x="3585" y="447"/>
                  </a:cubicBezTo>
                  <a:cubicBezTo>
                    <a:pt x="3611" y="482"/>
                    <a:pt x="3639" y="505"/>
                    <a:pt x="3668" y="505"/>
                  </a:cubicBezTo>
                  <a:cubicBezTo>
                    <a:pt x="3687" y="505"/>
                    <a:pt x="3707" y="494"/>
                    <a:pt x="3726" y="470"/>
                  </a:cubicBezTo>
                  <a:cubicBezTo>
                    <a:pt x="3773" y="405"/>
                    <a:pt x="3832" y="387"/>
                    <a:pt x="3894" y="387"/>
                  </a:cubicBezTo>
                  <a:cubicBezTo>
                    <a:pt x="3956" y="387"/>
                    <a:pt x="4022" y="405"/>
                    <a:pt x="4081" y="410"/>
                  </a:cubicBezTo>
                  <a:cubicBezTo>
                    <a:pt x="4171" y="428"/>
                    <a:pt x="4257" y="480"/>
                    <a:pt x="4358" y="480"/>
                  </a:cubicBezTo>
                  <a:cubicBezTo>
                    <a:pt x="4400" y="480"/>
                    <a:pt x="4444" y="471"/>
                    <a:pt x="4493" y="447"/>
                  </a:cubicBezTo>
                  <a:cubicBezTo>
                    <a:pt x="4520" y="432"/>
                    <a:pt x="4554" y="426"/>
                    <a:pt x="4593" y="426"/>
                  </a:cubicBezTo>
                  <a:cubicBezTo>
                    <a:pt x="4674" y="426"/>
                    <a:pt x="4773" y="451"/>
                    <a:pt x="4862" y="459"/>
                  </a:cubicBezTo>
                  <a:cubicBezTo>
                    <a:pt x="4969" y="475"/>
                    <a:pt x="5077" y="487"/>
                    <a:pt x="5187" y="487"/>
                  </a:cubicBezTo>
                  <a:cubicBezTo>
                    <a:pt x="5306" y="487"/>
                    <a:pt x="5428" y="473"/>
                    <a:pt x="5557" y="436"/>
                  </a:cubicBezTo>
                  <a:cubicBezTo>
                    <a:pt x="5463" y="317"/>
                    <a:pt x="5358" y="280"/>
                    <a:pt x="5250" y="268"/>
                  </a:cubicBezTo>
                  <a:cubicBezTo>
                    <a:pt x="5236" y="266"/>
                    <a:pt x="5221" y="264"/>
                    <a:pt x="5207" y="264"/>
                  </a:cubicBezTo>
                  <a:cubicBezTo>
                    <a:pt x="5162" y="264"/>
                    <a:pt x="5120" y="278"/>
                    <a:pt x="5086" y="305"/>
                  </a:cubicBezTo>
                  <a:cubicBezTo>
                    <a:pt x="5071" y="312"/>
                    <a:pt x="5059" y="315"/>
                    <a:pt x="5049" y="315"/>
                  </a:cubicBezTo>
                  <a:cubicBezTo>
                    <a:pt x="4997" y="315"/>
                    <a:pt x="5002" y="234"/>
                    <a:pt x="4943" y="234"/>
                  </a:cubicBezTo>
                  <a:cubicBezTo>
                    <a:pt x="4939" y="234"/>
                    <a:pt x="4936" y="234"/>
                    <a:pt x="4933" y="234"/>
                  </a:cubicBezTo>
                  <a:cubicBezTo>
                    <a:pt x="4901" y="235"/>
                    <a:pt x="4870" y="236"/>
                    <a:pt x="4839" y="236"/>
                  </a:cubicBezTo>
                  <a:cubicBezTo>
                    <a:pt x="4490" y="236"/>
                    <a:pt x="4145" y="179"/>
                    <a:pt x="3809" y="104"/>
                  </a:cubicBezTo>
                  <a:cubicBezTo>
                    <a:pt x="3735" y="86"/>
                    <a:pt x="3646" y="78"/>
                    <a:pt x="3554" y="78"/>
                  </a:cubicBezTo>
                  <a:cubicBezTo>
                    <a:pt x="3394" y="78"/>
                    <a:pt x="3226" y="102"/>
                    <a:pt x="3122" y="138"/>
                  </a:cubicBezTo>
                  <a:cubicBezTo>
                    <a:pt x="3113" y="142"/>
                    <a:pt x="3105" y="144"/>
                    <a:pt x="3097" y="144"/>
                  </a:cubicBezTo>
                  <a:cubicBezTo>
                    <a:pt x="3079" y="144"/>
                    <a:pt x="3064" y="132"/>
                    <a:pt x="3040" y="115"/>
                  </a:cubicBezTo>
                  <a:cubicBezTo>
                    <a:pt x="2989" y="72"/>
                    <a:pt x="2929" y="42"/>
                    <a:pt x="2866" y="42"/>
                  </a:cubicBezTo>
                  <a:cubicBezTo>
                    <a:pt x="2826" y="42"/>
                    <a:pt x="2785" y="54"/>
                    <a:pt x="2745" y="81"/>
                  </a:cubicBezTo>
                  <a:cubicBezTo>
                    <a:pt x="2737" y="89"/>
                    <a:pt x="2727" y="97"/>
                    <a:pt x="2718" y="97"/>
                  </a:cubicBezTo>
                  <a:cubicBezTo>
                    <a:pt x="2715" y="97"/>
                    <a:pt x="2711" y="96"/>
                    <a:pt x="2708" y="92"/>
                  </a:cubicBezTo>
                  <a:cubicBezTo>
                    <a:pt x="2632" y="36"/>
                    <a:pt x="2554" y="20"/>
                    <a:pt x="2474" y="20"/>
                  </a:cubicBezTo>
                  <a:cubicBezTo>
                    <a:pt x="2368" y="20"/>
                    <a:pt x="2260" y="49"/>
                    <a:pt x="2151" y="56"/>
                  </a:cubicBezTo>
                  <a:cubicBezTo>
                    <a:pt x="2098" y="61"/>
                    <a:pt x="2046" y="67"/>
                    <a:pt x="1992" y="67"/>
                  </a:cubicBezTo>
                  <a:cubicBezTo>
                    <a:pt x="1930" y="67"/>
                    <a:pt x="1867" y="59"/>
                    <a:pt x="1797" y="33"/>
                  </a:cubicBezTo>
                  <a:cubicBezTo>
                    <a:pt x="1744" y="14"/>
                    <a:pt x="1682" y="5"/>
                    <a:pt x="1620" y="5"/>
                  </a:cubicBezTo>
                  <a:cubicBezTo>
                    <a:pt x="1558" y="5"/>
                    <a:pt x="1496" y="14"/>
                    <a:pt x="1442" y="33"/>
                  </a:cubicBezTo>
                  <a:cubicBezTo>
                    <a:pt x="1436" y="97"/>
                    <a:pt x="1462" y="106"/>
                    <a:pt x="1494" y="106"/>
                  </a:cubicBezTo>
                  <a:cubicBezTo>
                    <a:pt x="1507" y="106"/>
                    <a:pt x="1522" y="105"/>
                    <a:pt x="1535" y="105"/>
                  </a:cubicBezTo>
                  <a:cubicBezTo>
                    <a:pt x="1555" y="105"/>
                    <a:pt x="1573" y="108"/>
                    <a:pt x="1584" y="127"/>
                  </a:cubicBezTo>
                  <a:cubicBezTo>
                    <a:pt x="1527" y="163"/>
                    <a:pt x="1479" y="163"/>
                    <a:pt x="1431" y="163"/>
                  </a:cubicBezTo>
                  <a:cubicBezTo>
                    <a:pt x="1388" y="137"/>
                    <a:pt x="1376" y="27"/>
                    <a:pt x="1321" y="27"/>
                  </a:cubicBezTo>
                  <a:cubicBezTo>
                    <a:pt x="1299" y="27"/>
                    <a:pt x="1270" y="45"/>
                    <a:pt x="1229" y="92"/>
                  </a:cubicBezTo>
                  <a:cubicBezTo>
                    <a:pt x="1223" y="98"/>
                    <a:pt x="1218" y="100"/>
                    <a:pt x="1214" y="100"/>
                  </a:cubicBezTo>
                  <a:cubicBezTo>
                    <a:pt x="1200" y="100"/>
                    <a:pt x="1189" y="81"/>
                    <a:pt x="1172" y="81"/>
                  </a:cubicBezTo>
                  <a:cubicBezTo>
                    <a:pt x="1048" y="27"/>
                    <a:pt x="923" y="0"/>
                    <a:pt x="7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a:off x="1109175" y="4626175"/>
              <a:ext cx="75375" cy="9350"/>
            </a:xfrm>
            <a:custGeom>
              <a:avLst/>
              <a:gdLst/>
              <a:ahLst/>
              <a:cxnLst/>
              <a:rect l="l" t="t" r="r" b="b"/>
              <a:pathLst>
                <a:path w="3015" h="374" extrusionOk="0">
                  <a:moveTo>
                    <a:pt x="176" y="1"/>
                  </a:moveTo>
                  <a:cubicBezTo>
                    <a:pt x="139" y="1"/>
                    <a:pt x="98" y="11"/>
                    <a:pt x="60" y="22"/>
                  </a:cubicBezTo>
                  <a:cubicBezTo>
                    <a:pt x="34" y="36"/>
                    <a:pt x="23" y="59"/>
                    <a:pt x="48" y="82"/>
                  </a:cubicBezTo>
                  <a:cubicBezTo>
                    <a:pt x="60" y="93"/>
                    <a:pt x="94" y="93"/>
                    <a:pt x="119" y="107"/>
                  </a:cubicBezTo>
                  <a:cubicBezTo>
                    <a:pt x="83" y="141"/>
                    <a:pt x="0" y="164"/>
                    <a:pt x="34" y="235"/>
                  </a:cubicBezTo>
                  <a:cubicBezTo>
                    <a:pt x="60" y="294"/>
                    <a:pt x="105" y="306"/>
                    <a:pt x="190" y="306"/>
                  </a:cubicBezTo>
                  <a:cubicBezTo>
                    <a:pt x="318" y="306"/>
                    <a:pt x="449" y="294"/>
                    <a:pt x="579" y="294"/>
                  </a:cubicBezTo>
                  <a:cubicBezTo>
                    <a:pt x="829" y="306"/>
                    <a:pt x="1076" y="306"/>
                    <a:pt x="1337" y="306"/>
                  </a:cubicBezTo>
                  <a:cubicBezTo>
                    <a:pt x="1388" y="306"/>
                    <a:pt x="1444" y="348"/>
                    <a:pt x="1502" y="348"/>
                  </a:cubicBezTo>
                  <a:cubicBezTo>
                    <a:pt x="1537" y="348"/>
                    <a:pt x="1573" y="332"/>
                    <a:pt x="1609" y="283"/>
                  </a:cubicBezTo>
                  <a:cubicBezTo>
                    <a:pt x="1617" y="267"/>
                    <a:pt x="1631" y="260"/>
                    <a:pt x="1648" y="260"/>
                  </a:cubicBezTo>
                  <a:cubicBezTo>
                    <a:pt x="1683" y="260"/>
                    <a:pt x="1730" y="288"/>
                    <a:pt x="1763" y="320"/>
                  </a:cubicBezTo>
                  <a:cubicBezTo>
                    <a:pt x="1785" y="355"/>
                    <a:pt x="1806" y="373"/>
                    <a:pt x="1828" y="373"/>
                  </a:cubicBezTo>
                  <a:cubicBezTo>
                    <a:pt x="1851" y="373"/>
                    <a:pt x="1875" y="355"/>
                    <a:pt x="1904" y="320"/>
                  </a:cubicBezTo>
                  <a:cubicBezTo>
                    <a:pt x="1955" y="268"/>
                    <a:pt x="2005" y="243"/>
                    <a:pt x="2067" y="243"/>
                  </a:cubicBezTo>
                  <a:cubicBezTo>
                    <a:pt x="2106" y="243"/>
                    <a:pt x="2149" y="253"/>
                    <a:pt x="2200" y="272"/>
                  </a:cubicBezTo>
                  <a:cubicBezTo>
                    <a:pt x="2275" y="292"/>
                    <a:pt x="2360" y="344"/>
                    <a:pt x="2456" y="344"/>
                  </a:cubicBezTo>
                  <a:cubicBezTo>
                    <a:pt x="2465" y="344"/>
                    <a:pt x="2474" y="344"/>
                    <a:pt x="2483" y="343"/>
                  </a:cubicBezTo>
                  <a:cubicBezTo>
                    <a:pt x="2648" y="306"/>
                    <a:pt x="2827" y="283"/>
                    <a:pt x="2991" y="249"/>
                  </a:cubicBezTo>
                  <a:cubicBezTo>
                    <a:pt x="3003" y="189"/>
                    <a:pt x="3014" y="141"/>
                    <a:pt x="2957" y="93"/>
                  </a:cubicBezTo>
                  <a:cubicBezTo>
                    <a:pt x="2943" y="93"/>
                    <a:pt x="2932" y="82"/>
                    <a:pt x="2920" y="82"/>
                  </a:cubicBezTo>
                  <a:cubicBezTo>
                    <a:pt x="2920" y="93"/>
                    <a:pt x="2932" y="107"/>
                    <a:pt x="2932" y="118"/>
                  </a:cubicBezTo>
                  <a:cubicBezTo>
                    <a:pt x="2879" y="133"/>
                    <a:pt x="2818" y="182"/>
                    <a:pt x="2762" y="182"/>
                  </a:cubicBezTo>
                  <a:cubicBezTo>
                    <a:pt x="2730" y="182"/>
                    <a:pt x="2699" y="166"/>
                    <a:pt x="2674" y="118"/>
                  </a:cubicBezTo>
                  <a:cubicBezTo>
                    <a:pt x="2638" y="58"/>
                    <a:pt x="2603" y="42"/>
                    <a:pt x="2555" y="42"/>
                  </a:cubicBezTo>
                  <a:cubicBezTo>
                    <a:pt x="2537" y="42"/>
                    <a:pt x="2517" y="44"/>
                    <a:pt x="2495" y="48"/>
                  </a:cubicBezTo>
                  <a:cubicBezTo>
                    <a:pt x="2390" y="48"/>
                    <a:pt x="2282" y="48"/>
                    <a:pt x="2163" y="36"/>
                  </a:cubicBezTo>
                  <a:cubicBezTo>
                    <a:pt x="2146" y="36"/>
                    <a:pt x="2127" y="34"/>
                    <a:pt x="2109" y="34"/>
                  </a:cubicBezTo>
                  <a:cubicBezTo>
                    <a:pt x="2078" y="34"/>
                    <a:pt x="2049" y="40"/>
                    <a:pt x="2035" y="70"/>
                  </a:cubicBezTo>
                  <a:cubicBezTo>
                    <a:pt x="2010" y="115"/>
                    <a:pt x="1990" y="131"/>
                    <a:pt x="1971" y="131"/>
                  </a:cubicBezTo>
                  <a:cubicBezTo>
                    <a:pt x="1943" y="131"/>
                    <a:pt x="1920" y="99"/>
                    <a:pt x="1893" y="70"/>
                  </a:cubicBezTo>
                  <a:cubicBezTo>
                    <a:pt x="1854" y="39"/>
                    <a:pt x="1820" y="18"/>
                    <a:pt x="1777" y="18"/>
                  </a:cubicBezTo>
                  <a:cubicBezTo>
                    <a:pt x="1755" y="18"/>
                    <a:pt x="1731" y="24"/>
                    <a:pt x="1703" y="36"/>
                  </a:cubicBezTo>
                  <a:cubicBezTo>
                    <a:pt x="1657" y="58"/>
                    <a:pt x="1603" y="149"/>
                    <a:pt x="1544" y="149"/>
                  </a:cubicBezTo>
                  <a:cubicBezTo>
                    <a:pt x="1511" y="149"/>
                    <a:pt x="1476" y="121"/>
                    <a:pt x="1442" y="36"/>
                  </a:cubicBezTo>
                  <a:cubicBezTo>
                    <a:pt x="1442" y="33"/>
                    <a:pt x="1441" y="32"/>
                    <a:pt x="1440" y="32"/>
                  </a:cubicBezTo>
                  <a:cubicBezTo>
                    <a:pt x="1431" y="32"/>
                    <a:pt x="1394" y="89"/>
                    <a:pt x="1358" y="89"/>
                  </a:cubicBezTo>
                  <a:cubicBezTo>
                    <a:pt x="1351" y="89"/>
                    <a:pt x="1344" y="87"/>
                    <a:pt x="1337" y="82"/>
                  </a:cubicBezTo>
                  <a:cubicBezTo>
                    <a:pt x="1293" y="44"/>
                    <a:pt x="1252" y="6"/>
                    <a:pt x="1217" y="6"/>
                  </a:cubicBezTo>
                  <a:cubicBezTo>
                    <a:pt x="1185" y="6"/>
                    <a:pt x="1158" y="35"/>
                    <a:pt x="1135" y="118"/>
                  </a:cubicBezTo>
                  <a:cubicBezTo>
                    <a:pt x="1129" y="137"/>
                    <a:pt x="1105" y="146"/>
                    <a:pt x="1080" y="146"/>
                  </a:cubicBezTo>
                  <a:cubicBezTo>
                    <a:pt x="1060" y="146"/>
                    <a:pt x="1039" y="140"/>
                    <a:pt x="1028" y="130"/>
                  </a:cubicBezTo>
                  <a:cubicBezTo>
                    <a:pt x="981" y="89"/>
                    <a:pt x="934" y="45"/>
                    <a:pt x="889" y="45"/>
                  </a:cubicBezTo>
                  <a:cubicBezTo>
                    <a:pt x="855" y="45"/>
                    <a:pt x="823" y="70"/>
                    <a:pt x="792" y="141"/>
                  </a:cubicBezTo>
                  <a:cubicBezTo>
                    <a:pt x="792" y="141"/>
                    <a:pt x="744" y="141"/>
                    <a:pt x="721" y="130"/>
                  </a:cubicBezTo>
                  <a:cubicBezTo>
                    <a:pt x="643" y="70"/>
                    <a:pt x="608" y="44"/>
                    <a:pt x="574" y="44"/>
                  </a:cubicBezTo>
                  <a:cubicBezTo>
                    <a:pt x="547" y="44"/>
                    <a:pt x="521" y="61"/>
                    <a:pt x="474" y="93"/>
                  </a:cubicBezTo>
                  <a:cubicBezTo>
                    <a:pt x="433" y="122"/>
                    <a:pt x="398" y="143"/>
                    <a:pt x="368" y="143"/>
                  </a:cubicBezTo>
                  <a:cubicBezTo>
                    <a:pt x="336" y="143"/>
                    <a:pt x="309" y="120"/>
                    <a:pt x="284" y="59"/>
                  </a:cubicBezTo>
                  <a:cubicBezTo>
                    <a:pt x="258" y="15"/>
                    <a:pt x="219"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a:off x="1183950" y="4632400"/>
              <a:ext cx="25" cy="25"/>
            </a:xfrm>
            <a:custGeom>
              <a:avLst/>
              <a:gdLst/>
              <a:ahLst/>
              <a:cxnLst/>
              <a:rect l="l" t="t" r="r" b="b"/>
              <a:pathLst>
                <a:path w="1" h="1" extrusionOk="0">
                  <a:moveTo>
                    <a:pt x="0" y="0"/>
                  </a:move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a:off x="637650" y="4630900"/>
              <a:ext cx="361300" cy="13800"/>
            </a:xfrm>
            <a:custGeom>
              <a:avLst/>
              <a:gdLst/>
              <a:ahLst/>
              <a:cxnLst/>
              <a:rect l="l" t="t" r="r" b="b"/>
              <a:pathLst>
                <a:path w="14452" h="552" extrusionOk="0">
                  <a:moveTo>
                    <a:pt x="10796" y="202"/>
                  </a:moveTo>
                  <a:cubicBezTo>
                    <a:pt x="10807" y="213"/>
                    <a:pt x="10833" y="236"/>
                    <a:pt x="10844" y="247"/>
                  </a:cubicBezTo>
                  <a:lnTo>
                    <a:pt x="10856" y="259"/>
                  </a:lnTo>
                  <a:lnTo>
                    <a:pt x="10844" y="259"/>
                  </a:lnTo>
                  <a:cubicBezTo>
                    <a:pt x="10822" y="236"/>
                    <a:pt x="10807" y="225"/>
                    <a:pt x="10796" y="202"/>
                  </a:cubicBezTo>
                  <a:close/>
                  <a:moveTo>
                    <a:pt x="14261" y="0"/>
                  </a:moveTo>
                  <a:cubicBezTo>
                    <a:pt x="14261" y="12"/>
                    <a:pt x="14272" y="12"/>
                    <a:pt x="14272" y="12"/>
                  </a:cubicBezTo>
                  <a:cubicBezTo>
                    <a:pt x="14184" y="57"/>
                    <a:pt x="14083" y="143"/>
                    <a:pt x="14003" y="143"/>
                  </a:cubicBezTo>
                  <a:cubicBezTo>
                    <a:pt x="13998" y="143"/>
                    <a:pt x="13993" y="143"/>
                    <a:pt x="13989" y="142"/>
                  </a:cubicBezTo>
                  <a:cubicBezTo>
                    <a:pt x="13959" y="134"/>
                    <a:pt x="13931" y="131"/>
                    <a:pt x="13903" y="131"/>
                  </a:cubicBezTo>
                  <a:cubicBezTo>
                    <a:pt x="13810" y="131"/>
                    <a:pt x="13726" y="170"/>
                    <a:pt x="13634" y="188"/>
                  </a:cubicBezTo>
                  <a:cubicBezTo>
                    <a:pt x="13623" y="131"/>
                    <a:pt x="13716" y="131"/>
                    <a:pt x="13716" y="71"/>
                  </a:cubicBezTo>
                  <a:cubicBezTo>
                    <a:pt x="13694" y="61"/>
                    <a:pt x="13672" y="57"/>
                    <a:pt x="13652" y="57"/>
                  </a:cubicBezTo>
                  <a:cubicBezTo>
                    <a:pt x="13564" y="57"/>
                    <a:pt x="13492" y="133"/>
                    <a:pt x="13429" y="133"/>
                  </a:cubicBezTo>
                  <a:cubicBezTo>
                    <a:pt x="13422" y="133"/>
                    <a:pt x="13416" y="133"/>
                    <a:pt x="13410" y="131"/>
                  </a:cubicBezTo>
                  <a:cubicBezTo>
                    <a:pt x="13353" y="112"/>
                    <a:pt x="13296" y="106"/>
                    <a:pt x="13240" y="106"/>
                  </a:cubicBezTo>
                  <a:cubicBezTo>
                    <a:pt x="13107" y="106"/>
                    <a:pt x="12976" y="143"/>
                    <a:pt x="12843" y="143"/>
                  </a:cubicBezTo>
                  <a:cubicBezTo>
                    <a:pt x="12776" y="143"/>
                    <a:pt x="12709" y="134"/>
                    <a:pt x="12641" y="105"/>
                  </a:cubicBezTo>
                  <a:cubicBezTo>
                    <a:pt x="12638" y="104"/>
                    <a:pt x="12635" y="103"/>
                    <a:pt x="12631" y="103"/>
                  </a:cubicBezTo>
                  <a:cubicBezTo>
                    <a:pt x="12609" y="103"/>
                    <a:pt x="12578" y="134"/>
                    <a:pt x="12558" y="154"/>
                  </a:cubicBezTo>
                  <a:cubicBezTo>
                    <a:pt x="12540" y="163"/>
                    <a:pt x="12498" y="179"/>
                    <a:pt x="12476" y="179"/>
                  </a:cubicBezTo>
                  <a:cubicBezTo>
                    <a:pt x="12471" y="179"/>
                    <a:pt x="12467" y="179"/>
                    <a:pt x="12465" y="176"/>
                  </a:cubicBezTo>
                  <a:cubicBezTo>
                    <a:pt x="12420" y="120"/>
                    <a:pt x="12365" y="100"/>
                    <a:pt x="12306" y="100"/>
                  </a:cubicBezTo>
                  <a:cubicBezTo>
                    <a:pt x="12257" y="100"/>
                    <a:pt x="12205" y="114"/>
                    <a:pt x="12155" y="131"/>
                  </a:cubicBezTo>
                  <a:cubicBezTo>
                    <a:pt x="12120" y="139"/>
                    <a:pt x="12087" y="143"/>
                    <a:pt x="12054" y="143"/>
                  </a:cubicBezTo>
                  <a:cubicBezTo>
                    <a:pt x="11999" y="143"/>
                    <a:pt x="11944" y="133"/>
                    <a:pt x="11886" y="117"/>
                  </a:cubicBezTo>
                  <a:cubicBezTo>
                    <a:pt x="11855" y="105"/>
                    <a:pt x="11810" y="93"/>
                    <a:pt x="11771" y="93"/>
                  </a:cubicBezTo>
                  <a:cubicBezTo>
                    <a:pt x="11736" y="93"/>
                    <a:pt x="11706" y="103"/>
                    <a:pt x="11696" y="131"/>
                  </a:cubicBezTo>
                  <a:cubicBezTo>
                    <a:pt x="11679" y="184"/>
                    <a:pt x="11660" y="201"/>
                    <a:pt x="11638" y="201"/>
                  </a:cubicBezTo>
                  <a:cubicBezTo>
                    <a:pt x="11612" y="201"/>
                    <a:pt x="11581" y="177"/>
                    <a:pt x="11542" y="165"/>
                  </a:cubicBezTo>
                  <a:cubicBezTo>
                    <a:pt x="11494" y="154"/>
                    <a:pt x="11446" y="131"/>
                    <a:pt x="11401" y="131"/>
                  </a:cubicBezTo>
                  <a:cubicBezTo>
                    <a:pt x="11275" y="131"/>
                    <a:pt x="11150" y="166"/>
                    <a:pt x="11025" y="166"/>
                  </a:cubicBezTo>
                  <a:cubicBezTo>
                    <a:pt x="10973" y="166"/>
                    <a:pt x="10920" y="160"/>
                    <a:pt x="10867" y="142"/>
                  </a:cubicBezTo>
                  <a:cubicBezTo>
                    <a:pt x="10844" y="142"/>
                    <a:pt x="10807" y="165"/>
                    <a:pt x="10796" y="202"/>
                  </a:cubicBezTo>
                  <a:cubicBezTo>
                    <a:pt x="10769" y="187"/>
                    <a:pt x="10736" y="164"/>
                    <a:pt x="10704" y="164"/>
                  </a:cubicBezTo>
                  <a:cubicBezTo>
                    <a:pt x="10683" y="164"/>
                    <a:pt x="10662" y="174"/>
                    <a:pt x="10643" y="202"/>
                  </a:cubicBezTo>
                  <a:cubicBezTo>
                    <a:pt x="10572" y="170"/>
                    <a:pt x="10506" y="149"/>
                    <a:pt x="10430" y="149"/>
                  </a:cubicBezTo>
                  <a:cubicBezTo>
                    <a:pt x="10393" y="149"/>
                    <a:pt x="10354" y="154"/>
                    <a:pt x="10311" y="165"/>
                  </a:cubicBezTo>
                  <a:cubicBezTo>
                    <a:pt x="10229" y="199"/>
                    <a:pt x="10140" y="225"/>
                    <a:pt x="10047" y="225"/>
                  </a:cubicBezTo>
                  <a:cubicBezTo>
                    <a:pt x="9979" y="225"/>
                    <a:pt x="9909" y="211"/>
                    <a:pt x="9840" y="176"/>
                  </a:cubicBezTo>
                  <a:cubicBezTo>
                    <a:pt x="9827" y="168"/>
                    <a:pt x="9813" y="165"/>
                    <a:pt x="9799" y="165"/>
                  </a:cubicBezTo>
                  <a:cubicBezTo>
                    <a:pt x="9772" y="165"/>
                    <a:pt x="9745" y="178"/>
                    <a:pt x="9721" y="202"/>
                  </a:cubicBezTo>
                  <a:cubicBezTo>
                    <a:pt x="9503" y="202"/>
                    <a:pt x="9277" y="231"/>
                    <a:pt x="9051" y="231"/>
                  </a:cubicBezTo>
                  <a:cubicBezTo>
                    <a:pt x="8994" y="231"/>
                    <a:pt x="8937" y="229"/>
                    <a:pt x="8881" y="225"/>
                  </a:cubicBezTo>
                  <a:cubicBezTo>
                    <a:pt x="8824" y="225"/>
                    <a:pt x="8752" y="210"/>
                    <a:pt x="8684" y="210"/>
                  </a:cubicBezTo>
                  <a:cubicBezTo>
                    <a:pt x="8667" y="210"/>
                    <a:pt x="8650" y="211"/>
                    <a:pt x="8634" y="213"/>
                  </a:cubicBezTo>
                  <a:cubicBezTo>
                    <a:pt x="8462" y="249"/>
                    <a:pt x="8291" y="264"/>
                    <a:pt x="8117" y="264"/>
                  </a:cubicBezTo>
                  <a:cubicBezTo>
                    <a:pt x="8003" y="264"/>
                    <a:pt x="7888" y="257"/>
                    <a:pt x="7771" y="247"/>
                  </a:cubicBezTo>
                  <a:cubicBezTo>
                    <a:pt x="7725" y="244"/>
                    <a:pt x="7677" y="241"/>
                    <a:pt x="7628" y="241"/>
                  </a:cubicBezTo>
                  <a:cubicBezTo>
                    <a:pt x="7527" y="241"/>
                    <a:pt x="7423" y="252"/>
                    <a:pt x="7320" y="284"/>
                  </a:cubicBezTo>
                  <a:cubicBezTo>
                    <a:pt x="7211" y="310"/>
                    <a:pt x="7089" y="338"/>
                    <a:pt x="6968" y="338"/>
                  </a:cubicBezTo>
                  <a:cubicBezTo>
                    <a:pt x="6932" y="338"/>
                    <a:pt x="6896" y="336"/>
                    <a:pt x="6860" y="330"/>
                  </a:cubicBezTo>
                  <a:cubicBezTo>
                    <a:pt x="6756" y="312"/>
                    <a:pt x="6655" y="305"/>
                    <a:pt x="6555" y="305"/>
                  </a:cubicBezTo>
                  <a:cubicBezTo>
                    <a:pt x="6335" y="305"/>
                    <a:pt x="6121" y="338"/>
                    <a:pt x="5901" y="355"/>
                  </a:cubicBezTo>
                  <a:cubicBezTo>
                    <a:pt x="5836" y="355"/>
                    <a:pt x="5772" y="340"/>
                    <a:pt x="5708" y="340"/>
                  </a:cubicBezTo>
                  <a:cubicBezTo>
                    <a:pt x="5690" y="340"/>
                    <a:pt x="5672" y="341"/>
                    <a:pt x="5654" y="344"/>
                  </a:cubicBezTo>
                  <a:cubicBezTo>
                    <a:pt x="5457" y="374"/>
                    <a:pt x="5265" y="379"/>
                    <a:pt x="5071" y="379"/>
                  </a:cubicBezTo>
                  <a:cubicBezTo>
                    <a:pt x="4974" y="379"/>
                    <a:pt x="4876" y="378"/>
                    <a:pt x="4777" y="378"/>
                  </a:cubicBezTo>
                  <a:cubicBezTo>
                    <a:pt x="4590" y="367"/>
                    <a:pt x="4400" y="367"/>
                    <a:pt x="4209" y="355"/>
                  </a:cubicBezTo>
                  <a:cubicBezTo>
                    <a:pt x="4068" y="355"/>
                    <a:pt x="3940" y="401"/>
                    <a:pt x="3798" y="401"/>
                  </a:cubicBezTo>
                  <a:cubicBezTo>
                    <a:pt x="3514" y="389"/>
                    <a:pt x="3216" y="367"/>
                    <a:pt x="2932" y="367"/>
                  </a:cubicBezTo>
                  <a:cubicBezTo>
                    <a:pt x="2872" y="364"/>
                    <a:pt x="2812" y="363"/>
                    <a:pt x="2751" y="363"/>
                  </a:cubicBezTo>
                  <a:cubicBezTo>
                    <a:pt x="2585" y="363"/>
                    <a:pt x="2417" y="370"/>
                    <a:pt x="2251" y="370"/>
                  </a:cubicBezTo>
                  <a:cubicBezTo>
                    <a:pt x="2190" y="370"/>
                    <a:pt x="2130" y="369"/>
                    <a:pt x="2070" y="367"/>
                  </a:cubicBezTo>
                  <a:cubicBezTo>
                    <a:pt x="1457" y="330"/>
                    <a:pt x="852" y="284"/>
                    <a:pt x="236" y="247"/>
                  </a:cubicBezTo>
                  <a:cubicBezTo>
                    <a:pt x="223" y="244"/>
                    <a:pt x="208" y="243"/>
                    <a:pt x="191" y="243"/>
                  </a:cubicBezTo>
                  <a:cubicBezTo>
                    <a:pt x="151" y="243"/>
                    <a:pt x="106" y="251"/>
                    <a:pt x="72" y="259"/>
                  </a:cubicBezTo>
                  <a:cubicBezTo>
                    <a:pt x="24" y="273"/>
                    <a:pt x="1" y="307"/>
                    <a:pt x="1" y="355"/>
                  </a:cubicBezTo>
                  <a:cubicBezTo>
                    <a:pt x="12" y="389"/>
                    <a:pt x="49" y="389"/>
                    <a:pt x="72" y="401"/>
                  </a:cubicBezTo>
                  <a:lnTo>
                    <a:pt x="154" y="401"/>
                  </a:lnTo>
                  <a:cubicBezTo>
                    <a:pt x="605" y="449"/>
                    <a:pt x="1054" y="486"/>
                    <a:pt x="1502" y="520"/>
                  </a:cubicBezTo>
                  <a:cubicBezTo>
                    <a:pt x="1721" y="543"/>
                    <a:pt x="1944" y="551"/>
                    <a:pt x="2167" y="551"/>
                  </a:cubicBezTo>
                  <a:cubicBezTo>
                    <a:pt x="2304" y="551"/>
                    <a:pt x="2442" y="548"/>
                    <a:pt x="2578" y="542"/>
                  </a:cubicBezTo>
                  <a:cubicBezTo>
                    <a:pt x="2839" y="534"/>
                    <a:pt x="3098" y="526"/>
                    <a:pt x="3357" y="526"/>
                  </a:cubicBezTo>
                  <a:cubicBezTo>
                    <a:pt x="3464" y="526"/>
                    <a:pt x="3572" y="528"/>
                    <a:pt x="3679" y="531"/>
                  </a:cubicBezTo>
                  <a:cubicBezTo>
                    <a:pt x="3800" y="534"/>
                    <a:pt x="3921" y="536"/>
                    <a:pt x="4043" y="536"/>
                  </a:cubicBezTo>
                  <a:cubicBezTo>
                    <a:pt x="4336" y="536"/>
                    <a:pt x="4628" y="528"/>
                    <a:pt x="4919" y="520"/>
                  </a:cubicBezTo>
                  <a:cubicBezTo>
                    <a:pt x="5128" y="520"/>
                    <a:pt x="5336" y="522"/>
                    <a:pt x="5544" y="522"/>
                  </a:cubicBezTo>
                  <a:cubicBezTo>
                    <a:pt x="5857" y="522"/>
                    <a:pt x="6168" y="517"/>
                    <a:pt x="6480" y="497"/>
                  </a:cubicBezTo>
                  <a:cubicBezTo>
                    <a:pt x="6520" y="494"/>
                    <a:pt x="6560" y="492"/>
                    <a:pt x="6601" y="492"/>
                  </a:cubicBezTo>
                  <a:cubicBezTo>
                    <a:pt x="6732" y="492"/>
                    <a:pt x="6865" y="506"/>
                    <a:pt x="6998" y="506"/>
                  </a:cubicBezTo>
                  <a:cubicBezTo>
                    <a:pt x="7140" y="506"/>
                    <a:pt x="7281" y="490"/>
                    <a:pt x="7416" y="426"/>
                  </a:cubicBezTo>
                  <a:cubicBezTo>
                    <a:pt x="7426" y="423"/>
                    <a:pt x="7436" y="421"/>
                    <a:pt x="7447" y="421"/>
                  </a:cubicBezTo>
                  <a:cubicBezTo>
                    <a:pt x="7472" y="421"/>
                    <a:pt x="7497" y="429"/>
                    <a:pt x="7521" y="437"/>
                  </a:cubicBezTo>
                  <a:cubicBezTo>
                    <a:pt x="7549" y="445"/>
                    <a:pt x="7578" y="448"/>
                    <a:pt x="7608" y="448"/>
                  </a:cubicBezTo>
                  <a:cubicBezTo>
                    <a:pt x="7668" y="448"/>
                    <a:pt x="7731" y="437"/>
                    <a:pt x="7794" y="437"/>
                  </a:cubicBezTo>
                  <a:cubicBezTo>
                    <a:pt x="7807" y="438"/>
                    <a:pt x="7821" y="438"/>
                    <a:pt x="7834" y="438"/>
                  </a:cubicBezTo>
                  <a:cubicBezTo>
                    <a:pt x="8044" y="438"/>
                    <a:pt x="8250" y="383"/>
                    <a:pt x="8462" y="383"/>
                  </a:cubicBezTo>
                  <a:cubicBezTo>
                    <a:pt x="8557" y="383"/>
                    <a:pt x="8653" y="394"/>
                    <a:pt x="8750" y="426"/>
                  </a:cubicBezTo>
                  <a:cubicBezTo>
                    <a:pt x="8784" y="436"/>
                    <a:pt x="8823" y="441"/>
                    <a:pt x="8863" y="441"/>
                  </a:cubicBezTo>
                  <a:cubicBezTo>
                    <a:pt x="8961" y="441"/>
                    <a:pt x="9068" y="410"/>
                    <a:pt x="9153" y="344"/>
                  </a:cubicBezTo>
                  <a:cubicBezTo>
                    <a:pt x="9223" y="390"/>
                    <a:pt x="9296" y="404"/>
                    <a:pt x="9369" y="404"/>
                  </a:cubicBezTo>
                  <a:cubicBezTo>
                    <a:pt x="9443" y="404"/>
                    <a:pt x="9518" y="389"/>
                    <a:pt x="9590" y="378"/>
                  </a:cubicBezTo>
                  <a:cubicBezTo>
                    <a:pt x="9686" y="367"/>
                    <a:pt x="9743" y="318"/>
                    <a:pt x="9743" y="225"/>
                  </a:cubicBezTo>
                  <a:cubicBezTo>
                    <a:pt x="9823" y="355"/>
                    <a:pt x="9927" y="409"/>
                    <a:pt x="10058" y="409"/>
                  </a:cubicBezTo>
                  <a:cubicBezTo>
                    <a:pt x="10104" y="409"/>
                    <a:pt x="10153" y="402"/>
                    <a:pt x="10206" y="389"/>
                  </a:cubicBezTo>
                  <a:cubicBezTo>
                    <a:pt x="10329" y="363"/>
                    <a:pt x="10454" y="357"/>
                    <a:pt x="10581" y="357"/>
                  </a:cubicBezTo>
                  <a:cubicBezTo>
                    <a:pt x="10685" y="357"/>
                    <a:pt x="10790" y="361"/>
                    <a:pt x="10895" y="361"/>
                  </a:cubicBezTo>
                  <a:cubicBezTo>
                    <a:pt x="11065" y="361"/>
                    <a:pt x="11235" y="351"/>
                    <a:pt x="11401" y="296"/>
                  </a:cubicBezTo>
                  <a:cubicBezTo>
                    <a:pt x="11484" y="328"/>
                    <a:pt x="11570" y="338"/>
                    <a:pt x="11657" y="338"/>
                  </a:cubicBezTo>
                  <a:cubicBezTo>
                    <a:pt x="11790" y="338"/>
                    <a:pt x="11926" y="314"/>
                    <a:pt x="12062" y="307"/>
                  </a:cubicBezTo>
                  <a:cubicBezTo>
                    <a:pt x="12357" y="307"/>
                    <a:pt x="12641" y="307"/>
                    <a:pt x="12936" y="296"/>
                  </a:cubicBezTo>
                  <a:cubicBezTo>
                    <a:pt x="13030" y="296"/>
                    <a:pt x="13120" y="285"/>
                    <a:pt x="13211" y="285"/>
                  </a:cubicBezTo>
                  <a:cubicBezTo>
                    <a:pt x="13257" y="285"/>
                    <a:pt x="13303" y="288"/>
                    <a:pt x="13350" y="296"/>
                  </a:cubicBezTo>
                  <a:cubicBezTo>
                    <a:pt x="13380" y="300"/>
                    <a:pt x="13416" y="305"/>
                    <a:pt x="13452" y="305"/>
                  </a:cubicBezTo>
                  <a:cubicBezTo>
                    <a:pt x="13516" y="305"/>
                    <a:pt x="13580" y="288"/>
                    <a:pt x="13611" y="213"/>
                  </a:cubicBezTo>
                  <a:cubicBezTo>
                    <a:pt x="13642" y="254"/>
                    <a:pt x="13675" y="297"/>
                    <a:pt x="13733" y="297"/>
                  </a:cubicBezTo>
                  <a:cubicBezTo>
                    <a:pt x="13739" y="297"/>
                    <a:pt x="13746" y="297"/>
                    <a:pt x="13753" y="296"/>
                  </a:cubicBezTo>
                  <a:cubicBezTo>
                    <a:pt x="13864" y="282"/>
                    <a:pt x="13978" y="268"/>
                    <a:pt x="14093" y="268"/>
                  </a:cubicBezTo>
                  <a:cubicBezTo>
                    <a:pt x="14176" y="268"/>
                    <a:pt x="14259" y="275"/>
                    <a:pt x="14343" y="296"/>
                  </a:cubicBezTo>
                  <a:cubicBezTo>
                    <a:pt x="14348" y="298"/>
                    <a:pt x="14354" y="299"/>
                    <a:pt x="14360" y="299"/>
                  </a:cubicBezTo>
                  <a:cubicBezTo>
                    <a:pt x="14387" y="299"/>
                    <a:pt x="14424" y="280"/>
                    <a:pt x="14414" y="259"/>
                  </a:cubicBezTo>
                  <a:cubicBezTo>
                    <a:pt x="14403" y="176"/>
                    <a:pt x="14414" y="117"/>
                    <a:pt x="14440" y="34"/>
                  </a:cubicBezTo>
                  <a:cubicBezTo>
                    <a:pt x="14451" y="12"/>
                    <a:pt x="14343" y="12"/>
                    <a:pt x="14284" y="12"/>
                  </a:cubicBezTo>
                  <a:cubicBezTo>
                    <a:pt x="14272" y="0"/>
                    <a:pt x="14272" y="0"/>
                    <a:pt x="14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a:off x="1002475" y="4627450"/>
              <a:ext cx="64425" cy="10575"/>
            </a:xfrm>
            <a:custGeom>
              <a:avLst/>
              <a:gdLst/>
              <a:ahLst/>
              <a:cxnLst/>
              <a:rect l="l" t="t" r="r" b="b"/>
              <a:pathLst>
                <a:path w="2577" h="423" extrusionOk="0">
                  <a:moveTo>
                    <a:pt x="2473" y="1"/>
                  </a:moveTo>
                  <a:cubicBezTo>
                    <a:pt x="2460" y="1"/>
                    <a:pt x="2448" y="3"/>
                    <a:pt x="2435" y="8"/>
                  </a:cubicBezTo>
                  <a:cubicBezTo>
                    <a:pt x="2259" y="56"/>
                    <a:pt x="2069" y="56"/>
                    <a:pt x="1904" y="138"/>
                  </a:cubicBezTo>
                  <a:cubicBezTo>
                    <a:pt x="1870" y="152"/>
                    <a:pt x="1839" y="173"/>
                    <a:pt x="1813" y="173"/>
                  </a:cubicBezTo>
                  <a:cubicBezTo>
                    <a:pt x="1794" y="173"/>
                    <a:pt x="1777" y="162"/>
                    <a:pt x="1762" y="127"/>
                  </a:cubicBezTo>
                  <a:cubicBezTo>
                    <a:pt x="1745" y="95"/>
                    <a:pt x="1724" y="84"/>
                    <a:pt x="1701" y="84"/>
                  </a:cubicBezTo>
                  <a:cubicBezTo>
                    <a:pt x="1690" y="84"/>
                    <a:pt x="1678" y="86"/>
                    <a:pt x="1666" y="90"/>
                  </a:cubicBezTo>
                  <a:cubicBezTo>
                    <a:pt x="1660" y="85"/>
                    <a:pt x="1655" y="82"/>
                    <a:pt x="1650" y="82"/>
                  </a:cubicBezTo>
                  <a:cubicBezTo>
                    <a:pt x="1646" y="82"/>
                    <a:pt x="1643" y="85"/>
                    <a:pt x="1643" y="90"/>
                  </a:cubicBezTo>
                  <a:cubicBezTo>
                    <a:pt x="1632" y="90"/>
                    <a:pt x="1643" y="102"/>
                    <a:pt x="1655" y="102"/>
                  </a:cubicBezTo>
                  <a:cubicBezTo>
                    <a:pt x="1630" y="126"/>
                    <a:pt x="1607" y="138"/>
                    <a:pt x="1584" y="138"/>
                  </a:cubicBezTo>
                  <a:cubicBezTo>
                    <a:pt x="1560" y="138"/>
                    <a:pt x="1537" y="126"/>
                    <a:pt x="1513" y="102"/>
                  </a:cubicBezTo>
                  <a:cubicBezTo>
                    <a:pt x="1524" y="90"/>
                    <a:pt x="1535" y="90"/>
                    <a:pt x="1513" y="79"/>
                  </a:cubicBezTo>
                  <a:cubicBezTo>
                    <a:pt x="1513" y="79"/>
                    <a:pt x="1513" y="90"/>
                    <a:pt x="1501" y="102"/>
                  </a:cubicBezTo>
                  <a:cubicBezTo>
                    <a:pt x="1488" y="102"/>
                    <a:pt x="1475" y="101"/>
                    <a:pt x="1462" y="101"/>
                  </a:cubicBezTo>
                  <a:cubicBezTo>
                    <a:pt x="1413" y="101"/>
                    <a:pt x="1366" y="108"/>
                    <a:pt x="1348" y="172"/>
                  </a:cubicBezTo>
                  <a:cubicBezTo>
                    <a:pt x="1337" y="221"/>
                    <a:pt x="1289" y="232"/>
                    <a:pt x="1252" y="255"/>
                  </a:cubicBezTo>
                  <a:lnTo>
                    <a:pt x="1240" y="255"/>
                  </a:lnTo>
                  <a:lnTo>
                    <a:pt x="1252" y="243"/>
                  </a:lnTo>
                  <a:lnTo>
                    <a:pt x="1252" y="198"/>
                  </a:lnTo>
                  <a:cubicBezTo>
                    <a:pt x="1185" y="172"/>
                    <a:pt x="1121" y="153"/>
                    <a:pt x="1060" y="153"/>
                  </a:cubicBezTo>
                  <a:cubicBezTo>
                    <a:pt x="982" y="153"/>
                    <a:pt x="911" y="186"/>
                    <a:pt x="851" y="280"/>
                  </a:cubicBezTo>
                  <a:cubicBezTo>
                    <a:pt x="769" y="232"/>
                    <a:pt x="684" y="184"/>
                    <a:pt x="602" y="138"/>
                  </a:cubicBezTo>
                  <a:cubicBezTo>
                    <a:pt x="566" y="114"/>
                    <a:pt x="528" y="99"/>
                    <a:pt x="492" y="99"/>
                  </a:cubicBezTo>
                  <a:cubicBezTo>
                    <a:pt x="457" y="99"/>
                    <a:pt x="424" y="114"/>
                    <a:pt x="400" y="150"/>
                  </a:cubicBezTo>
                  <a:cubicBezTo>
                    <a:pt x="353" y="204"/>
                    <a:pt x="305" y="223"/>
                    <a:pt x="254" y="223"/>
                  </a:cubicBezTo>
                  <a:cubicBezTo>
                    <a:pt x="216" y="223"/>
                    <a:pt x="175" y="212"/>
                    <a:pt x="131" y="198"/>
                  </a:cubicBezTo>
                  <a:cubicBezTo>
                    <a:pt x="111" y="190"/>
                    <a:pt x="88" y="177"/>
                    <a:pt x="64" y="177"/>
                  </a:cubicBezTo>
                  <a:cubicBezTo>
                    <a:pt x="43" y="177"/>
                    <a:pt x="21" y="188"/>
                    <a:pt x="0" y="221"/>
                  </a:cubicBezTo>
                  <a:cubicBezTo>
                    <a:pt x="56" y="276"/>
                    <a:pt x="69" y="413"/>
                    <a:pt x="156" y="413"/>
                  </a:cubicBezTo>
                  <a:cubicBezTo>
                    <a:pt x="162" y="413"/>
                    <a:pt x="169" y="412"/>
                    <a:pt x="176" y="411"/>
                  </a:cubicBezTo>
                  <a:cubicBezTo>
                    <a:pt x="400" y="374"/>
                    <a:pt x="639" y="422"/>
                    <a:pt x="840" y="314"/>
                  </a:cubicBezTo>
                  <a:cubicBezTo>
                    <a:pt x="840" y="336"/>
                    <a:pt x="849" y="365"/>
                    <a:pt x="873" y="365"/>
                  </a:cubicBezTo>
                  <a:cubicBezTo>
                    <a:pt x="877" y="365"/>
                    <a:pt x="881" y="364"/>
                    <a:pt x="886" y="363"/>
                  </a:cubicBezTo>
                  <a:cubicBezTo>
                    <a:pt x="930" y="359"/>
                    <a:pt x="976" y="358"/>
                    <a:pt x="1021" y="358"/>
                  </a:cubicBezTo>
                  <a:cubicBezTo>
                    <a:pt x="1130" y="358"/>
                    <a:pt x="1240" y="366"/>
                    <a:pt x="1348" y="374"/>
                  </a:cubicBezTo>
                  <a:cubicBezTo>
                    <a:pt x="1377" y="378"/>
                    <a:pt x="1410" y="381"/>
                    <a:pt x="1444" y="381"/>
                  </a:cubicBezTo>
                  <a:cubicBezTo>
                    <a:pt x="1517" y="381"/>
                    <a:pt x="1594" y="364"/>
                    <a:pt x="1643" y="292"/>
                  </a:cubicBezTo>
                  <a:cubicBezTo>
                    <a:pt x="1662" y="272"/>
                    <a:pt x="1675" y="262"/>
                    <a:pt x="1690" y="262"/>
                  </a:cubicBezTo>
                  <a:cubicBezTo>
                    <a:pt x="1702" y="262"/>
                    <a:pt x="1716" y="269"/>
                    <a:pt x="1737" y="280"/>
                  </a:cubicBezTo>
                  <a:cubicBezTo>
                    <a:pt x="1795" y="307"/>
                    <a:pt x="1831" y="324"/>
                    <a:pt x="1855" y="324"/>
                  </a:cubicBezTo>
                  <a:cubicBezTo>
                    <a:pt x="1894" y="324"/>
                    <a:pt x="1900" y="279"/>
                    <a:pt x="1916" y="161"/>
                  </a:cubicBezTo>
                  <a:cubicBezTo>
                    <a:pt x="1965" y="230"/>
                    <a:pt x="1985" y="260"/>
                    <a:pt x="2015" y="260"/>
                  </a:cubicBezTo>
                  <a:cubicBezTo>
                    <a:pt x="2040" y="260"/>
                    <a:pt x="2073" y="237"/>
                    <a:pt x="2140" y="198"/>
                  </a:cubicBezTo>
                  <a:cubicBezTo>
                    <a:pt x="2173" y="177"/>
                    <a:pt x="2232" y="131"/>
                    <a:pt x="2275" y="131"/>
                  </a:cubicBezTo>
                  <a:cubicBezTo>
                    <a:pt x="2310" y="131"/>
                    <a:pt x="2335" y="161"/>
                    <a:pt x="2330" y="255"/>
                  </a:cubicBezTo>
                  <a:cubicBezTo>
                    <a:pt x="2330" y="269"/>
                    <a:pt x="2353" y="280"/>
                    <a:pt x="2364" y="292"/>
                  </a:cubicBezTo>
                  <a:cubicBezTo>
                    <a:pt x="2373" y="294"/>
                    <a:pt x="2381" y="296"/>
                    <a:pt x="2389" y="296"/>
                  </a:cubicBezTo>
                  <a:cubicBezTo>
                    <a:pt x="2443" y="296"/>
                    <a:pt x="2486" y="242"/>
                    <a:pt x="2550" y="242"/>
                  </a:cubicBezTo>
                  <a:cubicBezTo>
                    <a:pt x="2555" y="242"/>
                    <a:pt x="2560" y="243"/>
                    <a:pt x="2566" y="243"/>
                  </a:cubicBezTo>
                  <a:cubicBezTo>
                    <a:pt x="2577" y="243"/>
                    <a:pt x="2577" y="138"/>
                    <a:pt x="2566" y="79"/>
                  </a:cubicBezTo>
                  <a:cubicBezTo>
                    <a:pt x="2557" y="32"/>
                    <a:pt x="2518" y="1"/>
                    <a:pt x="2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a:off x="1071925" y="4626175"/>
              <a:ext cx="36075" cy="9000"/>
            </a:xfrm>
            <a:custGeom>
              <a:avLst/>
              <a:gdLst/>
              <a:ahLst/>
              <a:cxnLst/>
              <a:rect l="l" t="t" r="r" b="b"/>
              <a:pathLst>
                <a:path w="1443" h="360" extrusionOk="0">
                  <a:moveTo>
                    <a:pt x="1328" y="13"/>
                  </a:moveTo>
                  <a:cubicBezTo>
                    <a:pt x="1307" y="13"/>
                    <a:pt x="1283" y="24"/>
                    <a:pt x="1255" y="48"/>
                  </a:cubicBezTo>
                  <a:cubicBezTo>
                    <a:pt x="1206" y="93"/>
                    <a:pt x="1158" y="153"/>
                    <a:pt x="1099" y="201"/>
                  </a:cubicBezTo>
                  <a:cubicBezTo>
                    <a:pt x="1028" y="320"/>
                    <a:pt x="1158" y="272"/>
                    <a:pt x="1195" y="306"/>
                  </a:cubicBezTo>
                  <a:cubicBezTo>
                    <a:pt x="1219" y="327"/>
                    <a:pt x="1238" y="336"/>
                    <a:pt x="1254" y="336"/>
                  </a:cubicBezTo>
                  <a:cubicBezTo>
                    <a:pt x="1302" y="336"/>
                    <a:pt x="1324" y="262"/>
                    <a:pt x="1360" y="235"/>
                  </a:cubicBezTo>
                  <a:cubicBezTo>
                    <a:pt x="1431" y="201"/>
                    <a:pt x="1442" y="153"/>
                    <a:pt x="1408" y="82"/>
                  </a:cubicBezTo>
                  <a:cubicBezTo>
                    <a:pt x="1386" y="39"/>
                    <a:pt x="1360" y="13"/>
                    <a:pt x="1328" y="13"/>
                  </a:cubicBezTo>
                  <a:close/>
                  <a:moveTo>
                    <a:pt x="1030" y="0"/>
                  </a:moveTo>
                  <a:cubicBezTo>
                    <a:pt x="1007" y="0"/>
                    <a:pt x="979" y="4"/>
                    <a:pt x="945" y="11"/>
                  </a:cubicBezTo>
                  <a:cubicBezTo>
                    <a:pt x="900" y="11"/>
                    <a:pt x="815" y="22"/>
                    <a:pt x="803" y="59"/>
                  </a:cubicBezTo>
                  <a:cubicBezTo>
                    <a:pt x="781" y="112"/>
                    <a:pt x="754" y="127"/>
                    <a:pt x="723" y="127"/>
                  </a:cubicBezTo>
                  <a:cubicBezTo>
                    <a:pt x="692" y="127"/>
                    <a:pt x="657" y="113"/>
                    <a:pt x="616" y="107"/>
                  </a:cubicBezTo>
                  <a:cubicBezTo>
                    <a:pt x="531" y="82"/>
                    <a:pt x="437" y="70"/>
                    <a:pt x="355" y="48"/>
                  </a:cubicBezTo>
                  <a:cubicBezTo>
                    <a:pt x="322" y="39"/>
                    <a:pt x="294" y="31"/>
                    <a:pt x="272" y="31"/>
                  </a:cubicBezTo>
                  <a:cubicBezTo>
                    <a:pt x="231" y="31"/>
                    <a:pt x="214" y="56"/>
                    <a:pt x="236" y="141"/>
                  </a:cubicBezTo>
                  <a:cubicBezTo>
                    <a:pt x="236" y="152"/>
                    <a:pt x="184" y="225"/>
                    <a:pt x="119" y="225"/>
                  </a:cubicBezTo>
                  <a:cubicBezTo>
                    <a:pt x="114" y="225"/>
                    <a:pt x="110" y="224"/>
                    <a:pt x="105" y="223"/>
                  </a:cubicBezTo>
                  <a:cubicBezTo>
                    <a:pt x="89" y="218"/>
                    <a:pt x="66" y="210"/>
                    <a:pt x="47" y="210"/>
                  </a:cubicBezTo>
                  <a:cubicBezTo>
                    <a:pt x="27" y="210"/>
                    <a:pt x="12" y="219"/>
                    <a:pt x="12" y="249"/>
                  </a:cubicBezTo>
                  <a:cubicBezTo>
                    <a:pt x="0" y="294"/>
                    <a:pt x="60" y="320"/>
                    <a:pt x="94" y="331"/>
                  </a:cubicBezTo>
                  <a:cubicBezTo>
                    <a:pt x="131" y="331"/>
                    <a:pt x="176" y="343"/>
                    <a:pt x="213" y="343"/>
                  </a:cubicBezTo>
                  <a:cubicBezTo>
                    <a:pt x="230" y="337"/>
                    <a:pt x="247" y="335"/>
                    <a:pt x="265" y="335"/>
                  </a:cubicBezTo>
                  <a:cubicBezTo>
                    <a:pt x="324" y="335"/>
                    <a:pt x="389" y="359"/>
                    <a:pt x="444" y="359"/>
                  </a:cubicBezTo>
                  <a:cubicBezTo>
                    <a:pt x="478" y="359"/>
                    <a:pt x="508" y="350"/>
                    <a:pt x="531" y="320"/>
                  </a:cubicBezTo>
                  <a:cubicBezTo>
                    <a:pt x="567" y="268"/>
                    <a:pt x="600" y="251"/>
                    <a:pt x="631" y="251"/>
                  </a:cubicBezTo>
                  <a:cubicBezTo>
                    <a:pt x="694" y="251"/>
                    <a:pt x="749" y="320"/>
                    <a:pt x="803" y="320"/>
                  </a:cubicBezTo>
                  <a:cubicBezTo>
                    <a:pt x="840" y="320"/>
                    <a:pt x="863" y="283"/>
                    <a:pt x="886" y="272"/>
                  </a:cubicBezTo>
                  <a:cubicBezTo>
                    <a:pt x="957" y="235"/>
                    <a:pt x="1016" y="201"/>
                    <a:pt x="1099" y="201"/>
                  </a:cubicBezTo>
                  <a:cubicBezTo>
                    <a:pt x="1137" y="58"/>
                    <a:pt x="1123"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a:off x="1136975" y="4637225"/>
              <a:ext cx="9175" cy="3700"/>
            </a:xfrm>
            <a:custGeom>
              <a:avLst/>
              <a:gdLst/>
              <a:ahLst/>
              <a:cxnLst/>
              <a:rect l="l" t="t" r="r" b="b"/>
              <a:pathLst>
                <a:path w="367" h="148" extrusionOk="0">
                  <a:moveTo>
                    <a:pt x="175" y="1"/>
                  </a:moveTo>
                  <a:cubicBezTo>
                    <a:pt x="137" y="1"/>
                    <a:pt x="98" y="6"/>
                    <a:pt x="57" y="20"/>
                  </a:cubicBezTo>
                  <a:cubicBezTo>
                    <a:pt x="35" y="31"/>
                    <a:pt x="1" y="43"/>
                    <a:pt x="1" y="77"/>
                  </a:cubicBezTo>
                  <a:cubicBezTo>
                    <a:pt x="1" y="114"/>
                    <a:pt x="35" y="136"/>
                    <a:pt x="57" y="148"/>
                  </a:cubicBezTo>
                  <a:lnTo>
                    <a:pt x="188" y="148"/>
                  </a:lnTo>
                  <a:cubicBezTo>
                    <a:pt x="177" y="148"/>
                    <a:pt x="177" y="148"/>
                    <a:pt x="177" y="136"/>
                  </a:cubicBezTo>
                  <a:cubicBezTo>
                    <a:pt x="214" y="77"/>
                    <a:pt x="330" y="136"/>
                    <a:pt x="367" y="31"/>
                  </a:cubicBezTo>
                  <a:cubicBezTo>
                    <a:pt x="300" y="15"/>
                    <a:pt x="238"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a:off x="1243675" y="4638725"/>
              <a:ext cx="7400" cy="4900"/>
            </a:xfrm>
            <a:custGeom>
              <a:avLst/>
              <a:gdLst/>
              <a:ahLst/>
              <a:cxnLst/>
              <a:rect l="l" t="t" r="r" b="b"/>
              <a:pathLst>
                <a:path w="296" h="196" extrusionOk="0">
                  <a:moveTo>
                    <a:pt x="229" y="1"/>
                  </a:moveTo>
                  <a:cubicBezTo>
                    <a:pt x="220" y="1"/>
                    <a:pt x="211" y="2"/>
                    <a:pt x="202" y="5"/>
                  </a:cubicBezTo>
                  <a:cubicBezTo>
                    <a:pt x="117" y="42"/>
                    <a:pt x="24" y="76"/>
                    <a:pt x="1" y="195"/>
                  </a:cubicBezTo>
                  <a:cubicBezTo>
                    <a:pt x="94" y="173"/>
                    <a:pt x="165" y="147"/>
                    <a:pt x="248" y="124"/>
                  </a:cubicBezTo>
                  <a:cubicBezTo>
                    <a:pt x="296" y="113"/>
                    <a:pt x="296" y="65"/>
                    <a:pt x="285" y="31"/>
                  </a:cubicBezTo>
                  <a:cubicBezTo>
                    <a:pt x="276" y="12"/>
                    <a:pt x="254"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8"/>
            <p:cNvSpPr/>
            <p:nvPr/>
          </p:nvSpPr>
          <p:spPr>
            <a:xfrm>
              <a:off x="1109725" y="4636675"/>
              <a:ext cx="4800" cy="3475"/>
            </a:xfrm>
            <a:custGeom>
              <a:avLst/>
              <a:gdLst/>
              <a:ahLst/>
              <a:cxnLst/>
              <a:rect l="l" t="t" r="r" b="b"/>
              <a:pathLst>
                <a:path w="192" h="139" extrusionOk="0">
                  <a:moveTo>
                    <a:pt x="143" y="1"/>
                  </a:moveTo>
                  <a:cubicBezTo>
                    <a:pt x="125" y="1"/>
                    <a:pt x="104" y="5"/>
                    <a:pt x="83" y="5"/>
                  </a:cubicBezTo>
                  <a:cubicBezTo>
                    <a:pt x="49" y="16"/>
                    <a:pt x="1" y="28"/>
                    <a:pt x="1" y="76"/>
                  </a:cubicBezTo>
                  <a:cubicBezTo>
                    <a:pt x="10" y="116"/>
                    <a:pt x="37" y="138"/>
                    <a:pt x="74" y="138"/>
                  </a:cubicBezTo>
                  <a:cubicBezTo>
                    <a:pt x="81" y="138"/>
                    <a:pt x="89" y="137"/>
                    <a:pt x="97" y="136"/>
                  </a:cubicBezTo>
                  <a:cubicBezTo>
                    <a:pt x="154" y="124"/>
                    <a:pt x="191" y="99"/>
                    <a:pt x="191" y="42"/>
                  </a:cubicBezTo>
                  <a:cubicBezTo>
                    <a:pt x="185" y="8"/>
                    <a:pt x="166"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8"/>
            <p:cNvSpPr/>
            <p:nvPr/>
          </p:nvSpPr>
          <p:spPr>
            <a:xfrm>
              <a:off x="1257600" y="4639975"/>
              <a:ext cx="5900" cy="3825"/>
            </a:xfrm>
            <a:custGeom>
              <a:avLst/>
              <a:gdLst/>
              <a:ahLst/>
              <a:cxnLst/>
              <a:rect l="l" t="t" r="r" b="b"/>
              <a:pathLst>
                <a:path w="236" h="153" extrusionOk="0">
                  <a:moveTo>
                    <a:pt x="151" y="0"/>
                  </a:moveTo>
                  <a:cubicBezTo>
                    <a:pt x="116" y="0"/>
                    <a:pt x="78" y="30"/>
                    <a:pt x="45" y="38"/>
                  </a:cubicBezTo>
                  <a:cubicBezTo>
                    <a:pt x="23" y="38"/>
                    <a:pt x="0" y="63"/>
                    <a:pt x="11" y="86"/>
                  </a:cubicBezTo>
                  <a:cubicBezTo>
                    <a:pt x="28" y="129"/>
                    <a:pt x="64" y="135"/>
                    <a:pt x="95" y="135"/>
                  </a:cubicBezTo>
                  <a:cubicBezTo>
                    <a:pt x="107" y="135"/>
                    <a:pt x="118" y="134"/>
                    <a:pt x="128" y="134"/>
                  </a:cubicBezTo>
                  <a:cubicBezTo>
                    <a:pt x="143" y="147"/>
                    <a:pt x="149" y="153"/>
                    <a:pt x="154" y="153"/>
                  </a:cubicBezTo>
                  <a:cubicBezTo>
                    <a:pt x="157" y="153"/>
                    <a:pt x="160" y="150"/>
                    <a:pt x="165" y="145"/>
                  </a:cubicBezTo>
                  <a:cubicBezTo>
                    <a:pt x="165" y="134"/>
                    <a:pt x="153" y="134"/>
                    <a:pt x="153" y="123"/>
                  </a:cubicBezTo>
                  <a:cubicBezTo>
                    <a:pt x="165" y="97"/>
                    <a:pt x="236" y="74"/>
                    <a:pt x="199" y="26"/>
                  </a:cubicBezTo>
                  <a:cubicBezTo>
                    <a:pt x="184" y="7"/>
                    <a:pt x="168"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a:off x="1252550" y="4639975"/>
              <a:ext cx="3300" cy="4000"/>
            </a:xfrm>
            <a:custGeom>
              <a:avLst/>
              <a:gdLst/>
              <a:ahLst/>
              <a:cxnLst/>
              <a:rect l="l" t="t" r="r" b="b"/>
              <a:pathLst>
                <a:path w="132" h="160" extrusionOk="0">
                  <a:moveTo>
                    <a:pt x="84" y="0"/>
                  </a:moveTo>
                  <a:cubicBezTo>
                    <a:pt x="80" y="0"/>
                    <a:pt x="76" y="1"/>
                    <a:pt x="71" y="4"/>
                  </a:cubicBezTo>
                  <a:cubicBezTo>
                    <a:pt x="35" y="26"/>
                    <a:pt x="1" y="74"/>
                    <a:pt x="12" y="123"/>
                  </a:cubicBezTo>
                  <a:cubicBezTo>
                    <a:pt x="12" y="141"/>
                    <a:pt x="27" y="160"/>
                    <a:pt x="46" y="160"/>
                  </a:cubicBezTo>
                  <a:cubicBezTo>
                    <a:pt x="51" y="160"/>
                    <a:pt x="55" y="159"/>
                    <a:pt x="60" y="157"/>
                  </a:cubicBezTo>
                  <a:cubicBezTo>
                    <a:pt x="106" y="134"/>
                    <a:pt x="117" y="86"/>
                    <a:pt x="131" y="38"/>
                  </a:cubicBezTo>
                  <a:cubicBezTo>
                    <a:pt x="120" y="19"/>
                    <a:pt x="102"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a:off x="1221350" y="4638850"/>
              <a:ext cx="3125" cy="4275"/>
            </a:xfrm>
            <a:custGeom>
              <a:avLst/>
              <a:gdLst/>
              <a:ahLst/>
              <a:cxnLst/>
              <a:rect l="l" t="t" r="r" b="b"/>
              <a:pathLst>
                <a:path w="125" h="171" extrusionOk="0">
                  <a:moveTo>
                    <a:pt x="77" y="0"/>
                  </a:moveTo>
                  <a:cubicBezTo>
                    <a:pt x="6" y="12"/>
                    <a:pt x="54" y="83"/>
                    <a:pt x="31" y="119"/>
                  </a:cubicBezTo>
                  <a:cubicBezTo>
                    <a:pt x="0" y="148"/>
                    <a:pt x="11" y="170"/>
                    <a:pt x="44" y="170"/>
                  </a:cubicBezTo>
                  <a:cubicBezTo>
                    <a:pt x="50" y="170"/>
                    <a:pt x="57" y="170"/>
                    <a:pt x="65" y="168"/>
                  </a:cubicBezTo>
                  <a:cubicBezTo>
                    <a:pt x="113" y="154"/>
                    <a:pt x="125" y="119"/>
                    <a:pt x="125" y="71"/>
                  </a:cubicBezTo>
                  <a:cubicBezTo>
                    <a:pt x="113" y="49"/>
                    <a:pt x="125"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a:off x="1265700" y="4640225"/>
              <a:ext cx="6950" cy="4025"/>
            </a:xfrm>
            <a:custGeom>
              <a:avLst/>
              <a:gdLst/>
              <a:ahLst/>
              <a:cxnLst/>
              <a:rect l="l" t="t" r="r" b="b"/>
              <a:pathLst>
                <a:path w="278" h="161" extrusionOk="0">
                  <a:moveTo>
                    <a:pt x="199" y="0"/>
                  </a:moveTo>
                  <a:cubicBezTo>
                    <a:pt x="182" y="0"/>
                    <a:pt x="164" y="6"/>
                    <a:pt x="147" y="16"/>
                  </a:cubicBezTo>
                  <a:cubicBezTo>
                    <a:pt x="124" y="42"/>
                    <a:pt x="124" y="76"/>
                    <a:pt x="113" y="99"/>
                  </a:cubicBezTo>
                  <a:cubicBezTo>
                    <a:pt x="110" y="99"/>
                    <a:pt x="108" y="100"/>
                    <a:pt x="105" y="100"/>
                  </a:cubicBezTo>
                  <a:cubicBezTo>
                    <a:pt x="74" y="100"/>
                    <a:pt x="54" y="47"/>
                    <a:pt x="36" y="47"/>
                  </a:cubicBezTo>
                  <a:cubicBezTo>
                    <a:pt x="30" y="47"/>
                    <a:pt x="23" y="54"/>
                    <a:pt x="17" y="76"/>
                  </a:cubicBezTo>
                  <a:cubicBezTo>
                    <a:pt x="1" y="118"/>
                    <a:pt x="20" y="160"/>
                    <a:pt x="62" y="160"/>
                  </a:cubicBezTo>
                  <a:cubicBezTo>
                    <a:pt x="79" y="160"/>
                    <a:pt x="100" y="153"/>
                    <a:pt x="124" y="135"/>
                  </a:cubicBezTo>
                  <a:cubicBezTo>
                    <a:pt x="147" y="124"/>
                    <a:pt x="173" y="113"/>
                    <a:pt x="195" y="99"/>
                  </a:cubicBezTo>
                  <a:cubicBezTo>
                    <a:pt x="229" y="87"/>
                    <a:pt x="278" y="87"/>
                    <a:pt x="255" y="28"/>
                  </a:cubicBezTo>
                  <a:cubicBezTo>
                    <a:pt x="241" y="9"/>
                    <a:pt x="221"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a:off x="1207575" y="4638550"/>
              <a:ext cx="2725" cy="1875"/>
            </a:xfrm>
            <a:custGeom>
              <a:avLst/>
              <a:gdLst/>
              <a:ahLst/>
              <a:cxnLst/>
              <a:rect l="l" t="t" r="r" b="b"/>
              <a:pathLst>
                <a:path w="109" h="75" extrusionOk="0">
                  <a:moveTo>
                    <a:pt x="49" y="1"/>
                  </a:moveTo>
                  <a:cubicBezTo>
                    <a:pt x="26" y="1"/>
                    <a:pt x="0" y="24"/>
                    <a:pt x="15" y="49"/>
                  </a:cubicBezTo>
                  <a:cubicBezTo>
                    <a:pt x="26" y="61"/>
                    <a:pt x="37" y="72"/>
                    <a:pt x="60" y="72"/>
                  </a:cubicBezTo>
                  <a:cubicBezTo>
                    <a:pt x="65" y="74"/>
                    <a:pt x="69" y="75"/>
                    <a:pt x="74" y="75"/>
                  </a:cubicBezTo>
                  <a:cubicBezTo>
                    <a:pt x="93" y="75"/>
                    <a:pt x="108" y="56"/>
                    <a:pt x="108" y="38"/>
                  </a:cubicBezTo>
                  <a:cubicBezTo>
                    <a:pt x="97" y="12"/>
                    <a:pt x="71"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a:off x="1081075" y="4637075"/>
              <a:ext cx="3000" cy="2425"/>
            </a:xfrm>
            <a:custGeom>
              <a:avLst/>
              <a:gdLst/>
              <a:ahLst/>
              <a:cxnLst/>
              <a:rect l="l" t="t" r="r" b="b"/>
              <a:pathLst>
                <a:path w="120" h="97" extrusionOk="0">
                  <a:moveTo>
                    <a:pt x="49" y="0"/>
                  </a:moveTo>
                  <a:cubicBezTo>
                    <a:pt x="23" y="12"/>
                    <a:pt x="0" y="26"/>
                    <a:pt x="12" y="49"/>
                  </a:cubicBezTo>
                  <a:cubicBezTo>
                    <a:pt x="23" y="71"/>
                    <a:pt x="37" y="83"/>
                    <a:pt x="60" y="97"/>
                  </a:cubicBezTo>
                  <a:cubicBezTo>
                    <a:pt x="83" y="97"/>
                    <a:pt x="108" y="83"/>
                    <a:pt x="108" y="49"/>
                  </a:cubicBezTo>
                  <a:cubicBezTo>
                    <a:pt x="120" y="12"/>
                    <a:pt x="83" y="12"/>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a:off x="1188125" y="4637600"/>
              <a:ext cx="2950" cy="2200"/>
            </a:xfrm>
            <a:custGeom>
              <a:avLst/>
              <a:gdLst/>
              <a:ahLst/>
              <a:cxnLst/>
              <a:rect l="l" t="t" r="r" b="b"/>
              <a:pathLst>
                <a:path w="118" h="88" extrusionOk="0">
                  <a:moveTo>
                    <a:pt x="33" y="1"/>
                  </a:moveTo>
                  <a:cubicBezTo>
                    <a:pt x="15" y="1"/>
                    <a:pt x="1" y="21"/>
                    <a:pt x="12" y="39"/>
                  </a:cubicBezTo>
                  <a:cubicBezTo>
                    <a:pt x="12" y="76"/>
                    <a:pt x="35" y="76"/>
                    <a:pt x="58" y="87"/>
                  </a:cubicBezTo>
                  <a:cubicBezTo>
                    <a:pt x="83" y="76"/>
                    <a:pt x="117" y="76"/>
                    <a:pt x="106" y="39"/>
                  </a:cubicBezTo>
                  <a:cubicBezTo>
                    <a:pt x="94" y="28"/>
                    <a:pt x="69" y="5"/>
                    <a:pt x="46" y="5"/>
                  </a:cubicBezTo>
                  <a:cubicBezTo>
                    <a:pt x="42" y="2"/>
                    <a:pt x="37"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a:off x="1056800" y="4632950"/>
              <a:ext cx="1800" cy="1525"/>
            </a:xfrm>
            <a:custGeom>
              <a:avLst/>
              <a:gdLst/>
              <a:ahLst/>
              <a:cxnLst/>
              <a:rect l="l" t="t" r="r" b="b"/>
              <a:pathLst>
                <a:path w="72" h="61" extrusionOk="0">
                  <a:moveTo>
                    <a:pt x="61" y="1"/>
                  </a:moveTo>
                  <a:cubicBezTo>
                    <a:pt x="49" y="1"/>
                    <a:pt x="26" y="1"/>
                    <a:pt x="15" y="12"/>
                  </a:cubicBezTo>
                  <a:cubicBezTo>
                    <a:pt x="1" y="35"/>
                    <a:pt x="15" y="60"/>
                    <a:pt x="49" y="60"/>
                  </a:cubicBezTo>
                  <a:cubicBezTo>
                    <a:pt x="61" y="60"/>
                    <a:pt x="61" y="35"/>
                    <a:pt x="72" y="35"/>
                  </a:cubicBezTo>
                  <a:cubicBezTo>
                    <a:pt x="72" y="23"/>
                    <a:pt x="61"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a:off x="1034675" y="4638450"/>
              <a:ext cx="4425" cy="2200"/>
            </a:xfrm>
            <a:custGeom>
              <a:avLst/>
              <a:gdLst/>
              <a:ahLst/>
              <a:cxnLst/>
              <a:rect l="l" t="t" r="r" b="b"/>
              <a:pathLst>
                <a:path w="177" h="88" extrusionOk="0">
                  <a:moveTo>
                    <a:pt x="135" y="0"/>
                  </a:moveTo>
                  <a:cubicBezTo>
                    <a:pt x="111" y="0"/>
                    <a:pt x="88" y="8"/>
                    <a:pt x="71" y="16"/>
                  </a:cubicBezTo>
                  <a:cubicBezTo>
                    <a:pt x="71" y="28"/>
                    <a:pt x="60" y="28"/>
                    <a:pt x="60" y="42"/>
                  </a:cubicBezTo>
                  <a:cubicBezTo>
                    <a:pt x="35" y="53"/>
                    <a:pt x="12" y="53"/>
                    <a:pt x="1" y="65"/>
                  </a:cubicBezTo>
                  <a:cubicBezTo>
                    <a:pt x="1" y="76"/>
                    <a:pt x="12" y="87"/>
                    <a:pt x="12" y="87"/>
                  </a:cubicBezTo>
                  <a:cubicBezTo>
                    <a:pt x="35" y="76"/>
                    <a:pt x="49" y="65"/>
                    <a:pt x="71" y="53"/>
                  </a:cubicBezTo>
                  <a:cubicBezTo>
                    <a:pt x="90" y="59"/>
                    <a:pt x="110" y="69"/>
                    <a:pt x="129" y="69"/>
                  </a:cubicBezTo>
                  <a:cubicBezTo>
                    <a:pt x="145" y="69"/>
                    <a:pt x="161" y="62"/>
                    <a:pt x="176" y="42"/>
                  </a:cubicBezTo>
                  <a:cubicBezTo>
                    <a:pt x="176" y="42"/>
                    <a:pt x="165" y="16"/>
                    <a:pt x="165" y="5"/>
                  </a:cubicBezTo>
                  <a:cubicBezTo>
                    <a:pt x="155" y="2"/>
                    <a:pt x="145"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a:off x="1074550" y="4638850"/>
              <a:ext cx="1725" cy="1625"/>
            </a:xfrm>
            <a:custGeom>
              <a:avLst/>
              <a:gdLst/>
              <a:ahLst/>
              <a:cxnLst/>
              <a:rect l="l" t="t" r="r" b="b"/>
              <a:pathLst>
                <a:path w="69" h="65" extrusionOk="0">
                  <a:moveTo>
                    <a:pt x="37" y="0"/>
                  </a:moveTo>
                  <a:cubicBezTo>
                    <a:pt x="26" y="12"/>
                    <a:pt x="15" y="12"/>
                    <a:pt x="0" y="26"/>
                  </a:cubicBezTo>
                  <a:cubicBezTo>
                    <a:pt x="0" y="37"/>
                    <a:pt x="15" y="60"/>
                    <a:pt x="26" y="60"/>
                  </a:cubicBezTo>
                  <a:cubicBezTo>
                    <a:pt x="32" y="63"/>
                    <a:pt x="37" y="64"/>
                    <a:pt x="42" y="64"/>
                  </a:cubicBezTo>
                  <a:cubicBezTo>
                    <a:pt x="58" y="64"/>
                    <a:pt x="68" y="51"/>
                    <a:pt x="60" y="26"/>
                  </a:cubicBezTo>
                  <a:cubicBezTo>
                    <a:pt x="60" y="12"/>
                    <a:pt x="49" y="12"/>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a:off x="1068100" y="4627175"/>
              <a:ext cx="1500" cy="1325"/>
            </a:xfrm>
            <a:custGeom>
              <a:avLst/>
              <a:gdLst/>
              <a:ahLst/>
              <a:cxnLst/>
              <a:rect l="l" t="t" r="r" b="b"/>
              <a:pathLst>
                <a:path w="60" h="53" extrusionOk="0">
                  <a:moveTo>
                    <a:pt x="20" y="0"/>
                  </a:moveTo>
                  <a:cubicBezTo>
                    <a:pt x="13" y="0"/>
                    <a:pt x="7" y="6"/>
                    <a:pt x="0" y="19"/>
                  </a:cubicBezTo>
                  <a:cubicBezTo>
                    <a:pt x="0" y="30"/>
                    <a:pt x="11" y="42"/>
                    <a:pt x="23" y="53"/>
                  </a:cubicBezTo>
                  <a:cubicBezTo>
                    <a:pt x="34" y="53"/>
                    <a:pt x="46" y="42"/>
                    <a:pt x="60" y="42"/>
                  </a:cubicBezTo>
                  <a:cubicBezTo>
                    <a:pt x="60" y="30"/>
                    <a:pt x="46" y="8"/>
                    <a:pt x="34" y="8"/>
                  </a:cubicBezTo>
                  <a:cubicBezTo>
                    <a:pt x="29" y="3"/>
                    <a:pt x="25"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a:off x="1277950" y="4643600"/>
              <a:ext cx="1525" cy="1400"/>
            </a:xfrm>
            <a:custGeom>
              <a:avLst/>
              <a:gdLst/>
              <a:ahLst/>
              <a:cxnLst/>
              <a:rect l="l" t="t" r="r" b="b"/>
              <a:pathLst>
                <a:path w="61" h="56" extrusionOk="0">
                  <a:moveTo>
                    <a:pt x="23" y="0"/>
                  </a:moveTo>
                  <a:cubicBezTo>
                    <a:pt x="23" y="12"/>
                    <a:pt x="1" y="23"/>
                    <a:pt x="1" y="34"/>
                  </a:cubicBezTo>
                  <a:cubicBezTo>
                    <a:pt x="1" y="50"/>
                    <a:pt x="5" y="56"/>
                    <a:pt x="13" y="56"/>
                  </a:cubicBezTo>
                  <a:cubicBezTo>
                    <a:pt x="19" y="56"/>
                    <a:pt x="27" y="53"/>
                    <a:pt x="37" y="49"/>
                  </a:cubicBezTo>
                  <a:cubicBezTo>
                    <a:pt x="49" y="49"/>
                    <a:pt x="49" y="34"/>
                    <a:pt x="49" y="34"/>
                  </a:cubicBezTo>
                  <a:cubicBezTo>
                    <a:pt x="60" y="12"/>
                    <a:pt x="49"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a:off x="1123075" y="4637350"/>
              <a:ext cx="1800" cy="950"/>
            </a:xfrm>
            <a:custGeom>
              <a:avLst/>
              <a:gdLst/>
              <a:ahLst/>
              <a:cxnLst/>
              <a:rect l="l" t="t" r="r" b="b"/>
              <a:pathLst>
                <a:path w="72" h="38" extrusionOk="0">
                  <a:moveTo>
                    <a:pt x="60" y="1"/>
                  </a:moveTo>
                  <a:cubicBezTo>
                    <a:pt x="35" y="1"/>
                    <a:pt x="23" y="1"/>
                    <a:pt x="12" y="15"/>
                  </a:cubicBezTo>
                  <a:cubicBezTo>
                    <a:pt x="0" y="26"/>
                    <a:pt x="12" y="38"/>
                    <a:pt x="35" y="38"/>
                  </a:cubicBezTo>
                  <a:cubicBezTo>
                    <a:pt x="46" y="38"/>
                    <a:pt x="60" y="26"/>
                    <a:pt x="71" y="15"/>
                  </a:cubicBezTo>
                  <a:lnTo>
                    <a:pt x="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a:off x="1102350" y="4636500"/>
              <a:ext cx="1800" cy="1625"/>
            </a:xfrm>
            <a:custGeom>
              <a:avLst/>
              <a:gdLst/>
              <a:ahLst/>
              <a:cxnLst/>
              <a:rect l="l" t="t" r="r" b="b"/>
              <a:pathLst>
                <a:path w="72" h="65" extrusionOk="0">
                  <a:moveTo>
                    <a:pt x="60" y="1"/>
                  </a:moveTo>
                  <a:cubicBezTo>
                    <a:pt x="49" y="12"/>
                    <a:pt x="24" y="12"/>
                    <a:pt x="12" y="23"/>
                  </a:cubicBezTo>
                  <a:cubicBezTo>
                    <a:pt x="1" y="49"/>
                    <a:pt x="12" y="60"/>
                    <a:pt x="24" y="60"/>
                  </a:cubicBezTo>
                  <a:cubicBezTo>
                    <a:pt x="31" y="64"/>
                    <a:pt x="37" y="65"/>
                    <a:pt x="43" y="65"/>
                  </a:cubicBezTo>
                  <a:cubicBezTo>
                    <a:pt x="56" y="65"/>
                    <a:pt x="64" y="57"/>
                    <a:pt x="72" y="49"/>
                  </a:cubicBezTo>
                  <a:cubicBezTo>
                    <a:pt x="72" y="35"/>
                    <a:pt x="60" y="23"/>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a:off x="1285975" y="4641750"/>
              <a:ext cx="1375" cy="1300"/>
            </a:xfrm>
            <a:custGeom>
              <a:avLst/>
              <a:gdLst/>
              <a:ahLst/>
              <a:cxnLst/>
              <a:rect l="l" t="t" r="r" b="b"/>
              <a:pathLst>
                <a:path w="55" h="52" extrusionOk="0">
                  <a:moveTo>
                    <a:pt x="35" y="0"/>
                  </a:moveTo>
                  <a:cubicBezTo>
                    <a:pt x="31" y="0"/>
                    <a:pt x="27" y="1"/>
                    <a:pt x="23" y="3"/>
                  </a:cubicBezTo>
                  <a:cubicBezTo>
                    <a:pt x="12" y="3"/>
                    <a:pt x="12" y="15"/>
                    <a:pt x="0" y="26"/>
                  </a:cubicBezTo>
                  <a:cubicBezTo>
                    <a:pt x="12" y="38"/>
                    <a:pt x="23" y="38"/>
                    <a:pt x="34" y="52"/>
                  </a:cubicBezTo>
                  <a:cubicBezTo>
                    <a:pt x="34" y="52"/>
                    <a:pt x="46" y="38"/>
                    <a:pt x="46" y="26"/>
                  </a:cubicBezTo>
                  <a:cubicBezTo>
                    <a:pt x="55" y="17"/>
                    <a:pt x="49"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a:off x="1068650" y="4632475"/>
              <a:ext cx="1800" cy="2850"/>
            </a:xfrm>
            <a:custGeom>
              <a:avLst/>
              <a:gdLst/>
              <a:ahLst/>
              <a:cxnLst/>
              <a:rect l="l" t="t" r="r" b="b"/>
              <a:pathLst>
                <a:path w="72" h="114" extrusionOk="0">
                  <a:moveTo>
                    <a:pt x="46" y="1"/>
                  </a:moveTo>
                  <a:cubicBezTo>
                    <a:pt x="42" y="1"/>
                    <a:pt x="38" y="4"/>
                    <a:pt x="38" y="8"/>
                  </a:cubicBezTo>
                  <a:cubicBezTo>
                    <a:pt x="24" y="31"/>
                    <a:pt x="24" y="68"/>
                    <a:pt x="12" y="91"/>
                  </a:cubicBezTo>
                  <a:cubicBezTo>
                    <a:pt x="12" y="91"/>
                    <a:pt x="12" y="102"/>
                    <a:pt x="1" y="102"/>
                  </a:cubicBezTo>
                  <a:lnTo>
                    <a:pt x="12" y="113"/>
                  </a:lnTo>
                  <a:lnTo>
                    <a:pt x="24" y="102"/>
                  </a:lnTo>
                  <a:cubicBezTo>
                    <a:pt x="49" y="79"/>
                    <a:pt x="72" y="54"/>
                    <a:pt x="60" y="20"/>
                  </a:cubicBezTo>
                  <a:cubicBezTo>
                    <a:pt x="60" y="6"/>
                    <a:pt x="5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a:off x="1161175" y="4638650"/>
              <a:ext cx="650" cy="500"/>
            </a:xfrm>
            <a:custGeom>
              <a:avLst/>
              <a:gdLst/>
              <a:ahLst/>
              <a:cxnLst/>
              <a:rect l="l" t="t" r="r" b="b"/>
              <a:pathLst>
                <a:path w="26" h="20" extrusionOk="0">
                  <a:moveTo>
                    <a:pt x="6" y="1"/>
                  </a:moveTo>
                  <a:cubicBezTo>
                    <a:pt x="2" y="1"/>
                    <a:pt x="0" y="4"/>
                    <a:pt x="0" y="8"/>
                  </a:cubicBezTo>
                  <a:cubicBezTo>
                    <a:pt x="0" y="8"/>
                    <a:pt x="0" y="20"/>
                    <a:pt x="12" y="20"/>
                  </a:cubicBezTo>
                  <a:lnTo>
                    <a:pt x="26" y="20"/>
                  </a:lnTo>
                  <a:cubicBezTo>
                    <a:pt x="18" y="6"/>
                    <a:pt x="10" y="1"/>
                    <a:pt x="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1166775" y="4638000"/>
              <a:ext cx="675" cy="875"/>
            </a:xfrm>
            <a:custGeom>
              <a:avLst/>
              <a:gdLst/>
              <a:ahLst/>
              <a:cxnLst/>
              <a:rect l="l" t="t" r="r" b="b"/>
              <a:pathLst>
                <a:path w="27" h="35" extrusionOk="0">
                  <a:moveTo>
                    <a:pt x="15" y="0"/>
                  </a:moveTo>
                  <a:cubicBezTo>
                    <a:pt x="1" y="12"/>
                    <a:pt x="1" y="12"/>
                    <a:pt x="1" y="23"/>
                  </a:cubicBezTo>
                  <a:cubicBezTo>
                    <a:pt x="1" y="23"/>
                    <a:pt x="1" y="34"/>
                    <a:pt x="15" y="34"/>
                  </a:cubicBezTo>
                  <a:cubicBezTo>
                    <a:pt x="15" y="34"/>
                    <a:pt x="15" y="23"/>
                    <a:pt x="26" y="23"/>
                  </a:cubicBezTo>
                  <a:cubicBezTo>
                    <a:pt x="15" y="12"/>
                    <a:pt x="15" y="12"/>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a:off x="1120100" y="4638150"/>
              <a:ext cx="575" cy="725"/>
            </a:xfrm>
            <a:custGeom>
              <a:avLst/>
              <a:gdLst/>
              <a:ahLst/>
              <a:cxnLst/>
              <a:rect l="l" t="t" r="r" b="b"/>
              <a:pathLst>
                <a:path w="23" h="29" extrusionOk="0">
                  <a:moveTo>
                    <a:pt x="9" y="1"/>
                  </a:moveTo>
                  <a:cubicBezTo>
                    <a:pt x="5" y="1"/>
                    <a:pt x="0" y="6"/>
                    <a:pt x="0" y="6"/>
                  </a:cubicBezTo>
                  <a:lnTo>
                    <a:pt x="0" y="28"/>
                  </a:lnTo>
                  <a:cubicBezTo>
                    <a:pt x="0" y="28"/>
                    <a:pt x="12" y="17"/>
                    <a:pt x="23" y="17"/>
                  </a:cubicBezTo>
                  <a:lnTo>
                    <a:pt x="12" y="6"/>
                  </a:lnTo>
                  <a:cubicBezTo>
                    <a:pt x="12" y="2"/>
                    <a:pt x="10" y="1"/>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a:off x="1096175" y="4638000"/>
              <a:ext cx="325" cy="575"/>
            </a:xfrm>
            <a:custGeom>
              <a:avLst/>
              <a:gdLst/>
              <a:ahLst/>
              <a:cxnLst/>
              <a:rect l="l" t="t" r="r" b="b"/>
              <a:pathLst>
                <a:path w="13" h="23" extrusionOk="0">
                  <a:moveTo>
                    <a:pt x="12" y="0"/>
                  </a:moveTo>
                  <a:lnTo>
                    <a:pt x="1" y="23"/>
                  </a:lnTo>
                  <a:lnTo>
                    <a:pt x="12" y="23"/>
                  </a:lnTo>
                  <a:lnTo>
                    <a:pt x="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a:off x="1067450" y="4637700"/>
              <a:ext cx="950" cy="325"/>
            </a:xfrm>
            <a:custGeom>
              <a:avLst/>
              <a:gdLst/>
              <a:ahLst/>
              <a:cxnLst/>
              <a:rect l="l" t="t" r="r" b="b"/>
              <a:pathLst>
                <a:path w="38" h="13" extrusionOk="0">
                  <a:moveTo>
                    <a:pt x="1" y="1"/>
                  </a:moveTo>
                  <a:lnTo>
                    <a:pt x="15" y="12"/>
                  </a:lnTo>
                  <a:lnTo>
                    <a:pt x="37" y="12"/>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1064250" y="4637700"/>
              <a:ext cx="875" cy="1175"/>
            </a:xfrm>
            <a:custGeom>
              <a:avLst/>
              <a:gdLst/>
              <a:ahLst/>
              <a:cxnLst/>
              <a:rect l="l" t="t" r="r" b="b"/>
              <a:pathLst>
                <a:path w="35" h="47" extrusionOk="0">
                  <a:moveTo>
                    <a:pt x="24" y="1"/>
                  </a:moveTo>
                  <a:cubicBezTo>
                    <a:pt x="12" y="12"/>
                    <a:pt x="1" y="12"/>
                    <a:pt x="1" y="12"/>
                  </a:cubicBezTo>
                  <a:cubicBezTo>
                    <a:pt x="12" y="24"/>
                    <a:pt x="12" y="35"/>
                    <a:pt x="24" y="46"/>
                  </a:cubicBezTo>
                  <a:lnTo>
                    <a:pt x="35" y="35"/>
                  </a:lnTo>
                  <a:cubicBezTo>
                    <a:pt x="35" y="24"/>
                    <a:pt x="24" y="12"/>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1001550" y="4636225"/>
              <a:ext cx="950" cy="875"/>
            </a:xfrm>
            <a:custGeom>
              <a:avLst/>
              <a:gdLst/>
              <a:ahLst/>
              <a:cxnLst/>
              <a:rect l="l" t="t" r="r" b="b"/>
              <a:pathLst>
                <a:path w="38" h="35" extrusionOk="0">
                  <a:moveTo>
                    <a:pt x="12" y="0"/>
                  </a:moveTo>
                  <a:cubicBezTo>
                    <a:pt x="0" y="12"/>
                    <a:pt x="0" y="23"/>
                    <a:pt x="26" y="34"/>
                  </a:cubicBezTo>
                  <a:lnTo>
                    <a:pt x="37" y="23"/>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8"/>
            <p:cNvSpPr/>
            <p:nvPr/>
          </p:nvSpPr>
          <p:spPr>
            <a:xfrm>
              <a:off x="1248075" y="4643600"/>
              <a:ext cx="950" cy="600"/>
            </a:xfrm>
            <a:custGeom>
              <a:avLst/>
              <a:gdLst/>
              <a:ahLst/>
              <a:cxnLst/>
              <a:rect l="l" t="t" r="r" b="b"/>
              <a:pathLst>
                <a:path w="38" h="24" extrusionOk="0">
                  <a:moveTo>
                    <a:pt x="12" y="0"/>
                  </a:moveTo>
                  <a:lnTo>
                    <a:pt x="1" y="12"/>
                  </a:lnTo>
                  <a:cubicBezTo>
                    <a:pt x="12" y="12"/>
                    <a:pt x="12" y="23"/>
                    <a:pt x="26" y="23"/>
                  </a:cubicBezTo>
                  <a:cubicBezTo>
                    <a:pt x="26" y="12"/>
                    <a:pt x="38"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1198700" y="4639125"/>
              <a:ext cx="950" cy="950"/>
            </a:xfrm>
            <a:custGeom>
              <a:avLst/>
              <a:gdLst/>
              <a:ahLst/>
              <a:cxnLst/>
              <a:rect l="l" t="t" r="r" b="b"/>
              <a:pathLst>
                <a:path w="38" h="38" extrusionOk="0">
                  <a:moveTo>
                    <a:pt x="26" y="1"/>
                  </a:moveTo>
                  <a:cubicBezTo>
                    <a:pt x="26" y="1"/>
                    <a:pt x="26" y="15"/>
                    <a:pt x="15" y="15"/>
                  </a:cubicBezTo>
                  <a:cubicBezTo>
                    <a:pt x="15" y="26"/>
                    <a:pt x="1" y="26"/>
                    <a:pt x="1" y="26"/>
                  </a:cubicBezTo>
                  <a:lnTo>
                    <a:pt x="15" y="38"/>
                  </a:lnTo>
                  <a:lnTo>
                    <a:pt x="26" y="26"/>
                  </a:lnTo>
                  <a:lnTo>
                    <a:pt x="38" y="15"/>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a:off x="1055950" y="4639125"/>
              <a:ext cx="875" cy="675"/>
            </a:xfrm>
            <a:custGeom>
              <a:avLst/>
              <a:gdLst/>
              <a:ahLst/>
              <a:cxnLst/>
              <a:rect l="l" t="t" r="r" b="b"/>
              <a:pathLst>
                <a:path w="35" h="27" extrusionOk="0">
                  <a:moveTo>
                    <a:pt x="1" y="1"/>
                  </a:moveTo>
                  <a:lnTo>
                    <a:pt x="1" y="1"/>
                  </a:lnTo>
                  <a:cubicBezTo>
                    <a:pt x="12" y="1"/>
                    <a:pt x="12" y="15"/>
                    <a:pt x="24" y="26"/>
                  </a:cubicBezTo>
                  <a:lnTo>
                    <a:pt x="35" y="26"/>
                  </a:lnTo>
                  <a:lnTo>
                    <a:pt x="24" y="15"/>
                  </a:lnTo>
                  <a:cubicBezTo>
                    <a:pt x="24" y="15"/>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a:off x="1229200" y="4638500"/>
              <a:ext cx="4425" cy="2325"/>
            </a:xfrm>
            <a:custGeom>
              <a:avLst/>
              <a:gdLst/>
              <a:ahLst/>
              <a:cxnLst/>
              <a:rect l="l" t="t" r="r" b="b"/>
              <a:pathLst>
                <a:path w="177" h="93" extrusionOk="0">
                  <a:moveTo>
                    <a:pt x="59" y="1"/>
                  </a:moveTo>
                  <a:cubicBezTo>
                    <a:pt x="43" y="1"/>
                    <a:pt x="24" y="7"/>
                    <a:pt x="1" y="26"/>
                  </a:cubicBezTo>
                  <a:cubicBezTo>
                    <a:pt x="37" y="57"/>
                    <a:pt x="65" y="92"/>
                    <a:pt x="103" y="92"/>
                  </a:cubicBezTo>
                  <a:cubicBezTo>
                    <a:pt x="123" y="92"/>
                    <a:pt x="147" y="81"/>
                    <a:pt x="177" y="51"/>
                  </a:cubicBezTo>
                  <a:lnTo>
                    <a:pt x="177" y="40"/>
                  </a:lnTo>
                  <a:lnTo>
                    <a:pt x="177" y="26"/>
                  </a:lnTo>
                  <a:cubicBezTo>
                    <a:pt x="165" y="26"/>
                    <a:pt x="165" y="40"/>
                    <a:pt x="154" y="40"/>
                  </a:cubicBezTo>
                  <a:cubicBezTo>
                    <a:pt x="121" y="30"/>
                    <a:pt x="95"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78" name="Google Shape;1378;p38"/>
          <p:cNvPicPr preferRelativeResize="0"/>
          <p:nvPr/>
        </p:nvPicPr>
        <p:blipFill>
          <a:blip r:embed="rId2">
            <a:alphaModFix/>
          </a:blip>
          <a:stretch>
            <a:fillRect/>
          </a:stretch>
        </p:blipFill>
        <p:spPr>
          <a:xfrm>
            <a:off x="1447075" y="3136637"/>
            <a:ext cx="1610450" cy="1596500"/>
          </a:xfrm>
          <a:prstGeom prst="rect">
            <a:avLst/>
          </a:prstGeom>
          <a:noFill/>
          <a:ln>
            <a:noFill/>
          </a:ln>
        </p:spPr>
      </p:pic>
      <p:grpSp>
        <p:nvGrpSpPr>
          <p:cNvPr id="1379" name="Google Shape;1379;p38"/>
          <p:cNvGrpSpPr/>
          <p:nvPr/>
        </p:nvGrpSpPr>
        <p:grpSpPr>
          <a:xfrm>
            <a:off x="630202" y="3688972"/>
            <a:ext cx="2587488" cy="1312885"/>
            <a:chOff x="467889" y="3635637"/>
            <a:chExt cx="2834672" cy="1252274"/>
          </a:xfrm>
        </p:grpSpPr>
        <p:sp>
          <p:nvSpPr>
            <p:cNvPr id="1380" name="Google Shape;1380;p38"/>
            <p:cNvSpPr/>
            <p:nvPr/>
          </p:nvSpPr>
          <p:spPr>
            <a:xfrm rot="-309405">
              <a:off x="507651" y="3757413"/>
              <a:ext cx="2755149" cy="1008723"/>
            </a:xfrm>
            <a:custGeom>
              <a:avLst/>
              <a:gdLst/>
              <a:ahLst/>
              <a:cxnLst/>
              <a:rect l="l" t="t" r="r" b="b"/>
              <a:pathLst>
                <a:path w="43502" h="15620" extrusionOk="0">
                  <a:moveTo>
                    <a:pt x="21262" y="0"/>
                  </a:moveTo>
                  <a:cubicBezTo>
                    <a:pt x="20907" y="191"/>
                    <a:pt x="20552" y="366"/>
                    <a:pt x="20197" y="557"/>
                  </a:cubicBezTo>
                  <a:cubicBezTo>
                    <a:pt x="20090" y="602"/>
                    <a:pt x="20019" y="699"/>
                    <a:pt x="19962" y="804"/>
                  </a:cubicBezTo>
                  <a:cubicBezTo>
                    <a:pt x="19902" y="923"/>
                    <a:pt x="19865" y="1053"/>
                    <a:pt x="19783" y="1147"/>
                  </a:cubicBezTo>
                  <a:cubicBezTo>
                    <a:pt x="19740" y="1162"/>
                    <a:pt x="19698" y="1169"/>
                    <a:pt x="19656" y="1169"/>
                  </a:cubicBezTo>
                  <a:cubicBezTo>
                    <a:pt x="19597" y="1169"/>
                    <a:pt x="19538" y="1156"/>
                    <a:pt x="19477" y="1136"/>
                  </a:cubicBezTo>
                  <a:cubicBezTo>
                    <a:pt x="19394" y="1113"/>
                    <a:pt x="19298" y="1076"/>
                    <a:pt x="19216" y="1053"/>
                  </a:cubicBezTo>
                  <a:cubicBezTo>
                    <a:pt x="19162" y="1025"/>
                    <a:pt x="19102" y="1012"/>
                    <a:pt x="19045" y="1012"/>
                  </a:cubicBezTo>
                  <a:cubicBezTo>
                    <a:pt x="19027" y="1012"/>
                    <a:pt x="19009" y="1014"/>
                    <a:pt x="18991" y="1016"/>
                  </a:cubicBezTo>
                  <a:cubicBezTo>
                    <a:pt x="18801" y="1076"/>
                    <a:pt x="18600" y="1099"/>
                    <a:pt x="18435" y="1195"/>
                  </a:cubicBezTo>
                  <a:cubicBezTo>
                    <a:pt x="18370" y="1235"/>
                    <a:pt x="18306" y="1254"/>
                    <a:pt x="18244" y="1254"/>
                  </a:cubicBezTo>
                  <a:cubicBezTo>
                    <a:pt x="18161" y="1254"/>
                    <a:pt x="18079" y="1220"/>
                    <a:pt x="17998" y="1158"/>
                  </a:cubicBezTo>
                  <a:cubicBezTo>
                    <a:pt x="17834" y="1028"/>
                    <a:pt x="17632" y="934"/>
                    <a:pt x="17453" y="804"/>
                  </a:cubicBezTo>
                  <a:cubicBezTo>
                    <a:pt x="17337" y="721"/>
                    <a:pt x="17206" y="650"/>
                    <a:pt x="17053" y="616"/>
                  </a:cubicBezTo>
                  <a:cubicBezTo>
                    <a:pt x="16852" y="781"/>
                    <a:pt x="16852" y="1016"/>
                    <a:pt x="16792" y="1266"/>
                  </a:cubicBezTo>
                  <a:cubicBezTo>
                    <a:pt x="16579" y="1028"/>
                    <a:pt x="16460" y="744"/>
                    <a:pt x="16273" y="508"/>
                  </a:cubicBezTo>
                  <a:cubicBezTo>
                    <a:pt x="16188" y="568"/>
                    <a:pt x="16176" y="650"/>
                    <a:pt x="16154" y="721"/>
                  </a:cubicBezTo>
                  <a:cubicBezTo>
                    <a:pt x="16094" y="840"/>
                    <a:pt x="16060" y="957"/>
                    <a:pt x="16000" y="1087"/>
                  </a:cubicBezTo>
                  <a:cubicBezTo>
                    <a:pt x="15952" y="1218"/>
                    <a:pt x="15881" y="1311"/>
                    <a:pt x="15728" y="1337"/>
                  </a:cubicBezTo>
                  <a:cubicBezTo>
                    <a:pt x="15504" y="1311"/>
                    <a:pt x="15336" y="1170"/>
                    <a:pt x="15149" y="1087"/>
                  </a:cubicBezTo>
                  <a:cubicBezTo>
                    <a:pt x="15018" y="1158"/>
                    <a:pt x="15052" y="1311"/>
                    <a:pt x="14959" y="1397"/>
                  </a:cubicBezTo>
                  <a:cubicBezTo>
                    <a:pt x="14854" y="1382"/>
                    <a:pt x="14769" y="1300"/>
                    <a:pt x="14652" y="1300"/>
                  </a:cubicBezTo>
                  <a:cubicBezTo>
                    <a:pt x="14556" y="1348"/>
                    <a:pt x="14522" y="1442"/>
                    <a:pt x="14485" y="1524"/>
                  </a:cubicBezTo>
                  <a:cubicBezTo>
                    <a:pt x="14391" y="1714"/>
                    <a:pt x="14238" y="1834"/>
                    <a:pt x="14048" y="1927"/>
                  </a:cubicBezTo>
                  <a:cubicBezTo>
                    <a:pt x="13895" y="2010"/>
                    <a:pt x="13741" y="2081"/>
                    <a:pt x="13588" y="2163"/>
                  </a:cubicBezTo>
                  <a:cubicBezTo>
                    <a:pt x="13506" y="2200"/>
                    <a:pt x="13421" y="2248"/>
                    <a:pt x="13350" y="2305"/>
                  </a:cubicBezTo>
                  <a:cubicBezTo>
                    <a:pt x="13151" y="2484"/>
                    <a:pt x="12938" y="2648"/>
                    <a:pt x="12654" y="2674"/>
                  </a:cubicBezTo>
                  <a:cubicBezTo>
                    <a:pt x="12535" y="2886"/>
                    <a:pt x="12629" y="3111"/>
                    <a:pt x="12569" y="3312"/>
                  </a:cubicBezTo>
                  <a:cubicBezTo>
                    <a:pt x="12442" y="3488"/>
                    <a:pt x="12203" y="3525"/>
                    <a:pt x="12098" y="3724"/>
                  </a:cubicBezTo>
                  <a:cubicBezTo>
                    <a:pt x="12050" y="3701"/>
                    <a:pt x="12002" y="3678"/>
                    <a:pt x="11968" y="3653"/>
                  </a:cubicBezTo>
                  <a:cubicBezTo>
                    <a:pt x="11707" y="3488"/>
                    <a:pt x="11519" y="3241"/>
                    <a:pt x="11377" y="2969"/>
                  </a:cubicBezTo>
                  <a:cubicBezTo>
                    <a:pt x="11341" y="2872"/>
                    <a:pt x="11318" y="2779"/>
                    <a:pt x="11210" y="2719"/>
                  </a:cubicBezTo>
                  <a:cubicBezTo>
                    <a:pt x="11045" y="2921"/>
                    <a:pt x="10986" y="3145"/>
                    <a:pt x="10974" y="3406"/>
                  </a:cubicBezTo>
                  <a:cubicBezTo>
                    <a:pt x="10810" y="3369"/>
                    <a:pt x="10691" y="3253"/>
                    <a:pt x="10526" y="3227"/>
                  </a:cubicBezTo>
                  <a:cubicBezTo>
                    <a:pt x="10430" y="3383"/>
                    <a:pt x="10347" y="3536"/>
                    <a:pt x="10146" y="3559"/>
                  </a:cubicBezTo>
                  <a:cubicBezTo>
                    <a:pt x="10039" y="3541"/>
                    <a:pt x="9942" y="3450"/>
                    <a:pt x="9826" y="3450"/>
                  </a:cubicBezTo>
                  <a:cubicBezTo>
                    <a:pt x="9800" y="3450"/>
                    <a:pt x="9774" y="3455"/>
                    <a:pt x="9746" y="3465"/>
                  </a:cubicBezTo>
                  <a:cubicBezTo>
                    <a:pt x="9661" y="3511"/>
                    <a:pt x="9626" y="3596"/>
                    <a:pt x="9567" y="3678"/>
                  </a:cubicBezTo>
                  <a:cubicBezTo>
                    <a:pt x="9306" y="3536"/>
                    <a:pt x="9118" y="3287"/>
                    <a:pt x="8823" y="3170"/>
                  </a:cubicBezTo>
                  <a:lnTo>
                    <a:pt x="8823" y="3170"/>
                  </a:lnTo>
                  <a:cubicBezTo>
                    <a:pt x="8764" y="3287"/>
                    <a:pt x="8906" y="3394"/>
                    <a:pt x="8809" y="3499"/>
                  </a:cubicBezTo>
                  <a:cubicBezTo>
                    <a:pt x="8794" y="3503"/>
                    <a:pt x="8779" y="3504"/>
                    <a:pt x="8765" y="3504"/>
                  </a:cubicBezTo>
                  <a:cubicBezTo>
                    <a:pt x="8726" y="3504"/>
                    <a:pt x="8688" y="3493"/>
                    <a:pt x="8645" y="3477"/>
                  </a:cubicBezTo>
                  <a:cubicBezTo>
                    <a:pt x="8503" y="3440"/>
                    <a:pt x="8361" y="3440"/>
                    <a:pt x="8208" y="3440"/>
                  </a:cubicBezTo>
                  <a:cubicBezTo>
                    <a:pt x="8100" y="3440"/>
                    <a:pt x="8006" y="3477"/>
                    <a:pt x="7935" y="3559"/>
                  </a:cubicBezTo>
                  <a:cubicBezTo>
                    <a:pt x="7770" y="3738"/>
                    <a:pt x="7558" y="3783"/>
                    <a:pt x="7333" y="3831"/>
                  </a:cubicBezTo>
                  <a:cubicBezTo>
                    <a:pt x="7237" y="3783"/>
                    <a:pt x="7143" y="3738"/>
                    <a:pt x="7061" y="3690"/>
                  </a:cubicBezTo>
                  <a:cubicBezTo>
                    <a:pt x="6837" y="3596"/>
                    <a:pt x="6718" y="3429"/>
                    <a:pt x="6681" y="3193"/>
                  </a:cubicBezTo>
                  <a:cubicBezTo>
                    <a:pt x="6647" y="2909"/>
                    <a:pt x="6564" y="2637"/>
                    <a:pt x="6457" y="2364"/>
                  </a:cubicBezTo>
                  <a:cubicBezTo>
                    <a:pt x="6363" y="2140"/>
                    <a:pt x="6269" y="1916"/>
                    <a:pt x="6244" y="1666"/>
                  </a:cubicBezTo>
                  <a:cubicBezTo>
                    <a:pt x="5940" y="1580"/>
                    <a:pt x="5676" y="1392"/>
                    <a:pt x="5347" y="1392"/>
                  </a:cubicBezTo>
                  <a:cubicBezTo>
                    <a:pt x="5319" y="1392"/>
                    <a:pt x="5291" y="1394"/>
                    <a:pt x="5262" y="1397"/>
                  </a:cubicBezTo>
                  <a:cubicBezTo>
                    <a:pt x="5216" y="1490"/>
                    <a:pt x="5205" y="1609"/>
                    <a:pt x="5109" y="1666"/>
                  </a:cubicBezTo>
                  <a:cubicBezTo>
                    <a:pt x="5073" y="1674"/>
                    <a:pt x="5038" y="1678"/>
                    <a:pt x="5005" y="1678"/>
                  </a:cubicBezTo>
                  <a:cubicBezTo>
                    <a:pt x="4884" y="1678"/>
                    <a:pt x="4779" y="1626"/>
                    <a:pt x="4694" y="1524"/>
                  </a:cubicBezTo>
                  <a:cubicBezTo>
                    <a:pt x="4623" y="1468"/>
                    <a:pt x="4567" y="1397"/>
                    <a:pt x="4496" y="1337"/>
                  </a:cubicBezTo>
                  <a:cubicBezTo>
                    <a:pt x="4415" y="1268"/>
                    <a:pt x="4329" y="1198"/>
                    <a:pt x="4213" y="1198"/>
                  </a:cubicBezTo>
                  <a:cubicBezTo>
                    <a:pt x="4190" y="1198"/>
                    <a:pt x="4166" y="1200"/>
                    <a:pt x="4141" y="1206"/>
                  </a:cubicBezTo>
                  <a:cubicBezTo>
                    <a:pt x="4034" y="1339"/>
                    <a:pt x="3906" y="1446"/>
                    <a:pt x="3729" y="1446"/>
                  </a:cubicBezTo>
                  <a:cubicBezTo>
                    <a:pt x="3671" y="1446"/>
                    <a:pt x="3607" y="1434"/>
                    <a:pt x="3536" y="1408"/>
                  </a:cubicBezTo>
                  <a:cubicBezTo>
                    <a:pt x="3395" y="1255"/>
                    <a:pt x="3312" y="1016"/>
                    <a:pt x="3088" y="886"/>
                  </a:cubicBezTo>
                  <a:cubicBezTo>
                    <a:pt x="2992" y="982"/>
                    <a:pt x="2946" y="1087"/>
                    <a:pt x="2875" y="1195"/>
                  </a:cubicBezTo>
                  <a:cubicBezTo>
                    <a:pt x="2816" y="1289"/>
                    <a:pt x="2767" y="1382"/>
                    <a:pt x="2696" y="1479"/>
                  </a:cubicBezTo>
                  <a:cubicBezTo>
                    <a:pt x="2621" y="1584"/>
                    <a:pt x="2551" y="1637"/>
                    <a:pt x="2482" y="1637"/>
                  </a:cubicBezTo>
                  <a:cubicBezTo>
                    <a:pt x="2412" y="1637"/>
                    <a:pt x="2343" y="1581"/>
                    <a:pt x="2271" y="1468"/>
                  </a:cubicBezTo>
                  <a:cubicBezTo>
                    <a:pt x="2225" y="1408"/>
                    <a:pt x="2188" y="1337"/>
                    <a:pt x="2154" y="1266"/>
                  </a:cubicBezTo>
                  <a:cubicBezTo>
                    <a:pt x="2117" y="1218"/>
                    <a:pt x="2095" y="1158"/>
                    <a:pt x="2024" y="1136"/>
                  </a:cubicBezTo>
                  <a:cubicBezTo>
                    <a:pt x="1871" y="1289"/>
                    <a:pt x="1927" y="1584"/>
                    <a:pt x="1669" y="1666"/>
                  </a:cubicBezTo>
                  <a:cubicBezTo>
                    <a:pt x="1572" y="1651"/>
                    <a:pt x="1480" y="1618"/>
                    <a:pt x="1383" y="1618"/>
                  </a:cubicBezTo>
                  <a:cubicBezTo>
                    <a:pt x="1338" y="1618"/>
                    <a:pt x="1292" y="1625"/>
                    <a:pt x="1243" y="1644"/>
                  </a:cubicBezTo>
                  <a:cubicBezTo>
                    <a:pt x="1172" y="1834"/>
                    <a:pt x="1124" y="2069"/>
                    <a:pt x="818" y="2092"/>
                  </a:cubicBezTo>
                  <a:cubicBezTo>
                    <a:pt x="534" y="1976"/>
                    <a:pt x="355" y="1726"/>
                    <a:pt x="154" y="1479"/>
                  </a:cubicBezTo>
                  <a:cubicBezTo>
                    <a:pt x="97" y="1561"/>
                    <a:pt x="49" y="1632"/>
                    <a:pt x="0" y="1703"/>
                  </a:cubicBezTo>
                  <a:lnTo>
                    <a:pt x="0" y="15572"/>
                  </a:lnTo>
                  <a:cubicBezTo>
                    <a:pt x="0" y="15586"/>
                    <a:pt x="12" y="15586"/>
                    <a:pt x="12" y="15597"/>
                  </a:cubicBezTo>
                  <a:cubicBezTo>
                    <a:pt x="12" y="15597"/>
                    <a:pt x="26" y="15609"/>
                    <a:pt x="37" y="15620"/>
                  </a:cubicBezTo>
                  <a:lnTo>
                    <a:pt x="28924" y="15620"/>
                  </a:lnTo>
                  <a:cubicBezTo>
                    <a:pt x="29043" y="15515"/>
                    <a:pt x="29159" y="15418"/>
                    <a:pt x="29242" y="15277"/>
                  </a:cubicBezTo>
                  <a:cubicBezTo>
                    <a:pt x="29313" y="15172"/>
                    <a:pt x="29409" y="14544"/>
                    <a:pt x="29525" y="14522"/>
                  </a:cubicBezTo>
                  <a:cubicBezTo>
                    <a:pt x="29611" y="14485"/>
                    <a:pt x="29693" y="14485"/>
                    <a:pt x="29775" y="14485"/>
                  </a:cubicBezTo>
                  <a:cubicBezTo>
                    <a:pt x="29951" y="14485"/>
                    <a:pt x="30141" y="14473"/>
                    <a:pt x="30320" y="14473"/>
                  </a:cubicBezTo>
                  <a:cubicBezTo>
                    <a:pt x="30391" y="14473"/>
                    <a:pt x="30462" y="14473"/>
                    <a:pt x="30496" y="14391"/>
                  </a:cubicBezTo>
                  <a:cubicBezTo>
                    <a:pt x="30519" y="14309"/>
                    <a:pt x="30462" y="14201"/>
                    <a:pt x="30533" y="14107"/>
                  </a:cubicBezTo>
                  <a:cubicBezTo>
                    <a:pt x="30556" y="14096"/>
                    <a:pt x="30590" y="14070"/>
                    <a:pt x="30627" y="14059"/>
                  </a:cubicBezTo>
                  <a:cubicBezTo>
                    <a:pt x="30751" y="14022"/>
                    <a:pt x="30882" y="14007"/>
                    <a:pt x="31014" y="14007"/>
                  </a:cubicBezTo>
                  <a:cubicBezTo>
                    <a:pt x="31133" y="14007"/>
                    <a:pt x="31253" y="14019"/>
                    <a:pt x="31370" y="14036"/>
                  </a:cubicBezTo>
                  <a:cubicBezTo>
                    <a:pt x="31433" y="14044"/>
                    <a:pt x="31495" y="14048"/>
                    <a:pt x="31557" y="14048"/>
                  </a:cubicBezTo>
                  <a:cubicBezTo>
                    <a:pt x="31684" y="14048"/>
                    <a:pt x="31808" y="14032"/>
                    <a:pt x="31926" y="14000"/>
                  </a:cubicBezTo>
                  <a:cubicBezTo>
                    <a:pt x="32187" y="13835"/>
                    <a:pt x="32210" y="13492"/>
                    <a:pt x="32460" y="13372"/>
                  </a:cubicBezTo>
                  <a:lnTo>
                    <a:pt x="32945" y="13372"/>
                  </a:lnTo>
                  <a:cubicBezTo>
                    <a:pt x="33061" y="13372"/>
                    <a:pt x="33169" y="13372"/>
                    <a:pt x="33240" y="13267"/>
                  </a:cubicBezTo>
                  <a:cubicBezTo>
                    <a:pt x="33416" y="13350"/>
                    <a:pt x="33558" y="13443"/>
                    <a:pt x="33689" y="13574"/>
                  </a:cubicBezTo>
                  <a:cubicBezTo>
                    <a:pt x="34000" y="13865"/>
                    <a:pt x="34370" y="13969"/>
                    <a:pt x="34770" y="13969"/>
                  </a:cubicBezTo>
                  <a:cubicBezTo>
                    <a:pt x="34811" y="13969"/>
                    <a:pt x="34853" y="13968"/>
                    <a:pt x="34895" y="13965"/>
                  </a:cubicBezTo>
                  <a:cubicBezTo>
                    <a:pt x="34932" y="13965"/>
                    <a:pt x="34966" y="13954"/>
                    <a:pt x="35014" y="13929"/>
                  </a:cubicBezTo>
                  <a:cubicBezTo>
                    <a:pt x="35048" y="13883"/>
                    <a:pt x="35073" y="13824"/>
                    <a:pt x="35108" y="13775"/>
                  </a:cubicBezTo>
                  <a:cubicBezTo>
                    <a:pt x="35178" y="13656"/>
                    <a:pt x="35249" y="13528"/>
                    <a:pt x="35369" y="13443"/>
                  </a:cubicBezTo>
                  <a:cubicBezTo>
                    <a:pt x="35622" y="13286"/>
                    <a:pt x="35875" y="13118"/>
                    <a:pt x="36179" y="13118"/>
                  </a:cubicBezTo>
                  <a:cubicBezTo>
                    <a:pt x="36216" y="13118"/>
                    <a:pt x="36253" y="13120"/>
                    <a:pt x="36291" y="13125"/>
                  </a:cubicBezTo>
                  <a:cubicBezTo>
                    <a:pt x="36318" y="13129"/>
                    <a:pt x="36346" y="13130"/>
                    <a:pt x="36372" y="13130"/>
                  </a:cubicBezTo>
                  <a:cubicBezTo>
                    <a:pt x="36527" y="13130"/>
                    <a:pt x="36670" y="13078"/>
                    <a:pt x="36810" y="13018"/>
                  </a:cubicBezTo>
                  <a:cubicBezTo>
                    <a:pt x="37012" y="12924"/>
                    <a:pt x="37213" y="12830"/>
                    <a:pt x="37415" y="12771"/>
                  </a:cubicBezTo>
                  <a:cubicBezTo>
                    <a:pt x="37437" y="12759"/>
                    <a:pt x="37460" y="12759"/>
                    <a:pt x="37497" y="12759"/>
                  </a:cubicBezTo>
                  <a:cubicBezTo>
                    <a:pt x="37557" y="12782"/>
                    <a:pt x="37613" y="12805"/>
                    <a:pt x="37684" y="12830"/>
                  </a:cubicBezTo>
                  <a:cubicBezTo>
                    <a:pt x="37721" y="12890"/>
                    <a:pt x="37744" y="12935"/>
                    <a:pt x="37781" y="12995"/>
                  </a:cubicBezTo>
                  <a:cubicBezTo>
                    <a:pt x="37815" y="13066"/>
                    <a:pt x="37874" y="13114"/>
                    <a:pt x="37945" y="13148"/>
                  </a:cubicBezTo>
                  <a:cubicBezTo>
                    <a:pt x="38070" y="13189"/>
                    <a:pt x="38200" y="13210"/>
                    <a:pt x="38328" y="13210"/>
                  </a:cubicBezTo>
                  <a:cubicBezTo>
                    <a:pt x="38457" y="13210"/>
                    <a:pt x="38584" y="13189"/>
                    <a:pt x="38703" y="13148"/>
                  </a:cubicBezTo>
                  <a:cubicBezTo>
                    <a:pt x="38856" y="13089"/>
                    <a:pt x="38998" y="13066"/>
                    <a:pt x="39151" y="13066"/>
                  </a:cubicBezTo>
                  <a:cubicBezTo>
                    <a:pt x="39223" y="13066"/>
                    <a:pt x="39289" y="13076"/>
                    <a:pt x="39352" y="13076"/>
                  </a:cubicBezTo>
                  <a:cubicBezTo>
                    <a:pt x="39384" y="13076"/>
                    <a:pt x="39415" y="13073"/>
                    <a:pt x="39447" y="13066"/>
                  </a:cubicBezTo>
                  <a:cubicBezTo>
                    <a:pt x="39495" y="13032"/>
                    <a:pt x="39506" y="12984"/>
                    <a:pt x="39518" y="12935"/>
                  </a:cubicBezTo>
                  <a:cubicBezTo>
                    <a:pt x="39588" y="12734"/>
                    <a:pt x="39708" y="12592"/>
                    <a:pt x="39884" y="12498"/>
                  </a:cubicBezTo>
                  <a:cubicBezTo>
                    <a:pt x="40133" y="12368"/>
                    <a:pt x="40369" y="12192"/>
                    <a:pt x="40653" y="12110"/>
                  </a:cubicBezTo>
                  <a:cubicBezTo>
                    <a:pt x="40761" y="12073"/>
                    <a:pt x="40866" y="12013"/>
                    <a:pt x="40936" y="11919"/>
                  </a:cubicBezTo>
                  <a:cubicBezTo>
                    <a:pt x="41044" y="11777"/>
                    <a:pt x="41186" y="11741"/>
                    <a:pt x="41339" y="11707"/>
                  </a:cubicBezTo>
                  <a:cubicBezTo>
                    <a:pt x="41530" y="11670"/>
                    <a:pt x="41717" y="11695"/>
                    <a:pt x="41896" y="11670"/>
                  </a:cubicBezTo>
                  <a:cubicBezTo>
                    <a:pt x="42012" y="11553"/>
                    <a:pt x="42026" y="11375"/>
                    <a:pt x="42179" y="11281"/>
                  </a:cubicBezTo>
                  <a:cubicBezTo>
                    <a:pt x="42438" y="11304"/>
                    <a:pt x="42639" y="11471"/>
                    <a:pt x="42889" y="11576"/>
                  </a:cubicBezTo>
                  <a:cubicBezTo>
                    <a:pt x="42948" y="11553"/>
                    <a:pt x="42994" y="11494"/>
                    <a:pt x="43076" y="11494"/>
                  </a:cubicBezTo>
                  <a:cubicBezTo>
                    <a:pt x="43218" y="11587"/>
                    <a:pt x="43303" y="11741"/>
                    <a:pt x="43468" y="11848"/>
                  </a:cubicBezTo>
                  <a:cubicBezTo>
                    <a:pt x="43502" y="11542"/>
                    <a:pt x="43502" y="1763"/>
                    <a:pt x="43468" y="1595"/>
                  </a:cubicBezTo>
                  <a:cubicBezTo>
                    <a:pt x="43454" y="1589"/>
                    <a:pt x="43440" y="1586"/>
                    <a:pt x="43427" y="1586"/>
                  </a:cubicBezTo>
                  <a:cubicBezTo>
                    <a:pt x="43378" y="1586"/>
                    <a:pt x="43333" y="1622"/>
                    <a:pt x="43282" y="1622"/>
                  </a:cubicBezTo>
                  <a:cubicBezTo>
                    <a:pt x="43277" y="1622"/>
                    <a:pt x="43272" y="1622"/>
                    <a:pt x="43266" y="1621"/>
                  </a:cubicBezTo>
                  <a:cubicBezTo>
                    <a:pt x="43221" y="1621"/>
                    <a:pt x="43191" y="1580"/>
                    <a:pt x="43148" y="1580"/>
                  </a:cubicBezTo>
                  <a:cubicBezTo>
                    <a:pt x="43134" y="1580"/>
                    <a:pt x="43119" y="1584"/>
                    <a:pt x="43102" y="1595"/>
                  </a:cubicBezTo>
                  <a:cubicBezTo>
                    <a:pt x="42829" y="1774"/>
                    <a:pt x="42557" y="1950"/>
                    <a:pt x="42296" y="2151"/>
                  </a:cubicBezTo>
                  <a:cubicBezTo>
                    <a:pt x="42131" y="2081"/>
                    <a:pt x="42001" y="1950"/>
                    <a:pt x="41847" y="1905"/>
                  </a:cubicBezTo>
                  <a:cubicBezTo>
                    <a:pt x="41742" y="1964"/>
                    <a:pt x="41683" y="2046"/>
                    <a:pt x="41623" y="2117"/>
                  </a:cubicBezTo>
                  <a:cubicBezTo>
                    <a:pt x="41481" y="2293"/>
                    <a:pt x="41328" y="2447"/>
                    <a:pt x="41186" y="2603"/>
                  </a:cubicBezTo>
                  <a:cubicBezTo>
                    <a:pt x="41078" y="2708"/>
                    <a:pt x="40948" y="2790"/>
                    <a:pt x="40795" y="2816"/>
                  </a:cubicBezTo>
                  <a:cubicBezTo>
                    <a:pt x="40593" y="2850"/>
                    <a:pt x="40406" y="2909"/>
                    <a:pt x="40287" y="3085"/>
                  </a:cubicBezTo>
                  <a:cubicBezTo>
                    <a:pt x="40267" y="3089"/>
                    <a:pt x="40248" y="3090"/>
                    <a:pt x="40231" y="3090"/>
                  </a:cubicBezTo>
                  <a:cubicBezTo>
                    <a:pt x="40123" y="3090"/>
                    <a:pt x="40056" y="3025"/>
                    <a:pt x="40014" y="2932"/>
                  </a:cubicBezTo>
                  <a:cubicBezTo>
                    <a:pt x="39955" y="2827"/>
                    <a:pt x="39898" y="2730"/>
                    <a:pt x="39861" y="2614"/>
                  </a:cubicBezTo>
                  <a:cubicBezTo>
                    <a:pt x="39801" y="2413"/>
                    <a:pt x="39671" y="2248"/>
                    <a:pt x="39543" y="2081"/>
                  </a:cubicBezTo>
                  <a:cubicBezTo>
                    <a:pt x="39472" y="1987"/>
                    <a:pt x="39401" y="1893"/>
                    <a:pt x="39293" y="1856"/>
                  </a:cubicBezTo>
                  <a:cubicBezTo>
                    <a:pt x="39215" y="1867"/>
                    <a:pt x="39201" y="1965"/>
                    <a:pt x="39098" y="1965"/>
                  </a:cubicBezTo>
                  <a:cubicBezTo>
                    <a:pt x="39092" y="1965"/>
                    <a:pt x="39086" y="1965"/>
                    <a:pt x="39081" y="1964"/>
                  </a:cubicBezTo>
                  <a:cubicBezTo>
                    <a:pt x="38976" y="1905"/>
                    <a:pt x="38890" y="1785"/>
                    <a:pt x="38808" y="1680"/>
                  </a:cubicBezTo>
                  <a:cubicBezTo>
                    <a:pt x="38550" y="1348"/>
                    <a:pt x="38300" y="1005"/>
                    <a:pt x="38039" y="673"/>
                  </a:cubicBezTo>
                  <a:cubicBezTo>
                    <a:pt x="37982" y="602"/>
                    <a:pt x="37923" y="520"/>
                    <a:pt x="37840" y="497"/>
                  </a:cubicBezTo>
                  <a:cubicBezTo>
                    <a:pt x="37755" y="497"/>
                    <a:pt x="37698" y="557"/>
                    <a:pt x="37639" y="591"/>
                  </a:cubicBezTo>
                  <a:cubicBezTo>
                    <a:pt x="37579" y="628"/>
                    <a:pt x="37520" y="662"/>
                    <a:pt x="37460" y="699"/>
                  </a:cubicBezTo>
                  <a:cubicBezTo>
                    <a:pt x="37370" y="762"/>
                    <a:pt x="37280" y="791"/>
                    <a:pt x="37194" y="791"/>
                  </a:cubicBezTo>
                  <a:cubicBezTo>
                    <a:pt x="37042" y="791"/>
                    <a:pt x="36900" y="704"/>
                    <a:pt x="36788" y="568"/>
                  </a:cubicBezTo>
                  <a:cubicBezTo>
                    <a:pt x="36728" y="486"/>
                    <a:pt x="36680" y="415"/>
                    <a:pt x="36634" y="332"/>
                  </a:cubicBezTo>
                  <a:cubicBezTo>
                    <a:pt x="36533" y="189"/>
                    <a:pt x="36407" y="123"/>
                    <a:pt x="36262" y="123"/>
                  </a:cubicBezTo>
                  <a:cubicBezTo>
                    <a:pt x="36203" y="123"/>
                    <a:pt x="36142" y="133"/>
                    <a:pt x="36078" y="154"/>
                  </a:cubicBezTo>
                  <a:cubicBezTo>
                    <a:pt x="35958" y="191"/>
                    <a:pt x="35830" y="220"/>
                    <a:pt x="35701" y="220"/>
                  </a:cubicBezTo>
                  <a:cubicBezTo>
                    <a:pt x="35665" y="220"/>
                    <a:pt x="35629" y="218"/>
                    <a:pt x="35593" y="213"/>
                  </a:cubicBezTo>
                  <a:cubicBezTo>
                    <a:pt x="35574" y="212"/>
                    <a:pt x="35555" y="212"/>
                    <a:pt x="35536" y="212"/>
                  </a:cubicBezTo>
                  <a:cubicBezTo>
                    <a:pt x="35368" y="212"/>
                    <a:pt x="35210" y="258"/>
                    <a:pt x="35059" y="355"/>
                  </a:cubicBezTo>
                  <a:cubicBezTo>
                    <a:pt x="34939" y="438"/>
                    <a:pt x="34811" y="485"/>
                    <a:pt x="34670" y="485"/>
                  </a:cubicBezTo>
                  <a:cubicBezTo>
                    <a:pt x="34632" y="485"/>
                    <a:pt x="34592" y="482"/>
                    <a:pt x="34551" y="474"/>
                  </a:cubicBezTo>
                  <a:cubicBezTo>
                    <a:pt x="34466" y="457"/>
                    <a:pt x="34381" y="446"/>
                    <a:pt x="34299" y="446"/>
                  </a:cubicBezTo>
                  <a:cubicBezTo>
                    <a:pt x="34096" y="446"/>
                    <a:pt x="33909" y="514"/>
                    <a:pt x="33782" y="733"/>
                  </a:cubicBezTo>
                  <a:cubicBezTo>
                    <a:pt x="33736" y="744"/>
                    <a:pt x="33692" y="748"/>
                    <a:pt x="33648" y="748"/>
                  </a:cubicBezTo>
                  <a:cubicBezTo>
                    <a:pt x="33456" y="748"/>
                    <a:pt x="33281" y="662"/>
                    <a:pt x="33098" y="662"/>
                  </a:cubicBezTo>
                  <a:cubicBezTo>
                    <a:pt x="32945" y="744"/>
                    <a:pt x="32920" y="934"/>
                    <a:pt x="32826" y="1053"/>
                  </a:cubicBezTo>
                  <a:cubicBezTo>
                    <a:pt x="32780" y="1067"/>
                    <a:pt x="32736" y="1073"/>
                    <a:pt x="32695" y="1073"/>
                  </a:cubicBezTo>
                  <a:cubicBezTo>
                    <a:pt x="32554" y="1073"/>
                    <a:pt x="32436" y="1004"/>
                    <a:pt x="32318" y="923"/>
                  </a:cubicBezTo>
                  <a:cubicBezTo>
                    <a:pt x="32105" y="1087"/>
                    <a:pt x="32045" y="1348"/>
                    <a:pt x="31844" y="1502"/>
                  </a:cubicBezTo>
                  <a:cubicBezTo>
                    <a:pt x="31642" y="1666"/>
                    <a:pt x="31430" y="1808"/>
                    <a:pt x="31228" y="1950"/>
                  </a:cubicBezTo>
                  <a:cubicBezTo>
                    <a:pt x="31146" y="1950"/>
                    <a:pt x="31075" y="1950"/>
                    <a:pt x="31004" y="1964"/>
                  </a:cubicBezTo>
                  <a:cubicBezTo>
                    <a:pt x="30992" y="1965"/>
                    <a:pt x="30980" y="1966"/>
                    <a:pt x="30968" y="1966"/>
                  </a:cubicBezTo>
                  <a:cubicBezTo>
                    <a:pt x="30836" y="1966"/>
                    <a:pt x="30751" y="1906"/>
                    <a:pt x="30686" y="1785"/>
                  </a:cubicBezTo>
                  <a:cubicBezTo>
                    <a:pt x="30638" y="1714"/>
                    <a:pt x="30604" y="1621"/>
                    <a:pt x="30533" y="1595"/>
                  </a:cubicBezTo>
                  <a:cubicBezTo>
                    <a:pt x="30272" y="1680"/>
                    <a:pt x="30249" y="1905"/>
                    <a:pt x="30190" y="2117"/>
                  </a:cubicBezTo>
                  <a:cubicBezTo>
                    <a:pt x="30072" y="2138"/>
                    <a:pt x="29955" y="2154"/>
                    <a:pt x="29840" y="2154"/>
                  </a:cubicBezTo>
                  <a:cubicBezTo>
                    <a:pt x="29699" y="2154"/>
                    <a:pt x="29561" y="2130"/>
                    <a:pt x="29432" y="2058"/>
                  </a:cubicBezTo>
                  <a:cubicBezTo>
                    <a:pt x="29219" y="2117"/>
                    <a:pt x="29208" y="2353"/>
                    <a:pt x="29054" y="2472"/>
                  </a:cubicBezTo>
                  <a:cubicBezTo>
                    <a:pt x="28997" y="2472"/>
                    <a:pt x="28936" y="2478"/>
                    <a:pt x="28876" y="2478"/>
                  </a:cubicBezTo>
                  <a:cubicBezTo>
                    <a:pt x="28812" y="2478"/>
                    <a:pt x="28748" y="2471"/>
                    <a:pt x="28688" y="2447"/>
                  </a:cubicBezTo>
                  <a:cubicBezTo>
                    <a:pt x="28546" y="2330"/>
                    <a:pt x="28558" y="2092"/>
                    <a:pt x="28345" y="2046"/>
                  </a:cubicBezTo>
                  <a:cubicBezTo>
                    <a:pt x="28308" y="2092"/>
                    <a:pt x="28274" y="2140"/>
                    <a:pt x="28248" y="2188"/>
                  </a:cubicBezTo>
                  <a:cubicBezTo>
                    <a:pt x="28226" y="2234"/>
                    <a:pt x="28203" y="2282"/>
                    <a:pt x="28132" y="2305"/>
                  </a:cubicBezTo>
                  <a:cubicBezTo>
                    <a:pt x="27848" y="2234"/>
                    <a:pt x="27624" y="1964"/>
                    <a:pt x="27292" y="1950"/>
                  </a:cubicBezTo>
                  <a:cubicBezTo>
                    <a:pt x="27255" y="2021"/>
                    <a:pt x="27221" y="2081"/>
                    <a:pt x="27198" y="2129"/>
                  </a:cubicBezTo>
                  <a:cubicBezTo>
                    <a:pt x="27124" y="2166"/>
                    <a:pt x="27059" y="2181"/>
                    <a:pt x="26995" y="2181"/>
                  </a:cubicBezTo>
                  <a:cubicBezTo>
                    <a:pt x="26976" y="2181"/>
                    <a:pt x="26957" y="2180"/>
                    <a:pt x="26937" y="2177"/>
                  </a:cubicBezTo>
                  <a:cubicBezTo>
                    <a:pt x="26713" y="2129"/>
                    <a:pt x="26489" y="2058"/>
                    <a:pt x="26251" y="2046"/>
                  </a:cubicBezTo>
                  <a:cubicBezTo>
                    <a:pt x="26191" y="2035"/>
                    <a:pt x="26134" y="2021"/>
                    <a:pt x="26097" y="1998"/>
                  </a:cubicBezTo>
                  <a:cubicBezTo>
                    <a:pt x="25754" y="1808"/>
                    <a:pt x="25399" y="1621"/>
                    <a:pt x="25164" y="1300"/>
                  </a:cubicBezTo>
                  <a:cubicBezTo>
                    <a:pt x="25070" y="1184"/>
                    <a:pt x="24974" y="1053"/>
                    <a:pt x="24869" y="934"/>
                  </a:cubicBezTo>
                  <a:cubicBezTo>
                    <a:pt x="24809" y="863"/>
                    <a:pt x="24749" y="792"/>
                    <a:pt x="24644" y="792"/>
                  </a:cubicBezTo>
                  <a:cubicBezTo>
                    <a:pt x="24301" y="758"/>
                    <a:pt x="23992" y="628"/>
                    <a:pt x="23685" y="486"/>
                  </a:cubicBezTo>
                  <a:cubicBezTo>
                    <a:pt x="23637" y="497"/>
                    <a:pt x="23592" y="520"/>
                    <a:pt x="23555" y="531"/>
                  </a:cubicBezTo>
                  <a:cubicBezTo>
                    <a:pt x="23413" y="497"/>
                    <a:pt x="23319" y="378"/>
                    <a:pt x="23200" y="355"/>
                  </a:cubicBezTo>
                  <a:cubicBezTo>
                    <a:pt x="23106" y="426"/>
                    <a:pt x="23106" y="531"/>
                    <a:pt x="22998" y="602"/>
                  </a:cubicBezTo>
                  <a:cubicBezTo>
                    <a:pt x="22774" y="579"/>
                    <a:pt x="22587" y="389"/>
                    <a:pt x="22360" y="344"/>
                  </a:cubicBezTo>
                  <a:cubicBezTo>
                    <a:pt x="22255" y="403"/>
                    <a:pt x="22232" y="545"/>
                    <a:pt x="22113" y="591"/>
                  </a:cubicBezTo>
                  <a:cubicBezTo>
                    <a:pt x="21934" y="545"/>
                    <a:pt x="21792" y="437"/>
                    <a:pt x="21687" y="296"/>
                  </a:cubicBezTo>
                  <a:cubicBezTo>
                    <a:pt x="21568" y="142"/>
                    <a:pt x="21438" y="49"/>
                    <a:pt x="21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1" name="Google Shape;1381;p38"/>
            <p:cNvGrpSpPr/>
            <p:nvPr/>
          </p:nvGrpSpPr>
          <p:grpSpPr>
            <a:xfrm rot="-309578">
              <a:off x="604214" y="4055978"/>
              <a:ext cx="2576844" cy="648641"/>
              <a:chOff x="511148" y="4111963"/>
              <a:chExt cx="2929684" cy="723100"/>
            </a:xfrm>
          </p:grpSpPr>
          <p:sp>
            <p:nvSpPr>
              <p:cNvPr id="1382" name="Google Shape;1382;p38"/>
              <p:cNvSpPr/>
              <p:nvPr/>
            </p:nvSpPr>
            <p:spPr>
              <a:xfrm>
                <a:off x="3234840" y="4366700"/>
                <a:ext cx="157392" cy="14472"/>
              </a:xfrm>
              <a:custGeom>
                <a:avLst/>
                <a:gdLst/>
                <a:ahLst/>
                <a:cxnLst/>
                <a:rect l="l" t="t" r="r" b="b"/>
                <a:pathLst>
                  <a:path w="2186" h="201" extrusionOk="0">
                    <a:moveTo>
                      <a:pt x="1865" y="1"/>
                    </a:moveTo>
                    <a:cubicBezTo>
                      <a:pt x="1817" y="1"/>
                      <a:pt x="1767" y="7"/>
                      <a:pt x="1714" y="21"/>
                    </a:cubicBezTo>
                    <a:cubicBezTo>
                      <a:pt x="1625" y="45"/>
                      <a:pt x="1539" y="57"/>
                      <a:pt x="1452" y="57"/>
                    </a:cubicBezTo>
                    <a:cubicBezTo>
                      <a:pt x="1365" y="57"/>
                      <a:pt x="1276" y="45"/>
                      <a:pt x="1181" y="21"/>
                    </a:cubicBezTo>
                    <a:cubicBezTo>
                      <a:pt x="1134" y="10"/>
                      <a:pt x="1078" y="4"/>
                      <a:pt x="1019" y="4"/>
                    </a:cubicBezTo>
                    <a:cubicBezTo>
                      <a:pt x="960" y="4"/>
                      <a:pt x="897" y="10"/>
                      <a:pt x="838" y="21"/>
                    </a:cubicBezTo>
                    <a:cubicBezTo>
                      <a:pt x="754" y="35"/>
                      <a:pt x="667" y="45"/>
                      <a:pt x="579" y="45"/>
                    </a:cubicBezTo>
                    <a:cubicBezTo>
                      <a:pt x="505" y="45"/>
                      <a:pt x="430" y="38"/>
                      <a:pt x="355" y="21"/>
                    </a:cubicBezTo>
                    <a:cubicBezTo>
                      <a:pt x="323" y="13"/>
                      <a:pt x="289" y="10"/>
                      <a:pt x="255" y="10"/>
                    </a:cubicBezTo>
                    <a:cubicBezTo>
                      <a:pt x="185" y="10"/>
                      <a:pt x="114" y="25"/>
                      <a:pt x="57" y="58"/>
                    </a:cubicBezTo>
                    <a:cubicBezTo>
                      <a:pt x="0" y="81"/>
                      <a:pt x="12" y="140"/>
                      <a:pt x="83" y="151"/>
                    </a:cubicBezTo>
                    <a:cubicBezTo>
                      <a:pt x="117" y="163"/>
                      <a:pt x="154" y="163"/>
                      <a:pt x="176" y="163"/>
                    </a:cubicBezTo>
                    <a:cubicBezTo>
                      <a:pt x="490" y="163"/>
                      <a:pt x="801" y="199"/>
                      <a:pt x="1114" y="199"/>
                    </a:cubicBezTo>
                    <a:cubicBezTo>
                      <a:pt x="1203" y="199"/>
                      <a:pt x="1293" y="196"/>
                      <a:pt x="1382" y="188"/>
                    </a:cubicBezTo>
                    <a:cubicBezTo>
                      <a:pt x="1400" y="184"/>
                      <a:pt x="1418" y="182"/>
                      <a:pt x="1436" y="182"/>
                    </a:cubicBezTo>
                    <a:cubicBezTo>
                      <a:pt x="1478" y="182"/>
                      <a:pt x="1519" y="192"/>
                      <a:pt x="1561" y="200"/>
                    </a:cubicBezTo>
                    <a:cubicBezTo>
                      <a:pt x="1614" y="200"/>
                      <a:pt x="1667" y="201"/>
                      <a:pt x="1719" y="201"/>
                    </a:cubicBezTo>
                    <a:cubicBezTo>
                      <a:pt x="1831" y="201"/>
                      <a:pt x="1944" y="196"/>
                      <a:pt x="2058" y="163"/>
                    </a:cubicBezTo>
                    <a:cubicBezTo>
                      <a:pt x="2092" y="151"/>
                      <a:pt x="2129" y="129"/>
                      <a:pt x="2185" y="103"/>
                    </a:cubicBezTo>
                    <a:cubicBezTo>
                      <a:pt x="2086" y="37"/>
                      <a:pt x="1980" y="1"/>
                      <a:pt x="18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2981039" y="4366988"/>
                <a:ext cx="100584" cy="14976"/>
              </a:xfrm>
              <a:custGeom>
                <a:avLst/>
                <a:gdLst/>
                <a:ahLst/>
                <a:cxnLst/>
                <a:rect l="l" t="t" r="r" b="b"/>
                <a:pathLst>
                  <a:path w="1397" h="208" extrusionOk="0">
                    <a:moveTo>
                      <a:pt x="971" y="1"/>
                    </a:moveTo>
                    <a:cubicBezTo>
                      <a:pt x="924" y="1"/>
                      <a:pt x="877" y="2"/>
                      <a:pt x="829" y="6"/>
                    </a:cubicBezTo>
                    <a:cubicBezTo>
                      <a:pt x="715" y="14"/>
                      <a:pt x="602" y="42"/>
                      <a:pt x="481" y="42"/>
                    </a:cubicBezTo>
                    <a:cubicBezTo>
                      <a:pt x="437" y="42"/>
                      <a:pt x="391" y="38"/>
                      <a:pt x="344" y="28"/>
                    </a:cubicBezTo>
                    <a:cubicBezTo>
                      <a:pt x="336" y="26"/>
                      <a:pt x="326" y="25"/>
                      <a:pt x="316" y="25"/>
                    </a:cubicBezTo>
                    <a:cubicBezTo>
                      <a:pt x="267" y="25"/>
                      <a:pt x="201" y="44"/>
                      <a:pt x="143" y="54"/>
                    </a:cubicBezTo>
                    <a:cubicBezTo>
                      <a:pt x="83" y="65"/>
                      <a:pt x="1" y="77"/>
                      <a:pt x="23" y="136"/>
                    </a:cubicBezTo>
                    <a:cubicBezTo>
                      <a:pt x="35" y="196"/>
                      <a:pt x="120" y="207"/>
                      <a:pt x="191" y="207"/>
                    </a:cubicBezTo>
                    <a:cubicBezTo>
                      <a:pt x="262" y="207"/>
                      <a:pt x="344" y="196"/>
                      <a:pt x="426" y="196"/>
                    </a:cubicBezTo>
                    <a:lnTo>
                      <a:pt x="426" y="207"/>
                    </a:lnTo>
                    <a:cubicBezTo>
                      <a:pt x="687" y="196"/>
                      <a:pt x="946" y="196"/>
                      <a:pt x="1207" y="184"/>
                    </a:cubicBezTo>
                    <a:lnTo>
                      <a:pt x="1255" y="184"/>
                    </a:lnTo>
                    <a:cubicBezTo>
                      <a:pt x="1326" y="184"/>
                      <a:pt x="1397" y="159"/>
                      <a:pt x="1397" y="113"/>
                    </a:cubicBezTo>
                    <a:cubicBezTo>
                      <a:pt x="1397" y="65"/>
                      <a:pt x="1349" y="17"/>
                      <a:pt x="1255" y="6"/>
                    </a:cubicBezTo>
                    <a:cubicBezTo>
                      <a:pt x="1160" y="6"/>
                      <a:pt x="1066" y="1"/>
                      <a:pt x="97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2925671" y="4371381"/>
                <a:ext cx="48744" cy="9792"/>
              </a:xfrm>
              <a:custGeom>
                <a:avLst/>
                <a:gdLst/>
                <a:ahLst/>
                <a:cxnLst/>
                <a:rect l="l" t="t" r="r" b="b"/>
                <a:pathLst>
                  <a:path w="677" h="136" extrusionOk="0">
                    <a:moveTo>
                      <a:pt x="311" y="1"/>
                    </a:moveTo>
                    <a:cubicBezTo>
                      <a:pt x="227" y="1"/>
                      <a:pt x="144" y="6"/>
                      <a:pt x="60" y="16"/>
                    </a:cubicBezTo>
                    <a:cubicBezTo>
                      <a:pt x="38" y="16"/>
                      <a:pt x="1" y="38"/>
                      <a:pt x="1" y="64"/>
                    </a:cubicBezTo>
                    <a:cubicBezTo>
                      <a:pt x="1" y="75"/>
                      <a:pt x="23" y="109"/>
                      <a:pt x="49" y="109"/>
                    </a:cubicBezTo>
                    <a:cubicBezTo>
                      <a:pt x="154" y="123"/>
                      <a:pt x="273" y="135"/>
                      <a:pt x="378" y="135"/>
                    </a:cubicBezTo>
                    <a:cubicBezTo>
                      <a:pt x="395" y="135"/>
                      <a:pt x="412" y="135"/>
                      <a:pt x="430" y="135"/>
                    </a:cubicBezTo>
                    <a:cubicBezTo>
                      <a:pt x="514" y="135"/>
                      <a:pt x="606" y="127"/>
                      <a:pt x="676" y="38"/>
                    </a:cubicBezTo>
                    <a:cubicBezTo>
                      <a:pt x="551" y="12"/>
                      <a:pt x="431" y="1"/>
                      <a:pt x="31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2876207" y="4369724"/>
                <a:ext cx="41976" cy="12816"/>
              </a:xfrm>
              <a:custGeom>
                <a:avLst/>
                <a:gdLst/>
                <a:ahLst/>
                <a:cxnLst/>
                <a:rect l="l" t="t" r="r" b="b"/>
                <a:pathLst>
                  <a:path w="583" h="178" extrusionOk="0">
                    <a:moveTo>
                      <a:pt x="265" y="1"/>
                    </a:moveTo>
                    <a:cubicBezTo>
                      <a:pt x="206" y="1"/>
                      <a:pt x="147" y="12"/>
                      <a:pt x="86" y="39"/>
                    </a:cubicBezTo>
                    <a:cubicBezTo>
                      <a:pt x="49" y="50"/>
                      <a:pt x="1" y="87"/>
                      <a:pt x="1" y="109"/>
                    </a:cubicBezTo>
                    <a:cubicBezTo>
                      <a:pt x="15" y="132"/>
                      <a:pt x="72" y="158"/>
                      <a:pt x="109" y="169"/>
                    </a:cubicBezTo>
                    <a:cubicBezTo>
                      <a:pt x="148" y="175"/>
                      <a:pt x="187" y="177"/>
                      <a:pt x="226" y="177"/>
                    </a:cubicBezTo>
                    <a:cubicBezTo>
                      <a:pt x="347" y="177"/>
                      <a:pt x="464" y="149"/>
                      <a:pt x="583" y="87"/>
                    </a:cubicBezTo>
                    <a:cubicBezTo>
                      <a:pt x="470" y="35"/>
                      <a:pt x="367" y="1"/>
                      <a:pt x="2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3138575" y="4367204"/>
                <a:ext cx="30744" cy="13032"/>
              </a:xfrm>
              <a:custGeom>
                <a:avLst/>
                <a:gdLst/>
                <a:ahLst/>
                <a:cxnLst/>
                <a:rect l="l" t="t" r="r" b="b"/>
                <a:pathLst>
                  <a:path w="427" h="181" extrusionOk="0">
                    <a:moveTo>
                      <a:pt x="194" y="0"/>
                    </a:moveTo>
                    <a:cubicBezTo>
                      <a:pt x="97" y="0"/>
                      <a:pt x="31" y="36"/>
                      <a:pt x="1" y="110"/>
                    </a:cubicBezTo>
                    <a:cubicBezTo>
                      <a:pt x="118" y="157"/>
                      <a:pt x="177" y="181"/>
                      <a:pt x="231" y="181"/>
                    </a:cubicBezTo>
                    <a:cubicBezTo>
                      <a:pt x="284" y="181"/>
                      <a:pt x="331" y="157"/>
                      <a:pt x="426" y="110"/>
                    </a:cubicBezTo>
                    <a:cubicBezTo>
                      <a:pt x="401" y="51"/>
                      <a:pt x="344" y="14"/>
                      <a:pt x="236" y="3"/>
                    </a:cubicBezTo>
                    <a:cubicBezTo>
                      <a:pt x="221" y="1"/>
                      <a:pt x="207" y="0"/>
                      <a:pt x="1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3093431" y="4367204"/>
                <a:ext cx="30744" cy="13104"/>
              </a:xfrm>
              <a:custGeom>
                <a:avLst/>
                <a:gdLst/>
                <a:ahLst/>
                <a:cxnLst/>
                <a:rect l="l" t="t" r="r" b="b"/>
                <a:pathLst>
                  <a:path w="427" h="182" extrusionOk="0">
                    <a:moveTo>
                      <a:pt x="184" y="0"/>
                    </a:moveTo>
                    <a:cubicBezTo>
                      <a:pt x="94" y="0"/>
                      <a:pt x="10" y="33"/>
                      <a:pt x="1" y="85"/>
                    </a:cubicBezTo>
                    <a:cubicBezTo>
                      <a:pt x="1" y="96"/>
                      <a:pt x="12" y="133"/>
                      <a:pt x="35" y="144"/>
                    </a:cubicBezTo>
                    <a:cubicBezTo>
                      <a:pt x="83" y="156"/>
                      <a:pt x="131" y="167"/>
                      <a:pt x="154" y="181"/>
                    </a:cubicBezTo>
                    <a:lnTo>
                      <a:pt x="225" y="181"/>
                    </a:lnTo>
                    <a:cubicBezTo>
                      <a:pt x="344" y="181"/>
                      <a:pt x="426" y="144"/>
                      <a:pt x="426" y="96"/>
                    </a:cubicBezTo>
                    <a:cubicBezTo>
                      <a:pt x="426" y="62"/>
                      <a:pt x="318" y="3"/>
                      <a:pt x="225" y="3"/>
                    </a:cubicBezTo>
                    <a:cubicBezTo>
                      <a:pt x="211" y="1"/>
                      <a:pt x="198" y="0"/>
                      <a:pt x="18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3181919" y="4368932"/>
                <a:ext cx="28224" cy="12168"/>
              </a:xfrm>
              <a:custGeom>
                <a:avLst/>
                <a:gdLst/>
                <a:ahLst/>
                <a:cxnLst/>
                <a:rect l="l" t="t" r="r" b="b"/>
                <a:pathLst>
                  <a:path w="392" h="169" extrusionOk="0">
                    <a:moveTo>
                      <a:pt x="188" y="0"/>
                    </a:moveTo>
                    <a:cubicBezTo>
                      <a:pt x="136" y="0"/>
                      <a:pt x="87" y="8"/>
                      <a:pt x="60" y="27"/>
                    </a:cubicBezTo>
                    <a:cubicBezTo>
                      <a:pt x="26" y="38"/>
                      <a:pt x="0" y="72"/>
                      <a:pt x="0" y="109"/>
                    </a:cubicBezTo>
                    <a:cubicBezTo>
                      <a:pt x="0" y="120"/>
                      <a:pt x="60" y="143"/>
                      <a:pt x="97" y="157"/>
                    </a:cubicBezTo>
                    <a:cubicBezTo>
                      <a:pt x="120" y="157"/>
                      <a:pt x="168" y="157"/>
                      <a:pt x="202" y="169"/>
                    </a:cubicBezTo>
                    <a:cubicBezTo>
                      <a:pt x="261" y="157"/>
                      <a:pt x="321" y="143"/>
                      <a:pt x="366" y="120"/>
                    </a:cubicBezTo>
                    <a:cubicBezTo>
                      <a:pt x="381" y="109"/>
                      <a:pt x="392" y="72"/>
                      <a:pt x="381" y="50"/>
                    </a:cubicBezTo>
                    <a:cubicBezTo>
                      <a:pt x="358" y="20"/>
                      <a:pt x="270" y="0"/>
                      <a:pt x="18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2887439" y="4218092"/>
                <a:ext cx="307440" cy="16488"/>
              </a:xfrm>
              <a:custGeom>
                <a:avLst/>
                <a:gdLst/>
                <a:ahLst/>
                <a:cxnLst/>
                <a:rect l="l" t="t" r="r" b="b"/>
                <a:pathLst>
                  <a:path w="4270" h="229" extrusionOk="0">
                    <a:moveTo>
                      <a:pt x="3806" y="0"/>
                    </a:moveTo>
                    <a:cubicBezTo>
                      <a:pt x="3775" y="0"/>
                      <a:pt x="3744" y="1"/>
                      <a:pt x="3713" y="5"/>
                    </a:cubicBezTo>
                    <a:cubicBezTo>
                      <a:pt x="3612" y="16"/>
                      <a:pt x="3511" y="19"/>
                      <a:pt x="3409" y="19"/>
                    </a:cubicBezTo>
                    <a:cubicBezTo>
                      <a:pt x="3307" y="19"/>
                      <a:pt x="3204" y="16"/>
                      <a:pt x="3097" y="16"/>
                    </a:cubicBezTo>
                    <a:cubicBezTo>
                      <a:pt x="3038" y="13"/>
                      <a:pt x="2980" y="11"/>
                      <a:pt x="2923" y="11"/>
                    </a:cubicBezTo>
                    <a:cubicBezTo>
                      <a:pt x="2785" y="11"/>
                      <a:pt x="2649" y="19"/>
                      <a:pt x="2507" y="27"/>
                    </a:cubicBezTo>
                    <a:cubicBezTo>
                      <a:pt x="2081" y="27"/>
                      <a:pt x="1655" y="39"/>
                      <a:pt x="1241" y="39"/>
                    </a:cubicBezTo>
                    <a:cubicBezTo>
                      <a:pt x="1159" y="39"/>
                      <a:pt x="1077" y="53"/>
                      <a:pt x="1006" y="53"/>
                    </a:cubicBezTo>
                    <a:cubicBezTo>
                      <a:pt x="904" y="59"/>
                      <a:pt x="802" y="68"/>
                      <a:pt x="701" y="68"/>
                    </a:cubicBezTo>
                    <a:cubicBezTo>
                      <a:pt x="613" y="68"/>
                      <a:pt x="525" y="61"/>
                      <a:pt x="438" y="39"/>
                    </a:cubicBezTo>
                    <a:cubicBezTo>
                      <a:pt x="393" y="27"/>
                      <a:pt x="348" y="21"/>
                      <a:pt x="305" y="21"/>
                    </a:cubicBezTo>
                    <a:cubicBezTo>
                      <a:pt x="188" y="21"/>
                      <a:pt x="87" y="62"/>
                      <a:pt x="35" y="124"/>
                    </a:cubicBezTo>
                    <a:cubicBezTo>
                      <a:pt x="1" y="158"/>
                      <a:pt x="35" y="206"/>
                      <a:pt x="106" y="229"/>
                    </a:cubicBezTo>
                    <a:lnTo>
                      <a:pt x="1182" y="229"/>
                    </a:lnTo>
                    <a:cubicBezTo>
                      <a:pt x="1797" y="206"/>
                      <a:pt x="2413" y="195"/>
                      <a:pt x="3026" y="169"/>
                    </a:cubicBezTo>
                    <a:cubicBezTo>
                      <a:pt x="3168" y="164"/>
                      <a:pt x="3310" y="161"/>
                      <a:pt x="3453" y="161"/>
                    </a:cubicBezTo>
                    <a:cubicBezTo>
                      <a:pt x="3597" y="161"/>
                      <a:pt x="3741" y="164"/>
                      <a:pt x="3889" y="169"/>
                    </a:cubicBezTo>
                    <a:cubicBezTo>
                      <a:pt x="4019" y="169"/>
                      <a:pt x="4150" y="169"/>
                      <a:pt x="4269" y="110"/>
                    </a:cubicBezTo>
                    <a:cubicBezTo>
                      <a:pt x="4232" y="27"/>
                      <a:pt x="4127" y="27"/>
                      <a:pt x="4031" y="16"/>
                    </a:cubicBezTo>
                    <a:cubicBezTo>
                      <a:pt x="3956" y="8"/>
                      <a:pt x="3881" y="0"/>
                      <a:pt x="380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2842295" y="4222412"/>
                <a:ext cx="41760" cy="12960"/>
              </a:xfrm>
              <a:custGeom>
                <a:avLst/>
                <a:gdLst/>
                <a:ahLst/>
                <a:cxnLst/>
                <a:rect l="l" t="t" r="r" b="b"/>
                <a:pathLst>
                  <a:path w="580" h="180" extrusionOk="0">
                    <a:moveTo>
                      <a:pt x="313" y="1"/>
                    </a:moveTo>
                    <a:cubicBezTo>
                      <a:pt x="258" y="1"/>
                      <a:pt x="200" y="8"/>
                      <a:pt x="143" y="16"/>
                    </a:cubicBezTo>
                    <a:cubicBezTo>
                      <a:pt x="46" y="27"/>
                      <a:pt x="1" y="64"/>
                      <a:pt x="24" y="135"/>
                    </a:cubicBezTo>
                    <a:cubicBezTo>
                      <a:pt x="116" y="158"/>
                      <a:pt x="211" y="180"/>
                      <a:pt x="308" y="180"/>
                    </a:cubicBezTo>
                    <a:cubicBezTo>
                      <a:pt x="397" y="180"/>
                      <a:pt x="488" y="161"/>
                      <a:pt x="580" y="109"/>
                    </a:cubicBezTo>
                    <a:cubicBezTo>
                      <a:pt x="510" y="25"/>
                      <a:pt x="416" y="1"/>
                      <a:pt x="3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2786135" y="4220684"/>
                <a:ext cx="38304" cy="12456"/>
              </a:xfrm>
              <a:custGeom>
                <a:avLst/>
                <a:gdLst/>
                <a:ahLst/>
                <a:cxnLst/>
                <a:rect l="l" t="t" r="r" b="b"/>
                <a:pathLst>
                  <a:path w="532" h="173" extrusionOk="0">
                    <a:moveTo>
                      <a:pt x="247" y="1"/>
                    </a:moveTo>
                    <a:cubicBezTo>
                      <a:pt x="233" y="1"/>
                      <a:pt x="218" y="1"/>
                      <a:pt x="202" y="3"/>
                    </a:cubicBezTo>
                    <a:cubicBezTo>
                      <a:pt x="71" y="17"/>
                      <a:pt x="34" y="62"/>
                      <a:pt x="0" y="133"/>
                    </a:cubicBezTo>
                    <a:cubicBezTo>
                      <a:pt x="84" y="164"/>
                      <a:pt x="162" y="173"/>
                      <a:pt x="236" y="173"/>
                    </a:cubicBezTo>
                    <a:cubicBezTo>
                      <a:pt x="307" y="173"/>
                      <a:pt x="374" y="164"/>
                      <a:pt x="437" y="159"/>
                    </a:cubicBezTo>
                    <a:cubicBezTo>
                      <a:pt x="508" y="145"/>
                      <a:pt x="531" y="99"/>
                      <a:pt x="486" y="74"/>
                    </a:cubicBezTo>
                    <a:cubicBezTo>
                      <a:pt x="411" y="34"/>
                      <a:pt x="347" y="1"/>
                      <a:pt x="24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3319008" y="4220036"/>
                <a:ext cx="23976" cy="10296"/>
              </a:xfrm>
              <a:custGeom>
                <a:avLst/>
                <a:gdLst/>
                <a:ahLst/>
                <a:cxnLst/>
                <a:rect l="l" t="t" r="r" b="b"/>
                <a:pathLst>
                  <a:path w="333" h="143" extrusionOk="0">
                    <a:moveTo>
                      <a:pt x="296" y="0"/>
                    </a:moveTo>
                    <a:cubicBezTo>
                      <a:pt x="191" y="12"/>
                      <a:pt x="131" y="12"/>
                      <a:pt x="60" y="26"/>
                    </a:cubicBezTo>
                    <a:cubicBezTo>
                      <a:pt x="37" y="26"/>
                      <a:pt x="1" y="60"/>
                      <a:pt x="12" y="71"/>
                    </a:cubicBezTo>
                    <a:cubicBezTo>
                      <a:pt x="12" y="97"/>
                      <a:pt x="37" y="120"/>
                      <a:pt x="71" y="131"/>
                    </a:cubicBezTo>
                    <a:cubicBezTo>
                      <a:pt x="83" y="137"/>
                      <a:pt x="101" y="137"/>
                      <a:pt x="120" y="137"/>
                    </a:cubicBezTo>
                    <a:cubicBezTo>
                      <a:pt x="140" y="137"/>
                      <a:pt x="161" y="137"/>
                      <a:pt x="179" y="142"/>
                    </a:cubicBezTo>
                    <a:cubicBezTo>
                      <a:pt x="236" y="142"/>
                      <a:pt x="307" y="142"/>
                      <a:pt x="321" y="97"/>
                    </a:cubicBezTo>
                    <a:cubicBezTo>
                      <a:pt x="333" y="71"/>
                      <a:pt x="307" y="37"/>
                      <a:pt x="2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2495759" y="4511205"/>
                <a:ext cx="495576" cy="21528"/>
              </a:xfrm>
              <a:custGeom>
                <a:avLst/>
                <a:gdLst/>
                <a:ahLst/>
                <a:cxnLst/>
                <a:rect l="l" t="t" r="r" b="b"/>
                <a:pathLst>
                  <a:path w="6883" h="299" extrusionOk="0">
                    <a:moveTo>
                      <a:pt x="3029" y="0"/>
                    </a:moveTo>
                    <a:cubicBezTo>
                      <a:pt x="2921" y="0"/>
                      <a:pt x="2802" y="26"/>
                      <a:pt x="2697" y="26"/>
                    </a:cubicBezTo>
                    <a:cubicBezTo>
                      <a:pt x="2678" y="25"/>
                      <a:pt x="2658" y="24"/>
                      <a:pt x="2639" y="24"/>
                    </a:cubicBezTo>
                    <a:cubicBezTo>
                      <a:pt x="2528" y="24"/>
                      <a:pt x="2419" y="44"/>
                      <a:pt x="2310" y="44"/>
                    </a:cubicBezTo>
                    <a:cubicBezTo>
                      <a:pt x="2243" y="44"/>
                      <a:pt x="2175" y="36"/>
                      <a:pt x="2107" y="12"/>
                    </a:cubicBezTo>
                    <a:lnTo>
                      <a:pt x="2081" y="12"/>
                    </a:lnTo>
                    <a:cubicBezTo>
                      <a:pt x="1823" y="49"/>
                      <a:pt x="1562" y="97"/>
                      <a:pt x="1267" y="131"/>
                    </a:cubicBezTo>
                    <a:cubicBezTo>
                      <a:pt x="1159" y="97"/>
                      <a:pt x="1028" y="83"/>
                      <a:pt x="875" y="83"/>
                    </a:cubicBezTo>
                    <a:cubicBezTo>
                      <a:pt x="846" y="81"/>
                      <a:pt x="817" y="81"/>
                      <a:pt x="788" y="81"/>
                    </a:cubicBezTo>
                    <a:cubicBezTo>
                      <a:pt x="633" y="81"/>
                      <a:pt x="478" y="99"/>
                      <a:pt x="323" y="99"/>
                    </a:cubicBezTo>
                    <a:cubicBezTo>
                      <a:pt x="294" y="99"/>
                      <a:pt x="265" y="98"/>
                      <a:pt x="236" y="97"/>
                    </a:cubicBezTo>
                    <a:cubicBezTo>
                      <a:pt x="223" y="95"/>
                      <a:pt x="209" y="94"/>
                      <a:pt x="197" y="94"/>
                    </a:cubicBezTo>
                    <a:cubicBezTo>
                      <a:pt x="101" y="94"/>
                      <a:pt x="31" y="139"/>
                      <a:pt x="1" y="202"/>
                    </a:cubicBezTo>
                    <a:cubicBezTo>
                      <a:pt x="29" y="252"/>
                      <a:pt x="75" y="276"/>
                      <a:pt x="153" y="276"/>
                    </a:cubicBezTo>
                    <a:cubicBezTo>
                      <a:pt x="168" y="276"/>
                      <a:pt x="184" y="275"/>
                      <a:pt x="202" y="273"/>
                    </a:cubicBezTo>
                    <a:cubicBezTo>
                      <a:pt x="268" y="270"/>
                      <a:pt x="334" y="268"/>
                      <a:pt x="399" y="268"/>
                    </a:cubicBezTo>
                    <a:cubicBezTo>
                      <a:pt x="578" y="268"/>
                      <a:pt x="754" y="279"/>
                      <a:pt x="934" y="296"/>
                    </a:cubicBezTo>
                    <a:cubicBezTo>
                      <a:pt x="950" y="298"/>
                      <a:pt x="965" y="299"/>
                      <a:pt x="981" y="299"/>
                    </a:cubicBezTo>
                    <a:cubicBezTo>
                      <a:pt x="1071" y="299"/>
                      <a:pt x="1158" y="264"/>
                      <a:pt x="1289" y="213"/>
                    </a:cubicBezTo>
                    <a:cubicBezTo>
                      <a:pt x="1408" y="276"/>
                      <a:pt x="1543" y="289"/>
                      <a:pt x="1682" y="289"/>
                    </a:cubicBezTo>
                    <a:cubicBezTo>
                      <a:pt x="1781" y="289"/>
                      <a:pt x="1883" y="283"/>
                      <a:pt x="1982" y="283"/>
                    </a:cubicBezTo>
                    <a:cubicBezTo>
                      <a:pt x="2008" y="283"/>
                      <a:pt x="2033" y="283"/>
                      <a:pt x="2058" y="284"/>
                    </a:cubicBezTo>
                    <a:cubicBezTo>
                      <a:pt x="2093" y="286"/>
                      <a:pt x="2128" y="287"/>
                      <a:pt x="2163" y="287"/>
                    </a:cubicBezTo>
                    <a:cubicBezTo>
                      <a:pt x="2302" y="287"/>
                      <a:pt x="2437" y="273"/>
                      <a:pt x="2578" y="273"/>
                    </a:cubicBezTo>
                    <a:cubicBezTo>
                      <a:pt x="2886" y="266"/>
                      <a:pt x="3196" y="255"/>
                      <a:pt x="3503" y="255"/>
                    </a:cubicBezTo>
                    <a:cubicBezTo>
                      <a:pt x="3701" y="255"/>
                      <a:pt x="3898" y="259"/>
                      <a:pt x="4093" y="273"/>
                    </a:cubicBezTo>
                    <a:cubicBezTo>
                      <a:pt x="4130" y="275"/>
                      <a:pt x="4169" y="276"/>
                      <a:pt x="4207" y="276"/>
                    </a:cubicBezTo>
                    <a:cubicBezTo>
                      <a:pt x="4360" y="276"/>
                      <a:pt x="4520" y="262"/>
                      <a:pt x="4672" y="262"/>
                    </a:cubicBezTo>
                    <a:cubicBezTo>
                      <a:pt x="4743" y="262"/>
                      <a:pt x="4825" y="273"/>
                      <a:pt x="4907" y="273"/>
                    </a:cubicBezTo>
                    <a:cubicBezTo>
                      <a:pt x="5086" y="273"/>
                      <a:pt x="5270" y="286"/>
                      <a:pt x="5455" y="286"/>
                    </a:cubicBezTo>
                    <a:cubicBezTo>
                      <a:pt x="5576" y="286"/>
                      <a:pt x="5697" y="281"/>
                      <a:pt x="5818" y="262"/>
                    </a:cubicBezTo>
                    <a:cubicBezTo>
                      <a:pt x="5889" y="254"/>
                      <a:pt x="5962" y="251"/>
                      <a:pt x="6034" y="251"/>
                    </a:cubicBezTo>
                    <a:cubicBezTo>
                      <a:pt x="6179" y="251"/>
                      <a:pt x="6326" y="262"/>
                      <a:pt x="6468" y="262"/>
                    </a:cubicBezTo>
                    <a:cubicBezTo>
                      <a:pt x="6562" y="262"/>
                      <a:pt x="6658" y="262"/>
                      <a:pt x="6752" y="250"/>
                    </a:cubicBezTo>
                    <a:cubicBezTo>
                      <a:pt x="6789" y="250"/>
                      <a:pt x="6823" y="225"/>
                      <a:pt x="6860" y="213"/>
                    </a:cubicBezTo>
                    <a:cubicBezTo>
                      <a:pt x="6871" y="202"/>
                      <a:pt x="6883" y="191"/>
                      <a:pt x="6871" y="179"/>
                    </a:cubicBezTo>
                    <a:cubicBezTo>
                      <a:pt x="6860" y="154"/>
                      <a:pt x="6846" y="131"/>
                      <a:pt x="6834" y="108"/>
                    </a:cubicBezTo>
                    <a:cubicBezTo>
                      <a:pt x="6789" y="108"/>
                      <a:pt x="6763" y="97"/>
                      <a:pt x="6741" y="97"/>
                    </a:cubicBezTo>
                    <a:cubicBezTo>
                      <a:pt x="6434" y="108"/>
                      <a:pt x="6136" y="108"/>
                      <a:pt x="5830" y="120"/>
                    </a:cubicBezTo>
                    <a:cubicBezTo>
                      <a:pt x="5796" y="120"/>
                      <a:pt x="5747" y="108"/>
                      <a:pt x="5699" y="108"/>
                    </a:cubicBezTo>
                    <a:cubicBezTo>
                      <a:pt x="5644" y="108"/>
                      <a:pt x="5581" y="93"/>
                      <a:pt x="5523" y="93"/>
                    </a:cubicBezTo>
                    <a:cubicBezTo>
                      <a:pt x="5506" y="93"/>
                      <a:pt x="5490" y="94"/>
                      <a:pt x="5475" y="97"/>
                    </a:cubicBezTo>
                    <a:cubicBezTo>
                      <a:pt x="5364" y="119"/>
                      <a:pt x="5251" y="126"/>
                      <a:pt x="5141" y="126"/>
                    </a:cubicBezTo>
                    <a:cubicBezTo>
                      <a:pt x="5078" y="126"/>
                      <a:pt x="5016" y="124"/>
                      <a:pt x="4956" y="120"/>
                    </a:cubicBezTo>
                    <a:cubicBezTo>
                      <a:pt x="4635" y="120"/>
                      <a:pt x="4317" y="97"/>
                      <a:pt x="3997" y="83"/>
                    </a:cubicBezTo>
                    <a:cubicBezTo>
                      <a:pt x="3667" y="71"/>
                      <a:pt x="3358" y="26"/>
                      <a:pt x="302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3182711" y="4520205"/>
                <a:ext cx="76680" cy="11880"/>
              </a:xfrm>
              <a:custGeom>
                <a:avLst/>
                <a:gdLst/>
                <a:ahLst/>
                <a:cxnLst/>
                <a:rect l="l" t="t" r="r" b="b"/>
                <a:pathLst>
                  <a:path w="1065" h="165" extrusionOk="0">
                    <a:moveTo>
                      <a:pt x="199" y="1"/>
                    </a:moveTo>
                    <a:cubicBezTo>
                      <a:pt x="188" y="1"/>
                      <a:pt x="176" y="6"/>
                      <a:pt x="168" y="6"/>
                    </a:cubicBezTo>
                    <a:cubicBezTo>
                      <a:pt x="60" y="17"/>
                      <a:pt x="1" y="54"/>
                      <a:pt x="1" y="100"/>
                    </a:cubicBezTo>
                    <a:cubicBezTo>
                      <a:pt x="15" y="137"/>
                      <a:pt x="72" y="159"/>
                      <a:pt x="191" y="159"/>
                    </a:cubicBezTo>
                    <a:cubicBezTo>
                      <a:pt x="254" y="163"/>
                      <a:pt x="317" y="164"/>
                      <a:pt x="381" y="164"/>
                    </a:cubicBezTo>
                    <a:cubicBezTo>
                      <a:pt x="507" y="164"/>
                      <a:pt x="635" y="159"/>
                      <a:pt x="770" y="159"/>
                    </a:cubicBezTo>
                    <a:cubicBezTo>
                      <a:pt x="923" y="159"/>
                      <a:pt x="923" y="159"/>
                      <a:pt x="1065" y="88"/>
                    </a:cubicBezTo>
                    <a:cubicBezTo>
                      <a:pt x="1008" y="29"/>
                      <a:pt x="912" y="17"/>
                      <a:pt x="818" y="6"/>
                    </a:cubicBezTo>
                    <a:cubicBezTo>
                      <a:pt x="684" y="6"/>
                      <a:pt x="549" y="27"/>
                      <a:pt x="415" y="27"/>
                    </a:cubicBezTo>
                    <a:cubicBezTo>
                      <a:pt x="348" y="27"/>
                      <a:pt x="281" y="22"/>
                      <a:pt x="214" y="6"/>
                    </a:cubicBezTo>
                    <a:cubicBezTo>
                      <a:pt x="210" y="2"/>
                      <a:pt x="205" y="1"/>
                      <a:pt x="19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3083207" y="4521069"/>
                <a:ext cx="38304" cy="12600"/>
              </a:xfrm>
              <a:custGeom>
                <a:avLst/>
                <a:gdLst/>
                <a:ahLst/>
                <a:cxnLst/>
                <a:rect l="l" t="t" r="r" b="b"/>
                <a:pathLst>
                  <a:path w="532" h="175" extrusionOk="0">
                    <a:moveTo>
                      <a:pt x="229" y="1"/>
                    </a:moveTo>
                    <a:cubicBezTo>
                      <a:pt x="203" y="1"/>
                      <a:pt x="178" y="2"/>
                      <a:pt x="154" y="5"/>
                    </a:cubicBezTo>
                    <a:cubicBezTo>
                      <a:pt x="106" y="5"/>
                      <a:pt x="60" y="54"/>
                      <a:pt x="1" y="88"/>
                    </a:cubicBezTo>
                    <a:cubicBezTo>
                      <a:pt x="53" y="140"/>
                      <a:pt x="94" y="175"/>
                      <a:pt x="161" y="175"/>
                    </a:cubicBezTo>
                    <a:cubicBezTo>
                      <a:pt x="171" y="175"/>
                      <a:pt x="180" y="174"/>
                      <a:pt x="191" y="173"/>
                    </a:cubicBezTo>
                    <a:cubicBezTo>
                      <a:pt x="284" y="173"/>
                      <a:pt x="378" y="147"/>
                      <a:pt x="460" y="125"/>
                    </a:cubicBezTo>
                    <a:cubicBezTo>
                      <a:pt x="531" y="113"/>
                      <a:pt x="497" y="31"/>
                      <a:pt x="415" y="17"/>
                    </a:cubicBezTo>
                    <a:cubicBezTo>
                      <a:pt x="357" y="9"/>
                      <a:pt x="292" y="1"/>
                      <a:pt x="2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3035615" y="4518837"/>
                <a:ext cx="33192" cy="13320"/>
              </a:xfrm>
              <a:custGeom>
                <a:avLst/>
                <a:gdLst/>
                <a:ahLst/>
                <a:cxnLst/>
                <a:rect l="l" t="t" r="r" b="b"/>
                <a:pathLst>
                  <a:path w="461" h="185" extrusionOk="0">
                    <a:moveTo>
                      <a:pt x="174" y="1"/>
                    </a:moveTo>
                    <a:cubicBezTo>
                      <a:pt x="163" y="1"/>
                      <a:pt x="152" y="1"/>
                      <a:pt x="142" y="2"/>
                    </a:cubicBezTo>
                    <a:cubicBezTo>
                      <a:pt x="34" y="14"/>
                      <a:pt x="12" y="62"/>
                      <a:pt x="0" y="119"/>
                    </a:cubicBezTo>
                    <a:cubicBezTo>
                      <a:pt x="69" y="168"/>
                      <a:pt x="145" y="184"/>
                      <a:pt x="221" y="184"/>
                    </a:cubicBezTo>
                    <a:cubicBezTo>
                      <a:pt x="275" y="184"/>
                      <a:pt x="328" y="176"/>
                      <a:pt x="378" y="167"/>
                    </a:cubicBezTo>
                    <a:cubicBezTo>
                      <a:pt x="426" y="156"/>
                      <a:pt x="460" y="119"/>
                      <a:pt x="437" y="85"/>
                    </a:cubicBezTo>
                    <a:cubicBezTo>
                      <a:pt x="394" y="41"/>
                      <a:pt x="267" y="1"/>
                      <a:pt x="17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2998031" y="4518117"/>
                <a:ext cx="29880" cy="13680"/>
              </a:xfrm>
              <a:custGeom>
                <a:avLst/>
                <a:gdLst/>
                <a:ahLst/>
                <a:cxnLst/>
                <a:rect l="l" t="t" r="r" b="b"/>
                <a:pathLst>
                  <a:path w="415" h="190" extrusionOk="0">
                    <a:moveTo>
                      <a:pt x="213" y="1"/>
                    </a:moveTo>
                    <a:cubicBezTo>
                      <a:pt x="97" y="1"/>
                      <a:pt x="37" y="46"/>
                      <a:pt x="0" y="117"/>
                    </a:cubicBezTo>
                    <a:cubicBezTo>
                      <a:pt x="84" y="166"/>
                      <a:pt x="134" y="190"/>
                      <a:pt x="190" y="190"/>
                    </a:cubicBezTo>
                    <a:cubicBezTo>
                      <a:pt x="246" y="190"/>
                      <a:pt x="308" y="166"/>
                      <a:pt x="415" y="117"/>
                    </a:cubicBezTo>
                    <a:cubicBezTo>
                      <a:pt x="415" y="35"/>
                      <a:pt x="321" y="12"/>
                      <a:pt x="2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3131663" y="4521861"/>
                <a:ext cx="27432" cy="10728"/>
              </a:xfrm>
              <a:custGeom>
                <a:avLst/>
                <a:gdLst/>
                <a:ahLst/>
                <a:cxnLst/>
                <a:rect l="l" t="t" r="r" b="b"/>
                <a:pathLst>
                  <a:path w="381" h="149" extrusionOk="0">
                    <a:moveTo>
                      <a:pt x="179" y="1"/>
                    </a:moveTo>
                    <a:cubicBezTo>
                      <a:pt x="151" y="1"/>
                      <a:pt x="124" y="3"/>
                      <a:pt x="97" y="6"/>
                    </a:cubicBezTo>
                    <a:cubicBezTo>
                      <a:pt x="60" y="20"/>
                      <a:pt x="26" y="65"/>
                      <a:pt x="0" y="91"/>
                    </a:cubicBezTo>
                    <a:cubicBezTo>
                      <a:pt x="0" y="102"/>
                      <a:pt x="48" y="136"/>
                      <a:pt x="85" y="136"/>
                    </a:cubicBezTo>
                    <a:cubicBezTo>
                      <a:pt x="119" y="144"/>
                      <a:pt x="151" y="148"/>
                      <a:pt x="182" y="148"/>
                    </a:cubicBezTo>
                    <a:cubicBezTo>
                      <a:pt x="250" y="148"/>
                      <a:pt x="315" y="130"/>
                      <a:pt x="381" y="91"/>
                    </a:cubicBezTo>
                    <a:cubicBezTo>
                      <a:pt x="336" y="19"/>
                      <a:pt x="259" y="1"/>
                      <a:pt x="17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2465951" y="4521429"/>
                <a:ext cx="27216" cy="10008"/>
              </a:xfrm>
              <a:custGeom>
                <a:avLst/>
                <a:gdLst/>
                <a:ahLst/>
                <a:cxnLst/>
                <a:rect l="l" t="t" r="r" b="b"/>
                <a:pathLst>
                  <a:path w="378" h="139" extrusionOk="0">
                    <a:moveTo>
                      <a:pt x="120" y="0"/>
                    </a:moveTo>
                    <a:cubicBezTo>
                      <a:pt x="60" y="37"/>
                      <a:pt x="1" y="83"/>
                      <a:pt x="71" y="120"/>
                    </a:cubicBezTo>
                    <a:cubicBezTo>
                      <a:pt x="93" y="133"/>
                      <a:pt x="134" y="138"/>
                      <a:pt x="176" y="138"/>
                    </a:cubicBezTo>
                    <a:cubicBezTo>
                      <a:pt x="206" y="138"/>
                      <a:pt x="237" y="136"/>
                      <a:pt x="262" y="131"/>
                    </a:cubicBezTo>
                    <a:cubicBezTo>
                      <a:pt x="344" y="120"/>
                      <a:pt x="378" y="83"/>
                      <a:pt x="321" y="12"/>
                    </a:cubicBezTo>
                    <a:cubicBezTo>
                      <a:pt x="262" y="12"/>
                      <a:pt x="191" y="0"/>
                      <a:pt x="12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3057647" y="4172371"/>
                <a:ext cx="29952" cy="7344"/>
              </a:xfrm>
              <a:custGeom>
                <a:avLst/>
                <a:gdLst/>
                <a:ahLst/>
                <a:cxnLst/>
                <a:rect l="l" t="t" r="r" b="b"/>
                <a:pathLst>
                  <a:path w="416" h="102" extrusionOk="0">
                    <a:moveTo>
                      <a:pt x="196" y="0"/>
                    </a:moveTo>
                    <a:cubicBezTo>
                      <a:pt x="132" y="0"/>
                      <a:pt x="74" y="24"/>
                      <a:pt x="1" y="72"/>
                    </a:cubicBezTo>
                    <a:cubicBezTo>
                      <a:pt x="84" y="89"/>
                      <a:pt x="159" y="102"/>
                      <a:pt x="228" y="102"/>
                    </a:cubicBezTo>
                    <a:cubicBezTo>
                      <a:pt x="295" y="102"/>
                      <a:pt x="357" y="90"/>
                      <a:pt x="415" y="61"/>
                    </a:cubicBezTo>
                    <a:cubicBezTo>
                      <a:pt x="323" y="21"/>
                      <a:pt x="257" y="0"/>
                      <a:pt x="1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2982695" y="4119739"/>
                <a:ext cx="335592" cy="13896"/>
              </a:xfrm>
              <a:custGeom>
                <a:avLst/>
                <a:gdLst/>
                <a:ahLst/>
                <a:cxnLst/>
                <a:rect l="l" t="t" r="r" b="b"/>
                <a:pathLst>
                  <a:path w="4661" h="193" extrusionOk="0">
                    <a:moveTo>
                      <a:pt x="1845" y="0"/>
                    </a:moveTo>
                    <a:cubicBezTo>
                      <a:pt x="1539" y="0"/>
                      <a:pt x="1232" y="23"/>
                      <a:pt x="923" y="23"/>
                    </a:cubicBezTo>
                    <a:lnTo>
                      <a:pt x="321" y="23"/>
                    </a:lnTo>
                    <a:cubicBezTo>
                      <a:pt x="239" y="23"/>
                      <a:pt x="154" y="34"/>
                      <a:pt x="71" y="46"/>
                    </a:cubicBezTo>
                    <a:cubicBezTo>
                      <a:pt x="37" y="57"/>
                      <a:pt x="0" y="94"/>
                      <a:pt x="0" y="105"/>
                    </a:cubicBezTo>
                    <a:cubicBezTo>
                      <a:pt x="0" y="128"/>
                      <a:pt x="49" y="153"/>
                      <a:pt x="71" y="165"/>
                    </a:cubicBezTo>
                    <a:cubicBezTo>
                      <a:pt x="131" y="176"/>
                      <a:pt x="202" y="176"/>
                      <a:pt x="262" y="176"/>
                    </a:cubicBezTo>
                    <a:cubicBezTo>
                      <a:pt x="639" y="176"/>
                      <a:pt x="1031" y="165"/>
                      <a:pt x="1408" y="165"/>
                    </a:cubicBezTo>
                    <a:cubicBezTo>
                      <a:pt x="1570" y="161"/>
                      <a:pt x="1732" y="160"/>
                      <a:pt x="1893" y="160"/>
                    </a:cubicBezTo>
                    <a:cubicBezTo>
                      <a:pt x="2217" y="160"/>
                      <a:pt x="2540" y="165"/>
                      <a:pt x="2864" y="165"/>
                    </a:cubicBezTo>
                    <a:cubicBezTo>
                      <a:pt x="3185" y="172"/>
                      <a:pt x="3513" y="192"/>
                      <a:pt x="3843" y="192"/>
                    </a:cubicBezTo>
                    <a:cubicBezTo>
                      <a:pt x="3997" y="192"/>
                      <a:pt x="4151" y="188"/>
                      <a:pt x="4305" y="176"/>
                    </a:cubicBezTo>
                    <a:cubicBezTo>
                      <a:pt x="4410" y="176"/>
                      <a:pt x="4518" y="153"/>
                      <a:pt x="4660" y="128"/>
                    </a:cubicBezTo>
                    <a:cubicBezTo>
                      <a:pt x="4552" y="34"/>
                      <a:pt x="4436" y="23"/>
                      <a:pt x="4305" y="23"/>
                    </a:cubicBezTo>
                    <a:lnTo>
                      <a:pt x="3761" y="23"/>
                    </a:lnTo>
                    <a:cubicBezTo>
                      <a:pt x="3122" y="11"/>
                      <a:pt x="2484" y="0"/>
                      <a:pt x="184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3328440" y="4121467"/>
                <a:ext cx="56232" cy="11088"/>
              </a:xfrm>
              <a:custGeom>
                <a:avLst/>
                <a:gdLst/>
                <a:ahLst/>
                <a:cxnLst/>
                <a:rect l="l" t="t" r="r" b="b"/>
                <a:pathLst>
                  <a:path w="781" h="154" extrusionOk="0">
                    <a:moveTo>
                      <a:pt x="307" y="1"/>
                    </a:moveTo>
                    <a:cubicBezTo>
                      <a:pt x="227" y="1"/>
                      <a:pt x="148" y="6"/>
                      <a:pt x="71" y="10"/>
                    </a:cubicBezTo>
                    <a:cubicBezTo>
                      <a:pt x="34" y="22"/>
                      <a:pt x="0" y="58"/>
                      <a:pt x="0" y="81"/>
                    </a:cubicBezTo>
                    <a:cubicBezTo>
                      <a:pt x="0" y="92"/>
                      <a:pt x="34" y="129"/>
                      <a:pt x="60" y="141"/>
                    </a:cubicBezTo>
                    <a:cubicBezTo>
                      <a:pt x="167" y="146"/>
                      <a:pt x="271" y="153"/>
                      <a:pt x="378" y="153"/>
                    </a:cubicBezTo>
                    <a:cubicBezTo>
                      <a:pt x="506" y="153"/>
                      <a:pt x="638" y="143"/>
                      <a:pt x="780" y="104"/>
                    </a:cubicBezTo>
                    <a:cubicBezTo>
                      <a:pt x="617" y="20"/>
                      <a:pt x="459" y="1"/>
                      <a:pt x="3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3032951" y="4573342"/>
                <a:ext cx="34992" cy="10944"/>
              </a:xfrm>
              <a:custGeom>
                <a:avLst/>
                <a:gdLst/>
                <a:ahLst/>
                <a:cxnLst/>
                <a:rect l="l" t="t" r="r" b="b"/>
                <a:pathLst>
                  <a:path w="486" h="152" extrusionOk="0">
                    <a:moveTo>
                      <a:pt x="179" y="0"/>
                    </a:moveTo>
                    <a:cubicBezTo>
                      <a:pt x="94" y="0"/>
                      <a:pt x="37" y="26"/>
                      <a:pt x="1" y="97"/>
                    </a:cubicBezTo>
                    <a:cubicBezTo>
                      <a:pt x="68" y="136"/>
                      <a:pt x="136" y="151"/>
                      <a:pt x="204" y="151"/>
                    </a:cubicBezTo>
                    <a:cubicBezTo>
                      <a:pt x="278" y="151"/>
                      <a:pt x="352" y="133"/>
                      <a:pt x="426" y="108"/>
                    </a:cubicBezTo>
                    <a:cubicBezTo>
                      <a:pt x="486" y="97"/>
                      <a:pt x="474" y="37"/>
                      <a:pt x="415" y="26"/>
                    </a:cubicBezTo>
                    <a:cubicBezTo>
                      <a:pt x="344" y="0"/>
                      <a:pt x="262" y="0"/>
                      <a:pt x="17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2798807" y="4573126"/>
                <a:ext cx="27432" cy="10512"/>
              </a:xfrm>
              <a:custGeom>
                <a:avLst/>
                <a:gdLst/>
                <a:ahLst/>
                <a:cxnLst/>
                <a:rect l="l" t="t" r="r" b="b"/>
                <a:pathLst>
                  <a:path w="381" h="146" extrusionOk="0">
                    <a:moveTo>
                      <a:pt x="232" y="0"/>
                    </a:moveTo>
                    <a:cubicBezTo>
                      <a:pt x="164" y="0"/>
                      <a:pt x="91" y="29"/>
                      <a:pt x="0" y="88"/>
                    </a:cubicBezTo>
                    <a:cubicBezTo>
                      <a:pt x="97" y="145"/>
                      <a:pt x="191" y="145"/>
                      <a:pt x="296" y="145"/>
                    </a:cubicBezTo>
                    <a:cubicBezTo>
                      <a:pt x="332" y="134"/>
                      <a:pt x="381" y="111"/>
                      <a:pt x="381" y="100"/>
                    </a:cubicBezTo>
                    <a:cubicBezTo>
                      <a:pt x="381" y="63"/>
                      <a:pt x="355" y="29"/>
                      <a:pt x="321" y="17"/>
                    </a:cubicBezTo>
                    <a:cubicBezTo>
                      <a:pt x="291" y="6"/>
                      <a:pt x="262" y="0"/>
                      <a:pt x="23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2844743" y="4570318"/>
                <a:ext cx="175608" cy="13320"/>
              </a:xfrm>
              <a:custGeom>
                <a:avLst/>
                <a:gdLst/>
                <a:ahLst/>
                <a:cxnLst/>
                <a:rect l="l" t="t" r="r" b="b"/>
                <a:pathLst>
                  <a:path w="2439" h="185" extrusionOk="0">
                    <a:moveTo>
                      <a:pt x="2136" y="0"/>
                    </a:moveTo>
                    <a:cubicBezTo>
                      <a:pt x="2103" y="0"/>
                      <a:pt x="2069" y="3"/>
                      <a:pt x="2036" y="8"/>
                    </a:cubicBezTo>
                    <a:cubicBezTo>
                      <a:pt x="1961" y="14"/>
                      <a:pt x="1888" y="16"/>
                      <a:pt x="1815" y="16"/>
                    </a:cubicBezTo>
                    <a:cubicBezTo>
                      <a:pt x="1651" y="16"/>
                      <a:pt x="1490" y="6"/>
                      <a:pt x="1330" y="6"/>
                    </a:cubicBezTo>
                    <a:cubicBezTo>
                      <a:pt x="1289" y="6"/>
                      <a:pt x="1248" y="6"/>
                      <a:pt x="1207" y="8"/>
                    </a:cubicBezTo>
                    <a:cubicBezTo>
                      <a:pt x="1084" y="8"/>
                      <a:pt x="962" y="2"/>
                      <a:pt x="842" y="2"/>
                    </a:cubicBezTo>
                    <a:cubicBezTo>
                      <a:pt x="722" y="2"/>
                      <a:pt x="604" y="8"/>
                      <a:pt x="486" y="31"/>
                    </a:cubicBezTo>
                    <a:cubicBezTo>
                      <a:pt x="475" y="33"/>
                      <a:pt x="463" y="34"/>
                      <a:pt x="451" y="34"/>
                    </a:cubicBezTo>
                    <a:cubicBezTo>
                      <a:pt x="399" y="34"/>
                      <a:pt x="342" y="17"/>
                      <a:pt x="285" y="8"/>
                    </a:cubicBezTo>
                    <a:cubicBezTo>
                      <a:pt x="263" y="5"/>
                      <a:pt x="242" y="4"/>
                      <a:pt x="221" y="4"/>
                    </a:cubicBezTo>
                    <a:cubicBezTo>
                      <a:pt x="154" y="4"/>
                      <a:pt x="95" y="19"/>
                      <a:pt x="49" y="56"/>
                    </a:cubicBezTo>
                    <a:cubicBezTo>
                      <a:pt x="1" y="113"/>
                      <a:pt x="26" y="161"/>
                      <a:pt x="120" y="173"/>
                    </a:cubicBezTo>
                    <a:cubicBezTo>
                      <a:pt x="154" y="184"/>
                      <a:pt x="191" y="184"/>
                      <a:pt x="214" y="184"/>
                    </a:cubicBezTo>
                    <a:lnTo>
                      <a:pt x="2129" y="184"/>
                    </a:lnTo>
                    <a:cubicBezTo>
                      <a:pt x="2237" y="184"/>
                      <a:pt x="2331" y="173"/>
                      <a:pt x="2439" y="139"/>
                    </a:cubicBezTo>
                    <a:cubicBezTo>
                      <a:pt x="2372" y="36"/>
                      <a:pt x="2257" y="0"/>
                      <a:pt x="213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3126551" y="4570894"/>
                <a:ext cx="37656" cy="11016"/>
              </a:xfrm>
              <a:custGeom>
                <a:avLst/>
                <a:gdLst/>
                <a:ahLst/>
                <a:cxnLst/>
                <a:rect l="l" t="t" r="r" b="b"/>
                <a:pathLst>
                  <a:path w="523" h="153" extrusionOk="0">
                    <a:moveTo>
                      <a:pt x="284" y="0"/>
                    </a:moveTo>
                    <a:cubicBezTo>
                      <a:pt x="168" y="0"/>
                      <a:pt x="49" y="0"/>
                      <a:pt x="0" y="82"/>
                    </a:cubicBezTo>
                    <a:cubicBezTo>
                      <a:pt x="60" y="129"/>
                      <a:pt x="117" y="153"/>
                      <a:pt x="195" y="153"/>
                    </a:cubicBezTo>
                    <a:cubicBezTo>
                      <a:pt x="274" y="153"/>
                      <a:pt x="375" y="129"/>
                      <a:pt x="522" y="82"/>
                    </a:cubicBezTo>
                    <a:cubicBezTo>
                      <a:pt x="463" y="11"/>
                      <a:pt x="381" y="0"/>
                      <a:pt x="28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2630255" y="4570318"/>
                <a:ext cx="29088" cy="11664"/>
              </a:xfrm>
              <a:custGeom>
                <a:avLst/>
                <a:gdLst/>
                <a:ahLst/>
                <a:cxnLst/>
                <a:rect l="l" t="t" r="r" b="b"/>
                <a:pathLst>
                  <a:path w="404" h="162" extrusionOk="0">
                    <a:moveTo>
                      <a:pt x="207" y="0"/>
                    </a:moveTo>
                    <a:cubicBezTo>
                      <a:pt x="126" y="0"/>
                      <a:pt x="75" y="35"/>
                      <a:pt x="0" y="127"/>
                    </a:cubicBezTo>
                    <a:cubicBezTo>
                      <a:pt x="108" y="139"/>
                      <a:pt x="190" y="161"/>
                      <a:pt x="273" y="161"/>
                    </a:cubicBezTo>
                    <a:cubicBezTo>
                      <a:pt x="344" y="161"/>
                      <a:pt x="403" y="139"/>
                      <a:pt x="392" y="90"/>
                    </a:cubicBezTo>
                    <a:cubicBezTo>
                      <a:pt x="380" y="68"/>
                      <a:pt x="332" y="19"/>
                      <a:pt x="284" y="8"/>
                    </a:cubicBezTo>
                    <a:cubicBezTo>
                      <a:pt x="255" y="3"/>
                      <a:pt x="230" y="0"/>
                      <a:pt x="20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3079751" y="4571398"/>
                <a:ext cx="29880" cy="11448"/>
              </a:xfrm>
              <a:custGeom>
                <a:avLst/>
                <a:gdLst/>
                <a:ahLst/>
                <a:cxnLst/>
                <a:rect l="l" t="t" r="r" b="b"/>
                <a:pathLst>
                  <a:path w="415" h="159" extrusionOk="0">
                    <a:moveTo>
                      <a:pt x="127" y="1"/>
                    </a:moveTo>
                    <a:cubicBezTo>
                      <a:pt x="80" y="1"/>
                      <a:pt x="67" y="25"/>
                      <a:pt x="0" y="112"/>
                    </a:cubicBezTo>
                    <a:cubicBezTo>
                      <a:pt x="55" y="144"/>
                      <a:pt x="115" y="158"/>
                      <a:pt x="179" y="158"/>
                    </a:cubicBezTo>
                    <a:cubicBezTo>
                      <a:pt x="229" y="158"/>
                      <a:pt x="280" y="150"/>
                      <a:pt x="332" y="135"/>
                    </a:cubicBezTo>
                    <a:cubicBezTo>
                      <a:pt x="403" y="124"/>
                      <a:pt x="415" y="64"/>
                      <a:pt x="355" y="41"/>
                    </a:cubicBezTo>
                    <a:cubicBezTo>
                      <a:pt x="296" y="16"/>
                      <a:pt x="225" y="4"/>
                      <a:pt x="168" y="4"/>
                    </a:cubicBezTo>
                    <a:cubicBezTo>
                      <a:pt x="152" y="2"/>
                      <a:pt x="138" y="1"/>
                      <a:pt x="12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2747687" y="4570678"/>
                <a:ext cx="25632" cy="11592"/>
              </a:xfrm>
              <a:custGeom>
                <a:avLst/>
                <a:gdLst/>
                <a:ahLst/>
                <a:cxnLst/>
                <a:rect l="l" t="t" r="r" b="b"/>
                <a:pathLst>
                  <a:path w="356" h="161" extrusionOk="0">
                    <a:moveTo>
                      <a:pt x="181" y="1"/>
                    </a:moveTo>
                    <a:cubicBezTo>
                      <a:pt x="169" y="1"/>
                      <a:pt x="156" y="2"/>
                      <a:pt x="143" y="3"/>
                    </a:cubicBezTo>
                    <a:cubicBezTo>
                      <a:pt x="72" y="14"/>
                      <a:pt x="1" y="51"/>
                      <a:pt x="26" y="85"/>
                    </a:cubicBezTo>
                    <a:cubicBezTo>
                      <a:pt x="38" y="122"/>
                      <a:pt x="72" y="145"/>
                      <a:pt x="120" y="156"/>
                    </a:cubicBezTo>
                    <a:cubicBezTo>
                      <a:pt x="137" y="159"/>
                      <a:pt x="151" y="160"/>
                      <a:pt x="165" y="160"/>
                    </a:cubicBezTo>
                    <a:cubicBezTo>
                      <a:pt x="212" y="160"/>
                      <a:pt x="256" y="145"/>
                      <a:pt x="356" y="108"/>
                    </a:cubicBezTo>
                    <a:cubicBezTo>
                      <a:pt x="326" y="36"/>
                      <a:pt x="268" y="1"/>
                      <a:pt x="18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2671943" y="4569958"/>
                <a:ext cx="23112" cy="12168"/>
              </a:xfrm>
              <a:custGeom>
                <a:avLst/>
                <a:gdLst/>
                <a:ahLst/>
                <a:cxnLst/>
                <a:rect l="l" t="t" r="r" b="b"/>
                <a:pathLst>
                  <a:path w="321" h="169" extrusionOk="0">
                    <a:moveTo>
                      <a:pt x="158" y="0"/>
                    </a:moveTo>
                    <a:cubicBezTo>
                      <a:pt x="120" y="0"/>
                      <a:pt x="84" y="10"/>
                      <a:pt x="48" y="36"/>
                    </a:cubicBezTo>
                    <a:cubicBezTo>
                      <a:pt x="26" y="61"/>
                      <a:pt x="0" y="107"/>
                      <a:pt x="26" y="132"/>
                    </a:cubicBezTo>
                    <a:cubicBezTo>
                      <a:pt x="37" y="144"/>
                      <a:pt x="97" y="166"/>
                      <a:pt x="142" y="166"/>
                    </a:cubicBezTo>
                    <a:cubicBezTo>
                      <a:pt x="155" y="168"/>
                      <a:pt x="167" y="168"/>
                      <a:pt x="178" y="168"/>
                    </a:cubicBezTo>
                    <a:cubicBezTo>
                      <a:pt x="258" y="168"/>
                      <a:pt x="288" y="131"/>
                      <a:pt x="321" y="36"/>
                    </a:cubicBezTo>
                    <a:cubicBezTo>
                      <a:pt x="260" y="17"/>
                      <a:pt x="207" y="0"/>
                      <a:pt x="15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3187823" y="4570894"/>
                <a:ext cx="25632" cy="9072"/>
              </a:xfrm>
              <a:custGeom>
                <a:avLst/>
                <a:gdLst/>
                <a:ahLst/>
                <a:cxnLst/>
                <a:rect l="l" t="t" r="r" b="b"/>
                <a:pathLst>
                  <a:path w="356" h="126" extrusionOk="0">
                    <a:moveTo>
                      <a:pt x="167" y="1"/>
                    </a:moveTo>
                    <a:cubicBezTo>
                      <a:pt x="136" y="1"/>
                      <a:pt x="104" y="5"/>
                      <a:pt x="72" y="11"/>
                    </a:cubicBezTo>
                    <a:cubicBezTo>
                      <a:pt x="38" y="11"/>
                      <a:pt x="1" y="48"/>
                      <a:pt x="1" y="71"/>
                    </a:cubicBezTo>
                    <a:cubicBezTo>
                      <a:pt x="1" y="82"/>
                      <a:pt x="49" y="119"/>
                      <a:pt x="72" y="119"/>
                    </a:cubicBezTo>
                    <a:cubicBezTo>
                      <a:pt x="104" y="123"/>
                      <a:pt x="137" y="125"/>
                      <a:pt x="168" y="125"/>
                    </a:cubicBezTo>
                    <a:cubicBezTo>
                      <a:pt x="240" y="125"/>
                      <a:pt x="306" y="113"/>
                      <a:pt x="355" y="71"/>
                    </a:cubicBezTo>
                    <a:cubicBezTo>
                      <a:pt x="306" y="21"/>
                      <a:pt x="239" y="1"/>
                      <a:pt x="16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2717879" y="4570894"/>
                <a:ext cx="17928" cy="10440"/>
              </a:xfrm>
              <a:custGeom>
                <a:avLst/>
                <a:gdLst/>
                <a:ahLst/>
                <a:cxnLst/>
                <a:rect l="l" t="t" r="r" b="b"/>
                <a:pathLst>
                  <a:path w="249" h="145" extrusionOk="0">
                    <a:moveTo>
                      <a:pt x="97" y="0"/>
                    </a:moveTo>
                    <a:cubicBezTo>
                      <a:pt x="26" y="0"/>
                      <a:pt x="1" y="34"/>
                      <a:pt x="1" y="82"/>
                    </a:cubicBezTo>
                    <a:cubicBezTo>
                      <a:pt x="1" y="119"/>
                      <a:pt x="26" y="142"/>
                      <a:pt x="97" y="142"/>
                    </a:cubicBezTo>
                    <a:cubicBezTo>
                      <a:pt x="108" y="143"/>
                      <a:pt x="119" y="144"/>
                      <a:pt x="129" y="144"/>
                    </a:cubicBezTo>
                    <a:cubicBezTo>
                      <a:pt x="197" y="144"/>
                      <a:pt x="249" y="114"/>
                      <a:pt x="239" y="82"/>
                    </a:cubicBezTo>
                    <a:cubicBezTo>
                      <a:pt x="239" y="34"/>
                      <a:pt x="179" y="0"/>
                      <a:pt x="9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3145343" y="4419261"/>
                <a:ext cx="125280" cy="13104"/>
              </a:xfrm>
              <a:custGeom>
                <a:avLst/>
                <a:gdLst/>
                <a:ahLst/>
                <a:cxnLst/>
                <a:rect l="l" t="t" r="r" b="b"/>
                <a:pathLst>
                  <a:path w="1740" h="182" extrusionOk="0">
                    <a:moveTo>
                      <a:pt x="344" y="0"/>
                    </a:moveTo>
                    <a:cubicBezTo>
                      <a:pt x="236" y="0"/>
                      <a:pt x="131" y="12"/>
                      <a:pt x="37" y="26"/>
                    </a:cubicBezTo>
                    <a:cubicBezTo>
                      <a:pt x="0" y="108"/>
                      <a:pt x="83" y="142"/>
                      <a:pt x="165" y="154"/>
                    </a:cubicBezTo>
                    <a:cubicBezTo>
                      <a:pt x="296" y="168"/>
                      <a:pt x="426" y="168"/>
                      <a:pt x="557" y="168"/>
                    </a:cubicBezTo>
                    <a:cubicBezTo>
                      <a:pt x="747" y="168"/>
                      <a:pt x="945" y="168"/>
                      <a:pt x="1136" y="179"/>
                    </a:cubicBezTo>
                    <a:cubicBezTo>
                      <a:pt x="1173" y="181"/>
                      <a:pt x="1209" y="182"/>
                      <a:pt x="1244" y="182"/>
                    </a:cubicBezTo>
                    <a:cubicBezTo>
                      <a:pt x="1423" y="182"/>
                      <a:pt x="1581" y="158"/>
                      <a:pt x="1740" y="108"/>
                    </a:cubicBezTo>
                    <a:cubicBezTo>
                      <a:pt x="1649" y="34"/>
                      <a:pt x="1530" y="4"/>
                      <a:pt x="1410" y="4"/>
                    </a:cubicBezTo>
                    <a:cubicBezTo>
                      <a:pt x="1373" y="4"/>
                      <a:pt x="1336" y="6"/>
                      <a:pt x="1300" y="12"/>
                    </a:cubicBezTo>
                    <a:cubicBezTo>
                      <a:pt x="1199" y="23"/>
                      <a:pt x="1098" y="28"/>
                      <a:pt x="996" y="28"/>
                    </a:cubicBezTo>
                    <a:cubicBezTo>
                      <a:pt x="779" y="28"/>
                      <a:pt x="560" y="8"/>
                      <a:pt x="34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3296976" y="4418109"/>
                <a:ext cx="59472" cy="11232"/>
              </a:xfrm>
              <a:custGeom>
                <a:avLst/>
                <a:gdLst/>
                <a:ahLst/>
                <a:cxnLst/>
                <a:rect l="l" t="t" r="r" b="b"/>
                <a:pathLst>
                  <a:path w="826" h="156" extrusionOk="0">
                    <a:moveTo>
                      <a:pt x="424" y="1"/>
                    </a:moveTo>
                    <a:cubicBezTo>
                      <a:pt x="310" y="1"/>
                      <a:pt x="197" y="12"/>
                      <a:pt x="82" y="28"/>
                    </a:cubicBezTo>
                    <a:cubicBezTo>
                      <a:pt x="45" y="28"/>
                      <a:pt x="34" y="76"/>
                      <a:pt x="0" y="113"/>
                    </a:cubicBezTo>
                    <a:cubicBezTo>
                      <a:pt x="76" y="145"/>
                      <a:pt x="151" y="155"/>
                      <a:pt x="226" y="155"/>
                    </a:cubicBezTo>
                    <a:cubicBezTo>
                      <a:pt x="314" y="155"/>
                      <a:pt x="401" y="142"/>
                      <a:pt x="485" y="136"/>
                    </a:cubicBezTo>
                    <a:cubicBezTo>
                      <a:pt x="602" y="136"/>
                      <a:pt x="732" y="136"/>
                      <a:pt x="826" y="53"/>
                    </a:cubicBezTo>
                    <a:cubicBezTo>
                      <a:pt x="688" y="15"/>
                      <a:pt x="555" y="1"/>
                      <a:pt x="42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3389712" y="4418469"/>
                <a:ext cx="51120" cy="11088"/>
              </a:xfrm>
              <a:custGeom>
                <a:avLst/>
                <a:gdLst/>
                <a:ahLst/>
                <a:cxnLst/>
                <a:rect l="l" t="t" r="r" b="b"/>
                <a:pathLst>
                  <a:path w="710" h="154" extrusionOk="0">
                    <a:moveTo>
                      <a:pt x="474" y="0"/>
                    </a:moveTo>
                    <a:cubicBezTo>
                      <a:pt x="307" y="0"/>
                      <a:pt x="142" y="0"/>
                      <a:pt x="0" y="71"/>
                    </a:cubicBezTo>
                    <a:cubicBezTo>
                      <a:pt x="49" y="142"/>
                      <a:pt x="120" y="153"/>
                      <a:pt x="202" y="153"/>
                    </a:cubicBezTo>
                    <a:cubicBezTo>
                      <a:pt x="233" y="151"/>
                      <a:pt x="264" y="151"/>
                      <a:pt x="296" y="151"/>
                    </a:cubicBezTo>
                    <a:cubicBezTo>
                      <a:pt x="328" y="151"/>
                      <a:pt x="360" y="151"/>
                      <a:pt x="392" y="151"/>
                    </a:cubicBezTo>
                    <a:cubicBezTo>
                      <a:pt x="507" y="151"/>
                      <a:pt x="618" y="145"/>
                      <a:pt x="710" y="82"/>
                    </a:cubicBezTo>
                    <a:cubicBezTo>
                      <a:pt x="662" y="11"/>
                      <a:pt x="568" y="0"/>
                      <a:pt x="4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2815943" y="4417245"/>
                <a:ext cx="37512" cy="13176"/>
              </a:xfrm>
              <a:custGeom>
                <a:avLst/>
                <a:gdLst/>
                <a:ahLst/>
                <a:cxnLst/>
                <a:rect l="l" t="t" r="r" b="b"/>
                <a:pathLst>
                  <a:path w="521" h="183" extrusionOk="0">
                    <a:moveTo>
                      <a:pt x="239" y="0"/>
                    </a:moveTo>
                    <a:cubicBezTo>
                      <a:pt x="191" y="0"/>
                      <a:pt x="143" y="10"/>
                      <a:pt x="94" y="28"/>
                    </a:cubicBezTo>
                    <a:cubicBezTo>
                      <a:pt x="46" y="54"/>
                      <a:pt x="12" y="88"/>
                      <a:pt x="12" y="125"/>
                    </a:cubicBezTo>
                    <a:cubicBezTo>
                      <a:pt x="1" y="170"/>
                      <a:pt x="72" y="182"/>
                      <a:pt x="128" y="182"/>
                    </a:cubicBezTo>
                    <a:cubicBezTo>
                      <a:pt x="169" y="182"/>
                      <a:pt x="210" y="183"/>
                      <a:pt x="249" y="183"/>
                    </a:cubicBezTo>
                    <a:cubicBezTo>
                      <a:pt x="349" y="183"/>
                      <a:pt x="443" y="176"/>
                      <a:pt x="520" y="125"/>
                    </a:cubicBezTo>
                    <a:cubicBezTo>
                      <a:pt x="439" y="43"/>
                      <a:pt x="341" y="0"/>
                      <a:pt x="23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2878079" y="4419837"/>
                <a:ext cx="29880" cy="10512"/>
              </a:xfrm>
              <a:custGeom>
                <a:avLst/>
                <a:gdLst/>
                <a:ahLst/>
                <a:cxnLst/>
                <a:rect l="l" t="t" r="r" b="b"/>
                <a:pathLst>
                  <a:path w="415" h="146" extrusionOk="0">
                    <a:moveTo>
                      <a:pt x="175" y="1"/>
                    </a:moveTo>
                    <a:cubicBezTo>
                      <a:pt x="164" y="1"/>
                      <a:pt x="153" y="2"/>
                      <a:pt x="142" y="4"/>
                    </a:cubicBezTo>
                    <a:cubicBezTo>
                      <a:pt x="94" y="4"/>
                      <a:pt x="35" y="41"/>
                      <a:pt x="23" y="75"/>
                    </a:cubicBezTo>
                    <a:cubicBezTo>
                      <a:pt x="0" y="123"/>
                      <a:pt x="71" y="134"/>
                      <a:pt x="131" y="146"/>
                    </a:cubicBezTo>
                    <a:lnTo>
                      <a:pt x="225" y="146"/>
                    </a:lnTo>
                    <a:cubicBezTo>
                      <a:pt x="247" y="146"/>
                      <a:pt x="296" y="146"/>
                      <a:pt x="330" y="134"/>
                    </a:cubicBezTo>
                    <a:cubicBezTo>
                      <a:pt x="401" y="112"/>
                      <a:pt x="415" y="52"/>
                      <a:pt x="344" y="29"/>
                    </a:cubicBezTo>
                    <a:cubicBezTo>
                      <a:pt x="285" y="20"/>
                      <a:pt x="227" y="1"/>
                      <a:pt x="17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3108767" y="4420053"/>
                <a:ext cx="24768" cy="9288"/>
              </a:xfrm>
              <a:custGeom>
                <a:avLst/>
                <a:gdLst/>
                <a:ahLst/>
                <a:cxnLst/>
                <a:rect l="l" t="t" r="r" b="b"/>
                <a:pathLst>
                  <a:path w="344" h="129" extrusionOk="0">
                    <a:moveTo>
                      <a:pt x="171" y="0"/>
                    </a:moveTo>
                    <a:cubicBezTo>
                      <a:pt x="96" y="0"/>
                      <a:pt x="28" y="8"/>
                      <a:pt x="0" y="86"/>
                    </a:cubicBezTo>
                    <a:cubicBezTo>
                      <a:pt x="88" y="114"/>
                      <a:pt x="132" y="128"/>
                      <a:pt x="175" y="128"/>
                    </a:cubicBezTo>
                    <a:cubicBezTo>
                      <a:pt x="218" y="128"/>
                      <a:pt x="260" y="114"/>
                      <a:pt x="344" y="86"/>
                    </a:cubicBezTo>
                    <a:cubicBezTo>
                      <a:pt x="344" y="38"/>
                      <a:pt x="307" y="1"/>
                      <a:pt x="225" y="1"/>
                    </a:cubicBezTo>
                    <a:cubicBezTo>
                      <a:pt x="207" y="1"/>
                      <a:pt x="189" y="0"/>
                      <a:pt x="17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2994719" y="4420053"/>
                <a:ext cx="22176" cy="10296"/>
              </a:xfrm>
              <a:custGeom>
                <a:avLst/>
                <a:gdLst/>
                <a:ahLst/>
                <a:cxnLst/>
                <a:rect l="l" t="t" r="r" b="b"/>
                <a:pathLst>
                  <a:path w="308" h="143" extrusionOk="0">
                    <a:moveTo>
                      <a:pt x="188" y="1"/>
                    </a:moveTo>
                    <a:cubicBezTo>
                      <a:pt x="106" y="1"/>
                      <a:pt x="35" y="26"/>
                      <a:pt x="1" y="109"/>
                    </a:cubicBezTo>
                    <a:cubicBezTo>
                      <a:pt x="72" y="120"/>
                      <a:pt x="143" y="143"/>
                      <a:pt x="200" y="143"/>
                    </a:cubicBezTo>
                    <a:cubicBezTo>
                      <a:pt x="236" y="143"/>
                      <a:pt x="285" y="109"/>
                      <a:pt x="296" y="86"/>
                    </a:cubicBezTo>
                    <a:cubicBezTo>
                      <a:pt x="307" y="38"/>
                      <a:pt x="259" y="15"/>
                      <a:pt x="18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3048287" y="4420701"/>
                <a:ext cx="19656" cy="9144"/>
              </a:xfrm>
              <a:custGeom>
                <a:avLst/>
                <a:gdLst/>
                <a:ahLst/>
                <a:cxnLst/>
                <a:rect l="l" t="t" r="r" b="b"/>
                <a:pathLst>
                  <a:path w="273" h="127" extrusionOk="0">
                    <a:moveTo>
                      <a:pt x="129" y="1"/>
                    </a:moveTo>
                    <a:cubicBezTo>
                      <a:pt x="110" y="1"/>
                      <a:pt x="91" y="3"/>
                      <a:pt x="71" y="6"/>
                    </a:cubicBezTo>
                    <a:cubicBezTo>
                      <a:pt x="37" y="17"/>
                      <a:pt x="0" y="51"/>
                      <a:pt x="0" y="88"/>
                    </a:cubicBezTo>
                    <a:cubicBezTo>
                      <a:pt x="0" y="100"/>
                      <a:pt x="60" y="122"/>
                      <a:pt x="94" y="122"/>
                    </a:cubicBezTo>
                    <a:cubicBezTo>
                      <a:pt x="110" y="125"/>
                      <a:pt x="126" y="126"/>
                      <a:pt x="141" y="126"/>
                    </a:cubicBezTo>
                    <a:cubicBezTo>
                      <a:pt x="195" y="126"/>
                      <a:pt x="244" y="109"/>
                      <a:pt x="273" y="63"/>
                    </a:cubicBezTo>
                    <a:cubicBezTo>
                      <a:pt x="245" y="19"/>
                      <a:pt x="190" y="1"/>
                      <a:pt x="1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2937551" y="4418469"/>
                <a:ext cx="19656" cy="10224"/>
              </a:xfrm>
              <a:custGeom>
                <a:avLst/>
                <a:gdLst/>
                <a:ahLst/>
                <a:cxnLst/>
                <a:rect l="l" t="t" r="r" b="b"/>
                <a:pathLst>
                  <a:path w="273" h="142" extrusionOk="0">
                    <a:moveTo>
                      <a:pt x="97" y="0"/>
                    </a:moveTo>
                    <a:lnTo>
                      <a:pt x="97" y="0"/>
                    </a:lnTo>
                    <a:cubicBezTo>
                      <a:pt x="0" y="108"/>
                      <a:pt x="26" y="142"/>
                      <a:pt x="156" y="142"/>
                    </a:cubicBezTo>
                    <a:cubicBezTo>
                      <a:pt x="190" y="142"/>
                      <a:pt x="239" y="131"/>
                      <a:pt x="261" y="119"/>
                    </a:cubicBezTo>
                    <a:cubicBezTo>
                      <a:pt x="273" y="94"/>
                      <a:pt x="250" y="71"/>
                      <a:pt x="227" y="48"/>
                    </a:cubicBezTo>
                    <a:cubicBezTo>
                      <a:pt x="227" y="37"/>
                      <a:pt x="190" y="23"/>
                      <a:pt x="168" y="11"/>
                    </a:cubicBezTo>
                    <a:cubicBezTo>
                      <a:pt x="142" y="11"/>
                      <a:pt x="119" y="11"/>
                      <a:pt x="9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2781023" y="4271228"/>
                <a:ext cx="40968" cy="10728"/>
              </a:xfrm>
              <a:custGeom>
                <a:avLst/>
                <a:gdLst/>
                <a:ahLst/>
                <a:cxnLst/>
                <a:rect l="l" t="t" r="r" b="b"/>
                <a:pathLst>
                  <a:path w="569" h="149" extrusionOk="0">
                    <a:moveTo>
                      <a:pt x="207" y="1"/>
                    </a:moveTo>
                    <a:cubicBezTo>
                      <a:pt x="106" y="1"/>
                      <a:pt x="45" y="37"/>
                      <a:pt x="0" y="107"/>
                    </a:cubicBezTo>
                    <a:cubicBezTo>
                      <a:pt x="86" y="134"/>
                      <a:pt x="169" y="149"/>
                      <a:pt x="254" y="149"/>
                    </a:cubicBezTo>
                    <a:cubicBezTo>
                      <a:pt x="355" y="149"/>
                      <a:pt x="458" y="128"/>
                      <a:pt x="568" y="81"/>
                    </a:cubicBezTo>
                    <a:cubicBezTo>
                      <a:pt x="409" y="27"/>
                      <a:pt x="293" y="1"/>
                      <a:pt x="2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2925671" y="4270868"/>
                <a:ext cx="30744" cy="9144"/>
              </a:xfrm>
              <a:custGeom>
                <a:avLst/>
                <a:gdLst/>
                <a:ahLst/>
                <a:cxnLst/>
                <a:rect l="l" t="t" r="r" b="b"/>
                <a:pathLst>
                  <a:path w="427" h="127" extrusionOk="0">
                    <a:moveTo>
                      <a:pt x="227" y="0"/>
                    </a:moveTo>
                    <a:cubicBezTo>
                      <a:pt x="148" y="0"/>
                      <a:pt x="74" y="17"/>
                      <a:pt x="1" y="64"/>
                    </a:cubicBezTo>
                    <a:cubicBezTo>
                      <a:pt x="86" y="106"/>
                      <a:pt x="146" y="127"/>
                      <a:pt x="211" y="127"/>
                    </a:cubicBezTo>
                    <a:cubicBezTo>
                      <a:pt x="271" y="127"/>
                      <a:pt x="335" y="109"/>
                      <a:pt x="426" y="75"/>
                    </a:cubicBezTo>
                    <a:cubicBezTo>
                      <a:pt x="426" y="29"/>
                      <a:pt x="355" y="4"/>
                      <a:pt x="296" y="4"/>
                    </a:cubicBezTo>
                    <a:cubicBezTo>
                      <a:pt x="272" y="1"/>
                      <a:pt x="250" y="0"/>
                      <a:pt x="22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3355584" y="4272956"/>
                <a:ext cx="23976" cy="8712"/>
              </a:xfrm>
              <a:custGeom>
                <a:avLst/>
                <a:gdLst/>
                <a:ahLst/>
                <a:cxnLst/>
                <a:rect l="l" t="t" r="r" b="b"/>
                <a:pathLst>
                  <a:path w="333" h="121" extrusionOk="0">
                    <a:moveTo>
                      <a:pt x="49" y="0"/>
                    </a:moveTo>
                    <a:cubicBezTo>
                      <a:pt x="1" y="71"/>
                      <a:pt x="37" y="105"/>
                      <a:pt x="131" y="117"/>
                    </a:cubicBezTo>
                    <a:cubicBezTo>
                      <a:pt x="153" y="119"/>
                      <a:pt x="172" y="120"/>
                      <a:pt x="189" y="120"/>
                    </a:cubicBezTo>
                    <a:cubicBezTo>
                      <a:pt x="260" y="120"/>
                      <a:pt x="284" y="95"/>
                      <a:pt x="33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3300216" y="4271156"/>
                <a:ext cx="19656" cy="9000"/>
              </a:xfrm>
              <a:custGeom>
                <a:avLst/>
                <a:gdLst/>
                <a:ahLst/>
                <a:cxnLst/>
                <a:rect l="l" t="t" r="r" b="b"/>
                <a:pathLst>
                  <a:path w="273" h="125" extrusionOk="0">
                    <a:moveTo>
                      <a:pt x="134" y="1"/>
                    </a:moveTo>
                    <a:cubicBezTo>
                      <a:pt x="110" y="1"/>
                      <a:pt x="85" y="4"/>
                      <a:pt x="60" y="11"/>
                    </a:cubicBezTo>
                    <a:cubicBezTo>
                      <a:pt x="26" y="25"/>
                      <a:pt x="0" y="48"/>
                      <a:pt x="0" y="60"/>
                    </a:cubicBezTo>
                    <a:cubicBezTo>
                      <a:pt x="15" y="82"/>
                      <a:pt x="49" y="119"/>
                      <a:pt x="71" y="119"/>
                    </a:cubicBezTo>
                    <a:cubicBezTo>
                      <a:pt x="93" y="123"/>
                      <a:pt x="115" y="125"/>
                      <a:pt x="136" y="125"/>
                    </a:cubicBezTo>
                    <a:cubicBezTo>
                      <a:pt x="184" y="125"/>
                      <a:pt x="231" y="112"/>
                      <a:pt x="273" y="71"/>
                    </a:cubicBezTo>
                    <a:cubicBezTo>
                      <a:pt x="241" y="21"/>
                      <a:pt x="190" y="1"/>
                      <a:pt x="13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3245856" y="4272452"/>
                <a:ext cx="18648" cy="8928"/>
              </a:xfrm>
              <a:custGeom>
                <a:avLst/>
                <a:gdLst/>
                <a:ahLst/>
                <a:cxnLst/>
                <a:rect l="l" t="t" r="r" b="b"/>
                <a:pathLst>
                  <a:path w="259" h="124" extrusionOk="0">
                    <a:moveTo>
                      <a:pt x="122" y="1"/>
                    </a:moveTo>
                    <a:cubicBezTo>
                      <a:pt x="83" y="1"/>
                      <a:pt x="43" y="7"/>
                      <a:pt x="1" y="19"/>
                    </a:cubicBezTo>
                    <a:cubicBezTo>
                      <a:pt x="1" y="90"/>
                      <a:pt x="35" y="124"/>
                      <a:pt x="117" y="124"/>
                    </a:cubicBezTo>
                    <a:cubicBezTo>
                      <a:pt x="213" y="124"/>
                      <a:pt x="259" y="90"/>
                      <a:pt x="259" y="30"/>
                    </a:cubicBezTo>
                    <a:cubicBezTo>
                      <a:pt x="214" y="10"/>
                      <a:pt x="169" y="1"/>
                      <a:pt x="12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3282432" y="4319468"/>
                <a:ext cx="110808" cy="13176"/>
              </a:xfrm>
              <a:custGeom>
                <a:avLst/>
                <a:gdLst/>
                <a:ahLst/>
                <a:cxnLst/>
                <a:rect l="l" t="t" r="r" b="b"/>
                <a:pathLst>
                  <a:path w="1539" h="183" extrusionOk="0">
                    <a:moveTo>
                      <a:pt x="370" y="0"/>
                    </a:moveTo>
                    <a:cubicBezTo>
                      <a:pt x="247" y="0"/>
                      <a:pt x="125" y="18"/>
                      <a:pt x="23" y="64"/>
                    </a:cubicBezTo>
                    <a:cubicBezTo>
                      <a:pt x="1" y="135"/>
                      <a:pt x="72" y="169"/>
                      <a:pt x="154" y="169"/>
                    </a:cubicBezTo>
                    <a:cubicBezTo>
                      <a:pt x="384" y="169"/>
                      <a:pt x="613" y="183"/>
                      <a:pt x="843" y="183"/>
                    </a:cubicBezTo>
                    <a:cubicBezTo>
                      <a:pt x="1039" y="183"/>
                      <a:pt x="1235" y="173"/>
                      <a:pt x="1431" y="135"/>
                    </a:cubicBezTo>
                    <a:cubicBezTo>
                      <a:pt x="1468" y="121"/>
                      <a:pt x="1490" y="109"/>
                      <a:pt x="1539" y="87"/>
                    </a:cubicBezTo>
                    <a:cubicBezTo>
                      <a:pt x="1408" y="4"/>
                      <a:pt x="1289" y="4"/>
                      <a:pt x="1147" y="4"/>
                    </a:cubicBezTo>
                    <a:cubicBezTo>
                      <a:pt x="1018" y="11"/>
                      <a:pt x="888" y="17"/>
                      <a:pt x="759" y="17"/>
                    </a:cubicBezTo>
                    <a:cubicBezTo>
                      <a:pt x="664" y="17"/>
                      <a:pt x="569" y="14"/>
                      <a:pt x="474" y="4"/>
                    </a:cubicBezTo>
                    <a:cubicBezTo>
                      <a:pt x="440" y="2"/>
                      <a:pt x="405" y="0"/>
                      <a:pt x="3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2917247" y="4318316"/>
                <a:ext cx="81648" cy="13608"/>
              </a:xfrm>
              <a:custGeom>
                <a:avLst/>
                <a:gdLst/>
                <a:ahLst/>
                <a:cxnLst/>
                <a:rect l="l" t="t" r="r" b="b"/>
                <a:pathLst>
                  <a:path w="1134" h="189" extrusionOk="0">
                    <a:moveTo>
                      <a:pt x="824" y="1"/>
                    </a:moveTo>
                    <a:cubicBezTo>
                      <a:pt x="762" y="1"/>
                      <a:pt x="694" y="12"/>
                      <a:pt x="614" y="32"/>
                    </a:cubicBezTo>
                    <a:cubicBezTo>
                      <a:pt x="590" y="40"/>
                      <a:pt x="553" y="48"/>
                      <a:pt x="525" y="48"/>
                    </a:cubicBezTo>
                    <a:cubicBezTo>
                      <a:pt x="513" y="48"/>
                      <a:pt x="503" y="46"/>
                      <a:pt x="495" y="43"/>
                    </a:cubicBezTo>
                    <a:cubicBezTo>
                      <a:pt x="427" y="23"/>
                      <a:pt x="359" y="14"/>
                      <a:pt x="292" y="14"/>
                    </a:cubicBezTo>
                    <a:cubicBezTo>
                      <a:pt x="196" y="14"/>
                      <a:pt x="103" y="32"/>
                      <a:pt x="13" y="66"/>
                    </a:cubicBezTo>
                    <a:cubicBezTo>
                      <a:pt x="1" y="157"/>
                      <a:pt x="9" y="188"/>
                      <a:pt x="83" y="188"/>
                    </a:cubicBezTo>
                    <a:cubicBezTo>
                      <a:pt x="96" y="188"/>
                      <a:pt x="112" y="187"/>
                      <a:pt x="129" y="185"/>
                    </a:cubicBezTo>
                    <a:cubicBezTo>
                      <a:pt x="189" y="183"/>
                      <a:pt x="249" y="182"/>
                      <a:pt x="309" y="182"/>
                    </a:cubicBezTo>
                    <a:cubicBezTo>
                      <a:pt x="473" y="182"/>
                      <a:pt x="637" y="188"/>
                      <a:pt x="800" y="188"/>
                    </a:cubicBezTo>
                    <a:cubicBezTo>
                      <a:pt x="860" y="188"/>
                      <a:pt x="920" y="187"/>
                      <a:pt x="980" y="185"/>
                    </a:cubicBezTo>
                    <a:cubicBezTo>
                      <a:pt x="1029" y="185"/>
                      <a:pt x="1077" y="151"/>
                      <a:pt x="1134" y="137"/>
                    </a:cubicBezTo>
                    <a:cubicBezTo>
                      <a:pt x="1040" y="43"/>
                      <a:pt x="945" y="1"/>
                      <a:pt x="82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3072191" y="4319756"/>
                <a:ext cx="54432" cy="13536"/>
              </a:xfrm>
              <a:custGeom>
                <a:avLst/>
                <a:gdLst/>
                <a:ahLst/>
                <a:cxnLst/>
                <a:rect l="l" t="t" r="r" b="b"/>
                <a:pathLst>
                  <a:path w="756" h="188" extrusionOk="0">
                    <a:moveTo>
                      <a:pt x="429" y="1"/>
                    </a:moveTo>
                    <a:cubicBezTo>
                      <a:pt x="358" y="1"/>
                      <a:pt x="289" y="7"/>
                      <a:pt x="225" y="12"/>
                    </a:cubicBezTo>
                    <a:cubicBezTo>
                      <a:pt x="105" y="12"/>
                      <a:pt x="23" y="46"/>
                      <a:pt x="0" y="117"/>
                    </a:cubicBezTo>
                    <a:cubicBezTo>
                      <a:pt x="34" y="176"/>
                      <a:pt x="105" y="188"/>
                      <a:pt x="188" y="188"/>
                    </a:cubicBezTo>
                    <a:cubicBezTo>
                      <a:pt x="378" y="165"/>
                      <a:pt x="579" y="188"/>
                      <a:pt x="755" y="83"/>
                    </a:cubicBezTo>
                    <a:cubicBezTo>
                      <a:pt x="655" y="17"/>
                      <a:pt x="541" y="1"/>
                      <a:pt x="4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3150455" y="4320548"/>
                <a:ext cx="46872" cy="11520"/>
              </a:xfrm>
              <a:custGeom>
                <a:avLst/>
                <a:gdLst/>
                <a:ahLst/>
                <a:cxnLst/>
                <a:rect l="l" t="t" r="r" b="b"/>
                <a:pathLst>
                  <a:path w="651" h="160" extrusionOk="0">
                    <a:moveTo>
                      <a:pt x="270" y="0"/>
                    </a:moveTo>
                    <a:cubicBezTo>
                      <a:pt x="190" y="0"/>
                      <a:pt x="114" y="12"/>
                      <a:pt x="49" y="35"/>
                    </a:cubicBezTo>
                    <a:cubicBezTo>
                      <a:pt x="23" y="49"/>
                      <a:pt x="0" y="83"/>
                      <a:pt x="0" y="106"/>
                    </a:cubicBezTo>
                    <a:cubicBezTo>
                      <a:pt x="12" y="131"/>
                      <a:pt x="60" y="154"/>
                      <a:pt x="83" y="154"/>
                    </a:cubicBezTo>
                    <a:cubicBezTo>
                      <a:pt x="134" y="157"/>
                      <a:pt x="186" y="159"/>
                      <a:pt x="237" y="159"/>
                    </a:cubicBezTo>
                    <a:cubicBezTo>
                      <a:pt x="376" y="159"/>
                      <a:pt x="514" y="143"/>
                      <a:pt x="650" y="83"/>
                    </a:cubicBezTo>
                    <a:cubicBezTo>
                      <a:pt x="522" y="27"/>
                      <a:pt x="391" y="0"/>
                      <a:pt x="2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3220296" y="4319036"/>
                <a:ext cx="41760" cy="12600"/>
              </a:xfrm>
              <a:custGeom>
                <a:avLst/>
                <a:gdLst/>
                <a:ahLst/>
                <a:cxnLst/>
                <a:rect l="l" t="t" r="r" b="b"/>
                <a:pathLst>
                  <a:path w="580" h="175" extrusionOk="0">
                    <a:moveTo>
                      <a:pt x="260" y="0"/>
                    </a:moveTo>
                    <a:cubicBezTo>
                      <a:pt x="177" y="0"/>
                      <a:pt x="109" y="26"/>
                      <a:pt x="46" y="70"/>
                    </a:cubicBezTo>
                    <a:cubicBezTo>
                      <a:pt x="1" y="93"/>
                      <a:pt x="12" y="141"/>
                      <a:pt x="72" y="152"/>
                    </a:cubicBezTo>
                    <a:cubicBezTo>
                      <a:pt x="165" y="164"/>
                      <a:pt x="273" y="175"/>
                      <a:pt x="367" y="175"/>
                    </a:cubicBezTo>
                    <a:cubicBezTo>
                      <a:pt x="461" y="175"/>
                      <a:pt x="543" y="152"/>
                      <a:pt x="580" y="70"/>
                    </a:cubicBezTo>
                    <a:cubicBezTo>
                      <a:pt x="497" y="44"/>
                      <a:pt x="427" y="33"/>
                      <a:pt x="356" y="10"/>
                    </a:cubicBezTo>
                    <a:cubicBezTo>
                      <a:pt x="321" y="4"/>
                      <a:pt x="290" y="0"/>
                      <a:pt x="26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3014159" y="4319972"/>
                <a:ext cx="36864" cy="12528"/>
              </a:xfrm>
              <a:custGeom>
                <a:avLst/>
                <a:gdLst/>
                <a:ahLst/>
                <a:cxnLst/>
                <a:rect l="l" t="t" r="r" b="b"/>
                <a:pathLst>
                  <a:path w="512" h="174" extrusionOk="0">
                    <a:moveTo>
                      <a:pt x="225" y="0"/>
                    </a:moveTo>
                    <a:cubicBezTo>
                      <a:pt x="192" y="0"/>
                      <a:pt x="157" y="3"/>
                      <a:pt x="120" y="9"/>
                    </a:cubicBezTo>
                    <a:cubicBezTo>
                      <a:pt x="49" y="20"/>
                      <a:pt x="0" y="57"/>
                      <a:pt x="15" y="102"/>
                    </a:cubicBezTo>
                    <a:cubicBezTo>
                      <a:pt x="15" y="151"/>
                      <a:pt x="71" y="162"/>
                      <a:pt x="142" y="173"/>
                    </a:cubicBezTo>
                    <a:cubicBezTo>
                      <a:pt x="168" y="173"/>
                      <a:pt x="193" y="174"/>
                      <a:pt x="219" y="174"/>
                    </a:cubicBezTo>
                    <a:cubicBezTo>
                      <a:pt x="323" y="174"/>
                      <a:pt x="424" y="166"/>
                      <a:pt x="511" y="91"/>
                    </a:cubicBezTo>
                    <a:cubicBezTo>
                      <a:pt x="421" y="29"/>
                      <a:pt x="330" y="0"/>
                      <a:pt x="22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2814143" y="4321124"/>
                <a:ext cx="28224" cy="11304"/>
              </a:xfrm>
              <a:custGeom>
                <a:avLst/>
                <a:gdLst/>
                <a:ahLst/>
                <a:cxnLst/>
                <a:rect l="l" t="t" r="r" b="b"/>
                <a:pathLst>
                  <a:path w="392" h="157" extrusionOk="0">
                    <a:moveTo>
                      <a:pt x="209" y="0"/>
                    </a:moveTo>
                    <a:cubicBezTo>
                      <a:pt x="141" y="0"/>
                      <a:pt x="77" y="31"/>
                      <a:pt x="0" y="98"/>
                    </a:cubicBezTo>
                    <a:cubicBezTo>
                      <a:pt x="67" y="139"/>
                      <a:pt x="137" y="157"/>
                      <a:pt x="205" y="157"/>
                    </a:cubicBezTo>
                    <a:cubicBezTo>
                      <a:pt x="236" y="157"/>
                      <a:pt x="266" y="153"/>
                      <a:pt x="295" y="146"/>
                    </a:cubicBezTo>
                    <a:cubicBezTo>
                      <a:pt x="344" y="135"/>
                      <a:pt x="392" y="98"/>
                      <a:pt x="392" y="75"/>
                    </a:cubicBezTo>
                    <a:cubicBezTo>
                      <a:pt x="392" y="52"/>
                      <a:pt x="344" y="15"/>
                      <a:pt x="295" y="15"/>
                    </a:cubicBezTo>
                    <a:cubicBezTo>
                      <a:pt x="265" y="6"/>
                      <a:pt x="236" y="0"/>
                      <a:pt x="20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2781815" y="4321412"/>
                <a:ext cx="22968" cy="10224"/>
              </a:xfrm>
              <a:custGeom>
                <a:avLst/>
                <a:gdLst/>
                <a:ahLst/>
                <a:cxnLst/>
                <a:rect l="l" t="t" r="r" b="b"/>
                <a:pathLst>
                  <a:path w="319" h="142" extrusionOk="0">
                    <a:moveTo>
                      <a:pt x="143" y="0"/>
                    </a:moveTo>
                    <a:cubicBezTo>
                      <a:pt x="83" y="0"/>
                      <a:pt x="1" y="37"/>
                      <a:pt x="12" y="82"/>
                    </a:cubicBezTo>
                    <a:cubicBezTo>
                      <a:pt x="12" y="119"/>
                      <a:pt x="60" y="142"/>
                      <a:pt x="202" y="142"/>
                    </a:cubicBezTo>
                    <a:cubicBezTo>
                      <a:pt x="214" y="142"/>
                      <a:pt x="273" y="119"/>
                      <a:pt x="296" y="94"/>
                    </a:cubicBezTo>
                    <a:cubicBezTo>
                      <a:pt x="319" y="60"/>
                      <a:pt x="214" y="0"/>
                      <a:pt x="14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2865191" y="4323500"/>
                <a:ext cx="21312" cy="7704"/>
              </a:xfrm>
              <a:custGeom>
                <a:avLst/>
                <a:gdLst/>
                <a:ahLst/>
                <a:cxnLst/>
                <a:rect l="l" t="t" r="r" b="b"/>
                <a:pathLst>
                  <a:path w="296" h="107" extrusionOk="0">
                    <a:moveTo>
                      <a:pt x="189" y="0"/>
                    </a:moveTo>
                    <a:cubicBezTo>
                      <a:pt x="152" y="0"/>
                      <a:pt x="101" y="18"/>
                      <a:pt x="1" y="53"/>
                    </a:cubicBezTo>
                    <a:cubicBezTo>
                      <a:pt x="84" y="89"/>
                      <a:pt x="126" y="107"/>
                      <a:pt x="163" y="107"/>
                    </a:cubicBezTo>
                    <a:cubicBezTo>
                      <a:pt x="200" y="107"/>
                      <a:pt x="232" y="89"/>
                      <a:pt x="296" y="53"/>
                    </a:cubicBezTo>
                    <a:cubicBezTo>
                      <a:pt x="249" y="18"/>
                      <a:pt x="226" y="0"/>
                      <a:pt x="18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2397910" y="4614166"/>
                <a:ext cx="627552" cy="18144"/>
              </a:xfrm>
              <a:custGeom>
                <a:avLst/>
                <a:gdLst/>
                <a:ahLst/>
                <a:cxnLst/>
                <a:rect l="l" t="t" r="r" b="b"/>
                <a:pathLst>
                  <a:path w="8716" h="252" extrusionOk="0">
                    <a:moveTo>
                      <a:pt x="2342" y="1"/>
                    </a:moveTo>
                    <a:cubicBezTo>
                      <a:pt x="2081" y="1"/>
                      <a:pt x="1820" y="26"/>
                      <a:pt x="1561" y="38"/>
                    </a:cubicBezTo>
                    <a:cubicBezTo>
                      <a:pt x="1405" y="51"/>
                      <a:pt x="1249" y="70"/>
                      <a:pt x="1095" y="70"/>
                    </a:cubicBezTo>
                    <a:cubicBezTo>
                      <a:pt x="993" y="70"/>
                      <a:pt x="891" y="61"/>
                      <a:pt x="792" y="38"/>
                    </a:cubicBezTo>
                    <a:cubicBezTo>
                      <a:pt x="769" y="41"/>
                      <a:pt x="745" y="42"/>
                      <a:pt x="721" y="42"/>
                    </a:cubicBezTo>
                    <a:cubicBezTo>
                      <a:pt x="648" y="42"/>
                      <a:pt x="572" y="31"/>
                      <a:pt x="499" y="31"/>
                    </a:cubicBezTo>
                    <a:cubicBezTo>
                      <a:pt x="436" y="31"/>
                      <a:pt x="374" y="39"/>
                      <a:pt x="318" y="72"/>
                    </a:cubicBezTo>
                    <a:cubicBezTo>
                      <a:pt x="311" y="76"/>
                      <a:pt x="299" y="78"/>
                      <a:pt x="285" y="78"/>
                    </a:cubicBezTo>
                    <a:cubicBezTo>
                      <a:pt x="257" y="78"/>
                      <a:pt x="220" y="72"/>
                      <a:pt x="188" y="72"/>
                    </a:cubicBezTo>
                    <a:cubicBezTo>
                      <a:pt x="173" y="70"/>
                      <a:pt x="159" y="69"/>
                      <a:pt x="147" y="69"/>
                    </a:cubicBezTo>
                    <a:cubicBezTo>
                      <a:pt x="76" y="69"/>
                      <a:pt x="29" y="95"/>
                      <a:pt x="1" y="143"/>
                    </a:cubicBezTo>
                    <a:cubicBezTo>
                      <a:pt x="19" y="191"/>
                      <a:pt x="78" y="217"/>
                      <a:pt x="143" y="217"/>
                    </a:cubicBezTo>
                    <a:cubicBezTo>
                      <a:pt x="158" y="217"/>
                      <a:pt x="173" y="216"/>
                      <a:pt x="188" y="214"/>
                    </a:cubicBezTo>
                    <a:cubicBezTo>
                      <a:pt x="221" y="207"/>
                      <a:pt x="251" y="204"/>
                      <a:pt x="280" y="204"/>
                    </a:cubicBezTo>
                    <a:cubicBezTo>
                      <a:pt x="347" y="204"/>
                      <a:pt x="407" y="218"/>
                      <a:pt x="472" y="228"/>
                    </a:cubicBezTo>
                    <a:cubicBezTo>
                      <a:pt x="633" y="242"/>
                      <a:pt x="794" y="251"/>
                      <a:pt x="955" y="251"/>
                    </a:cubicBezTo>
                    <a:cubicBezTo>
                      <a:pt x="1054" y="251"/>
                      <a:pt x="1153" y="248"/>
                      <a:pt x="1252" y="239"/>
                    </a:cubicBezTo>
                    <a:cubicBezTo>
                      <a:pt x="1513" y="214"/>
                      <a:pt x="1786" y="214"/>
                      <a:pt x="2047" y="214"/>
                    </a:cubicBezTo>
                    <a:cubicBezTo>
                      <a:pt x="2152" y="202"/>
                      <a:pt x="2271" y="191"/>
                      <a:pt x="2387" y="191"/>
                    </a:cubicBezTo>
                    <a:lnTo>
                      <a:pt x="3227" y="191"/>
                    </a:lnTo>
                    <a:cubicBezTo>
                      <a:pt x="3843" y="202"/>
                      <a:pt x="4470" y="214"/>
                      <a:pt x="5097" y="228"/>
                    </a:cubicBezTo>
                    <a:cubicBezTo>
                      <a:pt x="5523" y="239"/>
                      <a:pt x="5949" y="250"/>
                      <a:pt x="6374" y="250"/>
                    </a:cubicBezTo>
                    <a:cubicBezTo>
                      <a:pt x="6539" y="250"/>
                      <a:pt x="6692" y="239"/>
                      <a:pt x="6845" y="228"/>
                    </a:cubicBezTo>
                    <a:cubicBezTo>
                      <a:pt x="7161" y="218"/>
                      <a:pt x="7475" y="194"/>
                      <a:pt x="7790" y="194"/>
                    </a:cubicBezTo>
                    <a:cubicBezTo>
                      <a:pt x="7936" y="194"/>
                      <a:pt x="8083" y="199"/>
                      <a:pt x="8230" y="214"/>
                    </a:cubicBezTo>
                    <a:cubicBezTo>
                      <a:pt x="8335" y="228"/>
                      <a:pt x="8432" y="228"/>
                      <a:pt x="8525" y="228"/>
                    </a:cubicBezTo>
                    <a:cubicBezTo>
                      <a:pt x="8585" y="228"/>
                      <a:pt x="8656" y="202"/>
                      <a:pt x="8716" y="191"/>
                    </a:cubicBezTo>
                    <a:cubicBezTo>
                      <a:pt x="8690" y="109"/>
                      <a:pt x="8630" y="72"/>
                      <a:pt x="8514" y="60"/>
                    </a:cubicBezTo>
                    <a:cubicBezTo>
                      <a:pt x="8264" y="49"/>
                      <a:pt x="8017" y="38"/>
                      <a:pt x="7768" y="38"/>
                    </a:cubicBezTo>
                    <a:cubicBezTo>
                      <a:pt x="7461" y="38"/>
                      <a:pt x="7155" y="49"/>
                      <a:pt x="6845" y="60"/>
                    </a:cubicBezTo>
                    <a:cubicBezTo>
                      <a:pt x="6774" y="60"/>
                      <a:pt x="6704" y="49"/>
                      <a:pt x="6621" y="49"/>
                    </a:cubicBezTo>
                    <a:cubicBezTo>
                      <a:pt x="6275" y="49"/>
                      <a:pt x="5928" y="59"/>
                      <a:pt x="5580" y="59"/>
                    </a:cubicBezTo>
                    <a:cubicBezTo>
                      <a:pt x="5407" y="59"/>
                      <a:pt x="5234" y="57"/>
                      <a:pt x="5060" y="49"/>
                    </a:cubicBezTo>
                    <a:cubicBezTo>
                      <a:pt x="4601" y="38"/>
                      <a:pt x="4138" y="38"/>
                      <a:pt x="3678" y="26"/>
                    </a:cubicBezTo>
                    <a:cubicBezTo>
                      <a:pt x="3227" y="15"/>
                      <a:pt x="2779" y="1"/>
                      <a:pt x="234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3036407" y="4617334"/>
                <a:ext cx="286128" cy="15048"/>
              </a:xfrm>
              <a:custGeom>
                <a:avLst/>
                <a:gdLst/>
                <a:ahLst/>
                <a:cxnLst/>
                <a:rect l="l" t="t" r="r" b="b"/>
                <a:pathLst>
                  <a:path w="3974" h="209" extrusionOk="0">
                    <a:moveTo>
                      <a:pt x="894" y="0"/>
                    </a:moveTo>
                    <a:cubicBezTo>
                      <a:pt x="852" y="0"/>
                      <a:pt x="810" y="8"/>
                      <a:pt x="770" y="16"/>
                    </a:cubicBezTo>
                    <a:cubicBezTo>
                      <a:pt x="710" y="28"/>
                      <a:pt x="651" y="65"/>
                      <a:pt x="591" y="76"/>
                    </a:cubicBezTo>
                    <a:cubicBezTo>
                      <a:pt x="424" y="39"/>
                      <a:pt x="324" y="19"/>
                      <a:pt x="248" y="19"/>
                    </a:cubicBezTo>
                    <a:cubicBezTo>
                      <a:pt x="154" y="19"/>
                      <a:pt x="99" y="51"/>
                      <a:pt x="1" y="124"/>
                    </a:cubicBezTo>
                    <a:cubicBezTo>
                      <a:pt x="12" y="170"/>
                      <a:pt x="46" y="184"/>
                      <a:pt x="117" y="195"/>
                    </a:cubicBezTo>
                    <a:lnTo>
                      <a:pt x="273" y="195"/>
                    </a:lnTo>
                    <a:cubicBezTo>
                      <a:pt x="411" y="180"/>
                      <a:pt x="548" y="175"/>
                      <a:pt x="683" y="175"/>
                    </a:cubicBezTo>
                    <a:cubicBezTo>
                      <a:pt x="871" y="175"/>
                      <a:pt x="1056" y="184"/>
                      <a:pt x="1241" y="184"/>
                    </a:cubicBezTo>
                    <a:cubicBezTo>
                      <a:pt x="1525" y="184"/>
                      <a:pt x="1809" y="209"/>
                      <a:pt x="2092" y="209"/>
                    </a:cubicBezTo>
                    <a:cubicBezTo>
                      <a:pt x="2234" y="209"/>
                      <a:pt x="2376" y="203"/>
                      <a:pt x="2518" y="184"/>
                    </a:cubicBezTo>
                    <a:cubicBezTo>
                      <a:pt x="2619" y="194"/>
                      <a:pt x="2719" y="198"/>
                      <a:pt x="2818" y="198"/>
                    </a:cubicBezTo>
                    <a:cubicBezTo>
                      <a:pt x="3108" y="198"/>
                      <a:pt x="3394" y="165"/>
                      <a:pt x="3679" y="165"/>
                    </a:cubicBezTo>
                    <a:cubicBezTo>
                      <a:pt x="3733" y="165"/>
                      <a:pt x="3788" y="167"/>
                      <a:pt x="3843" y="170"/>
                    </a:cubicBezTo>
                    <a:cubicBezTo>
                      <a:pt x="3877" y="135"/>
                      <a:pt x="3903" y="99"/>
                      <a:pt x="3937" y="65"/>
                    </a:cubicBezTo>
                    <a:lnTo>
                      <a:pt x="3974" y="28"/>
                    </a:lnTo>
                    <a:lnTo>
                      <a:pt x="3795" y="28"/>
                    </a:lnTo>
                    <a:cubicBezTo>
                      <a:pt x="3679" y="28"/>
                      <a:pt x="3559" y="16"/>
                      <a:pt x="3429" y="16"/>
                    </a:cubicBezTo>
                    <a:cubicBezTo>
                      <a:pt x="3406" y="16"/>
                      <a:pt x="3377" y="11"/>
                      <a:pt x="3346" y="11"/>
                    </a:cubicBezTo>
                    <a:cubicBezTo>
                      <a:pt x="3331" y="11"/>
                      <a:pt x="3314" y="13"/>
                      <a:pt x="3298" y="16"/>
                    </a:cubicBezTo>
                    <a:cubicBezTo>
                      <a:pt x="3175" y="32"/>
                      <a:pt x="3051" y="36"/>
                      <a:pt x="2928" y="36"/>
                    </a:cubicBezTo>
                    <a:cubicBezTo>
                      <a:pt x="2758" y="36"/>
                      <a:pt x="2589" y="28"/>
                      <a:pt x="2424" y="28"/>
                    </a:cubicBezTo>
                    <a:cubicBezTo>
                      <a:pt x="2407" y="24"/>
                      <a:pt x="2391" y="23"/>
                      <a:pt x="2376" y="23"/>
                    </a:cubicBezTo>
                    <a:cubicBezTo>
                      <a:pt x="2336" y="23"/>
                      <a:pt x="2300" y="32"/>
                      <a:pt x="2260" y="42"/>
                    </a:cubicBezTo>
                    <a:cubicBezTo>
                      <a:pt x="2181" y="52"/>
                      <a:pt x="2103" y="57"/>
                      <a:pt x="2024" y="57"/>
                    </a:cubicBezTo>
                    <a:cubicBezTo>
                      <a:pt x="1923" y="57"/>
                      <a:pt x="1821" y="48"/>
                      <a:pt x="1715" y="28"/>
                    </a:cubicBezTo>
                    <a:lnTo>
                      <a:pt x="1536" y="28"/>
                    </a:lnTo>
                    <a:cubicBezTo>
                      <a:pt x="1460" y="33"/>
                      <a:pt x="1384" y="36"/>
                      <a:pt x="1307" y="36"/>
                    </a:cubicBezTo>
                    <a:cubicBezTo>
                      <a:pt x="1185" y="36"/>
                      <a:pt x="1063" y="28"/>
                      <a:pt x="946" y="5"/>
                    </a:cubicBezTo>
                    <a:cubicBezTo>
                      <a:pt x="928" y="2"/>
                      <a:pt x="911" y="0"/>
                      <a:pt x="8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514676" y="4610926"/>
                <a:ext cx="1874736" cy="23760"/>
              </a:xfrm>
              <a:custGeom>
                <a:avLst/>
                <a:gdLst/>
                <a:ahLst/>
                <a:cxnLst/>
                <a:rect l="l" t="t" r="r" b="b"/>
                <a:pathLst>
                  <a:path w="26038" h="330" extrusionOk="0">
                    <a:moveTo>
                      <a:pt x="392" y="0"/>
                    </a:moveTo>
                    <a:cubicBezTo>
                      <a:pt x="236" y="12"/>
                      <a:pt x="153" y="46"/>
                      <a:pt x="94" y="94"/>
                    </a:cubicBezTo>
                    <a:cubicBezTo>
                      <a:pt x="0" y="165"/>
                      <a:pt x="48" y="165"/>
                      <a:pt x="94" y="247"/>
                    </a:cubicBezTo>
                    <a:cubicBezTo>
                      <a:pt x="142" y="329"/>
                      <a:pt x="236" y="329"/>
                      <a:pt x="377" y="329"/>
                    </a:cubicBezTo>
                    <a:lnTo>
                      <a:pt x="25044" y="329"/>
                    </a:lnTo>
                    <a:cubicBezTo>
                      <a:pt x="25092" y="329"/>
                      <a:pt x="25126" y="318"/>
                      <a:pt x="25175" y="318"/>
                    </a:cubicBezTo>
                    <a:cubicBezTo>
                      <a:pt x="25376" y="307"/>
                      <a:pt x="25578" y="295"/>
                      <a:pt x="25776" y="284"/>
                    </a:cubicBezTo>
                    <a:lnTo>
                      <a:pt x="25847" y="284"/>
                    </a:lnTo>
                    <a:cubicBezTo>
                      <a:pt x="25966" y="273"/>
                      <a:pt x="26037" y="236"/>
                      <a:pt x="26037" y="188"/>
                    </a:cubicBezTo>
                    <a:cubicBezTo>
                      <a:pt x="26027" y="136"/>
                      <a:pt x="25935" y="81"/>
                      <a:pt x="25839" y="81"/>
                    </a:cubicBezTo>
                    <a:cubicBezTo>
                      <a:pt x="25831" y="81"/>
                      <a:pt x="25822" y="82"/>
                      <a:pt x="25813" y="83"/>
                    </a:cubicBezTo>
                    <a:cubicBezTo>
                      <a:pt x="25784" y="84"/>
                      <a:pt x="25754" y="85"/>
                      <a:pt x="25725" y="85"/>
                    </a:cubicBezTo>
                    <a:cubicBezTo>
                      <a:pt x="25585" y="85"/>
                      <a:pt x="25449" y="69"/>
                      <a:pt x="25310" y="69"/>
                    </a:cubicBezTo>
                    <a:cubicBezTo>
                      <a:pt x="25281" y="69"/>
                      <a:pt x="25252" y="70"/>
                      <a:pt x="25223" y="71"/>
                    </a:cubicBezTo>
                    <a:cubicBezTo>
                      <a:pt x="24996" y="71"/>
                      <a:pt x="24783" y="34"/>
                      <a:pt x="24559" y="23"/>
                    </a:cubicBezTo>
                    <a:cubicBezTo>
                      <a:pt x="24546" y="22"/>
                      <a:pt x="24532" y="21"/>
                      <a:pt x="24517" y="21"/>
                    </a:cubicBezTo>
                    <a:cubicBezTo>
                      <a:pt x="24445" y="21"/>
                      <a:pt x="24354" y="34"/>
                      <a:pt x="24272" y="34"/>
                    </a:cubicBezTo>
                    <a:cubicBezTo>
                      <a:pt x="24219" y="34"/>
                      <a:pt x="24171" y="28"/>
                      <a:pt x="24133" y="12"/>
                    </a:cubicBezTo>
                    <a:lnTo>
                      <a:pt x="23648" y="12"/>
                    </a:lnTo>
                    <a:cubicBezTo>
                      <a:pt x="23570" y="28"/>
                      <a:pt x="23472" y="34"/>
                      <a:pt x="23367" y="34"/>
                    </a:cubicBezTo>
                    <a:cubicBezTo>
                      <a:pt x="23204" y="34"/>
                      <a:pt x="23023" y="21"/>
                      <a:pt x="22873" y="21"/>
                    </a:cubicBezTo>
                    <a:cubicBezTo>
                      <a:pt x="22843" y="21"/>
                      <a:pt x="22813" y="22"/>
                      <a:pt x="22785" y="23"/>
                    </a:cubicBezTo>
                    <a:cubicBezTo>
                      <a:pt x="22656" y="23"/>
                      <a:pt x="22526" y="20"/>
                      <a:pt x="22396" y="20"/>
                    </a:cubicBezTo>
                    <a:cubicBezTo>
                      <a:pt x="22266" y="20"/>
                      <a:pt x="22135" y="23"/>
                      <a:pt x="22005" y="34"/>
                    </a:cubicBezTo>
                    <a:cubicBezTo>
                      <a:pt x="21876" y="23"/>
                      <a:pt x="21746" y="20"/>
                      <a:pt x="21614" y="20"/>
                    </a:cubicBezTo>
                    <a:cubicBezTo>
                      <a:pt x="21483" y="20"/>
                      <a:pt x="21349" y="23"/>
                      <a:pt x="21213" y="23"/>
                    </a:cubicBezTo>
                    <a:cubicBezTo>
                      <a:pt x="21187" y="22"/>
                      <a:pt x="21158" y="21"/>
                      <a:pt x="21128" y="21"/>
                    </a:cubicBezTo>
                    <a:cubicBezTo>
                      <a:pt x="20983" y="21"/>
                      <a:pt x="20801" y="34"/>
                      <a:pt x="20638" y="34"/>
                    </a:cubicBezTo>
                    <a:cubicBezTo>
                      <a:pt x="20533" y="34"/>
                      <a:pt x="20436" y="28"/>
                      <a:pt x="20362" y="12"/>
                    </a:cubicBezTo>
                    <a:lnTo>
                      <a:pt x="19712" y="12"/>
                    </a:lnTo>
                    <a:cubicBezTo>
                      <a:pt x="19638" y="28"/>
                      <a:pt x="19541" y="34"/>
                      <a:pt x="19436" y="34"/>
                    </a:cubicBezTo>
                    <a:cubicBezTo>
                      <a:pt x="19272" y="34"/>
                      <a:pt x="19090" y="21"/>
                      <a:pt x="18945" y="21"/>
                    </a:cubicBezTo>
                    <a:cubicBezTo>
                      <a:pt x="18915" y="21"/>
                      <a:pt x="18887" y="22"/>
                      <a:pt x="18860" y="23"/>
                    </a:cubicBezTo>
                    <a:cubicBezTo>
                      <a:pt x="18724" y="23"/>
                      <a:pt x="18594" y="20"/>
                      <a:pt x="18466" y="20"/>
                    </a:cubicBezTo>
                    <a:cubicBezTo>
                      <a:pt x="18338" y="20"/>
                      <a:pt x="18211" y="23"/>
                      <a:pt x="18080" y="34"/>
                    </a:cubicBezTo>
                    <a:cubicBezTo>
                      <a:pt x="17949" y="23"/>
                      <a:pt x="17816" y="20"/>
                      <a:pt x="17683" y="20"/>
                    </a:cubicBezTo>
                    <a:cubicBezTo>
                      <a:pt x="17550" y="20"/>
                      <a:pt x="17417" y="23"/>
                      <a:pt x="17288" y="23"/>
                    </a:cubicBezTo>
                    <a:cubicBezTo>
                      <a:pt x="17260" y="22"/>
                      <a:pt x="17231" y="21"/>
                      <a:pt x="17200" y="21"/>
                    </a:cubicBezTo>
                    <a:cubicBezTo>
                      <a:pt x="17050" y="21"/>
                      <a:pt x="16870" y="34"/>
                      <a:pt x="16710" y="34"/>
                    </a:cubicBezTo>
                    <a:cubicBezTo>
                      <a:pt x="16606" y="34"/>
                      <a:pt x="16511" y="28"/>
                      <a:pt x="16437" y="12"/>
                    </a:cubicBezTo>
                    <a:lnTo>
                      <a:pt x="15787" y="12"/>
                    </a:lnTo>
                    <a:cubicBezTo>
                      <a:pt x="15713" y="28"/>
                      <a:pt x="15616" y="34"/>
                      <a:pt x="15510" y="34"/>
                    </a:cubicBezTo>
                    <a:cubicBezTo>
                      <a:pt x="15346" y="34"/>
                      <a:pt x="15161" y="21"/>
                      <a:pt x="15010" y="21"/>
                    </a:cubicBezTo>
                    <a:cubicBezTo>
                      <a:pt x="14979" y="21"/>
                      <a:pt x="14949" y="22"/>
                      <a:pt x="14921" y="23"/>
                    </a:cubicBezTo>
                    <a:cubicBezTo>
                      <a:pt x="14792" y="23"/>
                      <a:pt x="14665" y="20"/>
                      <a:pt x="14538" y="20"/>
                    </a:cubicBezTo>
                    <a:cubicBezTo>
                      <a:pt x="14411" y="20"/>
                      <a:pt x="14284" y="23"/>
                      <a:pt x="14155" y="34"/>
                    </a:cubicBezTo>
                    <a:cubicBezTo>
                      <a:pt x="14019" y="23"/>
                      <a:pt x="13886" y="20"/>
                      <a:pt x="13754" y="20"/>
                    </a:cubicBezTo>
                    <a:cubicBezTo>
                      <a:pt x="13622" y="20"/>
                      <a:pt x="13491" y="23"/>
                      <a:pt x="13361" y="23"/>
                    </a:cubicBezTo>
                    <a:cubicBezTo>
                      <a:pt x="13333" y="22"/>
                      <a:pt x="13304" y="21"/>
                      <a:pt x="13273" y="21"/>
                    </a:cubicBezTo>
                    <a:cubicBezTo>
                      <a:pt x="13124" y="21"/>
                      <a:pt x="12943" y="34"/>
                      <a:pt x="12780" y="34"/>
                    </a:cubicBezTo>
                    <a:cubicBezTo>
                      <a:pt x="12674" y="34"/>
                      <a:pt x="12576" y="28"/>
                      <a:pt x="12498" y="12"/>
                    </a:cubicBezTo>
                    <a:lnTo>
                      <a:pt x="11859" y="12"/>
                    </a:lnTo>
                    <a:cubicBezTo>
                      <a:pt x="11781" y="28"/>
                      <a:pt x="11684" y="34"/>
                      <a:pt x="11578" y="34"/>
                    </a:cubicBezTo>
                    <a:cubicBezTo>
                      <a:pt x="11415" y="34"/>
                      <a:pt x="11235" y="21"/>
                      <a:pt x="11085" y="21"/>
                    </a:cubicBezTo>
                    <a:cubicBezTo>
                      <a:pt x="11054" y="21"/>
                      <a:pt x="11025" y="22"/>
                      <a:pt x="10997" y="23"/>
                    </a:cubicBezTo>
                    <a:cubicBezTo>
                      <a:pt x="10866" y="23"/>
                      <a:pt x="10736" y="20"/>
                      <a:pt x="10606" y="20"/>
                    </a:cubicBezTo>
                    <a:cubicBezTo>
                      <a:pt x="10477" y="20"/>
                      <a:pt x="10347" y="23"/>
                      <a:pt x="10216" y="34"/>
                    </a:cubicBezTo>
                    <a:cubicBezTo>
                      <a:pt x="10086" y="23"/>
                      <a:pt x="9956" y="20"/>
                      <a:pt x="9825" y="20"/>
                    </a:cubicBezTo>
                    <a:cubicBezTo>
                      <a:pt x="9693" y="20"/>
                      <a:pt x="9561" y="23"/>
                      <a:pt x="9425" y="23"/>
                    </a:cubicBezTo>
                    <a:cubicBezTo>
                      <a:pt x="9398" y="22"/>
                      <a:pt x="9370" y="21"/>
                      <a:pt x="9340" y="21"/>
                    </a:cubicBezTo>
                    <a:cubicBezTo>
                      <a:pt x="9195" y="21"/>
                      <a:pt x="9012" y="34"/>
                      <a:pt x="8849" y="34"/>
                    </a:cubicBezTo>
                    <a:cubicBezTo>
                      <a:pt x="8744" y="34"/>
                      <a:pt x="8647" y="28"/>
                      <a:pt x="8573" y="12"/>
                    </a:cubicBezTo>
                    <a:lnTo>
                      <a:pt x="7923" y="12"/>
                    </a:lnTo>
                    <a:cubicBezTo>
                      <a:pt x="7849" y="28"/>
                      <a:pt x="7752" y="34"/>
                      <a:pt x="7647" y="34"/>
                    </a:cubicBezTo>
                    <a:cubicBezTo>
                      <a:pt x="7484" y="34"/>
                      <a:pt x="7302" y="21"/>
                      <a:pt x="7157" y="21"/>
                    </a:cubicBezTo>
                    <a:cubicBezTo>
                      <a:pt x="7127" y="21"/>
                      <a:pt x="7098" y="22"/>
                      <a:pt x="7072" y="23"/>
                    </a:cubicBezTo>
                    <a:cubicBezTo>
                      <a:pt x="6936" y="23"/>
                      <a:pt x="6805" y="20"/>
                      <a:pt x="6676" y="20"/>
                    </a:cubicBezTo>
                    <a:cubicBezTo>
                      <a:pt x="6548" y="20"/>
                      <a:pt x="6421" y="23"/>
                      <a:pt x="6292" y="34"/>
                    </a:cubicBezTo>
                    <a:cubicBezTo>
                      <a:pt x="6161" y="23"/>
                      <a:pt x="6028" y="20"/>
                      <a:pt x="5895" y="20"/>
                    </a:cubicBezTo>
                    <a:cubicBezTo>
                      <a:pt x="5762" y="20"/>
                      <a:pt x="5629" y="23"/>
                      <a:pt x="5500" y="23"/>
                    </a:cubicBezTo>
                    <a:cubicBezTo>
                      <a:pt x="5472" y="22"/>
                      <a:pt x="5442" y="21"/>
                      <a:pt x="5411" y="21"/>
                    </a:cubicBezTo>
                    <a:cubicBezTo>
                      <a:pt x="5262" y="21"/>
                      <a:pt x="5082" y="34"/>
                      <a:pt x="4921" y="34"/>
                    </a:cubicBezTo>
                    <a:cubicBezTo>
                      <a:pt x="4818" y="34"/>
                      <a:pt x="4722" y="28"/>
                      <a:pt x="4648" y="12"/>
                    </a:cubicBezTo>
                    <a:lnTo>
                      <a:pt x="3996" y="12"/>
                    </a:lnTo>
                    <a:cubicBezTo>
                      <a:pt x="3922" y="28"/>
                      <a:pt x="3825" y="34"/>
                      <a:pt x="3720" y="34"/>
                    </a:cubicBezTo>
                    <a:cubicBezTo>
                      <a:pt x="3556" y="34"/>
                      <a:pt x="3373" y="21"/>
                      <a:pt x="3222" y="21"/>
                    </a:cubicBezTo>
                    <a:cubicBezTo>
                      <a:pt x="3191" y="21"/>
                      <a:pt x="3161" y="22"/>
                      <a:pt x="3133" y="23"/>
                    </a:cubicBezTo>
                    <a:cubicBezTo>
                      <a:pt x="3004" y="23"/>
                      <a:pt x="2877" y="20"/>
                      <a:pt x="2750" y="20"/>
                    </a:cubicBezTo>
                    <a:cubicBezTo>
                      <a:pt x="2622" y="20"/>
                      <a:pt x="2494" y="23"/>
                      <a:pt x="2364" y="34"/>
                    </a:cubicBezTo>
                    <a:cubicBezTo>
                      <a:pt x="2229" y="23"/>
                      <a:pt x="2096" y="20"/>
                      <a:pt x="1965" y="20"/>
                    </a:cubicBezTo>
                    <a:cubicBezTo>
                      <a:pt x="1833" y="20"/>
                      <a:pt x="1703" y="23"/>
                      <a:pt x="1572" y="23"/>
                    </a:cubicBezTo>
                    <a:cubicBezTo>
                      <a:pt x="1545" y="22"/>
                      <a:pt x="1515" y="21"/>
                      <a:pt x="1485" y="21"/>
                    </a:cubicBezTo>
                    <a:cubicBezTo>
                      <a:pt x="1336" y="21"/>
                      <a:pt x="1155" y="34"/>
                      <a:pt x="991" y="34"/>
                    </a:cubicBezTo>
                    <a:cubicBezTo>
                      <a:pt x="886" y="34"/>
                      <a:pt x="787" y="28"/>
                      <a:pt x="709" y="12"/>
                    </a:cubicBezTo>
                    <a:lnTo>
                      <a:pt x="392" y="12"/>
                    </a:lnTo>
                    <a:lnTo>
                      <a:pt x="392"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513452" y="4512789"/>
                <a:ext cx="1944000" cy="24048"/>
              </a:xfrm>
              <a:custGeom>
                <a:avLst/>
                <a:gdLst/>
                <a:ahLst/>
                <a:cxnLst/>
                <a:rect l="l" t="t" r="r" b="b"/>
                <a:pathLst>
                  <a:path w="27000" h="334" extrusionOk="0">
                    <a:moveTo>
                      <a:pt x="1059" y="1"/>
                    </a:moveTo>
                    <a:cubicBezTo>
                      <a:pt x="877" y="1"/>
                      <a:pt x="696" y="18"/>
                      <a:pt x="515" y="18"/>
                    </a:cubicBezTo>
                    <a:cubicBezTo>
                      <a:pt x="479" y="18"/>
                      <a:pt x="444" y="17"/>
                      <a:pt x="409" y="15"/>
                    </a:cubicBezTo>
                    <a:lnTo>
                      <a:pt x="383" y="15"/>
                    </a:lnTo>
                    <a:cubicBezTo>
                      <a:pt x="367" y="15"/>
                      <a:pt x="351" y="14"/>
                      <a:pt x="335" y="14"/>
                    </a:cubicBezTo>
                    <a:cubicBezTo>
                      <a:pt x="127" y="14"/>
                      <a:pt x="0" y="85"/>
                      <a:pt x="77" y="217"/>
                    </a:cubicBezTo>
                    <a:cubicBezTo>
                      <a:pt x="99" y="251"/>
                      <a:pt x="182" y="310"/>
                      <a:pt x="267" y="322"/>
                    </a:cubicBezTo>
                    <a:cubicBezTo>
                      <a:pt x="312" y="322"/>
                      <a:pt x="360" y="322"/>
                      <a:pt x="409" y="310"/>
                    </a:cubicBezTo>
                    <a:lnTo>
                      <a:pt x="409" y="322"/>
                    </a:lnTo>
                    <a:cubicBezTo>
                      <a:pt x="644" y="322"/>
                      <a:pt x="846" y="322"/>
                      <a:pt x="1093" y="310"/>
                    </a:cubicBezTo>
                    <a:lnTo>
                      <a:pt x="1164" y="310"/>
                    </a:lnTo>
                    <a:cubicBezTo>
                      <a:pt x="1332" y="325"/>
                      <a:pt x="1501" y="331"/>
                      <a:pt x="1670" y="331"/>
                    </a:cubicBezTo>
                    <a:cubicBezTo>
                      <a:pt x="1904" y="331"/>
                      <a:pt x="2137" y="319"/>
                      <a:pt x="2370" y="299"/>
                    </a:cubicBezTo>
                    <a:cubicBezTo>
                      <a:pt x="2604" y="319"/>
                      <a:pt x="2838" y="331"/>
                      <a:pt x="3072" y="331"/>
                    </a:cubicBezTo>
                    <a:cubicBezTo>
                      <a:pt x="3240" y="331"/>
                      <a:pt x="3408" y="325"/>
                      <a:pt x="3576" y="310"/>
                    </a:cubicBezTo>
                    <a:lnTo>
                      <a:pt x="3647" y="310"/>
                    </a:lnTo>
                    <a:cubicBezTo>
                      <a:pt x="3908" y="322"/>
                      <a:pt x="4098" y="322"/>
                      <a:pt x="4333" y="322"/>
                    </a:cubicBezTo>
                    <a:cubicBezTo>
                      <a:pt x="4569" y="322"/>
                      <a:pt x="4770" y="322"/>
                      <a:pt x="5020" y="310"/>
                    </a:cubicBezTo>
                    <a:lnTo>
                      <a:pt x="5091" y="310"/>
                    </a:lnTo>
                    <a:cubicBezTo>
                      <a:pt x="5263" y="325"/>
                      <a:pt x="5434" y="331"/>
                      <a:pt x="5603" y="331"/>
                    </a:cubicBezTo>
                    <a:cubicBezTo>
                      <a:pt x="5838" y="331"/>
                      <a:pt x="6070" y="319"/>
                      <a:pt x="6297" y="299"/>
                    </a:cubicBezTo>
                    <a:cubicBezTo>
                      <a:pt x="6530" y="319"/>
                      <a:pt x="6763" y="331"/>
                      <a:pt x="6999" y="331"/>
                    </a:cubicBezTo>
                    <a:cubicBezTo>
                      <a:pt x="7170" y="331"/>
                      <a:pt x="7341" y="325"/>
                      <a:pt x="7515" y="310"/>
                    </a:cubicBezTo>
                    <a:lnTo>
                      <a:pt x="7586" y="310"/>
                    </a:lnTo>
                    <a:cubicBezTo>
                      <a:pt x="7832" y="322"/>
                      <a:pt x="8023" y="322"/>
                      <a:pt x="8270" y="322"/>
                    </a:cubicBezTo>
                    <a:cubicBezTo>
                      <a:pt x="8508" y="322"/>
                      <a:pt x="8695" y="322"/>
                      <a:pt x="8956" y="310"/>
                    </a:cubicBezTo>
                    <a:lnTo>
                      <a:pt x="9027" y="310"/>
                    </a:lnTo>
                    <a:cubicBezTo>
                      <a:pt x="9196" y="325"/>
                      <a:pt x="9364" y="331"/>
                      <a:pt x="9533" y="331"/>
                    </a:cubicBezTo>
                    <a:cubicBezTo>
                      <a:pt x="9766" y="331"/>
                      <a:pt x="9999" y="319"/>
                      <a:pt x="10233" y="299"/>
                    </a:cubicBezTo>
                    <a:cubicBezTo>
                      <a:pt x="10467" y="319"/>
                      <a:pt x="10697" y="331"/>
                      <a:pt x="10929" y="331"/>
                    </a:cubicBezTo>
                    <a:cubicBezTo>
                      <a:pt x="11097" y="331"/>
                      <a:pt x="11266" y="325"/>
                      <a:pt x="11439" y="310"/>
                    </a:cubicBezTo>
                    <a:lnTo>
                      <a:pt x="11510" y="310"/>
                    </a:lnTo>
                    <a:cubicBezTo>
                      <a:pt x="11760" y="322"/>
                      <a:pt x="11959" y="322"/>
                      <a:pt x="12197" y="322"/>
                    </a:cubicBezTo>
                    <a:cubicBezTo>
                      <a:pt x="12433" y="322"/>
                      <a:pt x="12634" y="322"/>
                      <a:pt x="12881" y="310"/>
                    </a:cubicBezTo>
                    <a:lnTo>
                      <a:pt x="12952" y="310"/>
                    </a:lnTo>
                    <a:cubicBezTo>
                      <a:pt x="13121" y="325"/>
                      <a:pt x="13290" y="331"/>
                      <a:pt x="13458" y="331"/>
                    </a:cubicBezTo>
                    <a:cubicBezTo>
                      <a:pt x="13692" y="331"/>
                      <a:pt x="13926" y="319"/>
                      <a:pt x="14158" y="299"/>
                    </a:cubicBezTo>
                    <a:cubicBezTo>
                      <a:pt x="14392" y="319"/>
                      <a:pt x="14626" y="331"/>
                      <a:pt x="14860" y="331"/>
                    </a:cubicBezTo>
                    <a:cubicBezTo>
                      <a:pt x="15028" y="331"/>
                      <a:pt x="15197" y="325"/>
                      <a:pt x="15364" y="310"/>
                    </a:cubicBezTo>
                    <a:lnTo>
                      <a:pt x="15435" y="310"/>
                    </a:lnTo>
                    <a:cubicBezTo>
                      <a:pt x="15696" y="322"/>
                      <a:pt x="15886" y="322"/>
                      <a:pt x="16122" y="322"/>
                    </a:cubicBezTo>
                    <a:cubicBezTo>
                      <a:pt x="16357" y="322"/>
                      <a:pt x="16559" y="322"/>
                      <a:pt x="16809" y="310"/>
                    </a:cubicBezTo>
                    <a:lnTo>
                      <a:pt x="16880" y="310"/>
                    </a:lnTo>
                    <a:cubicBezTo>
                      <a:pt x="17053" y="325"/>
                      <a:pt x="17224" y="331"/>
                      <a:pt x="17393" y="331"/>
                    </a:cubicBezTo>
                    <a:cubicBezTo>
                      <a:pt x="17628" y="331"/>
                      <a:pt x="17858" y="319"/>
                      <a:pt x="18086" y="299"/>
                    </a:cubicBezTo>
                    <a:cubicBezTo>
                      <a:pt x="18318" y="319"/>
                      <a:pt x="18552" y="331"/>
                      <a:pt x="18788" y="331"/>
                    </a:cubicBezTo>
                    <a:cubicBezTo>
                      <a:pt x="18958" y="331"/>
                      <a:pt x="19130" y="325"/>
                      <a:pt x="19303" y="310"/>
                    </a:cubicBezTo>
                    <a:lnTo>
                      <a:pt x="19374" y="310"/>
                    </a:lnTo>
                    <a:cubicBezTo>
                      <a:pt x="19621" y="322"/>
                      <a:pt x="19811" y="322"/>
                      <a:pt x="20061" y="322"/>
                    </a:cubicBezTo>
                    <a:cubicBezTo>
                      <a:pt x="20296" y="322"/>
                      <a:pt x="20486" y="322"/>
                      <a:pt x="20733" y="310"/>
                    </a:cubicBezTo>
                    <a:lnTo>
                      <a:pt x="20816" y="310"/>
                    </a:lnTo>
                    <a:cubicBezTo>
                      <a:pt x="20984" y="325"/>
                      <a:pt x="21153" y="331"/>
                      <a:pt x="21322" y="331"/>
                    </a:cubicBezTo>
                    <a:cubicBezTo>
                      <a:pt x="21556" y="331"/>
                      <a:pt x="21789" y="319"/>
                      <a:pt x="22022" y="299"/>
                    </a:cubicBezTo>
                    <a:cubicBezTo>
                      <a:pt x="22256" y="319"/>
                      <a:pt x="22485" y="331"/>
                      <a:pt x="22718" y="331"/>
                    </a:cubicBezTo>
                    <a:cubicBezTo>
                      <a:pt x="22885" y="331"/>
                      <a:pt x="23054" y="325"/>
                      <a:pt x="23228" y="310"/>
                    </a:cubicBezTo>
                    <a:lnTo>
                      <a:pt x="23299" y="310"/>
                    </a:lnTo>
                    <a:cubicBezTo>
                      <a:pt x="23548" y="322"/>
                      <a:pt x="23750" y="322"/>
                      <a:pt x="23986" y="322"/>
                    </a:cubicBezTo>
                    <a:cubicBezTo>
                      <a:pt x="24150" y="322"/>
                      <a:pt x="24292" y="322"/>
                      <a:pt x="24471" y="310"/>
                    </a:cubicBezTo>
                    <a:lnTo>
                      <a:pt x="24530" y="310"/>
                    </a:lnTo>
                    <a:cubicBezTo>
                      <a:pt x="24651" y="326"/>
                      <a:pt x="24773" y="333"/>
                      <a:pt x="24893" y="333"/>
                    </a:cubicBezTo>
                    <a:cubicBezTo>
                      <a:pt x="25137" y="333"/>
                      <a:pt x="25380" y="306"/>
                      <a:pt x="25617" y="274"/>
                    </a:cubicBezTo>
                    <a:cubicBezTo>
                      <a:pt x="25666" y="274"/>
                      <a:pt x="25722" y="288"/>
                      <a:pt x="25771" y="288"/>
                    </a:cubicBezTo>
                    <a:cubicBezTo>
                      <a:pt x="25818" y="288"/>
                      <a:pt x="25865" y="293"/>
                      <a:pt x="25912" y="293"/>
                    </a:cubicBezTo>
                    <a:cubicBezTo>
                      <a:pt x="25936" y="293"/>
                      <a:pt x="25960" y="292"/>
                      <a:pt x="25983" y="288"/>
                    </a:cubicBezTo>
                    <a:cubicBezTo>
                      <a:pt x="26219" y="288"/>
                      <a:pt x="26457" y="274"/>
                      <a:pt x="26693" y="274"/>
                    </a:cubicBezTo>
                    <a:cubicBezTo>
                      <a:pt x="26786" y="274"/>
                      <a:pt x="26883" y="262"/>
                      <a:pt x="26999" y="262"/>
                    </a:cubicBezTo>
                    <a:cubicBezTo>
                      <a:pt x="26977" y="217"/>
                      <a:pt x="26965" y="169"/>
                      <a:pt x="26943" y="157"/>
                    </a:cubicBezTo>
                    <a:cubicBezTo>
                      <a:pt x="26857" y="132"/>
                      <a:pt x="26764" y="98"/>
                      <a:pt x="26681" y="98"/>
                    </a:cubicBezTo>
                    <a:cubicBezTo>
                      <a:pt x="26645" y="100"/>
                      <a:pt x="26609" y="101"/>
                      <a:pt x="26573" y="101"/>
                    </a:cubicBezTo>
                    <a:cubicBezTo>
                      <a:pt x="26420" y="101"/>
                      <a:pt x="26268" y="84"/>
                      <a:pt x="26114" y="75"/>
                    </a:cubicBezTo>
                    <a:cubicBezTo>
                      <a:pt x="26077" y="61"/>
                      <a:pt x="26043" y="61"/>
                      <a:pt x="26020" y="61"/>
                    </a:cubicBezTo>
                    <a:cubicBezTo>
                      <a:pt x="25960" y="69"/>
                      <a:pt x="25900" y="73"/>
                      <a:pt x="25841" y="73"/>
                    </a:cubicBezTo>
                    <a:cubicBezTo>
                      <a:pt x="25644" y="73"/>
                      <a:pt x="25452" y="35"/>
                      <a:pt x="25263" y="27"/>
                    </a:cubicBezTo>
                    <a:lnTo>
                      <a:pt x="24871" y="27"/>
                    </a:lnTo>
                    <a:cubicBezTo>
                      <a:pt x="24842" y="24"/>
                      <a:pt x="24812" y="23"/>
                      <a:pt x="24782" y="23"/>
                    </a:cubicBezTo>
                    <a:cubicBezTo>
                      <a:pt x="24752" y="23"/>
                      <a:pt x="24722" y="24"/>
                      <a:pt x="24694" y="24"/>
                    </a:cubicBezTo>
                    <a:cubicBezTo>
                      <a:pt x="24636" y="24"/>
                      <a:pt x="24583" y="21"/>
                      <a:pt x="24542" y="4"/>
                    </a:cubicBezTo>
                    <a:cubicBezTo>
                      <a:pt x="24510" y="2"/>
                      <a:pt x="24479" y="1"/>
                      <a:pt x="24447" y="1"/>
                    </a:cubicBezTo>
                    <a:cubicBezTo>
                      <a:pt x="24315" y="1"/>
                      <a:pt x="24184" y="18"/>
                      <a:pt x="24059" y="18"/>
                    </a:cubicBezTo>
                    <a:cubicBezTo>
                      <a:pt x="24034" y="18"/>
                      <a:pt x="24010" y="17"/>
                      <a:pt x="23986" y="15"/>
                    </a:cubicBezTo>
                    <a:cubicBezTo>
                      <a:pt x="23950" y="17"/>
                      <a:pt x="23914" y="18"/>
                      <a:pt x="23878" y="18"/>
                    </a:cubicBezTo>
                    <a:cubicBezTo>
                      <a:pt x="23697" y="18"/>
                      <a:pt x="23516" y="1"/>
                      <a:pt x="23335" y="1"/>
                    </a:cubicBezTo>
                    <a:cubicBezTo>
                      <a:pt x="23291" y="1"/>
                      <a:pt x="23248" y="2"/>
                      <a:pt x="23205" y="4"/>
                    </a:cubicBezTo>
                    <a:cubicBezTo>
                      <a:pt x="23146" y="21"/>
                      <a:pt x="23069" y="24"/>
                      <a:pt x="22988" y="24"/>
                    </a:cubicBezTo>
                    <a:cubicBezTo>
                      <a:pt x="22947" y="24"/>
                      <a:pt x="22905" y="23"/>
                      <a:pt x="22864" y="23"/>
                    </a:cubicBezTo>
                    <a:cubicBezTo>
                      <a:pt x="22823" y="23"/>
                      <a:pt x="22782" y="24"/>
                      <a:pt x="22743" y="27"/>
                    </a:cubicBezTo>
                    <a:lnTo>
                      <a:pt x="22189" y="27"/>
                    </a:lnTo>
                    <a:cubicBezTo>
                      <a:pt x="22130" y="27"/>
                      <a:pt x="22081" y="38"/>
                      <a:pt x="22022" y="38"/>
                    </a:cubicBezTo>
                    <a:cubicBezTo>
                      <a:pt x="21962" y="38"/>
                      <a:pt x="21905" y="27"/>
                      <a:pt x="21846" y="27"/>
                    </a:cubicBezTo>
                    <a:lnTo>
                      <a:pt x="21301" y="27"/>
                    </a:lnTo>
                    <a:cubicBezTo>
                      <a:pt x="21260" y="24"/>
                      <a:pt x="21218" y="23"/>
                      <a:pt x="21176" y="23"/>
                    </a:cubicBezTo>
                    <a:cubicBezTo>
                      <a:pt x="21134" y="23"/>
                      <a:pt x="21092" y="24"/>
                      <a:pt x="21051" y="24"/>
                    </a:cubicBezTo>
                    <a:cubicBezTo>
                      <a:pt x="20970" y="24"/>
                      <a:pt x="20892" y="21"/>
                      <a:pt x="20827" y="4"/>
                    </a:cubicBezTo>
                    <a:cubicBezTo>
                      <a:pt x="20786" y="2"/>
                      <a:pt x="20745" y="1"/>
                      <a:pt x="20703" y="1"/>
                    </a:cubicBezTo>
                    <a:cubicBezTo>
                      <a:pt x="20525" y="1"/>
                      <a:pt x="20340" y="18"/>
                      <a:pt x="20164" y="18"/>
                    </a:cubicBezTo>
                    <a:cubicBezTo>
                      <a:pt x="20129" y="18"/>
                      <a:pt x="20095" y="17"/>
                      <a:pt x="20061" y="15"/>
                    </a:cubicBezTo>
                    <a:cubicBezTo>
                      <a:pt x="20025" y="17"/>
                      <a:pt x="19989" y="18"/>
                      <a:pt x="19954" y="18"/>
                    </a:cubicBezTo>
                    <a:cubicBezTo>
                      <a:pt x="19771" y="18"/>
                      <a:pt x="19590" y="1"/>
                      <a:pt x="19409" y="1"/>
                    </a:cubicBezTo>
                    <a:cubicBezTo>
                      <a:pt x="19366" y="1"/>
                      <a:pt x="19323" y="2"/>
                      <a:pt x="19280" y="4"/>
                    </a:cubicBezTo>
                    <a:cubicBezTo>
                      <a:pt x="19215" y="21"/>
                      <a:pt x="19138" y="24"/>
                      <a:pt x="19058" y="24"/>
                    </a:cubicBezTo>
                    <a:cubicBezTo>
                      <a:pt x="19018" y="24"/>
                      <a:pt x="18977" y="23"/>
                      <a:pt x="18936" y="23"/>
                    </a:cubicBezTo>
                    <a:cubicBezTo>
                      <a:pt x="18896" y="23"/>
                      <a:pt x="18856" y="24"/>
                      <a:pt x="18818" y="27"/>
                    </a:cubicBezTo>
                    <a:lnTo>
                      <a:pt x="18262" y="27"/>
                    </a:lnTo>
                    <a:cubicBezTo>
                      <a:pt x="18202" y="27"/>
                      <a:pt x="18145" y="38"/>
                      <a:pt x="18086" y="38"/>
                    </a:cubicBezTo>
                    <a:cubicBezTo>
                      <a:pt x="18037" y="38"/>
                      <a:pt x="17978" y="27"/>
                      <a:pt x="17918" y="27"/>
                    </a:cubicBezTo>
                    <a:lnTo>
                      <a:pt x="17365" y="27"/>
                    </a:lnTo>
                    <a:cubicBezTo>
                      <a:pt x="17326" y="24"/>
                      <a:pt x="17286" y="23"/>
                      <a:pt x="17245" y="23"/>
                    </a:cubicBezTo>
                    <a:cubicBezTo>
                      <a:pt x="17205" y="23"/>
                      <a:pt x="17164" y="24"/>
                      <a:pt x="17124" y="24"/>
                    </a:cubicBezTo>
                    <a:cubicBezTo>
                      <a:pt x="17044" y="24"/>
                      <a:pt x="16968" y="21"/>
                      <a:pt x="16902" y="4"/>
                    </a:cubicBezTo>
                    <a:cubicBezTo>
                      <a:pt x="16859" y="2"/>
                      <a:pt x="16816" y="1"/>
                      <a:pt x="16773" y="1"/>
                    </a:cubicBezTo>
                    <a:cubicBezTo>
                      <a:pt x="16591" y="1"/>
                      <a:pt x="16411" y="18"/>
                      <a:pt x="16229" y="18"/>
                    </a:cubicBezTo>
                    <a:cubicBezTo>
                      <a:pt x="16193" y="18"/>
                      <a:pt x="16158" y="17"/>
                      <a:pt x="16122" y="15"/>
                    </a:cubicBezTo>
                    <a:cubicBezTo>
                      <a:pt x="16088" y="17"/>
                      <a:pt x="16054" y="18"/>
                      <a:pt x="16019" y="18"/>
                    </a:cubicBezTo>
                    <a:cubicBezTo>
                      <a:pt x="15843" y="18"/>
                      <a:pt x="15657" y="1"/>
                      <a:pt x="15478" y="1"/>
                    </a:cubicBezTo>
                    <a:cubicBezTo>
                      <a:pt x="15436" y="1"/>
                      <a:pt x="15394" y="2"/>
                      <a:pt x="15353" y="4"/>
                    </a:cubicBezTo>
                    <a:cubicBezTo>
                      <a:pt x="15288" y="21"/>
                      <a:pt x="15211" y="24"/>
                      <a:pt x="15130" y="24"/>
                    </a:cubicBezTo>
                    <a:cubicBezTo>
                      <a:pt x="15090" y="24"/>
                      <a:pt x="15048" y="23"/>
                      <a:pt x="15006" y="23"/>
                    </a:cubicBezTo>
                    <a:cubicBezTo>
                      <a:pt x="14965" y="23"/>
                      <a:pt x="14923" y="24"/>
                      <a:pt x="14882" y="27"/>
                    </a:cubicBezTo>
                    <a:lnTo>
                      <a:pt x="14337" y="27"/>
                    </a:lnTo>
                    <a:cubicBezTo>
                      <a:pt x="14277" y="27"/>
                      <a:pt x="14218" y="38"/>
                      <a:pt x="14158" y="38"/>
                    </a:cubicBezTo>
                    <a:cubicBezTo>
                      <a:pt x="14101" y="38"/>
                      <a:pt x="14042" y="27"/>
                      <a:pt x="13993" y="27"/>
                    </a:cubicBezTo>
                    <a:lnTo>
                      <a:pt x="13437" y="27"/>
                    </a:lnTo>
                    <a:cubicBezTo>
                      <a:pt x="13399" y="24"/>
                      <a:pt x="13358" y="23"/>
                      <a:pt x="13317" y="23"/>
                    </a:cubicBezTo>
                    <a:cubicBezTo>
                      <a:pt x="13276" y="23"/>
                      <a:pt x="13233" y="24"/>
                      <a:pt x="13192" y="24"/>
                    </a:cubicBezTo>
                    <a:cubicBezTo>
                      <a:pt x="13109" y="24"/>
                      <a:pt x="13030" y="21"/>
                      <a:pt x="12966" y="4"/>
                    </a:cubicBezTo>
                    <a:cubicBezTo>
                      <a:pt x="12925" y="2"/>
                      <a:pt x="12883" y="1"/>
                      <a:pt x="12841" y="1"/>
                    </a:cubicBezTo>
                    <a:cubicBezTo>
                      <a:pt x="12665" y="1"/>
                      <a:pt x="12484" y="18"/>
                      <a:pt x="12303" y="18"/>
                    </a:cubicBezTo>
                    <a:cubicBezTo>
                      <a:pt x="12268" y="18"/>
                      <a:pt x="12232" y="17"/>
                      <a:pt x="12197" y="15"/>
                    </a:cubicBezTo>
                    <a:cubicBezTo>
                      <a:pt x="12161" y="17"/>
                      <a:pt x="12126" y="18"/>
                      <a:pt x="12090" y="18"/>
                    </a:cubicBezTo>
                    <a:cubicBezTo>
                      <a:pt x="11908" y="18"/>
                      <a:pt x="11726" y="1"/>
                      <a:pt x="11545" y="1"/>
                    </a:cubicBezTo>
                    <a:cubicBezTo>
                      <a:pt x="11502" y="1"/>
                      <a:pt x="11459" y="2"/>
                      <a:pt x="11417" y="4"/>
                    </a:cubicBezTo>
                    <a:cubicBezTo>
                      <a:pt x="11357" y="21"/>
                      <a:pt x="11280" y="24"/>
                      <a:pt x="11198" y="24"/>
                    </a:cubicBezTo>
                    <a:cubicBezTo>
                      <a:pt x="11157" y="24"/>
                      <a:pt x="11116" y="23"/>
                      <a:pt x="11074" y="23"/>
                    </a:cubicBezTo>
                    <a:cubicBezTo>
                      <a:pt x="11033" y="23"/>
                      <a:pt x="10992" y="24"/>
                      <a:pt x="10954" y="27"/>
                    </a:cubicBezTo>
                    <a:lnTo>
                      <a:pt x="10398" y="27"/>
                    </a:lnTo>
                    <a:cubicBezTo>
                      <a:pt x="10341" y="27"/>
                      <a:pt x="10293" y="38"/>
                      <a:pt x="10233" y="38"/>
                    </a:cubicBezTo>
                    <a:cubicBezTo>
                      <a:pt x="10174" y="38"/>
                      <a:pt x="10114" y="27"/>
                      <a:pt x="10057" y="27"/>
                    </a:cubicBezTo>
                    <a:lnTo>
                      <a:pt x="9512" y="27"/>
                    </a:lnTo>
                    <a:cubicBezTo>
                      <a:pt x="9471" y="24"/>
                      <a:pt x="9429" y="23"/>
                      <a:pt x="9387" y="23"/>
                    </a:cubicBezTo>
                    <a:cubicBezTo>
                      <a:pt x="9345" y="23"/>
                      <a:pt x="9304" y="24"/>
                      <a:pt x="9263" y="24"/>
                    </a:cubicBezTo>
                    <a:cubicBezTo>
                      <a:pt x="9181" y="24"/>
                      <a:pt x="9104" y="21"/>
                      <a:pt x="9039" y="4"/>
                    </a:cubicBezTo>
                    <a:cubicBezTo>
                      <a:pt x="8998" y="2"/>
                      <a:pt x="8956" y="1"/>
                      <a:pt x="8914" y="1"/>
                    </a:cubicBezTo>
                    <a:cubicBezTo>
                      <a:pt x="8737" y="1"/>
                      <a:pt x="8551" y="18"/>
                      <a:pt x="8373" y="18"/>
                    </a:cubicBezTo>
                    <a:cubicBezTo>
                      <a:pt x="8338" y="18"/>
                      <a:pt x="8304" y="17"/>
                      <a:pt x="8270" y="15"/>
                    </a:cubicBezTo>
                    <a:cubicBezTo>
                      <a:pt x="8234" y="17"/>
                      <a:pt x="8199" y="18"/>
                      <a:pt x="8163" y="18"/>
                    </a:cubicBezTo>
                    <a:cubicBezTo>
                      <a:pt x="7983" y="18"/>
                      <a:pt x="7801" y="1"/>
                      <a:pt x="7619" y="1"/>
                    </a:cubicBezTo>
                    <a:cubicBezTo>
                      <a:pt x="7576" y="1"/>
                      <a:pt x="7532" y="2"/>
                      <a:pt x="7489" y="4"/>
                    </a:cubicBezTo>
                    <a:cubicBezTo>
                      <a:pt x="7425" y="21"/>
                      <a:pt x="7349" y="24"/>
                      <a:pt x="7269" y="24"/>
                    </a:cubicBezTo>
                    <a:cubicBezTo>
                      <a:pt x="7229" y="24"/>
                      <a:pt x="7188" y="23"/>
                      <a:pt x="7148" y="23"/>
                    </a:cubicBezTo>
                    <a:cubicBezTo>
                      <a:pt x="7108" y="23"/>
                      <a:pt x="7068" y="24"/>
                      <a:pt x="7029" y="27"/>
                    </a:cubicBezTo>
                    <a:lnTo>
                      <a:pt x="6473" y="27"/>
                    </a:lnTo>
                    <a:cubicBezTo>
                      <a:pt x="6414" y="27"/>
                      <a:pt x="6354" y="38"/>
                      <a:pt x="6297" y="38"/>
                    </a:cubicBezTo>
                    <a:cubicBezTo>
                      <a:pt x="6249" y="38"/>
                      <a:pt x="6189" y="27"/>
                      <a:pt x="6130" y="27"/>
                    </a:cubicBezTo>
                    <a:lnTo>
                      <a:pt x="5574" y="27"/>
                    </a:lnTo>
                    <a:cubicBezTo>
                      <a:pt x="5535" y="24"/>
                      <a:pt x="5496" y="23"/>
                      <a:pt x="5455" y="23"/>
                    </a:cubicBezTo>
                    <a:cubicBezTo>
                      <a:pt x="5415" y="23"/>
                      <a:pt x="5375" y="24"/>
                      <a:pt x="5335" y="24"/>
                    </a:cubicBezTo>
                    <a:cubicBezTo>
                      <a:pt x="5256" y="24"/>
                      <a:pt x="5179" y="21"/>
                      <a:pt x="5114" y="4"/>
                    </a:cubicBezTo>
                    <a:cubicBezTo>
                      <a:pt x="5071" y="2"/>
                      <a:pt x="5027" y="1"/>
                      <a:pt x="4984" y="1"/>
                    </a:cubicBezTo>
                    <a:cubicBezTo>
                      <a:pt x="4803" y="1"/>
                      <a:pt x="4622" y="18"/>
                      <a:pt x="4441" y="18"/>
                    </a:cubicBezTo>
                    <a:cubicBezTo>
                      <a:pt x="4405" y="18"/>
                      <a:pt x="4369" y="17"/>
                      <a:pt x="4333" y="15"/>
                    </a:cubicBezTo>
                    <a:cubicBezTo>
                      <a:pt x="4299" y="17"/>
                      <a:pt x="4265" y="18"/>
                      <a:pt x="4230" y="18"/>
                    </a:cubicBezTo>
                    <a:cubicBezTo>
                      <a:pt x="4052" y="18"/>
                      <a:pt x="3868" y="1"/>
                      <a:pt x="3690" y="1"/>
                    </a:cubicBezTo>
                    <a:cubicBezTo>
                      <a:pt x="3648" y="1"/>
                      <a:pt x="3606" y="2"/>
                      <a:pt x="3564" y="4"/>
                    </a:cubicBezTo>
                    <a:cubicBezTo>
                      <a:pt x="3499" y="21"/>
                      <a:pt x="3422" y="24"/>
                      <a:pt x="3341" y="24"/>
                    </a:cubicBezTo>
                    <a:cubicBezTo>
                      <a:pt x="3301" y="24"/>
                      <a:pt x="3259" y="23"/>
                      <a:pt x="3217" y="23"/>
                    </a:cubicBezTo>
                    <a:cubicBezTo>
                      <a:pt x="3175" y="23"/>
                      <a:pt x="3132" y="24"/>
                      <a:pt x="3090" y="27"/>
                    </a:cubicBezTo>
                    <a:lnTo>
                      <a:pt x="2548" y="27"/>
                    </a:lnTo>
                    <a:cubicBezTo>
                      <a:pt x="2489" y="27"/>
                      <a:pt x="2429" y="38"/>
                      <a:pt x="2370" y="38"/>
                    </a:cubicBezTo>
                    <a:cubicBezTo>
                      <a:pt x="2310" y="38"/>
                      <a:pt x="2253" y="27"/>
                      <a:pt x="2205" y="27"/>
                    </a:cubicBezTo>
                    <a:lnTo>
                      <a:pt x="1649" y="27"/>
                    </a:lnTo>
                    <a:cubicBezTo>
                      <a:pt x="1610" y="24"/>
                      <a:pt x="1570" y="23"/>
                      <a:pt x="1529" y="23"/>
                    </a:cubicBezTo>
                    <a:cubicBezTo>
                      <a:pt x="1487" y="23"/>
                      <a:pt x="1446" y="24"/>
                      <a:pt x="1405" y="24"/>
                    </a:cubicBezTo>
                    <a:cubicBezTo>
                      <a:pt x="1324" y="24"/>
                      <a:pt x="1247" y="21"/>
                      <a:pt x="1189" y="4"/>
                    </a:cubicBezTo>
                    <a:cubicBezTo>
                      <a:pt x="1146" y="2"/>
                      <a:pt x="1103" y="1"/>
                      <a:pt x="105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517268" y="4411557"/>
                <a:ext cx="2289384" cy="26568"/>
              </a:xfrm>
              <a:custGeom>
                <a:avLst/>
                <a:gdLst/>
                <a:ahLst/>
                <a:cxnLst/>
                <a:rect l="l" t="t" r="r" b="b"/>
                <a:pathLst>
                  <a:path w="31797" h="369" extrusionOk="0">
                    <a:moveTo>
                      <a:pt x="263" y="1"/>
                    </a:moveTo>
                    <a:cubicBezTo>
                      <a:pt x="108" y="1"/>
                      <a:pt x="1" y="57"/>
                      <a:pt x="1" y="156"/>
                    </a:cubicBezTo>
                    <a:cubicBezTo>
                      <a:pt x="1" y="268"/>
                      <a:pt x="138" y="358"/>
                      <a:pt x="292" y="358"/>
                    </a:cubicBezTo>
                    <a:cubicBezTo>
                      <a:pt x="301" y="358"/>
                      <a:pt x="310" y="358"/>
                      <a:pt x="319" y="357"/>
                    </a:cubicBezTo>
                    <a:lnTo>
                      <a:pt x="356" y="357"/>
                    </a:lnTo>
                    <a:lnTo>
                      <a:pt x="356" y="368"/>
                    </a:lnTo>
                    <a:cubicBezTo>
                      <a:pt x="436" y="366"/>
                      <a:pt x="516" y="365"/>
                      <a:pt x="597" y="365"/>
                    </a:cubicBezTo>
                    <a:cubicBezTo>
                      <a:pt x="740" y="365"/>
                      <a:pt x="883" y="368"/>
                      <a:pt x="1027" y="368"/>
                    </a:cubicBezTo>
                    <a:cubicBezTo>
                      <a:pt x="1158" y="368"/>
                      <a:pt x="1289" y="366"/>
                      <a:pt x="1420" y="357"/>
                    </a:cubicBezTo>
                    <a:cubicBezTo>
                      <a:pt x="1562" y="346"/>
                      <a:pt x="1704" y="346"/>
                      <a:pt x="1831" y="320"/>
                    </a:cubicBezTo>
                    <a:cubicBezTo>
                      <a:pt x="1891" y="309"/>
                      <a:pt x="1951" y="309"/>
                      <a:pt x="2021" y="309"/>
                    </a:cubicBezTo>
                    <a:cubicBezTo>
                      <a:pt x="2092" y="309"/>
                      <a:pt x="2175" y="298"/>
                      <a:pt x="2257" y="298"/>
                    </a:cubicBezTo>
                    <a:lnTo>
                      <a:pt x="2376" y="298"/>
                    </a:lnTo>
                    <a:cubicBezTo>
                      <a:pt x="2458" y="298"/>
                      <a:pt x="2541" y="309"/>
                      <a:pt x="2626" y="309"/>
                    </a:cubicBezTo>
                    <a:cubicBezTo>
                      <a:pt x="2683" y="309"/>
                      <a:pt x="2742" y="309"/>
                      <a:pt x="2802" y="320"/>
                    </a:cubicBezTo>
                    <a:cubicBezTo>
                      <a:pt x="2944" y="346"/>
                      <a:pt x="3086" y="346"/>
                      <a:pt x="3216" y="357"/>
                    </a:cubicBezTo>
                    <a:cubicBezTo>
                      <a:pt x="3347" y="366"/>
                      <a:pt x="3478" y="368"/>
                      <a:pt x="3609" y="368"/>
                    </a:cubicBezTo>
                    <a:cubicBezTo>
                      <a:pt x="3753" y="368"/>
                      <a:pt x="3896" y="365"/>
                      <a:pt x="4039" y="365"/>
                    </a:cubicBezTo>
                    <a:cubicBezTo>
                      <a:pt x="4120" y="365"/>
                      <a:pt x="4200" y="366"/>
                      <a:pt x="4280" y="368"/>
                    </a:cubicBezTo>
                    <a:cubicBezTo>
                      <a:pt x="4363" y="366"/>
                      <a:pt x="4445" y="365"/>
                      <a:pt x="4526" y="365"/>
                    </a:cubicBezTo>
                    <a:cubicBezTo>
                      <a:pt x="4671" y="365"/>
                      <a:pt x="4813" y="368"/>
                      <a:pt x="4954" y="368"/>
                    </a:cubicBezTo>
                    <a:cubicBezTo>
                      <a:pt x="5084" y="368"/>
                      <a:pt x="5214" y="366"/>
                      <a:pt x="5345" y="357"/>
                    </a:cubicBezTo>
                    <a:cubicBezTo>
                      <a:pt x="5486" y="346"/>
                      <a:pt x="5628" y="346"/>
                      <a:pt x="5759" y="320"/>
                    </a:cubicBezTo>
                    <a:cubicBezTo>
                      <a:pt x="5830" y="309"/>
                      <a:pt x="5889" y="309"/>
                      <a:pt x="5946" y="309"/>
                    </a:cubicBezTo>
                    <a:cubicBezTo>
                      <a:pt x="6031" y="309"/>
                      <a:pt x="6102" y="298"/>
                      <a:pt x="6185" y="298"/>
                    </a:cubicBezTo>
                    <a:lnTo>
                      <a:pt x="6315" y="298"/>
                    </a:lnTo>
                    <a:cubicBezTo>
                      <a:pt x="6386" y="298"/>
                      <a:pt x="6468" y="309"/>
                      <a:pt x="6551" y="309"/>
                    </a:cubicBezTo>
                    <a:cubicBezTo>
                      <a:pt x="6610" y="309"/>
                      <a:pt x="6670" y="309"/>
                      <a:pt x="6741" y="320"/>
                    </a:cubicBezTo>
                    <a:cubicBezTo>
                      <a:pt x="6869" y="346"/>
                      <a:pt x="7010" y="346"/>
                      <a:pt x="7152" y="357"/>
                    </a:cubicBezTo>
                    <a:cubicBezTo>
                      <a:pt x="7283" y="366"/>
                      <a:pt x="7413" y="368"/>
                      <a:pt x="7542" y="368"/>
                    </a:cubicBezTo>
                    <a:cubicBezTo>
                      <a:pt x="7684" y="368"/>
                      <a:pt x="7826" y="365"/>
                      <a:pt x="7971" y="365"/>
                    </a:cubicBezTo>
                    <a:cubicBezTo>
                      <a:pt x="8052" y="365"/>
                      <a:pt x="8134" y="366"/>
                      <a:pt x="8217" y="368"/>
                    </a:cubicBezTo>
                    <a:cubicBezTo>
                      <a:pt x="8297" y="366"/>
                      <a:pt x="8377" y="365"/>
                      <a:pt x="8458" y="365"/>
                    </a:cubicBezTo>
                    <a:cubicBezTo>
                      <a:pt x="8601" y="365"/>
                      <a:pt x="8744" y="368"/>
                      <a:pt x="8888" y="368"/>
                    </a:cubicBezTo>
                    <a:cubicBezTo>
                      <a:pt x="9019" y="368"/>
                      <a:pt x="9150" y="366"/>
                      <a:pt x="9281" y="357"/>
                    </a:cubicBezTo>
                    <a:cubicBezTo>
                      <a:pt x="9411" y="346"/>
                      <a:pt x="9553" y="346"/>
                      <a:pt x="9695" y="320"/>
                    </a:cubicBezTo>
                    <a:cubicBezTo>
                      <a:pt x="9755" y="309"/>
                      <a:pt x="9814" y="309"/>
                      <a:pt x="9874" y="309"/>
                    </a:cubicBezTo>
                    <a:cubicBezTo>
                      <a:pt x="9956" y="309"/>
                      <a:pt x="10038" y="298"/>
                      <a:pt x="10121" y="298"/>
                    </a:cubicBezTo>
                    <a:lnTo>
                      <a:pt x="10240" y="298"/>
                    </a:lnTo>
                    <a:cubicBezTo>
                      <a:pt x="10322" y="298"/>
                      <a:pt x="10404" y="309"/>
                      <a:pt x="10475" y="309"/>
                    </a:cubicBezTo>
                    <a:cubicBezTo>
                      <a:pt x="10546" y="309"/>
                      <a:pt x="10606" y="309"/>
                      <a:pt x="10666" y="320"/>
                    </a:cubicBezTo>
                    <a:cubicBezTo>
                      <a:pt x="10796" y="346"/>
                      <a:pt x="10938" y="346"/>
                      <a:pt x="11080" y="357"/>
                    </a:cubicBezTo>
                    <a:cubicBezTo>
                      <a:pt x="11211" y="366"/>
                      <a:pt x="11342" y="368"/>
                      <a:pt x="11473" y="368"/>
                    </a:cubicBezTo>
                    <a:cubicBezTo>
                      <a:pt x="11616" y="368"/>
                      <a:pt x="11760" y="365"/>
                      <a:pt x="11903" y="365"/>
                    </a:cubicBezTo>
                    <a:cubicBezTo>
                      <a:pt x="11983" y="365"/>
                      <a:pt x="12064" y="366"/>
                      <a:pt x="12144" y="368"/>
                    </a:cubicBezTo>
                    <a:cubicBezTo>
                      <a:pt x="12224" y="366"/>
                      <a:pt x="12305" y="365"/>
                      <a:pt x="12385" y="365"/>
                    </a:cubicBezTo>
                    <a:cubicBezTo>
                      <a:pt x="12529" y="365"/>
                      <a:pt x="12672" y="368"/>
                      <a:pt x="12815" y="368"/>
                    </a:cubicBezTo>
                    <a:cubicBezTo>
                      <a:pt x="12946" y="368"/>
                      <a:pt x="13077" y="366"/>
                      <a:pt x="13208" y="357"/>
                    </a:cubicBezTo>
                    <a:cubicBezTo>
                      <a:pt x="13350" y="346"/>
                      <a:pt x="13492" y="346"/>
                      <a:pt x="13623" y="320"/>
                    </a:cubicBezTo>
                    <a:cubicBezTo>
                      <a:pt x="13679" y="309"/>
                      <a:pt x="13739" y="309"/>
                      <a:pt x="13810" y="309"/>
                    </a:cubicBezTo>
                    <a:cubicBezTo>
                      <a:pt x="13881" y="309"/>
                      <a:pt x="13963" y="298"/>
                      <a:pt x="14048" y="298"/>
                    </a:cubicBezTo>
                    <a:lnTo>
                      <a:pt x="14165" y="298"/>
                    </a:lnTo>
                    <a:cubicBezTo>
                      <a:pt x="14247" y="298"/>
                      <a:pt x="14332" y="309"/>
                      <a:pt x="14414" y="309"/>
                    </a:cubicBezTo>
                    <a:cubicBezTo>
                      <a:pt x="14474" y="309"/>
                      <a:pt x="14531" y="309"/>
                      <a:pt x="14590" y="320"/>
                    </a:cubicBezTo>
                    <a:cubicBezTo>
                      <a:pt x="14732" y="346"/>
                      <a:pt x="14874" y="346"/>
                      <a:pt x="15005" y="357"/>
                    </a:cubicBezTo>
                    <a:cubicBezTo>
                      <a:pt x="15136" y="366"/>
                      <a:pt x="15267" y="368"/>
                      <a:pt x="15398" y="368"/>
                    </a:cubicBezTo>
                    <a:cubicBezTo>
                      <a:pt x="15541" y="368"/>
                      <a:pt x="15684" y="365"/>
                      <a:pt x="15828" y="365"/>
                    </a:cubicBezTo>
                    <a:cubicBezTo>
                      <a:pt x="15908" y="365"/>
                      <a:pt x="15988" y="366"/>
                      <a:pt x="16069" y="368"/>
                    </a:cubicBezTo>
                    <a:cubicBezTo>
                      <a:pt x="16152" y="366"/>
                      <a:pt x="16234" y="365"/>
                      <a:pt x="16315" y="365"/>
                    </a:cubicBezTo>
                    <a:cubicBezTo>
                      <a:pt x="16459" y="365"/>
                      <a:pt x="16601" y="368"/>
                      <a:pt x="16743" y="368"/>
                    </a:cubicBezTo>
                    <a:cubicBezTo>
                      <a:pt x="16873" y="368"/>
                      <a:pt x="17002" y="366"/>
                      <a:pt x="17133" y="357"/>
                    </a:cubicBezTo>
                    <a:cubicBezTo>
                      <a:pt x="17275" y="346"/>
                      <a:pt x="17417" y="346"/>
                      <a:pt x="17547" y="320"/>
                    </a:cubicBezTo>
                    <a:cubicBezTo>
                      <a:pt x="17607" y="309"/>
                      <a:pt x="17678" y="309"/>
                      <a:pt x="17737" y="309"/>
                    </a:cubicBezTo>
                    <a:cubicBezTo>
                      <a:pt x="17820" y="309"/>
                      <a:pt x="17891" y="298"/>
                      <a:pt x="17973" y="298"/>
                    </a:cubicBezTo>
                    <a:lnTo>
                      <a:pt x="18104" y="298"/>
                    </a:lnTo>
                    <a:cubicBezTo>
                      <a:pt x="18175" y="298"/>
                      <a:pt x="18257" y="309"/>
                      <a:pt x="18339" y="309"/>
                    </a:cubicBezTo>
                    <a:cubicBezTo>
                      <a:pt x="18399" y="309"/>
                      <a:pt x="18458" y="309"/>
                      <a:pt x="18529" y="320"/>
                    </a:cubicBezTo>
                    <a:cubicBezTo>
                      <a:pt x="18660" y="346"/>
                      <a:pt x="18802" y="346"/>
                      <a:pt x="18944" y="357"/>
                    </a:cubicBezTo>
                    <a:cubicBezTo>
                      <a:pt x="19075" y="366"/>
                      <a:pt x="19204" y="368"/>
                      <a:pt x="19333" y="368"/>
                    </a:cubicBezTo>
                    <a:cubicBezTo>
                      <a:pt x="19474" y="368"/>
                      <a:pt x="19616" y="365"/>
                      <a:pt x="19761" y="365"/>
                    </a:cubicBezTo>
                    <a:cubicBezTo>
                      <a:pt x="19842" y="365"/>
                      <a:pt x="19924" y="366"/>
                      <a:pt x="20008" y="368"/>
                    </a:cubicBezTo>
                    <a:cubicBezTo>
                      <a:pt x="20088" y="366"/>
                      <a:pt x="20168" y="365"/>
                      <a:pt x="20249" y="365"/>
                    </a:cubicBezTo>
                    <a:cubicBezTo>
                      <a:pt x="20392" y="365"/>
                      <a:pt x="20536" y="368"/>
                      <a:pt x="20679" y="368"/>
                    </a:cubicBezTo>
                    <a:cubicBezTo>
                      <a:pt x="20810" y="368"/>
                      <a:pt x="20941" y="366"/>
                      <a:pt x="21072" y="357"/>
                    </a:cubicBezTo>
                    <a:cubicBezTo>
                      <a:pt x="21200" y="346"/>
                      <a:pt x="21342" y="346"/>
                      <a:pt x="21483" y="320"/>
                    </a:cubicBezTo>
                    <a:cubicBezTo>
                      <a:pt x="21543" y="309"/>
                      <a:pt x="21603" y="309"/>
                      <a:pt x="21662" y="309"/>
                    </a:cubicBezTo>
                    <a:cubicBezTo>
                      <a:pt x="21745" y="309"/>
                      <a:pt x="21827" y="298"/>
                      <a:pt x="21909" y="298"/>
                    </a:cubicBezTo>
                    <a:lnTo>
                      <a:pt x="22028" y="298"/>
                    </a:lnTo>
                    <a:cubicBezTo>
                      <a:pt x="22111" y="298"/>
                      <a:pt x="22193" y="309"/>
                      <a:pt x="22264" y="309"/>
                    </a:cubicBezTo>
                    <a:cubicBezTo>
                      <a:pt x="22335" y="309"/>
                      <a:pt x="22394" y="309"/>
                      <a:pt x="22454" y="320"/>
                    </a:cubicBezTo>
                    <a:cubicBezTo>
                      <a:pt x="22585" y="346"/>
                      <a:pt x="22726" y="346"/>
                      <a:pt x="22868" y="357"/>
                    </a:cubicBezTo>
                    <a:cubicBezTo>
                      <a:pt x="22999" y="366"/>
                      <a:pt x="23130" y="368"/>
                      <a:pt x="23261" y="368"/>
                    </a:cubicBezTo>
                    <a:cubicBezTo>
                      <a:pt x="23405" y="368"/>
                      <a:pt x="23548" y="365"/>
                      <a:pt x="23691" y="365"/>
                    </a:cubicBezTo>
                    <a:cubicBezTo>
                      <a:pt x="23772" y="365"/>
                      <a:pt x="23852" y="366"/>
                      <a:pt x="23933" y="368"/>
                    </a:cubicBezTo>
                    <a:cubicBezTo>
                      <a:pt x="24013" y="366"/>
                      <a:pt x="24093" y="365"/>
                      <a:pt x="24174" y="365"/>
                    </a:cubicBezTo>
                    <a:cubicBezTo>
                      <a:pt x="24317" y="365"/>
                      <a:pt x="24460" y="368"/>
                      <a:pt x="24604" y="368"/>
                    </a:cubicBezTo>
                    <a:cubicBezTo>
                      <a:pt x="24735" y="368"/>
                      <a:pt x="24866" y="366"/>
                      <a:pt x="24997" y="357"/>
                    </a:cubicBezTo>
                    <a:cubicBezTo>
                      <a:pt x="25139" y="346"/>
                      <a:pt x="25281" y="346"/>
                      <a:pt x="25411" y="320"/>
                    </a:cubicBezTo>
                    <a:cubicBezTo>
                      <a:pt x="25587" y="298"/>
                      <a:pt x="25777" y="298"/>
                      <a:pt x="25953" y="298"/>
                    </a:cubicBezTo>
                    <a:cubicBezTo>
                      <a:pt x="26048" y="301"/>
                      <a:pt x="26142" y="303"/>
                      <a:pt x="26236" y="303"/>
                    </a:cubicBezTo>
                    <a:cubicBezTo>
                      <a:pt x="26425" y="303"/>
                      <a:pt x="26611" y="298"/>
                      <a:pt x="26793" y="298"/>
                    </a:cubicBezTo>
                    <a:lnTo>
                      <a:pt x="29112" y="298"/>
                    </a:lnTo>
                    <a:cubicBezTo>
                      <a:pt x="29125" y="300"/>
                      <a:pt x="29137" y="301"/>
                      <a:pt x="29149" y="301"/>
                    </a:cubicBezTo>
                    <a:cubicBezTo>
                      <a:pt x="29244" y="301"/>
                      <a:pt x="29321" y="242"/>
                      <a:pt x="29420" y="242"/>
                    </a:cubicBezTo>
                    <a:cubicBezTo>
                      <a:pt x="29438" y="242"/>
                      <a:pt x="29458" y="244"/>
                      <a:pt x="29478" y="249"/>
                    </a:cubicBezTo>
                    <a:cubicBezTo>
                      <a:pt x="29586" y="286"/>
                      <a:pt x="29727" y="286"/>
                      <a:pt x="29844" y="286"/>
                    </a:cubicBezTo>
                    <a:cubicBezTo>
                      <a:pt x="30199" y="286"/>
                      <a:pt x="30554" y="291"/>
                      <a:pt x="30912" y="291"/>
                    </a:cubicBezTo>
                    <a:cubicBezTo>
                      <a:pt x="31091" y="291"/>
                      <a:pt x="31271" y="290"/>
                      <a:pt x="31453" y="286"/>
                    </a:cubicBezTo>
                    <a:cubicBezTo>
                      <a:pt x="31546" y="286"/>
                      <a:pt x="31643" y="275"/>
                      <a:pt x="31725" y="261"/>
                    </a:cubicBezTo>
                    <a:cubicBezTo>
                      <a:pt x="31759" y="249"/>
                      <a:pt x="31796" y="227"/>
                      <a:pt x="31796" y="204"/>
                    </a:cubicBezTo>
                    <a:cubicBezTo>
                      <a:pt x="31796" y="178"/>
                      <a:pt x="31771" y="144"/>
                      <a:pt x="31737" y="133"/>
                    </a:cubicBezTo>
                    <a:cubicBezTo>
                      <a:pt x="31700" y="119"/>
                      <a:pt x="31654" y="107"/>
                      <a:pt x="31617" y="107"/>
                    </a:cubicBezTo>
                    <a:cubicBezTo>
                      <a:pt x="31524" y="107"/>
                      <a:pt x="31441" y="107"/>
                      <a:pt x="31359" y="119"/>
                    </a:cubicBezTo>
                    <a:cubicBezTo>
                      <a:pt x="31251" y="127"/>
                      <a:pt x="31147" y="134"/>
                      <a:pt x="31043" y="134"/>
                    </a:cubicBezTo>
                    <a:cubicBezTo>
                      <a:pt x="30963" y="134"/>
                      <a:pt x="30884" y="130"/>
                      <a:pt x="30803" y="119"/>
                    </a:cubicBezTo>
                    <a:cubicBezTo>
                      <a:pt x="30749" y="113"/>
                      <a:pt x="30693" y="113"/>
                      <a:pt x="30637" y="113"/>
                    </a:cubicBezTo>
                    <a:cubicBezTo>
                      <a:pt x="30581" y="113"/>
                      <a:pt x="30525" y="113"/>
                      <a:pt x="30471" y="107"/>
                    </a:cubicBezTo>
                    <a:cubicBezTo>
                      <a:pt x="30376" y="101"/>
                      <a:pt x="30286" y="87"/>
                      <a:pt x="30194" y="87"/>
                    </a:cubicBezTo>
                    <a:cubicBezTo>
                      <a:pt x="30126" y="87"/>
                      <a:pt x="30057" y="95"/>
                      <a:pt x="29986" y="119"/>
                    </a:cubicBezTo>
                    <a:cubicBezTo>
                      <a:pt x="29976" y="122"/>
                      <a:pt x="29965" y="123"/>
                      <a:pt x="29953" y="123"/>
                    </a:cubicBezTo>
                    <a:cubicBezTo>
                      <a:pt x="29910" y="123"/>
                      <a:pt x="29856" y="107"/>
                      <a:pt x="29810" y="107"/>
                    </a:cubicBezTo>
                    <a:cubicBezTo>
                      <a:pt x="29758" y="99"/>
                      <a:pt x="29707" y="94"/>
                      <a:pt x="29657" y="94"/>
                    </a:cubicBezTo>
                    <a:cubicBezTo>
                      <a:pt x="29568" y="94"/>
                      <a:pt x="29483" y="110"/>
                      <a:pt x="29407" y="156"/>
                    </a:cubicBezTo>
                    <a:cubicBezTo>
                      <a:pt x="29305" y="109"/>
                      <a:pt x="29190" y="92"/>
                      <a:pt x="29066" y="92"/>
                    </a:cubicBezTo>
                    <a:cubicBezTo>
                      <a:pt x="29031" y="92"/>
                      <a:pt x="28995" y="94"/>
                      <a:pt x="28958" y="96"/>
                    </a:cubicBezTo>
                    <a:cubicBezTo>
                      <a:pt x="28720" y="96"/>
                      <a:pt x="28496" y="85"/>
                      <a:pt x="28260" y="85"/>
                    </a:cubicBezTo>
                    <a:cubicBezTo>
                      <a:pt x="27976" y="73"/>
                      <a:pt x="27693" y="73"/>
                      <a:pt x="27420" y="73"/>
                    </a:cubicBezTo>
                    <a:cubicBezTo>
                      <a:pt x="27327" y="73"/>
                      <a:pt x="27219" y="73"/>
                      <a:pt x="27125" y="62"/>
                    </a:cubicBezTo>
                    <a:cubicBezTo>
                      <a:pt x="27057" y="54"/>
                      <a:pt x="26991" y="47"/>
                      <a:pt x="26924" y="47"/>
                    </a:cubicBezTo>
                    <a:cubicBezTo>
                      <a:pt x="26873" y="47"/>
                      <a:pt x="26822" y="51"/>
                      <a:pt x="26770" y="62"/>
                    </a:cubicBezTo>
                    <a:cubicBezTo>
                      <a:pt x="26722" y="62"/>
                      <a:pt x="26651" y="62"/>
                      <a:pt x="26617" y="48"/>
                    </a:cubicBezTo>
                    <a:cubicBezTo>
                      <a:pt x="26515" y="18"/>
                      <a:pt x="26412" y="12"/>
                      <a:pt x="26309" y="12"/>
                    </a:cubicBezTo>
                    <a:cubicBezTo>
                      <a:pt x="26257" y="12"/>
                      <a:pt x="26206" y="14"/>
                      <a:pt x="26155" y="14"/>
                    </a:cubicBezTo>
                    <a:cubicBezTo>
                      <a:pt x="25896" y="25"/>
                      <a:pt x="25647" y="36"/>
                      <a:pt x="25386" y="48"/>
                    </a:cubicBezTo>
                    <a:cubicBezTo>
                      <a:pt x="25198" y="62"/>
                      <a:pt x="24997" y="73"/>
                      <a:pt x="24795" y="85"/>
                    </a:cubicBezTo>
                    <a:cubicBezTo>
                      <a:pt x="24653" y="85"/>
                      <a:pt x="24523" y="73"/>
                      <a:pt x="24392" y="36"/>
                    </a:cubicBezTo>
                    <a:cubicBezTo>
                      <a:pt x="24239" y="14"/>
                      <a:pt x="24086" y="14"/>
                      <a:pt x="23933" y="2"/>
                    </a:cubicBezTo>
                    <a:cubicBezTo>
                      <a:pt x="23779" y="14"/>
                      <a:pt x="23626" y="14"/>
                      <a:pt x="23470" y="36"/>
                    </a:cubicBezTo>
                    <a:cubicBezTo>
                      <a:pt x="23413" y="48"/>
                      <a:pt x="23342" y="62"/>
                      <a:pt x="23271" y="73"/>
                    </a:cubicBezTo>
                    <a:cubicBezTo>
                      <a:pt x="23246" y="73"/>
                      <a:pt x="23223" y="73"/>
                      <a:pt x="23200" y="62"/>
                    </a:cubicBezTo>
                    <a:cubicBezTo>
                      <a:pt x="23081" y="48"/>
                      <a:pt x="22383" y="14"/>
                      <a:pt x="22218" y="14"/>
                    </a:cubicBezTo>
                    <a:cubicBezTo>
                      <a:pt x="22136" y="25"/>
                      <a:pt x="22051" y="25"/>
                      <a:pt x="21969" y="25"/>
                    </a:cubicBezTo>
                    <a:cubicBezTo>
                      <a:pt x="21886" y="25"/>
                      <a:pt x="21793" y="25"/>
                      <a:pt x="21710" y="14"/>
                    </a:cubicBezTo>
                    <a:cubicBezTo>
                      <a:pt x="21554" y="14"/>
                      <a:pt x="20161" y="14"/>
                      <a:pt x="20008" y="2"/>
                    </a:cubicBezTo>
                    <a:cubicBezTo>
                      <a:pt x="19840" y="14"/>
                      <a:pt x="19698" y="14"/>
                      <a:pt x="19545" y="36"/>
                    </a:cubicBezTo>
                    <a:cubicBezTo>
                      <a:pt x="19474" y="48"/>
                      <a:pt x="19415" y="62"/>
                      <a:pt x="19344" y="73"/>
                    </a:cubicBezTo>
                    <a:cubicBezTo>
                      <a:pt x="19321" y="73"/>
                      <a:pt x="19298" y="73"/>
                      <a:pt x="19273" y="62"/>
                    </a:cubicBezTo>
                    <a:cubicBezTo>
                      <a:pt x="19142" y="48"/>
                      <a:pt x="18447" y="14"/>
                      <a:pt x="18291" y="14"/>
                    </a:cubicBezTo>
                    <a:cubicBezTo>
                      <a:pt x="18209" y="25"/>
                      <a:pt x="18126" y="25"/>
                      <a:pt x="18033" y="25"/>
                    </a:cubicBezTo>
                    <a:cubicBezTo>
                      <a:pt x="17950" y="25"/>
                      <a:pt x="17865" y="25"/>
                      <a:pt x="17783" y="14"/>
                    </a:cubicBezTo>
                    <a:cubicBezTo>
                      <a:pt x="17630" y="14"/>
                      <a:pt x="16222" y="14"/>
                      <a:pt x="16069" y="2"/>
                    </a:cubicBezTo>
                    <a:cubicBezTo>
                      <a:pt x="15916" y="14"/>
                      <a:pt x="15762" y="14"/>
                      <a:pt x="15620" y="36"/>
                    </a:cubicBezTo>
                    <a:cubicBezTo>
                      <a:pt x="15550" y="48"/>
                      <a:pt x="15479" y="62"/>
                      <a:pt x="15419" y="73"/>
                    </a:cubicBezTo>
                    <a:cubicBezTo>
                      <a:pt x="15396" y="73"/>
                      <a:pt x="15359" y="73"/>
                      <a:pt x="15337" y="62"/>
                    </a:cubicBezTo>
                    <a:cubicBezTo>
                      <a:pt x="15217" y="48"/>
                      <a:pt x="14519" y="14"/>
                      <a:pt x="14366" y="14"/>
                    </a:cubicBezTo>
                    <a:cubicBezTo>
                      <a:pt x="14284" y="25"/>
                      <a:pt x="14190" y="25"/>
                      <a:pt x="14105" y="25"/>
                    </a:cubicBezTo>
                    <a:cubicBezTo>
                      <a:pt x="14023" y="25"/>
                      <a:pt x="13940" y="25"/>
                      <a:pt x="13847" y="14"/>
                    </a:cubicBezTo>
                    <a:cubicBezTo>
                      <a:pt x="13694" y="14"/>
                      <a:pt x="12297" y="14"/>
                      <a:pt x="12144" y="2"/>
                    </a:cubicBezTo>
                    <a:cubicBezTo>
                      <a:pt x="11991" y="14"/>
                      <a:pt x="11835" y="14"/>
                      <a:pt x="11682" y="36"/>
                    </a:cubicBezTo>
                    <a:cubicBezTo>
                      <a:pt x="11622" y="48"/>
                      <a:pt x="11551" y="62"/>
                      <a:pt x="11480" y="73"/>
                    </a:cubicBezTo>
                    <a:cubicBezTo>
                      <a:pt x="11457" y="73"/>
                      <a:pt x="11435" y="73"/>
                      <a:pt x="11409" y="62"/>
                    </a:cubicBezTo>
                    <a:cubicBezTo>
                      <a:pt x="11293" y="48"/>
                      <a:pt x="10595" y="14"/>
                      <a:pt x="10430" y="14"/>
                    </a:cubicBezTo>
                    <a:cubicBezTo>
                      <a:pt x="10345" y="25"/>
                      <a:pt x="10263" y="25"/>
                      <a:pt x="10180" y="25"/>
                    </a:cubicBezTo>
                    <a:cubicBezTo>
                      <a:pt x="10098" y="25"/>
                      <a:pt x="10004" y="25"/>
                      <a:pt x="9919" y="14"/>
                    </a:cubicBezTo>
                    <a:cubicBezTo>
                      <a:pt x="9766" y="14"/>
                      <a:pt x="8373" y="14"/>
                      <a:pt x="8217" y="2"/>
                    </a:cubicBezTo>
                    <a:cubicBezTo>
                      <a:pt x="8052" y="14"/>
                      <a:pt x="7910" y="14"/>
                      <a:pt x="7757" y="36"/>
                    </a:cubicBezTo>
                    <a:cubicBezTo>
                      <a:pt x="7686" y="48"/>
                      <a:pt x="7626" y="62"/>
                      <a:pt x="7555" y="73"/>
                    </a:cubicBezTo>
                    <a:cubicBezTo>
                      <a:pt x="7533" y="73"/>
                      <a:pt x="7507" y="73"/>
                      <a:pt x="7484" y="62"/>
                    </a:cubicBezTo>
                    <a:cubicBezTo>
                      <a:pt x="7354" y="48"/>
                      <a:pt x="6656" y="14"/>
                      <a:pt x="6502" y="14"/>
                    </a:cubicBezTo>
                    <a:cubicBezTo>
                      <a:pt x="6420" y="25"/>
                      <a:pt x="6338" y="25"/>
                      <a:pt x="6244" y="25"/>
                    </a:cubicBezTo>
                    <a:cubicBezTo>
                      <a:pt x="6159" y="25"/>
                      <a:pt x="6077" y="25"/>
                      <a:pt x="5994" y="14"/>
                    </a:cubicBezTo>
                    <a:cubicBezTo>
                      <a:pt x="5841" y="14"/>
                      <a:pt x="4434" y="14"/>
                      <a:pt x="4280" y="2"/>
                    </a:cubicBezTo>
                    <a:cubicBezTo>
                      <a:pt x="4127" y="14"/>
                      <a:pt x="3974" y="14"/>
                      <a:pt x="3832" y="36"/>
                    </a:cubicBezTo>
                    <a:cubicBezTo>
                      <a:pt x="3761" y="48"/>
                      <a:pt x="3690" y="62"/>
                      <a:pt x="3631" y="73"/>
                    </a:cubicBezTo>
                    <a:cubicBezTo>
                      <a:pt x="3605" y="73"/>
                      <a:pt x="3571" y="73"/>
                      <a:pt x="3548" y="62"/>
                    </a:cubicBezTo>
                    <a:cubicBezTo>
                      <a:pt x="3429" y="48"/>
                      <a:pt x="2731" y="14"/>
                      <a:pt x="2578" y="14"/>
                    </a:cubicBezTo>
                    <a:cubicBezTo>
                      <a:pt x="2495" y="25"/>
                      <a:pt x="2399" y="25"/>
                      <a:pt x="2317" y="25"/>
                    </a:cubicBezTo>
                    <a:cubicBezTo>
                      <a:pt x="2234" y="25"/>
                      <a:pt x="2152" y="25"/>
                      <a:pt x="2070" y="14"/>
                    </a:cubicBezTo>
                    <a:cubicBezTo>
                      <a:pt x="1902" y="14"/>
                      <a:pt x="509" y="14"/>
                      <a:pt x="356" y="2"/>
                    </a:cubicBezTo>
                    <a:lnTo>
                      <a:pt x="307" y="2"/>
                    </a:lnTo>
                    <a:cubicBezTo>
                      <a:pt x="292" y="1"/>
                      <a:pt x="278" y="1"/>
                      <a:pt x="26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517268" y="4212476"/>
                <a:ext cx="2256840" cy="27216"/>
              </a:xfrm>
              <a:custGeom>
                <a:avLst/>
                <a:gdLst/>
                <a:ahLst/>
                <a:cxnLst/>
                <a:rect l="l" t="t" r="r" b="b"/>
                <a:pathLst>
                  <a:path w="31345" h="378" extrusionOk="0">
                    <a:moveTo>
                      <a:pt x="356" y="0"/>
                    </a:moveTo>
                    <a:cubicBezTo>
                      <a:pt x="177" y="0"/>
                      <a:pt x="12" y="23"/>
                      <a:pt x="1" y="94"/>
                    </a:cubicBezTo>
                    <a:cubicBezTo>
                      <a:pt x="12" y="188"/>
                      <a:pt x="24" y="284"/>
                      <a:pt x="177" y="330"/>
                    </a:cubicBezTo>
                    <a:cubicBezTo>
                      <a:pt x="236" y="344"/>
                      <a:pt x="296" y="355"/>
                      <a:pt x="356" y="367"/>
                    </a:cubicBezTo>
                    <a:cubicBezTo>
                      <a:pt x="401" y="378"/>
                      <a:pt x="438" y="378"/>
                      <a:pt x="483" y="378"/>
                    </a:cubicBezTo>
                    <a:cubicBezTo>
                      <a:pt x="710" y="378"/>
                      <a:pt x="946" y="367"/>
                      <a:pt x="1170" y="355"/>
                    </a:cubicBezTo>
                    <a:cubicBezTo>
                      <a:pt x="1431" y="367"/>
                      <a:pt x="1689" y="367"/>
                      <a:pt x="1939" y="367"/>
                    </a:cubicBezTo>
                    <a:cubicBezTo>
                      <a:pt x="1965" y="369"/>
                      <a:pt x="1991" y="370"/>
                      <a:pt x="2017" y="370"/>
                    </a:cubicBezTo>
                    <a:cubicBezTo>
                      <a:pt x="2121" y="370"/>
                      <a:pt x="2224" y="355"/>
                      <a:pt x="2317" y="355"/>
                    </a:cubicBezTo>
                    <a:cubicBezTo>
                      <a:pt x="2421" y="355"/>
                      <a:pt x="2518" y="370"/>
                      <a:pt x="2620" y="370"/>
                    </a:cubicBezTo>
                    <a:cubicBezTo>
                      <a:pt x="2645" y="370"/>
                      <a:pt x="2671" y="369"/>
                      <a:pt x="2697" y="367"/>
                    </a:cubicBezTo>
                    <a:cubicBezTo>
                      <a:pt x="2955" y="367"/>
                      <a:pt x="3205" y="367"/>
                      <a:pt x="3463" y="355"/>
                    </a:cubicBezTo>
                    <a:cubicBezTo>
                      <a:pt x="3690" y="367"/>
                      <a:pt x="3926" y="378"/>
                      <a:pt x="4161" y="378"/>
                    </a:cubicBezTo>
                    <a:cubicBezTo>
                      <a:pt x="4198" y="378"/>
                      <a:pt x="4244" y="378"/>
                      <a:pt x="4280" y="367"/>
                    </a:cubicBezTo>
                    <a:cubicBezTo>
                      <a:pt x="4329" y="378"/>
                      <a:pt x="4363" y="378"/>
                      <a:pt x="4411" y="378"/>
                    </a:cubicBezTo>
                    <a:cubicBezTo>
                      <a:pt x="4646" y="378"/>
                      <a:pt x="4871" y="367"/>
                      <a:pt x="5109" y="355"/>
                    </a:cubicBezTo>
                    <a:cubicBezTo>
                      <a:pt x="5356" y="367"/>
                      <a:pt x="5617" y="367"/>
                      <a:pt x="5875" y="367"/>
                    </a:cubicBezTo>
                    <a:cubicBezTo>
                      <a:pt x="5899" y="369"/>
                      <a:pt x="5923" y="370"/>
                      <a:pt x="5948" y="370"/>
                    </a:cubicBezTo>
                    <a:cubicBezTo>
                      <a:pt x="6046" y="370"/>
                      <a:pt x="6149" y="355"/>
                      <a:pt x="6244" y="355"/>
                    </a:cubicBezTo>
                    <a:cubicBezTo>
                      <a:pt x="6346" y="355"/>
                      <a:pt x="6450" y="370"/>
                      <a:pt x="6549" y="370"/>
                    </a:cubicBezTo>
                    <a:cubicBezTo>
                      <a:pt x="6573" y="370"/>
                      <a:pt x="6598" y="369"/>
                      <a:pt x="6622" y="367"/>
                    </a:cubicBezTo>
                    <a:cubicBezTo>
                      <a:pt x="6883" y="367"/>
                      <a:pt x="7130" y="367"/>
                      <a:pt x="7391" y="355"/>
                    </a:cubicBezTo>
                    <a:cubicBezTo>
                      <a:pt x="7626" y="367"/>
                      <a:pt x="7850" y="378"/>
                      <a:pt x="8089" y="378"/>
                    </a:cubicBezTo>
                    <a:cubicBezTo>
                      <a:pt x="8123" y="378"/>
                      <a:pt x="8171" y="378"/>
                      <a:pt x="8217" y="367"/>
                    </a:cubicBezTo>
                    <a:cubicBezTo>
                      <a:pt x="8253" y="378"/>
                      <a:pt x="8302" y="378"/>
                      <a:pt x="8336" y="378"/>
                    </a:cubicBezTo>
                    <a:cubicBezTo>
                      <a:pt x="8571" y="378"/>
                      <a:pt x="8798" y="367"/>
                      <a:pt x="9034" y="355"/>
                    </a:cubicBezTo>
                    <a:cubicBezTo>
                      <a:pt x="9295" y="367"/>
                      <a:pt x="9542" y="367"/>
                      <a:pt x="9803" y="367"/>
                    </a:cubicBezTo>
                    <a:cubicBezTo>
                      <a:pt x="9829" y="369"/>
                      <a:pt x="9855" y="370"/>
                      <a:pt x="9880" y="370"/>
                    </a:cubicBezTo>
                    <a:cubicBezTo>
                      <a:pt x="9981" y="370"/>
                      <a:pt x="10076" y="355"/>
                      <a:pt x="10180" y="355"/>
                    </a:cubicBezTo>
                    <a:cubicBezTo>
                      <a:pt x="10276" y="355"/>
                      <a:pt x="10378" y="370"/>
                      <a:pt x="10481" y="370"/>
                    </a:cubicBezTo>
                    <a:cubicBezTo>
                      <a:pt x="10507" y="370"/>
                      <a:pt x="10532" y="369"/>
                      <a:pt x="10558" y="367"/>
                    </a:cubicBezTo>
                    <a:cubicBezTo>
                      <a:pt x="10807" y="367"/>
                      <a:pt x="11069" y="367"/>
                      <a:pt x="11315" y="355"/>
                    </a:cubicBezTo>
                    <a:cubicBezTo>
                      <a:pt x="11551" y="367"/>
                      <a:pt x="11789" y="378"/>
                      <a:pt x="12014" y="378"/>
                    </a:cubicBezTo>
                    <a:cubicBezTo>
                      <a:pt x="12062" y="378"/>
                      <a:pt x="12096" y="378"/>
                      <a:pt x="12144" y="367"/>
                    </a:cubicBezTo>
                    <a:cubicBezTo>
                      <a:pt x="12178" y="378"/>
                      <a:pt x="12226" y="378"/>
                      <a:pt x="12275" y="378"/>
                    </a:cubicBezTo>
                    <a:cubicBezTo>
                      <a:pt x="12499" y="378"/>
                      <a:pt x="12734" y="367"/>
                      <a:pt x="12959" y="355"/>
                    </a:cubicBezTo>
                    <a:cubicBezTo>
                      <a:pt x="13220" y="367"/>
                      <a:pt x="13481" y="367"/>
                      <a:pt x="13728" y="367"/>
                    </a:cubicBezTo>
                    <a:cubicBezTo>
                      <a:pt x="13754" y="369"/>
                      <a:pt x="13780" y="370"/>
                      <a:pt x="13806" y="370"/>
                    </a:cubicBezTo>
                    <a:cubicBezTo>
                      <a:pt x="13910" y="370"/>
                      <a:pt x="14012" y="355"/>
                      <a:pt x="14105" y="355"/>
                    </a:cubicBezTo>
                    <a:cubicBezTo>
                      <a:pt x="14209" y="355"/>
                      <a:pt x="14307" y="370"/>
                      <a:pt x="14408" y="370"/>
                    </a:cubicBezTo>
                    <a:cubicBezTo>
                      <a:pt x="14434" y="370"/>
                      <a:pt x="14459" y="369"/>
                      <a:pt x="14485" y="367"/>
                    </a:cubicBezTo>
                    <a:cubicBezTo>
                      <a:pt x="14744" y="367"/>
                      <a:pt x="14993" y="367"/>
                      <a:pt x="15254" y="355"/>
                    </a:cubicBezTo>
                    <a:cubicBezTo>
                      <a:pt x="15479" y="367"/>
                      <a:pt x="15714" y="378"/>
                      <a:pt x="15950" y="378"/>
                    </a:cubicBezTo>
                    <a:cubicBezTo>
                      <a:pt x="15987" y="378"/>
                      <a:pt x="16035" y="378"/>
                      <a:pt x="16069" y="367"/>
                    </a:cubicBezTo>
                    <a:cubicBezTo>
                      <a:pt x="16117" y="378"/>
                      <a:pt x="16151" y="378"/>
                      <a:pt x="16199" y="378"/>
                    </a:cubicBezTo>
                    <a:cubicBezTo>
                      <a:pt x="16435" y="378"/>
                      <a:pt x="16659" y="367"/>
                      <a:pt x="16897" y="355"/>
                    </a:cubicBezTo>
                    <a:cubicBezTo>
                      <a:pt x="17144" y="367"/>
                      <a:pt x="17405" y="367"/>
                      <a:pt x="17667" y="367"/>
                    </a:cubicBezTo>
                    <a:cubicBezTo>
                      <a:pt x="17690" y="369"/>
                      <a:pt x="17714" y="370"/>
                      <a:pt x="17738" y="370"/>
                    </a:cubicBezTo>
                    <a:cubicBezTo>
                      <a:pt x="17835" y="370"/>
                      <a:pt x="17937" y="355"/>
                      <a:pt x="18033" y="355"/>
                    </a:cubicBezTo>
                    <a:cubicBezTo>
                      <a:pt x="18137" y="355"/>
                      <a:pt x="18240" y="370"/>
                      <a:pt x="18338" y="370"/>
                    </a:cubicBezTo>
                    <a:cubicBezTo>
                      <a:pt x="18362" y="370"/>
                      <a:pt x="18386" y="369"/>
                      <a:pt x="18410" y="367"/>
                    </a:cubicBezTo>
                    <a:cubicBezTo>
                      <a:pt x="18671" y="367"/>
                      <a:pt x="18918" y="367"/>
                      <a:pt x="19179" y="355"/>
                    </a:cubicBezTo>
                    <a:cubicBezTo>
                      <a:pt x="19415" y="367"/>
                      <a:pt x="19639" y="378"/>
                      <a:pt x="19877" y="378"/>
                    </a:cubicBezTo>
                    <a:cubicBezTo>
                      <a:pt x="19911" y="378"/>
                      <a:pt x="19960" y="378"/>
                      <a:pt x="20008" y="367"/>
                    </a:cubicBezTo>
                    <a:cubicBezTo>
                      <a:pt x="20042" y="378"/>
                      <a:pt x="20090" y="378"/>
                      <a:pt x="20124" y="378"/>
                    </a:cubicBezTo>
                    <a:cubicBezTo>
                      <a:pt x="20363" y="378"/>
                      <a:pt x="20587" y="367"/>
                      <a:pt x="20822" y="355"/>
                    </a:cubicBezTo>
                    <a:cubicBezTo>
                      <a:pt x="21083" y="367"/>
                      <a:pt x="21330" y="367"/>
                      <a:pt x="21591" y="367"/>
                    </a:cubicBezTo>
                    <a:cubicBezTo>
                      <a:pt x="21617" y="369"/>
                      <a:pt x="21643" y="370"/>
                      <a:pt x="21668" y="370"/>
                    </a:cubicBezTo>
                    <a:cubicBezTo>
                      <a:pt x="21769" y="370"/>
                      <a:pt x="21864" y="355"/>
                      <a:pt x="21969" y="355"/>
                    </a:cubicBezTo>
                    <a:cubicBezTo>
                      <a:pt x="22064" y="355"/>
                      <a:pt x="22167" y="370"/>
                      <a:pt x="22271" y="370"/>
                    </a:cubicBezTo>
                    <a:cubicBezTo>
                      <a:pt x="22297" y="370"/>
                      <a:pt x="22323" y="369"/>
                      <a:pt x="22349" y="367"/>
                    </a:cubicBezTo>
                    <a:cubicBezTo>
                      <a:pt x="22596" y="367"/>
                      <a:pt x="22857" y="367"/>
                      <a:pt x="23104" y="355"/>
                    </a:cubicBezTo>
                    <a:cubicBezTo>
                      <a:pt x="23342" y="367"/>
                      <a:pt x="23578" y="378"/>
                      <a:pt x="23802" y="378"/>
                    </a:cubicBezTo>
                    <a:cubicBezTo>
                      <a:pt x="23850" y="378"/>
                      <a:pt x="23884" y="378"/>
                      <a:pt x="23933" y="367"/>
                    </a:cubicBezTo>
                    <a:cubicBezTo>
                      <a:pt x="23967" y="378"/>
                      <a:pt x="24015" y="378"/>
                      <a:pt x="24063" y="378"/>
                    </a:cubicBezTo>
                    <a:cubicBezTo>
                      <a:pt x="24310" y="378"/>
                      <a:pt x="24560" y="355"/>
                      <a:pt x="24807" y="355"/>
                    </a:cubicBezTo>
                    <a:lnTo>
                      <a:pt x="25882" y="355"/>
                    </a:lnTo>
                    <a:cubicBezTo>
                      <a:pt x="25987" y="355"/>
                      <a:pt x="26091" y="370"/>
                      <a:pt x="26195" y="370"/>
                    </a:cubicBezTo>
                    <a:cubicBezTo>
                      <a:pt x="26222" y="370"/>
                      <a:pt x="26248" y="369"/>
                      <a:pt x="26274" y="367"/>
                    </a:cubicBezTo>
                    <a:cubicBezTo>
                      <a:pt x="26793" y="367"/>
                      <a:pt x="27301" y="344"/>
                      <a:pt x="27823" y="330"/>
                    </a:cubicBezTo>
                    <a:cubicBezTo>
                      <a:pt x="27894" y="330"/>
                      <a:pt x="27965" y="344"/>
                      <a:pt x="28036" y="344"/>
                    </a:cubicBezTo>
                    <a:cubicBezTo>
                      <a:pt x="28108" y="348"/>
                      <a:pt x="28179" y="351"/>
                      <a:pt x="28250" y="351"/>
                    </a:cubicBezTo>
                    <a:cubicBezTo>
                      <a:pt x="28378" y="351"/>
                      <a:pt x="28504" y="342"/>
                      <a:pt x="28626" y="318"/>
                    </a:cubicBezTo>
                    <a:lnTo>
                      <a:pt x="28709" y="318"/>
                    </a:lnTo>
                    <a:cubicBezTo>
                      <a:pt x="29123" y="307"/>
                      <a:pt x="29537" y="307"/>
                      <a:pt x="29940" y="284"/>
                    </a:cubicBezTo>
                    <a:cubicBezTo>
                      <a:pt x="30066" y="276"/>
                      <a:pt x="30192" y="273"/>
                      <a:pt x="30318" y="273"/>
                    </a:cubicBezTo>
                    <a:cubicBezTo>
                      <a:pt x="30570" y="273"/>
                      <a:pt x="30822" y="284"/>
                      <a:pt x="31075" y="284"/>
                    </a:cubicBezTo>
                    <a:cubicBezTo>
                      <a:pt x="31158" y="284"/>
                      <a:pt x="31263" y="284"/>
                      <a:pt x="31345" y="225"/>
                    </a:cubicBezTo>
                    <a:cubicBezTo>
                      <a:pt x="31322" y="188"/>
                      <a:pt x="31288" y="154"/>
                      <a:pt x="31263" y="117"/>
                    </a:cubicBezTo>
                    <a:cubicBezTo>
                      <a:pt x="31240" y="105"/>
                      <a:pt x="31229" y="105"/>
                      <a:pt x="31217" y="105"/>
                    </a:cubicBezTo>
                    <a:cubicBezTo>
                      <a:pt x="31182" y="107"/>
                      <a:pt x="31146" y="108"/>
                      <a:pt x="31111" y="108"/>
                    </a:cubicBezTo>
                    <a:cubicBezTo>
                      <a:pt x="31060" y="108"/>
                      <a:pt x="31010" y="107"/>
                      <a:pt x="30960" y="107"/>
                    </a:cubicBezTo>
                    <a:cubicBezTo>
                      <a:pt x="30846" y="107"/>
                      <a:pt x="30733" y="113"/>
                      <a:pt x="30624" y="154"/>
                    </a:cubicBezTo>
                    <a:cubicBezTo>
                      <a:pt x="30618" y="157"/>
                      <a:pt x="30608" y="158"/>
                      <a:pt x="30596" y="158"/>
                    </a:cubicBezTo>
                    <a:cubicBezTo>
                      <a:pt x="30569" y="158"/>
                      <a:pt x="30532" y="150"/>
                      <a:pt x="30508" y="142"/>
                    </a:cubicBezTo>
                    <a:cubicBezTo>
                      <a:pt x="30368" y="107"/>
                      <a:pt x="30228" y="85"/>
                      <a:pt x="30084" y="85"/>
                    </a:cubicBezTo>
                    <a:cubicBezTo>
                      <a:pt x="30032" y="85"/>
                      <a:pt x="29980" y="88"/>
                      <a:pt x="29926" y="94"/>
                    </a:cubicBezTo>
                    <a:cubicBezTo>
                      <a:pt x="29838" y="105"/>
                      <a:pt x="29747" y="111"/>
                      <a:pt x="29655" y="111"/>
                    </a:cubicBezTo>
                    <a:cubicBezTo>
                      <a:pt x="29564" y="111"/>
                      <a:pt x="29472" y="105"/>
                      <a:pt x="29384" y="94"/>
                    </a:cubicBezTo>
                    <a:cubicBezTo>
                      <a:pt x="29349" y="88"/>
                      <a:pt x="29310" y="86"/>
                      <a:pt x="29270" y="86"/>
                    </a:cubicBezTo>
                    <a:cubicBezTo>
                      <a:pt x="29230" y="86"/>
                      <a:pt x="29188" y="88"/>
                      <a:pt x="29146" y="94"/>
                    </a:cubicBezTo>
                    <a:cubicBezTo>
                      <a:pt x="29089" y="94"/>
                      <a:pt x="29032" y="109"/>
                      <a:pt x="28983" y="109"/>
                    </a:cubicBezTo>
                    <a:cubicBezTo>
                      <a:pt x="28970" y="109"/>
                      <a:pt x="28958" y="108"/>
                      <a:pt x="28947" y="105"/>
                    </a:cubicBezTo>
                    <a:cubicBezTo>
                      <a:pt x="28836" y="90"/>
                      <a:pt x="28726" y="85"/>
                      <a:pt x="28616" y="85"/>
                    </a:cubicBezTo>
                    <a:cubicBezTo>
                      <a:pt x="28385" y="85"/>
                      <a:pt x="28155" y="108"/>
                      <a:pt x="27924" y="108"/>
                    </a:cubicBezTo>
                    <a:cubicBezTo>
                      <a:pt x="27831" y="108"/>
                      <a:pt x="27738" y="104"/>
                      <a:pt x="27644" y="94"/>
                    </a:cubicBezTo>
                    <a:cubicBezTo>
                      <a:pt x="27568" y="88"/>
                      <a:pt x="27491" y="88"/>
                      <a:pt x="27415" y="88"/>
                    </a:cubicBezTo>
                    <a:cubicBezTo>
                      <a:pt x="27338" y="88"/>
                      <a:pt x="27261" y="88"/>
                      <a:pt x="27185" y="83"/>
                    </a:cubicBezTo>
                    <a:cubicBezTo>
                      <a:pt x="26819" y="83"/>
                      <a:pt x="26464" y="71"/>
                      <a:pt x="26109" y="60"/>
                    </a:cubicBezTo>
                    <a:cubicBezTo>
                      <a:pt x="25990" y="60"/>
                      <a:pt x="25859" y="60"/>
                      <a:pt x="25740" y="23"/>
                    </a:cubicBezTo>
                    <a:cubicBezTo>
                      <a:pt x="25671" y="10"/>
                      <a:pt x="25602" y="5"/>
                      <a:pt x="25532" y="5"/>
                    </a:cubicBezTo>
                    <a:cubicBezTo>
                      <a:pt x="25424" y="5"/>
                      <a:pt x="25316" y="16"/>
                      <a:pt x="25210" y="23"/>
                    </a:cubicBezTo>
                    <a:cubicBezTo>
                      <a:pt x="25035" y="23"/>
                      <a:pt x="24856" y="28"/>
                      <a:pt x="24680" y="28"/>
                    </a:cubicBezTo>
                    <a:cubicBezTo>
                      <a:pt x="24592" y="28"/>
                      <a:pt x="24504" y="27"/>
                      <a:pt x="24418" y="23"/>
                    </a:cubicBezTo>
                    <a:cubicBezTo>
                      <a:pt x="24358" y="23"/>
                      <a:pt x="24134" y="0"/>
                      <a:pt x="23933" y="0"/>
                    </a:cubicBezTo>
                    <a:cubicBezTo>
                      <a:pt x="23731" y="0"/>
                      <a:pt x="23507" y="23"/>
                      <a:pt x="23447" y="23"/>
                    </a:cubicBezTo>
                    <a:cubicBezTo>
                      <a:pt x="23360" y="27"/>
                      <a:pt x="23272" y="28"/>
                      <a:pt x="23184" y="28"/>
                    </a:cubicBezTo>
                    <a:cubicBezTo>
                      <a:pt x="23007" y="28"/>
                      <a:pt x="22830" y="23"/>
                      <a:pt x="22655" y="23"/>
                    </a:cubicBezTo>
                    <a:cubicBezTo>
                      <a:pt x="22566" y="18"/>
                      <a:pt x="22267" y="15"/>
                      <a:pt x="21969" y="15"/>
                    </a:cubicBezTo>
                    <a:cubicBezTo>
                      <a:pt x="21671" y="15"/>
                      <a:pt x="21373" y="18"/>
                      <a:pt x="21285" y="23"/>
                    </a:cubicBezTo>
                    <a:cubicBezTo>
                      <a:pt x="21012" y="23"/>
                      <a:pt x="20206" y="0"/>
                      <a:pt x="20008" y="0"/>
                    </a:cubicBezTo>
                    <a:cubicBezTo>
                      <a:pt x="19806" y="0"/>
                      <a:pt x="19582" y="23"/>
                      <a:pt x="19511" y="23"/>
                    </a:cubicBezTo>
                    <a:cubicBezTo>
                      <a:pt x="19424" y="27"/>
                      <a:pt x="19337" y="28"/>
                      <a:pt x="19250" y="28"/>
                    </a:cubicBezTo>
                    <a:cubicBezTo>
                      <a:pt x="19076" y="28"/>
                      <a:pt x="18903" y="23"/>
                      <a:pt x="18731" y="23"/>
                    </a:cubicBezTo>
                    <a:cubicBezTo>
                      <a:pt x="18636" y="18"/>
                      <a:pt x="18334" y="15"/>
                      <a:pt x="18034" y="15"/>
                    </a:cubicBezTo>
                    <a:cubicBezTo>
                      <a:pt x="17734" y="15"/>
                      <a:pt x="17435" y="18"/>
                      <a:pt x="17346" y="23"/>
                    </a:cubicBezTo>
                    <a:cubicBezTo>
                      <a:pt x="17085" y="23"/>
                      <a:pt x="16270" y="0"/>
                      <a:pt x="16069" y="0"/>
                    </a:cubicBezTo>
                    <a:cubicBezTo>
                      <a:pt x="15867" y="0"/>
                      <a:pt x="15643" y="23"/>
                      <a:pt x="15584" y="23"/>
                    </a:cubicBezTo>
                    <a:cubicBezTo>
                      <a:pt x="15497" y="27"/>
                      <a:pt x="15411" y="28"/>
                      <a:pt x="15324" y="28"/>
                    </a:cubicBezTo>
                    <a:cubicBezTo>
                      <a:pt x="15150" y="28"/>
                      <a:pt x="14973" y="23"/>
                      <a:pt x="14792" y="23"/>
                    </a:cubicBezTo>
                    <a:cubicBezTo>
                      <a:pt x="14704" y="18"/>
                      <a:pt x="14405" y="15"/>
                      <a:pt x="14106" y="15"/>
                    </a:cubicBezTo>
                    <a:cubicBezTo>
                      <a:pt x="13808" y="15"/>
                      <a:pt x="13509" y="18"/>
                      <a:pt x="13421" y="23"/>
                    </a:cubicBezTo>
                    <a:cubicBezTo>
                      <a:pt x="13160" y="23"/>
                      <a:pt x="12346" y="0"/>
                      <a:pt x="12144" y="0"/>
                    </a:cubicBezTo>
                    <a:cubicBezTo>
                      <a:pt x="11943" y="0"/>
                      <a:pt x="11718" y="23"/>
                      <a:pt x="11659" y="23"/>
                    </a:cubicBezTo>
                    <a:cubicBezTo>
                      <a:pt x="11572" y="27"/>
                      <a:pt x="11483" y="28"/>
                      <a:pt x="11395" y="28"/>
                    </a:cubicBezTo>
                    <a:cubicBezTo>
                      <a:pt x="11218" y="28"/>
                      <a:pt x="11039" y="23"/>
                      <a:pt x="10867" y="23"/>
                    </a:cubicBezTo>
                    <a:cubicBezTo>
                      <a:pt x="10778" y="18"/>
                      <a:pt x="10479" y="15"/>
                      <a:pt x="10180" y="15"/>
                    </a:cubicBezTo>
                    <a:cubicBezTo>
                      <a:pt x="9882" y="15"/>
                      <a:pt x="9583" y="18"/>
                      <a:pt x="9494" y="23"/>
                    </a:cubicBezTo>
                    <a:cubicBezTo>
                      <a:pt x="9224" y="23"/>
                      <a:pt x="8418" y="0"/>
                      <a:pt x="8217" y="0"/>
                    </a:cubicBezTo>
                    <a:cubicBezTo>
                      <a:pt x="8018" y="0"/>
                      <a:pt x="7791" y="23"/>
                      <a:pt x="7720" y="23"/>
                    </a:cubicBezTo>
                    <a:cubicBezTo>
                      <a:pt x="7634" y="27"/>
                      <a:pt x="7547" y="28"/>
                      <a:pt x="7461" y="28"/>
                    </a:cubicBezTo>
                    <a:cubicBezTo>
                      <a:pt x="7288" y="28"/>
                      <a:pt x="7114" y="23"/>
                      <a:pt x="6939" y="23"/>
                    </a:cubicBezTo>
                    <a:cubicBezTo>
                      <a:pt x="6846" y="18"/>
                      <a:pt x="6544" y="15"/>
                      <a:pt x="6244" y="15"/>
                    </a:cubicBezTo>
                    <a:cubicBezTo>
                      <a:pt x="5944" y="15"/>
                      <a:pt x="5645" y="18"/>
                      <a:pt x="5557" y="23"/>
                    </a:cubicBezTo>
                    <a:cubicBezTo>
                      <a:pt x="5296" y="23"/>
                      <a:pt x="4482" y="0"/>
                      <a:pt x="4280" y="0"/>
                    </a:cubicBezTo>
                    <a:cubicBezTo>
                      <a:pt x="4079" y="0"/>
                      <a:pt x="3855" y="23"/>
                      <a:pt x="3795" y="23"/>
                    </a:cubicBezTo>
                    <a:cubicBezTo>
                      <a:pt x="3708" y="27"/>
                      <a:pt x="3621" y="28"/>
                      <a:pt x="3534" y="28"/>
                    </a:cubicBezTo>
                    <a:cubicBezTo>
                      <a:pt x="3360" y="28"/>
                      <a:pt x="3185" y="23"/>
                      <a:pt x="3003" y="23"/>
                    </a:cubicBezTo>
                    <a:cubicBezTo>
                      <a:pt x="2914" y="18"/>
                      <a:pt x="2615" y="15"/>
                      <a:pt x="2317" y="15"/>
                    </a:cubicBezTo>
                    <a:cubicBezTo>
                      <a:pt x="2019" y="15"/>
                      <a:pt x="1721" y="18"/>
                      <a:pt x="1633" y="23"/>
                    </a:cubicBezTo>
                    <a:cubicBezTo>
                      <a:pt x="1372" y="23"/>
                      <a:pt x="554" y="0"/>
                      <a:pt x="35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511148" y="4111963"/>
                <a:ext cx="2454624" cy="29664"/>
              </a:xfrm>
              <a:custGeom>
                <a:avLst/>
                <a:gdLst/>
                <a:ahLst/>
                <a:cxnLst/>
                <a:rect l="l" t="t" r="r" b="b"/>
                <a:pathLst>
                  <a:path w="34092" h="412" extrusionOk="0">
                    <a:moveTo>
                      <a:pt x="4201" y="0"/>
                    </a:moveTo>
                    <a:cubicBezTo>
                      <a:pt x="3832" y="12"/>
                      <a:pt x="3477" y="23"/>
                      <a:pt x="3100" y="23"/>
                    </a:cubicBezTo>
                    <a:cubicBezTo>
                      <a:pt x="2981" y="23"/>
                      <a:pt x="497" y="12"/>
                      <a:pt x="441" y="12"/>
                    </a:cubicBezTo>
                    <a:cubicBezTo>
                      <a:pt x="202" y="37"/>
                      <a:pt x="1" y="119"/>
                      <a:pt x="120" y="213"/>
                    </a:cubicBezTo>
                    <a:cubicBezTo>
                      <a:pt x="191" y="332"/>
                      <a:pt x="285" y="392"/>
                      <a:pt x="441" y="403"/>
                    </a:cubicBezTo>
                    <a:cubicBezTo>
                      <a:pt x="469" y="409"/>
                      <a:pt x="498" y="412"/>
                      <a:pt x="530" y="412"/>
                    </a:cubicBezTo>
                    <a:cubicBezTo>
                      <a:pt x="563" y="412"/>
                      <a:pt x="598" y="409"/>
                      <a:pt x="639" y="403"/>
                    </a:cubicBezTo>
                    <a:cubicBezTo>
                      <a:pt x="807" y="392"/>
                      <a:pt x="2498" y="392"/>
                      <a:pt x="2543" y="392"/>
                    </a:cubicBezTo>
                    <a:cubicBezTo>
                      <a:pt x="2910" y="392"/>
                      <a:pt x="3290" y="366"/>
                      <a:pt x="3656" y="366"/>
                    </a:cubicBezTo>
                    <a:cubicBezTo>
                      <a:pt x="3679" y="365"/>
                      <a:pt x="3702" y="364"/>
                      <a:pt x="3725" y="364"/>
                    </a:cubicBezTo>
                    <a:cubicBezTo>
                      <a:pt x="3876" y="364"/>
                      <a:pt x="4021" y="393"/>
                      <a:pt x="4164" y="403"/>
                    </a:cubicBezTo>
                    <a:cubicBezTo>
                      <a:pt x="4205" y="409"/>
                      <a:pt x="4241" y="412"/>
                      <a:pt x="4273" y="412"/>
                    </a:cubicBezTo>
                    <a:cubicBezTo>
                      <a:pt x="4306" y="412"/>
                      <a:pt x="4336" y="409"/>
                      <a:pt x="4365" y="403"/>
                    </a:cubicBezTo>
                    <a:cubicBezTo>
                      <a:pt x="4395" y="409"/>
                      <a:pt x="4428" y="412"/>
                      <a:pt x="4462" y="412"/>
                    </a:cubicBezTo>
                    <a:cubicBezTo>
                      <a:pt x="4496" y="412"/>
                      <a:pt x="4531" y="409"/>
                      <a:pt x="4567" y="403"/>
                    </a:cubicBezTo>
                    <a:cubicBezTo>
                      <a:pt x="4743" y="392"/>
                      <a:pt x="6423" y="392"/>
                      <a:pt x="6471" y="392"/>
                    </a:cubicBezTo>
                    <a:cubicBezTo>
                      <a:pt x="6849" y="392"/>
                      <a:pt x="7215" y="366"/>
                      <a:pt x="7581" y="366"/>
                    </a:cubicBezTo>
                    <a:cubicBezTo>
                      <a:pt x="7604" y="365"/>
                      <a:pt x="7627" y="364"/>
                      <a:pt x="7650" y="364"/>
                    </a:cubicBezTo>
                    <a:cubicBezTo>
                      <a:pt x="7803" y="364"/>
                      <a:pt x="7947" y="393"/>
                      <a:pt x="8103" y="403"/>
                    </a:cubicBezTo>
                    <a:cubicBezTo>
                      <a:pt x="8138" y="409"/>
                      <a:pt x="8174" y="412"/>
                      <a:pt x="8207" y="412"/>
                    </a:cubicBezTo>
                    <a:cubicBezTo>
                      <a:pt x="8241" y="412"/>
                      <a:pt x="8273" y="409"/>
                      <a:pt x="8302" y="403"/>
                    </a:cubicBezTo>
                    <a:cubicBezTo>
                      <a:pt x="8331" y="409"/>
                      <a:pt x="8361" y="412"/>
                      <a:pt x="8392" y="412"/>
                    </a:cubicBezTo>
                    <a:cubicBezTo>
                      <a:pt x="8424" y="412"/>
                      <a:pt x="8456" y="409"/>
                      <a:pt x="8492" y="403"/>
                    </a:cubicBezTo>
                    <a:cubicBezTo>
                      <a:pt x="8670" y="392"/>
                      <a:pt x="10359" y="392"/>
                      <a:pt x="10407" y="392"/>
                    </a:cubicBezTo>
                    <a:cubicBezTo>
                      <a:pt x="10773" y="392"/>
                      <a:pt x="11139" y="366"/>
                      <a:pt x="11508" y="366"/>
                    </a:cubicBezTo>
                    <a:cubicBezTo>
                      <a:pt x="11533" y="365"/>
                      <a:pt x="11557" y="364"/>
                      <a:pt x="11581" y="364"/>
                    </a:cubicBezTo>
                    <a:cubicBezTo>
                      <a:pt x="11739" y="364"/>
                      <a:pt x="11885" y="393"/>
                      <a:pt x="12028" y="403"/>
                    </a:cubicBezTo>
                    <a:cubicBezTo>
                      <a:pt x="12069" y="409"/>
                      <a:pt x="12104" y="412"/>
                      <a:pt x="12137" y="412"/>
                    </a:cubicBezTo>
                    <a:cubicBezTo>
                      <a:pt x="12169" y="412"/>
                      <a:pt x="12199" y="409"/>
                      <a:pt x="12229" y="403"/>
                    </a:cubicBezTo>
                    <a:cubicBezTo>
                      <a:pt x="12259" y="409"/>
                      <a:pt x="12288" y="412"/>
                      <a:pt x="12320" y="412"/>
                    </a:cubicBezTo>
                    <a:cubicBezTo>
                      <a:pt x="12353" y="412"/>
                      <a:pt x="12388" y="409"/>
                      <a:pt x="12431" y="403"/>
                    </a:cubicBezTo>
                    <a:cubicBezTo>
                      <a:pt x="12595" y="392"/>
                      <a:pt x="14287" y="392"/>
                      <a:pt x="14332" y="392"/>
                    </a:cubicBezTo>
                    <a:cubicBezTo>
                      <a:pt x="14701" y="392"/>
                      <a:pt x="15078" y="366"/>
                      <a:pt x="15444" y="366"/>
                    </a:cubicBezTo>
                    <a:cubicBezTo>
                      <a:pt x="15468" y="365"/>
                      <a:pt x="15491" y="364"/>
                      <a:pt x="15514" y="364"/>
                    </a:cubicBezTo>
                    <a:cubicBezTo>
                      <a:pt x="15666" y="364"/>
                      <a:pt x="15809" y="393"/>
                      <a:pt x="15952" y="403"/>
                    </a:cubicBezTo>
                    <a:cubicBezTo>
                      <a:pt x="15993" y="409"/>
                      <a:pt x="16029" y="412"/>
                      <a:pt x="16062" y="412"/>
                    </a:cubicBezTo>
                    <a:cubicBezTo>
                      <a:pt x="16094" y="412"/>
                      <a:pt x="16124" y="409"/>
                      <a:pt x="16154" y="403"/>
                    </a:cubicBezTo>
                    <a:cubicBezTo>
                      <a:pt x="16184" y="409"/>
                      <a:pt x="16216" y="412"/>
                      <a:pt x="16250" y="412"/>
                    </a:cubicBezTo>
                    <a:cubicBezTo>
                      <a:pt x="16284" y="412"/>
                      <a:pt x="16320" y="409"/>
                      <a:pt x="16355" y="403"/>
                    </a:cubicBezTo>
                    <a:cubicBezTo>
                      <a:pt x="16531" y="392"/>
                      <a:pt x="18211" y="392"/>
                      <a:pt x="18260" y="392"/>
                    </a:cubicBezTo>
                    <a:cubicBezTo>
                      <a:pt x="18626" y="392"/>
                      <a:pt x="19003" y="366"/>
                      <a:pt x="19369" y="366"/>
                    </a:cubicBezTo>
                    <a:cubicBezTo>
                      <a:pt x="19392" y="365"/>
                      <a:pt x="19416" y="364"/>
                      <a:pt x="19439" y="364"/>
                    </a:cubicBezTo>
                    <a:cubicBezTo>
                      <a:pt x="19591" y="364"/>
                      <a:pt x="19736" y="393"/>
                      <a:pt x="19891" y="403"/>
                    </a:cubicBezTo>
                    <a:cubicBezTo>
                      <a:pt x="19927" y="409"/>
                      <a:pt x="19962" y="412"/>
                      <a:pt x="19996" y="412"/>
                    </a:cubicBezTo>
                    <a:cubicBezTo>
                      <a:pt x="20030" y="412"/>
                      <a:pt x="20063" y="409"/>
                      <a:pt x="20093" y="403"/>
                    </a:cubicBezTo>
                    <a:cubicBezTo>
                      <a:pt x="20121" y="409"/>
                      <a:pt x="20150" y="412"/>
                      <a:pt x="20181" y="412"/>
                    </a:cubicBezTo>
                    <a:cubicBezTo>
                      <a:pt x="20212" y="412"/>
                      <a:pt x="20245" y="409"/>
                      <a:pt x="20280" y="403"/>
                    </a:cubicBezTo>
                    <a:cubicBezTo>
                      <a:pt x="20459" y="392"/>
                      <a:pt x="22150" y="392"/>
                      <a:pt x="22196" y="392"/>
                    </a:cubicBezTo>
                    <a:cubicBezTo>
                      <a:pt x="22562" y="392"/>
                      <a:pt x="22931" y="366"/>
                      <a:pt x="23297" y="366"/>
                    </a:cubicBezTo>
                    <a:cubicBezTo>
                      <a:pt x="23321" y="365"/>
                      <a:pt x="23345" y="364"/>
                      <a:pt x="23369" y="364"/>
                    </a:cubicBezTo>
                    <a:cubicBezTo>
                      <a:pt x="23528" y="364"/>
                      <a:pt x="23673" y="393"/>
                      <a:pt x="23816" y="403"/>
                    </a:cubicBezTo>
                    <a:cubicBezTo>
                      <a:pt x="23857" y="409"/>
                      <a:pt x="23893" y="412"/>
                      <a:pt x="23925" y="412"/>
                    </a:cubicBezTo>
                    <a:cubicBezTo>
                      <a:pt x="23958" y="412"/>
                      <a:pt x="23988" y="409"/>
                      <a:pt x="24018" y="403"/>
                    </a:cubicBezTo>
                    <a:cubicBezTo>
                      <a:pt x="24047" y="409"/>
                      <a:pt x="24077" y="412"/>
                      <a:pt x="24110" y="412"/>
                    </a:cubicBezTo>
                    <a:cubicBezTo>
                      <a:pt x="24142" y="412"/>
                      <a:pt x="24178" y="409"/>
                      <a:pt x="24219" y="403"/>
                    </a:cubicBezTo>
                    <a:cubicBezTo>
                      <a:pt x="24362" y="393"/>
                      <a:pt x="24505" y="364"/>
                      <a:pt x="24658" y="364"/>
                    </a:cubicBezTo>
                    <a:cubicBezTo>
                      <a:pt x="24680" y="364"/>
                      <a:pt x="24704" y="365"/>
                      <a:pt x="24727" y="366"/>
                    </a:cubicBezTo>
                    <a:cubicBezTo>
                      <a:pt x="25093" y="366"/>
                      <a:pt x="25471" y="355"/>
                      <a:pt x="25839" y="355"/>
                    </a:cubicBezTo>
                    <a:cubicBezTo>
                      <a:pt x="25933" y="355"/>
                      <a:pt x="26038" y="344"/>
                      <a:pt x="26146" y="332"/>
                    </a:cubicBezTo>
                    <a:cubicBezTo>
                      <a:pt x="26354" y="314"/>
                      <a:pt x="26564" y="308"/>
                      <a:pt x="26774" y="308"/>
                    </a:cubicBezTo>
                    <a:cubicBezTo>
                      <a:pt x="27126" y="308"/>
                      <a:pt x="27478" y="325"/>
                      <a:pt x="27826" y="332"/>
                    </a:cubicBezTo>
                    <a:cubicBezTo>
                      <a:pt x="28086" y="340"/>
                      <a:pt x="28341" y="353"/>
                      <a:pt x="28598" y="353"/>
                    </a:cubicBezTo>
                    <a:cubicBezTo>
                      <a:pt x="28714" y="353"/>
                      <a:pt x="28830" y="351"/>
                      <a:pt x="28947" y="344"/>
                    </a:cubicBezTo>
                    <a:cubicBezTo>
                      <a:pt x="28989" y="341"/>
                      <a:pt x="29033" y="340"/>
                      <a:pt x="29076" y="340"/>
                    </a:cubicBezTo>
                    <a:cubicBezTo>
                      <a:pt x="29194" y="340"/>
                      <a:pt x="29315" y="347"/>
                      <a:pt x="29434" y="347"/>
                    </a:cubicBezTo>
                    <a:cubicBezTo>
                      <a:pt x="29477" y="347"/>
                      <a:pt x="29520" y="346"/>
                      <a:pt x="29563" y="344"/>
                    </a:cubicBezTo>
                    <a:cubicBezTo>
                      <a:pt x="29846" y="332"/>
                      <a:pt x="30130" y="307"/>
                      <a:pt x="30425" y="295"/>
                    </a:cubicBezTo>
                    <a:cubicBezTo>
                      <a:pt x="30721" y="284"/>
                      <a:pt x="31019" y="284"/>
                      <a:pt x="31314" y="284"/>
                    </a:cubicBezTo>
                    <a:cubicBezTo>
                      <a:pt x="31538" y="295"/>
                      <a:pt x="31751" y="307"/>
                      <a:pt x="31975" y="307"/>
                    </a:cubicBezTo>
                    <a:cubicBezTo>
                      <a:pt x="32128" y="307"/>
                      <a:pt x="32296" y="295"/>
                      <a:pt x="32449" y="295"/>
                    </a:cubicBezTo>
                    <a:cubicBezTo>
                      <a:pt x="32662" y="290"/>
                      <a:pt x="32877" y="290"/>
                      <a:pt x="33093" y="290"/>
                    </a:cubicBezTo>
                    <a:cubicBezTo>
                      <a:pt x="33309" y="290"/>
                      <a:pt x="33524" y="290"/>
                      <a:pt x="33737" y="284"/>
                    </a:cubicBezTo>
                    <a:cubicBezTo>
                      <a:pt x="33784" y="284"/>
                      <a:pt x="33831" y="287"/>
                      <a:pt x="33879" y="287"/>
                    </a:cubicBezTo>
                    <a:cubicBezTo>
                      <a:pt x="33953" y="287"/>
                      <a:pt x="34026" y="279"/>
                      <a:pt x="34092" y="236"/>
                    </a:cubicBezTo>
                    <a:cubicBezTo>
                      <a:pt x="33998" y="165"/>
                      <a:pt x="33902" y="131"/>
                      <a:pt x="33760" y="131"/>
                    </a:cubicBezTo>
                    <a:cubicBezTo>
                      <a:pt x="33713" y="136"/>
                      <a:pt x="33666" y="136"/>
                      <a:pt x="33619" y="136"/>
                    </a:cubicBezTo>
                    <a:cubicBezTo>
                      <a:pt x="33572" y="136"/>
                      <a:pt x="33524" y="136"/>
                      <a:pt x="33476" y="142"/>
                    </a:cubicBezTo>
                    <a:cubicBezTo>
                      <a:pt x="33393" y="144"/>
                      <a:pt x="33309" y="145"/>
                      <a:pt x="33226" y="145"/>
                    </a:cubicBezTo>
                    <a:cubicBezTo>
                      <a:pt x="32873" y="145"/>
                      <a:pt x="32521" y="129"/>
                      <a:pt x="32176" y="119"/>
                    </a:cubicBezTo>
                    <a:cubicBezTo>
                      <a:pt x="31714" y="119"/>
                      <a:pt x="31265" y="108"/>
                      <a:pt x="30817" y="108"/>
                    </a:cubicBezTo>
                    <a:cubicBezTo>
                      <a:pt x="30451" y="108"/>
                      <a:pt x="30071" y="119"/>
                      <a:pt x="29705" y="142"/>
                    </a:cubicBezTo>
                    <a:cubicBezTo>
                      <a:pt x="29340" y="151"/>
                      <a:pt x="28967" y="169"/>
                      <a:pt x="28592" y="169"/>
                    </a:cubicBezTo>
                    <a:cubicBezTo>
                      <a:pt x="28494" y="169"/>
                      <a:pt x="28396" y="168"/>
                      <a:pt x="28297" y="165"/>
                    </a:cubicBezTo>
                    <a:cubicBezTo>
                      <a:pt x="28226" y="154"/>
                      <a:pt x="28144" y="154"/>
                      <a:pt x="28073" y="142"/>
                    </a:cubicBezTo>
                    <a:cubicBezTo>
                      <a:pt x="27954" y="131"/>
                      <a:pt x="27849" y="108"/>
                      <a:pt x="27729" y="108"/>
                    </a:cubicBezTo>
                    <a:cubicBezTo>
                      <a:pt x="27412" y="108"/>
                      <a:pt x="27102" y="108"/>
                      <a:pt x="26784" y="94"/>
                    </a:cubicBezTo>
                    <a:cubicBezTo>
                      <a:pt x="26698" y="94"/>
                      <a:pt x="26610" y="98"/>
                      <a:pt x="26523" y="98"/>
                    </a:cubicBezTo>
                    <a:cubicBezTo>
                      <a:pt x="26444" y="98"/>
                      <a:pt x="26366" y="95"/>
                      <a:pt x="26288" y="83"/>
                    </a:cubicBezTo>
                    <a:cubicBezTo>
                      <a:pt x="26223" y="71"/>
                      <a:pt x="26154" y="66"/>
                      <a:pt x="26085" y="66"/>
                    </a:cubicBezTo>
                    <a:cubicBezTo>
                      <a:pt x="26015" y="66"/>
                      <a:pt x="25944" y="71"/>
                      <a:pt x="25873" y="83"/>
                    </a:cubicBezTo>
                    <a:cubicBezTo>
                      <a:pt x="25854" y="86"/>
                      <a:pt x="25831" y="88"/>
                      <a:pt x="25808" y="88"/>
                    </a:cubicBezTo>
                    <a:cubicBezTo>
                      <a:pt x="25760" y="88"/>
                      <a:pt x="25708" y="83"/>
                      <a:pt x="25661" y="83"/>
                    </a:cubicBezTo>
                    <a:lnTo>
                      <a:pt x="25272" y="83"/>
                    </a:lnTo>
                    <a:cubicBezTo>
                      <a:pt x="25212" y="84"/>
                      <a:pt x="25153" y="85"/>
                      <a:pt x="25094" y="85"/>
                    </a:cubicBezTo>
                    <a:cubicBezTo>
                      <a:pt x="24785" y="85"/>
                      <a:pt x="24480" y="60"/>
                      <a:pt x="24182" y="0"/>
                    </a:cubicBezTo>
                    <a:cubicBezTo>
                      <a:pt x="24137" y="0"/>
                      <a:pt x="24077" y="12"/>
                      <a:pt x="24018" y="12"/>
                    </a:cubicBezTo>
                    <a:cubicBezTo>
                      <a:pt x="23958" y="12"/>
                      <a:pt x="23898" y="0"/>
                      <a:pt x="23853" y="0"/>
                    </a:cubicBezTo>
                    <a:cubicBezTo>
                      <a:pt x="23473" y="12"/>
                      <a:pt x="23118" y="23"/>
                      <a:pt x="22752" y="23"/>
                    </a:cubicBezTo>
                    <a:cubicBezTo>
                      <a:pt x="22633" y="23"/>
                      <a:pt x="20138" y="12"/>
                      <a:pt x="20093" y="12"/>
                    </a:cubicBezTo>
                    <a:cubicBezTo>
                      <a:pt x="20033" y="12"/>
                      <a:pt x="19974" y="0"/>
                      <a:pt x="19914" y="0"/>
                    </a:cubicBezTo>
                    <a:cubicBezTo>
                      <a:pt x="19548" y="12"/>
                      <a:pt x="19193" y="23"/>
                      <a:pt x="18827" y="23"/>
                    </a:cubicBezTo>
                    <a:cubicBezTo>
                      <a:pt x="18697" y="23"/>
                      <a:pt x="16213" y="12"/>
                      <a:pt x="16154" y="12"/>
                    </a:cubicBezTo>
                    <a:cubicBezTo>
                      <a:pt x="16106" y="12"/>
                      <a:pt x="16049" y="0"/>
                      <a:pt x="15989" y="0"/>
                    </a:cubicBezTo>
                    <a:cubicBezTo>
                      <a:pt x="15623" y="12"/>
                      <a:pt x="15268" y="23"/>
                      <a:pt x="14888" y="23"/>
                    </a:cubicBezTo>
                    <a:cubicBezTo>
                      <a:pt x="14772" y="23"/>
                      <a:pt x="12289" y="12"/>
                      <a:pt x="12229" y="12"/>
                    </a:cubicBezTo>
                    <a:cubicBezTo>
                      <a:pt x="12169" y="12"/>
                      <a:pt x="12110" y="0"/>
                      <a:pt x="12062" y="0"/>
                    </a:cubicBezTo>
                    <a:cubicBezTo>
                      <a:pt x="11684" y="12"/>
                      <a:pt x="11329" y="23"/>
                      <a:pt x="10963" y="23"/>
                    </a:cubicBezTo>
                    <a:cubicBezTo>
                      <a:pt x="10844" y="23"/>
                      <a:pt x="8350" y="12"/>
                      <a:pt x="8302" y="12"/>
                    </a:cubicBezTo>
                    <a:cubicBezTo>
                      <a:pt x="8245" y="12"/>
                      <a:pt x="8185" y="0"/>
                      <a:pt x="8126" y="0"/>
                    </a:cubicBezTo>
                    <a:cubicBezTo>
                      <a:pt x="7759" y="12"/>
                      <a:pt x="7405" y="23"/>
                      <a:pt x="7039" y="23"/>
                    </a:cubicBezTo>
                    <a:cubicBezTo>
                      <a:pt x="6908" y="23"/>
                      <a:pt x="4425" y="12"/>
                      <a:pt x="4365" y="12"/>
                    </a:cubicBezTo>
                    <a:cubicBezTo>
                      <a:pt x="4317" y="12"/>
                      <a:pt x="4258" y="0"/>
                      <a:pt x="420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514676" y="4312772"/>
                <a:ext cx="2242512" cy="25344"/>
              </a:xfrm>
              <a:custGeom>
                <a:avLst/>
                <a:gdLst/>
                <a:ahLst/>
                <a:cxnLst/>
                <a:rect l="l" t="t" r="r" b="b"/>
                <a:pathLst>
                  <a:path w="31146" h="352" extrusionOk="0">
                    <a:moveTo>
                      <a:pt x="392" y="1"/>
                    </a:moveTo>
                    <a:cubicBezTo>
                      <a:pt x="307" y="1"/>
                      <a:pt x="213" y="15"/>
                      <a:pt x="142" y="38"/>
                    </a:cubicBezTo>
                    <a:cubicBezTo>
                      <a:pt x="60" y="97"/>
                      <a:pt x="0" y="157"/>
                      <a:pt x="60" y="228"/>
                    </a:cubicBezTo>
                    <a:cubicBezTo>
                      <a:pt x="119" y="299"/>
                      <a:pt x="190" y="333"/>
                      <a:pt x="355" y="333"/>
                    </a:cubicBezTo>
                    <a:lnTo>
                      <a:pt x="392" y="333"/>
                    </a:lnTo>
                    <a:lnTo>
                      <a:pt x="392" y="344"/>
                    </a:lnTo>
                    <a:cubicBezTo>
                      <a:pt x="509" y="349"/>
                      <a:pt x="624" y="352"/>
                      <a:pt x="740" y="352"/>
                    </a:cubicBezTo>
                    <a:cubicBezTo>
                      <a:pt x="904" y="352"/>
                      <a:pt x="1068" y="346"/>
                      <a:pt x="1243" y="333"/>
                    </a:cubicBezTo>
                    <a:cubicBezTo>
                      <a:pt x="1378" y="322"/>
                      <a:pt x="1520" y="319"/>
                      <a:pt x="1663" y="319"/>
                    </a:cubicBezTo>
                    <a:cubicBezTo>
                      <a:pt x="1807" y="319"/>
                      <a:pt x="1952" y="322"/>
                      <a:pt x="2094" y="322"/>
                    </a:cubicBezTo>
                    <a:cubicBezTo>
                      <a:pt x="2177" y="310"/>
                      <a:pt x="2270" y="310"/>
                      <a:pt x="2353" y="310"/>
                    </a:cubicBezTo>
                    <a:cubicBezTo>
                      <a:pt x="2435" y="310"/>
                      <a:pt x="2531" y="310"/>
                      <a:pt x="2614" y="322"/>
                    </a:cubicBezTo>
                    <a:cubicBezTo>
                      <a:pt x="2756" y="322"/>
                      <a:pt x="2900" y="319"/>
                      <a:pt x="3045" y="319"/>
                    </a:cubicBezTo>
                    <a:cubicBezTo>
                      <a:pt x="3190" y="319"/>
                      <a:pt x="3335" y="322"/>
                      <a:pt x="3476" y="333"/>
                    </a:cubicBezTo>
                    <a:cubicBezTo>
                      <a:pt x="3643" y="346"/>
                      <a:pt x="3805" y="352"/>
                      <a:pt x="3968" y="352"/>
                    </a:cubicBezTo>
                    <a:cubicBezTo>
                      <a:pt x="4083" y="352"/>
                      <a:pt x="4199" y="349"/>
                      <a:pt x="4316" y="344"/>
                    </a:cubicBezTo>
                    <a:cubicBezTo>
                      <a:pt x="4434" y="349"/>
                      <a:pt x="4551" y="352"/>
                      <a:pt x="4669" y="352"/>
                    </a:cubicBezTo>
                    <a:cubicBezTo>
                      <a:pt x="4835" y="352"/>
                      <a:pt x="5002" y="346"/>
                      <a:pt x="5168" y="333"/>
                    </a:cubicBezTo>
                    <a:cubicBezTo>
                      <a:pt x="5310" y="322"/>
                      <a:pt x="5452" y="319"/>
                      <a:pt x="5593" y="319"/>
                    </a:cubicBezTo>
                    <a:cubicBezTo>
                      <a:pt x="5735" y="319"/>
                      <a:pt x="5877" y="322"/>
                      <a:pt x="6019" y="322"/>
                    </a:cubicBezTo>
                    <a:cubicBezTo>
                      <a:pt x="6113" y="310"/>
                      <a:pt x="6195" y="310"/>
                      <a:pt x="6280" y="310"/>
                    </a:cubicBezTo>
                    <a:cubicBezTo>
                      <a:pt x="6374" y="310"/>
                      <a:pt x="6456" y="310"/>
                      <a:pt x="6538" y="322"/>
                    </a:cubicBezTo>
                    <a:cubicBezTo>
                      <a:pt x="6686" y="322"/>
                      <a:pt x="6831" y="319"/>
                      <a:pt x="6974" y="319"/>
                    </a:cubicBezTo>
                    <a:cubicBezTo>
                      <a:pt x="7117" y="319"/>
                      <a:pt x="7259" y="322"/>
                      <a:pt x="7401" y="333"/>
                    </a:cubicBezTo>
                    <a:cubicBezTo>
                      <a:pt x="7567" y="346"/>
                      <a:pt x="7734" y="352"/>
                      <a:pt x="7900" y="352"/>
                    </a:cubicBezTo>
                    <a:cubicBezTo>
                      <a:pt x="8017" y="352"/>
                      <a:pt x="8135" y="349"/>
                      <a:pt x="8253" y="344"/>
                    </a:cubicBezTo>
                    <a:cubicBezTo>
                      <a:pt x="8370" y="349"/>
                      <a:pt x="8486" y="352"/>
                      <a:pt x="8601" y="352"/>
                    </a:cubicBezTo>
                    <a:cubicBezTo>
                      <a:pt x="8764" y="352"/>
                      <a:pt x="8926" y="346"/>
                      <a:pt x="9093" y="333"/>
                    </a:cubicBezTo>
                    <a:cubicBezTo>
                      <a:pt x="9234" y="322"/>
                      <a:pt x="9379" y="319"/>
                      <a:pt x="9524" y="319"/>
                    </a:cubicBezTo>
                    <a:cubicBezTo>
                      <a:pt x="9669" y="319"/>
                      <a:pt x="9813" y="322"/>
                      <a:pt x="9955" y="322"/>
                    </a:cubicBezTo>
                    <a:cubicBezTo>
                      <a:pt x="10040" y="310"/>
                      <a:pt x="10123" y="310"/>
                      <a:pt x="10216" y="310"/>
                    </a:cubicBezTo>
                    <a:cubicBezTo>
                      <a:pt x="10299" y="310"/>
                      <a:pt x="10381" y="310"/>
                      <a:pt x="10477" y="322"/>
                    </a:cubicBezTo>
                    <a:cubicBezTo>
                      <a:pt x="10619" y="322"/>
                      <a:pt x="10764" y="319"/>
                      <a:pt x="10907" y="319"/>
                    </a:cubicBezTo>
                    <a:cubicBezTo>
                      <a:pt x="11051" y="319"/>
                      <a:pt x="11193" y="322"/>
                      <a:pt x="11329" y="333"/>
                    </a:cubicBezTo>
                    <a:cubicBezTo>
                      <a:pt x="11495" y="346"/>
                      <a:pt x="11661" y="352"/>
                      <a:pt x="11827" y="352"/>
                    </a:cubicBezTo>
                    <a:cubicBezTo>
                      <a:pt x="11945" y="352"/>
                      <a:pt x="12063" y="349"/>
                      <a:pt x="12180" y="344"/>
                    </a:cubicBezTo>
                    <a:cubicBezTo>
                      <a:pt x="12298" y="349"/>
                      <a:pt x="12413" y="352"/>
                      <a:pt x="12529" y="352"/>
                    </a:cubicBezTo>
                    <a:cubicBezTo>
                      <a:pt x="12693" y="352"/>
                      <a:pt x="12859" y="346"/>
                      <a:pt x="13031" y="333"/>
                    </a:cubicBezTo>
                    <a:cubicBezTo>
                      <a:pt x="13168" y="322"/>
                      <a:pt x="13310" y="319"/>
                      <a:pt x="13453" y="319"/>
                    </a:cubicBezTo>
                    <a:cubicBezTo>
                      <a:pt x="13596" y="319"/>
                      <a:pt x="13741" y="322"/>
                      <a:pt x="13883" y="322"/>
                    </a:cubicBezTo>
                    <a:cubicBezTo>
                      <a:pt x="13965" y="310"/>
                      <a:pt x="14059" y="310"/>
                      <a:pt x="14141" y="310"/>
                    </a:cubicBezTo>
                    <a:cubicBezTo>
                      <a:pt x="14226" y="310"/>
                      <a:pt x="14320" y="310"/>
                      <a:pt x="14402" y="322"/>
                    </a:cubicBezTo>
                    <a:cubicBezTo>
                      <a:pt x="14544" y="322"/>
                      <a:pt x="14689" y="319"/>
                      <a:pt x="14833" y="319"/>
                    </a:cubicBezTo>
                    <a:cubicBezTo>
                      <a:pt x="14978" y="319"/>
                      <a:pt x="15123" y="322"/>
                      <a:pt x="15265" y="333"/>
                    </a:cubicBezTo>
                    <a:cubicBezTo>
                      <a:pt x="15431" y="346"/>
                      <a:pt x="15593" y="352"/>
                      <a:pt x="15756" y="352"/>
                    </a:cubicBezTo>
                    <a:cubicBezTo>
                      <a:pt x="15872" y="352"/>
                      <a:pt x="15987" y="349"/>
                      <a:pt x="16105" y="344"/>
                    </a:cubicBezTo>
                    <a:cubicBezTo>
                      <a:pt x="16222" y="349"/>
                      <a:pt x="16340" y="352"/>
                      <a:pt x="16457" y="352"/>
                    </a:cubicBezTo>
                    <a:cubicBezTo>
                      <a:pt x="16624" y="352"/>
                      <a:pt x="16790" y="346"/>
                      <a:pt x="16956" y="333"/>
                    </a:cubicBezTo>
                    <a:cubicBezTo>
                      <a:pt x="17098" y="322"/>
                      <a:pt x="17240" y="319"/>
                      <a:pt x="17382" y="319"/>
                    </a:cubicBezTo>
                    <a:cubicBezTo>
                      <a:pt x="17524" y="319"/>
                      <a:pt x="17666" y="322"/>
                      <a:pt x="17808" y="322"/>
                    </a:cubicBezTo>
                    <a:cubicBezTo>
                      <a:pt x="17901" y="310"/>
                      <a:pt x="17986" y="310"/>
                      <a:pt x="18069" y="310"/>
                    </a:cubicBezTo>
                    <a:cubicBezTo>
                      <a:pt x="18162" y="310"/>
                      <a:pt x="18245" y="310"/>
                      <a:pt x="18327" y="322"/>
                    </a:cubicBezTo>
                    <a:cubicBezTo>
                      <a:pt x="18476" y="322"/>
                      <a:pt x="18621" y="319"/>
                      <a:pt x="18765" y="319"/>
                    </a:cubicBezTo>
                    <a:cubicBezTo>
                      <a:pt x="18909" y="319"/>
                      <a:pt x="19051" y="322"/>
                      <a:pt x="19192" y="333"/>
                    </a:cubicBezTo>
                    <a:cubicBezTo>
                      <a:pt x="19359" y="346"/>
                      <a:pt x="19525" y="352"/>
                      <a:pt x="19691" y="352"/>
                    </a:cubicBezTo>
                    <a:cubicBezTo>
                      <a:pt x="19809" y="352"/>
                      <a:pt x="19926" y="349"/>
                      <a:pt x="20044" y="344"/>
                    </a:cubicBezTo>
                    <a:cubicBezTo>
                      <a:pt x="20161" y="349"/>
                      <a:pt x="20276" y="352"/>
                      <a:pt x="20391" y="352"/>
                    </a:cubicBezTo>
                    <a:cubicBezTo>
                      <a:pt x="20553" y="352"/>
                      <a:pt x="20715" y="346"/>
                      <a:pt x="20881" y="333"/>
                    </a:cubicBezTo>
                    <a:cubicBezTo>
                      <a:pt x="21023" y="322"/>
                      <a:pt x="21168" y="319"/>
                      <a:pt x="21314" y="319"/>
                    </a:cubicBezTo>
                    <a:cubicBezTo>
                      <a:pt x="21459" y="319"/>
                      <a:pt x="21605" y="322"/>
                      <a:pt x="21746" y="322"/>
                    </a:cubicBezTo>
                    <a:cubicBezTo>
                      <a:pt x="21829" y="310"/>
                      <a:pt x="21911" y="310"/>
                      <a:pt x="22005" y="310"/>
                    </a:cubicBezTo>
                    <a:cubicBezTo>
                      <a:pt x="22087" y="310"/>
                      <a:pt x="22172" y="310"/>
                      <a:pt x="22266" y="322"/>
                    </a:cubicBezTo>
                    <a:cubicBezTo>
                      <a:pt x="22408" y="322"/>
                      <a:pt x="22552" y="319"/>
                      <a:pt x="22696" y="319"/>
                    </a:cubicBezTo>
                    <a:cubicBezTo>
                      <a:pt x="22839" y="319"/>
                      <a:pt x="22981" y="322"/>
                      <a:pt x="23117" y="333"/>
                    </a:cubicBezTo>
                    <a:cubicBezTo>
                      <a:pt x="23283" y="346"/>
                      <a:pt x="23450" y="352"/>
                      <a:pt x="23616" y="352"/>
                    </a:cubicBezTo>
                    <a:cubicBezTo>
                      <a:pt x="23733" y="352"/>
                      <a:pt x="23851" y="349"/>
                      <a:pt x="23969" y="344"/>
                    </a:cubicBezTo>
                    <a:cubicBezTo>
                      <a:pt x="24086" y="349"/>
                      <a:pt x="24202" y="352"/>
                      <a:pt x="24318" y="352"/>
                    </a:cubicBezTo>
                    <a:cubicBezTo>
                      <a:pt x="24482" y="352"/>
                      <a:pt x="24647" y="346"/>
                      <a:pt x="24820" y="333"/>
                    </a:cubicBezTo>
                    <a:cubicBezTo>
                      <a:pt x="24956" y="322"/>
                      <a:pt x="25098" y="319"/>
                      <a:pt x="25241" y="319"/>
                    </a:cubicBezTo>
                    <a:cubicBezTo>
                      <a:pt x="25385" y="319"/>
                      <a:pt x="25529" y="322"/>
                      <a:pt x="25671" y="322"/>
                    </a:cubicBezTo>
                    <a:cubicBezTo>
                      <a:pt x="25978" y="310"/>
                      <a:pt x="26287" y="299"/>
                      <a:pt x="26582" y="273"/>
                    </a:cubicBezTo>
                    <a:cubicBezTo>
                      <a:pt x="26730" y="268"/>
                      <a:pt x="26874" y="268"/>
                      <a:pt x="27019" y="268"/>
                    </a:cubicBezTo>
                    <a:cubicBezTo>
                      <a:pt x="27164" y="268"/>
                      <a:pt x="27309" y="268"/>
                      <a:pt x="27456" y="262"/>
                    </a:cubicBezTo>
                    <a:cubicBezTo>
                      <a:pt x="27486" y="256"/>
                      <a:pt x="27516" y="253"/>
                      <a:pt x="27546" y="253"/>
                    </a:cubicBezTo>
                    <a:cubicBezTo>
                      <a:pt x="27575" y="253"/>
                      <a:pt x="27605" y="256"/>
                      <a:pt x="27635" y="262"/>
                    </a:cubicBezTo>
                    <a:cubicBezTo>
                      <a:pt x="27836" y="282"/>
                      <a:pt x="28039" y="288"/>
                      <a:pt x="28243" y="288"/>
                    </a:cubicBezTo>
                    <a:cubicBezTo>
                      <a:pt x="28652" y="288"/>
                      <a:pt x="29064" y="262"/>
                      <a:pt x="29465" y="262"/>
                    </a:cubicBezTo>
                    <a:cubicBezTo>
                      <a:pt x="29585" y="262"/>
                      <a:pt x="29715" y="262"/>
                      <a:pt x="29834" y="273"/>
                    </a:cubicBezTo>
                    <a:cubicBezTo>
                      <a:pt x="30141" y="310"/>
                      <a:pt x="30459" y="299"/>
                      <a:pt x="30768" y="310"/>
                    </a:cubicBezTo>
                    <a:cubicBezTo>
                      <a:pt x="30899" y="310"/>
                      <a:pt x="31052" y="310"/>
                      <a:pt x="31145" y="214"/>
                    </a:cubicBezTo>
                    <a:cubicBezTo>
                      <a:pt x="31063" y="120"/>
                      <a:pt x="30944" y="97"/>
                      <a:pt x="30802" y="97"/>
                    </a:cubicBezTo>
                    <a:cubicBezTo>
                      <a:pt x="30711" y="97"/>
                      <a:pt x="30618" y="82"/>
                      <a:pt x="30520" y="82"/>
                    </a:cubicBezTo>
                    <a:cubicBezTo>
                      <a:pt x="30492" y="82"/>
                      <a:pt x="30464" y="83"/>
                      <a:pt x="30436" y="86"/>
                    </a:cubicBezTo>
                    <a:cubicBezTo>
                      <a:pt x="30367" y="89"/>
                      <a:pt x="30298" y="90"/>
                      <a:pt x="30229" y="90"/>
                    </a:cubicBezTo>
                    <a:cubicBezTo>
                      <a:pt x="30034" y="90"/>
                      <a:pt x="29837" y="79"/>
                      <a:pt x="29644" y="60"/>
                    </a:cubicBezTo>
                    <a:cubicBezTo>
                      <a:pt x="29574" y="81"/>
                      <a:pt x="29503" y="89"/>
                      <a:pt x="29432" y="89"/>
                    </a:cubicBezTo>
                    <a:cubicBezTo>
                      <a:pt x="29337" y="89"/>
                      <a:pt x="29242" y="75"/>
                      <a:pt x="29148" y="60"/>
                    </a:cubicBezTo>
                    <a:cubicBezTo>
                      <a:pt x="29065" y="49"/>
                      <a:pt x="28957" y="49"/>
                      <a:pt x="28864" y="49"/>
                    </a:cubicBezTo>
                    <a:cubicBezTo>
                      <a:pt x="28722" y="38"/>
                      <a:pt x="28569" y="26"/>
                      <a:pt x="28427" y="15"/>
                    </a:cubicBezTo>
                    <a:cubicBezTo>
                      <a:pt x="28314" y="9"/>
                      <a:pt x="28204" y="3"/>
                      <a:pt x="28094" y="3"/>
                    </a:cubicBezTo>
                    <a:cubicBezTo>
                      <a:pt x="27961" y="3"/>
                      <a:pt x="27829" y="11"/>
                      <a:pt x="27692" y="38"/>
                    </a:cubicBezTo>
                    <a:cubicBezTo>
                      <a:pt x="27669" y="38"/>
                      <a:pt x="27646" y="49"/>
                      <a:pt x="27621" y="49"/>
                    </a:cubicBezTo>
                    <a:cubicBezTo>
                      <a:pt x="27554" y="39"/>
                      <a:pt x="27488" y="36"/>
                      <a:pt x="27421" y="36"/>
                    </a:cubicBezTo>
                    <a:cubicBezTo>
                      <a:pt x="27279" y="36"/>
                      <a:pt x="27137" y="51"/>
                      <a:pt x="26994" y="51"/>
                    </a:cubicBezTo>
                    <a:cubicBezTo>
                      <a:pt x="26967" y="51"/>
                      <a:pt x="26939" y="50"/>
                      <a:pt x="26911" y="49"/>
                    </a:cubicBezTo>
                    <a:cubicBezTo>
                      <a:pt x="26699" y="49"/>
                      <a:pt x="26486" y="38"/>
                      <a:pt x="26287" y="15"/>
                    </a:cubicBezTo>
                    <a:cubicBezTo>
                      <a:pt x="26181" y="4"/>
                      <a:pt x="26078" y="1"/>
                      <a:pt x="25976" y="1"/>
                    </a:cubicBezTo>
                    <a:cubicBezTo>
                      <a:pt x="25761" y="1"/>
                      <a:pt x="25552" y="17"/>
                      <a:pt x="25339" y="17"/>
                    </a:cubicBezTo>
                    <a:cubicBezTo>
                      <a:pt x="25301" y="17"/>
                      <a:pt x="25262" y="16"/>
                      <a:pt x="25223" y="15"/>
                    </a:cubicBezTo>
                    <a:cubicBezTo>
                      <a:pt x="24976" y="15"/>
                      <a:pt x="24764" y="60"/>
                      <a:pt x="24546" y="60"/>
                    </a:cubicBezTo>
                    <a:cubicBezTo>
                      <a:pt x="24451" y="60"/>
                      <a:pt x="24354" y="52"/>
                      <a:pt x="24252" y="26"/>
                    </a:cubicBezTo>
                    <a:cubicBezTo>
                      <a:pt x="24170" y="15"/>
                      <a:pt x="24074" y="15"/>
                      <a:pt x="23969" y="15"/>
                    </a:cubicBezTo>
                    <a:cubicBezTo>
                      <a:pt x="23861" y="15"/>
                      <a:pt x="23767" y="15"/>
                      <a:pt x="23685" y="26"/>
                    </a:cubicBezTo>
                    <a:cubicBezTo>
                      <a:pt x="23662" y="38"/>
                      <a:pt x="23648" y="38"/>
                      <a:pt x="23625" y="38"/>
                    </a:cubicBezTo>
                    <a:cubicBezTo>
                      <a:pt x="23584" y="34"/>
                      <a:pt x="23541" y="33"/>
                      <a:pt x="23498" y="33"/>
                    </a:cubicBezTo>
                    <a:cubicBezTo>
                      <a:pt x="23394" y="33"/>
                      <a:pt x="23288" y="41"/>
                      <a:pt x="23188" y="49"/>
                    </a:cubicBezTo>
                    <a:cubicBezTo>
                      <a:pt x="23035" y="38"/>
                      <a:pt x="22882" y="15"/>
                      <a:pt x="22714" y="15"/>
                    </a:cubicBezTo>
                    <a:cubicBezTo>
                      <a:pt x="22513" y="15"/>
                      <a:pt x="22300" y="1"/>
                      <a:pt x="22101" y="1"/>
                    </a:cubicBezTo>
                    <a:lnTo>
                      <a:pt x="21911" y="1"/>
                    </a:lnTo>
                    <a:cubicBezTo>
                      <a:pt x="21698" y="1"/>
                      <a:pt x="21497" y="15"/>
                      <a:pt x="21284" y="15"/>
                    </a:cubicBezTo>
                    <a:lnTo>
                      <a:pt x="20044" y="15"/>
                    </a:lnTo>
                    <a:cubicBezTo>
                      <a:pt x="19936" y="15"/>
                      <a:pt x="19831" y="15"/>
                      <a:pt x="19760" y="26"/>
                    </a:cubicBezTo>
                    <a:cubicBezTo>
                      <a:pt x="19734" y="38"/>
                      <a:pt x="19712" y="38"/>
                      <a:pt x="19700" y="38"/>
                    </a:cubicBezTo>
                    <a:cubicBezTo>
                      <a:pt x="19656" y="34"/>
                      <a:pt x="19612" y="33"/>
                      <a:pt x="19568" y="33"/>
                    </a:cubicBezTo>
                    <a:cubicBezTo>
                      <a:pt x="19463" y="33"/>
                      <a:pt x="19360" y="41"/>
                      <a:pt x="19249" y="49"/>
                    </a:cubicBezTo>
                    <a:cubicBezTo>
                      <a:pt x="19107" y="38"/>
                      <a:pt x="18954" y="15"/>
                      <a:pt x="18789" y="15"/>
                    </a:cubicBezTo>
                    <a:cubicBezTo>
                      <a:pt x="18577" y="15"/>
                      <a:pt x="18375" y="1"/>
                      <a:pt x="18162" y="1"/>
                    </a:cubicBezTo>
                    <a:lnTo>
                      <a:pt x="17972" y="1"/>
                    </a:lnTo>
                    <a:cubicBezTo>
                      <a:pt x="17773" y="1"/>
                      <a:pt x="17561" y="15"/>
                      <a:pt x="17359" y="15"/>
                    </a:cubicBezTo>
                    <a:lnTo>
                      <a:pt x="16105" y="15"/>
                    </a:lnTo>
                    <a:cubicBezTo>
                      <a:pt x="16000" y="15"/>
                      <a:pt x="15903" y="15"/>
                      <a:pt x="15821" y="26"/>
                    </a:cubicBezTo>
                    <a:cubicBezTo>
                      <a:pt x="15810" y="38"/>
                      <a:pt x="15787" y="38"/>
                      <a:pt x="15761" y="38"/>
                    </a:cubicBezTo>
                    <a:cubicBezTo>
                      <a:pt x="15720" y="34"/>
                      <a:pt x="15677" y="33"/>
                      <a:pt x="15634" y="33"/>
                    </a:cubicBezTo>
                    <a:cubicBezTo>
                      <a:pt x="15531" y="33"/>
                      <a:pt x="15425" y="41"/>
                      <a:pt x="15324" y="49"/>
                    </a:cubicBezTo>
                    <a:cubicBezTo>
                      <a:pt x="15171" y="38"/>
                      <a:pt x="15029" y="15"/>
                      <a:pt x="14865" y="15"/>
                    </a:cubicBezTo>
                    <a:cubicBezTo>
                      <a:pt x="14652" y="15"/>
                      <a:pt x="14450" y="1"/>
                      <a:pt x="14238" y="1"/>
                    </a:cubicBezTo>
                    <a:lnTo>
                      <a:pt x="14047" y="1"/>
                    </a:lnTo>
                    <a:cubicBezTo>
                      <a:pt x="13846" y="1"/>
                      <a:pt x="13633" y="15"/>
                      <a:pt x="13432" y="15"/>
                    </a:cubicBezTo>
                    <a:lnTo>
                      <a:pt x="12180" y="15"/>
                    </a:lnTo>
                    <a:cubicBezTo>
                      <a:pt x="12072" y="15"/>
                      <a:pt x="11979" y="15"/>
                      <a:pt x="11896" y="26"/>
                    </a:cubicBezTo>
                    <a:cubicBezTo>
                      <a:pt x="11871" y="38"/>
                      <a:pt x="11859" y="38"/>
                      <a:pt x="11837" y="38"/>
                    </a:cubicBezTo>
                    <a:cubicBezTo>
                      <a:pt x="11795" y="34"/>
                      <a:pt x="11753" y="33"/>
                      <a:pt x="11710" y="33"/>
                    </a:cubicBezTo>
                    <a:cubicBezTo>
                      <a:pt x="11606" y="33"/>
                      <a:pt x="11500" y="41"/>
                      <a:pt x="11400" y="49"/>
                    </a:cubicBezTo>
                    <a:cubicBezTo>
                      <a:pt x="11246" y="38"/>
                      <a:pt x="11090" y="15"/>
                      <a:pt x="10926" y="15"/>
                    </a:cubicBezTo>
                    <a:cubicBezTo>
                      <a:pt x="10724" y="15"/>
                      <a:pt x="10511" y="1"/>
                      <a:pt x="10310" y="1"/>
                    </a:cubicBezTo>
                    <a:lnTo>
                      <a:pt x="10123" y="1"/>
                    </a:lnTo>
                    <a:cubicBezTo>
                      <a:pt x="9910" y="1"/>
                      <a:pt x="9708" y="15"/>
                      <a:pt x="9495" y="15"/>
                    </a:cubicBezTo>
                    <a:lnTo>
                      <a:pt x="8253" y="15"/>
                    </a:lnTo>
                    <a:cubicBezTo>
                      <a:pt x="8147" y="15"/>
                      <a:pt x="8040" y="15"/>
                      <a:pt x="7969" y="26"/>
                    </a:cubicBezTo>
                    <a:cubicBezTo>
                      <a:pt x="7946" y="38"/>
                      <a:pt x="7923" y="38"/>
                      <a:pt x="7912" y="38"/>
                    </a:cubicBezTo>
                    <a:cubicBezTo>
                      <a:pt x="7866" y="34"/>
                      <a:pt x="7822" y="33"/>
                      <a:pt x="7778" y="33"/>
                    </a:cubicBezTo>
                    <a:cubicBezTo>
                      <a:pt x="7672" y="33"/>
                      <a:pt x="7569" y="41"/>
                      <a:pt x="7461" y="49"/>
                    </a:cubicBezTo>
                    <a:cubicBezTo>
                      <a:pt x="7319" y="38"/>
                      <a:pt x="7166" y="15"/>
                      <a:pt x="7001" y="15"/>
                    </a:cubicBezTo>
                    <a:cubicBezTo>
                      <a:pt x="6788" y="15"/>
                      <a:pt x="6587" y="1"/>
                      <a:pt x="6374" y="1"/>
                    </a:cubicBezTo>
                    <a:lnTo>
                      <a:pt x="6195" y="1"/>
                    </a:lnTo>
                    <a:cubicBezTo>
                      <a:pt x="5982" y="1"/>
                      <a:pt x="5769" y="15"/>
                      <a:pt x="5571" y="15"/>
                    </a:cubicBezTo>
                    <a:lnTo>
                      <a:pt x="4316" y="15"/>
                    </a:lnTo>
                    <a:cubicBezTo>
                      <a:pt x="4209" y="15"/>
                      <a:pt x="4115" y="15"/>
                      <a:pt x="4033" y="26"/>
                    </a:cubicBezTo>
                    <a:cubicBezTo>
                      <a:pt x="4021" y="38"/>
                      <a:pt x="3996" y="38"/>
                      <a:pt x="3973" y="38"/>
                    </a:cubicBezTo>
                    <a:cubicBezTo>
                      <a:pt x="3931" y="34"/>
                      <a:pt x="3889" y="33"/>
                      <a:pt x="3846" y="33"/>
                    </a:cubicBezTo>
                    <a:cubicBezTo>
                      <a:pt x="3742" y="33"/>
                      <a:pt x="3636" y="41"/>
                      <a:pt x="3536" y="49"/>
                    </a:cubicBezTo>
                    <a:cubicBezTo>
                      <a:pt x="3383" y="38"/>
                      <a:pt x="3241" y="15"/>
                      <a:pt x="3073" y="15"/>
                    </a:cubicBezTo>
                    <a:cubicBezTo>
                      <a:pt x="2861" y="15"/>
                      <a:pt x="2662" y="1"/>
                      <a:pt x="2449" y="1"/>
                    </a:cubicBezTo>
                    <a:lnTo>
                      <a:pt x="2259" y="1"/>
                    </a:lnTo>
                    <a:cubicBezTo>
                      <a:pt x="2057" y="1"/>
                      <a:pt x="1845" y="15"/>
                      <a:pt x="1643" y="15"/>
                    </a:cubicBezTo>
                    <a:lnTo>
                      <a:pt x="392" y="15"/>
                    </a:lnTo>
                    <a:lnTo>
                      <a:pt x="392"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2698439" y="4714678"/>
                <a:ext cx="283536" cy="13896"/>
              </a:xfrm>
              <a:custGeom>
                <a:avLst/>
                <a:gdLst/>
                <a:ahLst/>
                <a:cxnLst/>
                <a:rect l="l" t="t" r="r" b="b"/>
                <a:pathLst>
                  <a:path w="3938" h="193" extrusionOk="0">
                    <a:moveTo>
                      <a:pt x="3123" y="1"/>
                    </a:moveTo>
                    <a:cubicBezTo>
                      <a:pt x="2223" y="1"/>
                      <a:pt x="1335" y="12"/>
                      <a:pt x="438" y="12"/>
                    </a:cubicBezTo>
                    <a:cubicBezTo>
                      <a:pt x="285" y="12"/>
                      <a:pt x="143" y="24"/>
                      <a:pt x="1" y="72"/>
                    </a:cubicBezTo>
                    <a:lnTo>
                      <a:pt x="1" y="154"/>
                    </a:lnTo>
                    <a:cubicBezTo>
                      <a:pt x="128" y="187"/>
                      <a:pt x="262" y="192"/>
                      <a:pt x="395" y="192"/>
                    </a:cubicBezTo>
                    <a:cubicBezTo>
                      <a:pt x="457" y="192"/>
                      <a:pt x="519" y="191"/>
                      <a:pt x="580" y="191"/>
                    </a:cubicBezTo>
                    <a:cubicBezTo>
                      <a:pt x="827" y="191"/>
                      <a:pt x="1077" y="180"/>
                      <a:pt x="1335" y="180"/>
                    </a:cubicBezTo>
                    <a:cubicBezTo>
                      <a:pt x="1602" y="173"/>
                      <a:pt x="1868" y="173"/>
                      <a:pt x="2135" y="173"/>
                    </a:cubicBezTo>
                    <a:cubicBezTo>
                      <a:pt x="2403" y="173"/>
                      <a:pt x="2671" y="173"/>
                      <a:pt x="2944" y="166"/>
                    </a:cubicBezTo>
                    <a:cubicBezTo>
                      <a:pt x="3122" y="166"/>
                      <a:pt x="3305" y="174"/>
                      <a:pt x="3487" y="174"/>
                    </a:cubicBezTo>
                    <a:cubicBezTo>
                      <a:pt x="3618" y="174"/>
                      <a:pt x="3749" y="170"/>
                      <a:pt x="3877" y="154"/>
                    </a:cubicBezTo>
                    <a:cubicBezTo>
                      <a:pt x="3889" y="109"/>
                      <a:pt x="3914" y="72"/>
                      <a:pt x="3937" y="38"/>
                    </a:cubicBezTo>
                    <a:cubicBezTo>
                      <a:pt x="3877" y="38"/>
                      <a:pt x="3832" y="24"/>
                      <a:pt x="3772" y="24"/>
                    </a:cubicBezTo>
                    <a:cubicBezTo>
                      <a:pt x="3560" y="1"/>
                      <a:pt x="3335" y="1"/>
                      <a:pt x="312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515468" y="4707982"/>
                <a:ext cx="2174472" cy="28296"/>
              </a:xfrm>
              <a:custGeom>
                <a:avLst/>
                <a:gdLst/>
                <a:ahLst/>
                <a:cxnLst/>
                <a:rect l="l" t="t" r="r" b="b"/>
                <a:pathLst>
                  <a:path w="30201" h="393" extrusionOk="0">
                    <a:moveTo>
                      <a:pt x="381" y="0"/>
                    </a:moveTo>
                    <a:cubicBezTo>
                      <a:pt x="202" y="0"/>
                      <a:pt x="49" y="23"/>
                      <a:pt x="37" y="83"/>
                    </a:cubicBezTo>
                    <a:cubicBezTo>
                      <a:pt x="0" y="236"/>
                      <a:pt x="60" y="344"/>
                      <a:pt x="381" y="378"/>
                    </a:cubicBezTo>
                    <a:cubicBezTo>
                      <a:pt x="415" y="389"/>
                      <a:pt x="463" y="389"/>
                      <a:pt x="508" y="389"/>
                    </a:cubicBezTo>
                    <a:cubicBezTo>
                      <a:pt x="719" y="381"/>
                      <a:pt x="1289" y="373"/>
                      <a:pt x="1651" y="373"/>
                    </a:cubicBezTo>
                    <a:cubicBezTo>
                      <a:pt x="1800" y="373"/>
                      <a:pt x="1915" y="374"/>
                      <a:pt x="1953" y="378"/>
                    </a:cubicBezTo>
                    <a:cubicBezTo>
                      <a:pt x="2040" y="378"/>
                      <a:pt x="2126" y="383"/>
                      <a:pt x="2212" y="383"/>
                    </a:cubicBezTo>
                    <a:cubicBezTo>
                      <a:pt x="2255" y="383"/>
                      <a:pt x="2298" y="381"/>
                      <a:pt x="2342" y="378"/>
                    </a:cubicBezTo>
                    <a:cubicBezTo>
                      <a:pt x="2385" y="381"/>
                      <a:pt x="2429" y="383"/>
                      <a:pt x="2472" y="383"/>
                    </a:cubicBezTo>
                    <a:cubicBezTo>
                      <a:pt x="2559" y="383"/>
                      <a:pt x="2646" y="378"/>
                      <a:pt x="2733" y="378"/>
                    </a:cubicBezTo>
                    <a:cubicBezTo>
                      <a:pt x="2781" y="374"/>
                      <a:pt x="2827" y="373"/>
                      <a:pt x="2872" y="373"/>
                    </a:cubicBezTo>
                    <a:cubicBezTo>
                      <a:pt x="2963" y="373"/>
                      <a:pt x="3053" y="378"/>
                      <a:pt x="3148" y="378"/>
                    </a:cubicBezTo>
                    <a:cubicBezTo>
                      <a:pt x="3193" y="378"/>
                      <a:pt x="3247" y="392"/>
                      <a:pt x="3298" y="392"/>
                    </a:cubicBezTo>
                    <a:cubicBezTo>
                      <a:pt x="3311" y="392"/>
                      <a:pt x="3323" y="391"/>
                      <a:pt x="3335" y="389"/>
                    </a:cubicBezTo>
                    <a:cubicBezTo>
                      <a:pt x="3442" y="376"/>
                      <a:pt x="3549" y="371"/>
                      <a:pt x="3657" y="371"/>
                    </a:cubicBezTo>
                    <a:cubicBezTo>
                      <a:pt x="3825" y="371"/>
                      <a:pt x="3996" y="382"/>
                      <a:pt x="4175" y="389"/>
                    </a:cubicBezTo>
                    <a:cubicBezTo>
                      <a:pt x="4223" y="389"/>
                      <a:pt x="4269" y="389"/>
                      <a:pt x="4305" y="378"/>
                    </a:cubicBezTo>
                    <a:cubicBezTo>
                      <a:pt x="4354" y="389"/>
                      <a:pt x="4388" y="389"/>
                      <a:pt x="4436" y="389"/>
                    </a:cubicBezTo>
                    <a:cubicBezTo>
                      <a:pt x="4645" y="381"/>
                      <a:pt x="5214" y="373"/>
                      <a:pt x="5579" y="373"/>
                    </a:cubicBezTo>
                    <a:cubicBezTo>
                      <a:pt x="5731" y="373"/>
                      <a:pt x="5847" y="374"/>
                      <a:pt x="5889" y="378"/>
                    </a:cubicBezTo>
                    <a:cubicBezTo>
                      <a:pt x="5976" y="378"/>
                      <a:pt x="6063" y="383"/>
                      <a:pt x="6147" y="383"/>
                    </a:cubicBezTo>
                    <a:cubicBezTo>
                      <a:pt x="6188" y="383"/>
                      <a:pt x="6229" y="381"/>
                      <a:pt x="6269" y="378"/>
                    </a:cubicBezTo>
                    <a:cubicBezTo>
                      <a:pt x="6312" y="381"/>
                      <a:pt x="6355" y="383"/>
                      <a:pt x="6398" y="383"/>
                    </a:cubicBezTo>
                    <a:cubicBezTo>
                      <a:pt x="6484" y="383"/>
                      <a:pt x="6571" y="378"/>
                      <a:pt x="6658" y="378"/>
                    </a:cubicBezTo>
                    <a:cubicBezTo>
                      <a:pt x="6705" y="374"/>
                      <a:pt x="6753" y="373"/>
                      <a:pt x="6800" y="373"/>
                    </a:cubicBezTo>
                    <a:cubicBezTo>
                      <a:pt x="6894" y="373"/>
                      <a:pt x="6989" y="378"/>
                      <a:pt x="7084" y="378"/>
                    </a:cubicBezTo>
                    <a:cubicBezTo>
                      <a:pt x="7131" y="378"/>
                      <a:pt x="7179" y="392"/>
                      <a:pt x="7227" y="392"/>
                    </a:cubicBezTo>
                    <a:cubicBezTo>
                      <a:pt x="7239" y="392"/>
                      <a:pt x="7251" y="391"/>
                      <a:pt x="7262" y="389"/>
                    </a:cubicBezTo>
                    <a:cubicBezTo>
                      <a:pt x="7368" y="376"/>
                      <a:pt x="7476" y="371"/>
                      <a:pt x="7586" y="371"/>
                    </a:cubicBezTo>
                    <a:cubicBezTo>
                      <a:pt x="7757" y="371"/>
                      <a:pt x="7933" y="382"/>
                      <a:pt x="8114" y="389"/>
                    </a:cubicBezTo>
                    <a:cubicBezTo>
                      <a:pt x="8159" y="389"/>
                      <a:pt x="8196" y="389"/>
                      <a:pt x="8242" y="378"/>
                    </a:cubicBezTo>
                    <a:cubicBezTo>
                      <a:pt x="8278" y="389"/>
                      <a:pt x="8327" y="389"/>
                      <a:pt x="8372" y="389"/>
                    </a:cubicBezTo>
                    <a:cubicBezTo>
                      <a:pt x="8573" y="381"/>
                      <a:pt x="9141" y="373"/>
                      <a:pt x="9507" y="373"/>
                    </a:cubicBezTo>
                    <a:cubicBezTo>
                      <a:pt x="9658" y="373"/>
                      <a:pt x="9775" y="374"/>
                      <a:pt x="9817" y="378"/>
                    </a:cubicBezTo>
                    <a:cubicBezTo>
                      <a:pt x="9902" y="378"/>
                      <a:pt x="9988" y="383"/>
                      <a:pt x="10075" y="383"/>
                    </a:cubicBezTo>
                    <a:cubicBezTo>
                      <a:pt x="10118" y="383"/>
                      <a:pt x="10162" y="381"/>
                      <a:pt x="10205" y="378"/>
                    </a:cubicBezTo>
                    <a:cubicBezTo>
                      <a:pt x="10249" y="381"/>
                      <a:pt x="10291" y="383"/>
                      <a:pt x="10333" y="383"/>
                    </a:cubicBezTo>
                    <a:cubicBezTo>
                      <a:pt x="10416" y="383"/>
                      <a:pt x="10498" y="378"/>
                      <a:pt x="10583" y="378"/>
                    </a:cubicBezTo>
                    <a:cubicBezTo>
                      <a:pt x="10630" y="374"/>
                      <a:pt x="10677" y="373"/>
                      <a:pt x="10725" y="373"/>
                    </a:cubicBezTo>
                    <a:cubicBezTo>
                      <a:pt x="10819" y="373"/>
                      <a:pt x="10914" y="378"/>
                      <a:pt x="11008" y="378"/>
                    </a:cubicBezTo>
                    <a:cubicBezTo>
                      <a:pt x="11056" y="378"/>
                      <a:pt x="11111" y="392"/>
                      <a:pt x="11156" y="392"/>
                    </a:cubicBezTo>
                    <a:cubicBezTo>
                      <a:pt x="11167" y="392"/>
                      <a:pt x="11178" y="391"/>
                      <a:pt x="11187" y="389"/>
                    </a:cubicBezTo>
                    <a:cubicBezTo>
                      <a:pt x="11294" y="376"/>
                      <a:pt x="11403" y="371"/>
                      <a:pt x="11513" y="371"/>
                    </a:cubicBezTo>
                    <a:cubicBezTo>
                      <a:pt x="11684" y="371"/>
                      <a:pt x="11859" y="382"/>
                      <a:pt x="12039" y="389"/>
                    </a:cubicBezTo>
                    <a:cubicBezTo>
                      <a:pt x="12087" y="389"/>
                      <a:pt x="12132" y="389"/>
                      <a:pt x="12169" y="378"/>
                    </a:cubicBezTo>
                    <a:cubicBezTo>
                      <a:pt x="12203" y="389"/>
                      <a:pt x="12251" y="389"/>
                      <a:pt x="12300" y="389"/>
                    </a:cubicBezTo>
                    <a:cubicBezTo>
                      <a:pt x="12508" y="381"/>
                      <a:pt x="13077" y="373"/>
                      <a:pt x="13439" y="373"/>
                    </a:cubicBezTo>
                    <a:cubicBezTo>
                      <a:pt x="13589" y="373"/>
                      <a:pt x="13703" y="374"/>
                      <a:pt x="13741" y="378"/>
                    </a:cubicBezTo>
                    <a:cubicBezTo>
                      <a:pt x="13828" y="378"/>
                      <a:pt x="13915" y="383"/>
                      <a:pt x="14001" y="383"/>
                    </a:cubicBezTo>
                    <a:cubicBezTo>
                      <a:pt x="14045" y="383"/>
                      <a:pt x="14087" y="381"/>
                      <a:pt x="14130" y="378"/>
                    </a:cubicBezTo>
                    <a:cubicBezTo>
                      <a:pt x="14174" y="381"/>
                      <a:pt x="14217" y="383"/>
                      <a:pt x="14261" y="383"/>
                    </a:cubicBezTo>
                    <a:cubicBezTo>
                      <a:pt x="14348" y="383"/>
                      <a:pt x="14435" y="378"/>
                      <a:pt x="14522" y="378"/>
                    </a:cubicBezTo>
                    <a:cubicBezTo>
                      <a:pt x="14569" y="374"/>
                      <a:pt x="14615" y="373"/>
                      <a:pt x="14661" y="373"/>
                    </a:cubicBezTo>
                    <a:cubicBezTo>
                      <a:pt x="14752" y="373"/>
                      <a:pt x="14841" y="378"/>
                      <a:pt x="14936" y="378"/>
                    </a:cubicBezTo>
                    <a:cubicBezTo>
                      <a:pt x="14984" y="378"/>
                      <a:pt x="15039" y="392"/>
                      <a:pt x="15088" y="392"/>
                    </a:cubicBezTo>
                    <a:cubicBezTo>
                      <a:pt x="15100" y="392"/>
                      <a:pt x="15112" y="391"/>
                      <a:pt x="15123" y="389"/>
                    </a:cubicBezTo>
                    <a:cubicBezTo>
                      <a:pt x="15230" y="376"/>
                      <a:pt x="15337" y="371"/>
                      <a:pt x="15445" y="371"/>
                    </a:cubicBezTo>
                    <a:cubicBezTo>
                      <a:pt x="15613" y="371"/>
                      <a:pt x="15784" y="382"/>
                      <a:pt x="15963" y="389"/>
                    </a:cubicBezTo>
                    <a:cubicBezTo>
                      <a:pt x="16012" y="389"/>
                      <a:pt x="16060" y="389"/>
                      <a:pt x="16094" y="378"/>
                    </a:cubicBezTo>
                    <a:cubicBezTo>
                      <a:pt x="16142" y="389"/>
                      <a:pt x="16176" y="389"/>
                      <a:pt x="16224" y="389"/>
                    </a:cubicBezTo>
                    <a:cubicBezTo>
                      <a:pt x="16433" y="381"/>
                      <a:pt x="17002" y="373"/>
                      <a:pt x="17368" y="373"/>
                    </a:cubicBezTo>
                    <a:cubicBezTo>
                      <a:pt x="17519" y="373"/>
                      <a:pt x="17636" y="374"/>
                      <a:pt x="17677" y="378"/>
                    </a:cubicBezTo>
                    <a:cubicBezTo>
                      <a:pt x="17764" y="378"/>
                      <a:pt x="17851" y="383"/>
                      <a:pt x="17935" y="383"/>
                    </a:cubicBezTo>
                    <a:cubicBezTo>
                      <a:pt x="17977" y="383"/>
                      <a:pt x="18018" y="381"/>
                      <a:pt x="18058" y="378"/>
                    </a:cubicBezTo>
                    <a:cubicBezTo>
                      <a:pt x="18101" y="381"/>
                      <a:pt x="18144" y="383"/>
                      <a:pt x="18187" y="383"/>
                    </a:cubicBezTo>
                    <a:cubicBezTo>
                      <a:pt x="18274" y="383"/>
                      <a:pt x="18359" y="378"/>
                      <a:pt x="18446" y="378"/>
                    </a:cubicBezTo>
                    <a:cubicBezTo>
                      <a:pt x="18494" y="374"/>
                      <a:pt x="18541" y="373"/>
                      <a:pt x="18588" y="373"/>
                    </a:cubicBezTo>
                    <a:cubicBezTo>
                      <a:pt x="18683" y="373"/>
                      <a:pt x="18777" y="378"/>
                      <a:pt x="18872" y="378"/>
                    </a:cubicBezTo>
                    <a:cubicBezTo>
                      <a:pt x="18920" y="378"/>
                      <a:pt x="18967" y="392"/>
                      <a:pt x="19015" y="392"/>
                    </a:cubicBezTo>
                    <a:cubicBezTo>
                      <a:pt x="19027" y="392"/>
                      <a:pt x="19039" y="391"/>
                      <a:pt x="19051" y="389"/>
                    </a:cubicBezTo>
                    <a:cubicBezTo>
                      <a:pt x="19158" y="376"/>
                      <a:pt x="19266" y="371"/>
                      <a:pt x="19376" y="371"/>
                    </a:cubicBezTo>
                    <a:cubicBezTo>
                      <a:pt x="19546" y="371"/>
                      <a:pt x="19718" y="382"/>
                      <a:pt x="19891" y="389"/>
                    </a:cubicBezTo>
                    <a:cubicBezTo>
                      <a:pt x="19948" y="389"/>
                      <a:pt x="19985" y="389"/>
                      <a:pt x="20033" y="378"/>
                    </a:cubicBezTo>
                    <a:cubicBezTo>
                      <a:pt x="20067" y="389"/>
                      <a:pt x="20115" y="389"/>
                      <a:pt x="20160" y="389"/>
                    </a:cubicBezTo>
                    <a:cubicBezTo>
                      <a:pt x="20361" y="381"/>
                      <a:pt x="20929" y="373"/>
                      <a:pt x="21295" y="373"/>
                    </a:cubicBezTo>
                    <a:cubicBezTo>
                      <a:pt x="21447" y="373"/>
                      <a:pt x="21563" y="374"/>
                      <a:pt x="21605" y="378"/>
                    </a:cubicBezTo>
                    <a:cubicBezTo>
                      <a:pt x="21692" y="378"/>
                      <a:pt x="21778" y="383"/>
                      <a:pt x="21864" y="383"/>
                    </a:cubicBezTo>
                    <a:cubicBezTo>
                      <a:pt x="21907" y="383"/>
                      <a:pt x="21950" y="381"/>
                      <a:pt x="21994" y="378"/>
                    </a:cubicBezTo>
                    <a:cubicBezTo>
                      <a:pt x="22037" y="381"/>
                      <a:pt x="22079" y="383"/>
                      <a:pt x="22121" y="383"/>
                    </a:cubicBezTo>
                    <a:cubicBezTo>
                      <a:pt x="22205" y="383"/>
                      <a:pt x="22287" y="378"/>
                      <a:pt x="22374" y="378"/>
                    </a:cubicBezTo>
                    <a:cubicBezTo>
                      <a:pt x="22421" y="374"/>
                      <a:pt x="22469" y="373"/>
                      <a:pt x="22516" y="373"/>
                    </a:cubicBezTo>
                    <a:cubicBezTo>
                      <a:pt x="22610" y="373"/>
                      <a:pt x="22705" y="378"/>
                      <a:pt x="22800" y="378"/>
                    </a:cubicBezTo>
                    <a:cubicBezTo>
                      <a:pt x="22845" y="378"/>
                      <a:pt x="22900" y="392"/>
                      <a:pt x="22944" y="392"/>
                    </a:cubicBezTo>
                    <a:cubicBezTo>
                      <a:pt x="22955" y="392"/>
                      <a:pt x="22966" y="391"/>
                      <a:pt x="22976" y="389"/>
                    </a:cubicBezTo>
                    <a:cubicBezTo>
                      <a:pt x="23083" y="376"/>
                      <a:pt x="23191" y="371"/>
                      <a:pt x="23302" y="371"/>
                    </a:cubicBezTo>
                    <a:cubicBezTo>
                      <a:pt x="23473" y="371"/>
                      <a:pt x="23648" y="382"/>
                      <a:pt x="23827" y="389"/>
                    </a:cubicBezTo>
                    <a:cubicBezTo>
                      <a:pt x="23875" y="389"/>
                      <a:pt x="23921" y="389"/>
                      <a:pt x="23958" y="378"/>
                    </a:cubicBezTo>
                    <a:cubicBezTo>
                      <a:pt x="23992" y="389"/>
                      <a:pt x="24040" y="389"/>
                      <a:pt x="24088" y="389"/>
                    </a:cubicBezTo>
                    <a:cubicBezTo>
                      <a:pt x="24267" y="382"/>
                      <a:pt x="24443" y="371"/>
                      <a:pt x="24613" y="371"/>
                    </a:cubicBezTo>
                    <a:cubicBezTo>
                      <a:pt x="24724" y="371"/>
                      <a:pt x="24833" y="376"/>
                      <a:pt x="24939" y="389"/>
                    </a:cubicBezTo>
                    <a:cubicBezTo>
                      <a:pt x="24948" y="391"/>
                      <a:pt x="24959" y="392"/>
                      <a:pt x="24969" y="392"/>
                    </a:cubicBezTo>
                    <a:cubicBezTo>
                      <a:pt x="25013" y="392"/>
                      <a:pt x="25068" y="378"/>
                      <a:pt x="25115" y="378"/>
                    </a:cubicBezTo>
                    <a:cubicBezTo>
                      <a:pt x="25210" y="378"/>
                      <a:pt x="25305" y="373"/>
                      <a:pt x="25396" y="373"/>
                    </a:cubicBezTo>
                    <a:cubicBezTo>
                      <a:pt x="25441" y="373"/>
                      <a:pt x="25486" y="374"/>
                      <a:pt x="25530" y="378"/>
                    </a:cubicBezTo>
                    <a:cubicBezTo>
                      <a:pt x="25613" y="382"/>
                      <a:pt x="25697" y="385"/>
                      <a:pt x="25780" y="385"/>
                    </a:cubicBezTo>
                    <a:cubicBezTo>
                      <a:pt x="25898" y="385"/>
                      <a:pt x="26016" y="380"/>
                      <a:pt x="26134" y="366"/>
                    </a:cubicBezTo>
                    <a:cubicBezTo>
                      <a:pt x="26228" y="361"/>
                      <a:pt x="26322" y="358"/>
                      <a:pt x="26418" y="358"/>
                    </a:cubicBezTo>
                    <a:cubicBezTo>
                      <a:pt x="26514" y="358"/>
                      <a:pt x="26612" y="361"/>
                      <a:pt x="26713" y="366"/>
                    </a:cubicBezTo>
                    <a:cubicBezTo>
                      <a:pt x="27173" y="366"/>
                      <a:pt x="27635" y="366"/>
                      <a:pt x="28095" y="344"/>
                    </a:cubicBezTo>
                    <a:cubicBezTo>
                      <a:pt x="28592" y="318"/>
                      <a:pt x="29100" y="307"/>
                      <a:pt x="29596" y="295"/>
                    </a:cubicBezTo>
                    <a:cubicBezTo>
                      <a:pt x="29653" y="295"/>
                      <a:pt x="29714" y="300"/>
                      <a:pt x="29772" y="300"/>
                    </a:cubicBezTo>
                    <a:cubicBezTo>
                      <a:pt x="29801" y="300"/>
                      <a:pt x="29830" y="299"/>
                      <a:pt x="29857" y="295"/>
                    </a:cubicBezTo>
                    <a:cubicBezTo>
                      <a:pt x="29965" y="284"/>
                      <a:pt x="30070" y="273"/>
                      <a:pt x="30189" y="259"/>
                    </a:cubicBezTo>
                    <a:cubicBezTo>
                      <a:pt x="30189" y="236"/>
                      <a:pt x="30201" y="224"/>
                      <a:pt x="30201" y="213"/>
                    </a:cubicBezTo>
                    <a:cubicBezTo>
                      <a:pt x="30164" y="188"/>
                      <a:pt x="30118" y="154"/>
                      <a:pt x="30070" y="154"/>
                    </a:cubicBezTo>
                    <a:cubicBezTo>
                      <a:pt x="29917" y="142"/>
                      <a:pt x="29764" y="131"/>
                      <a:pt x="29611" y="131"/>
                    </a:cubicBezTo>
                    <a:cubicBezTo>
                      <a:pt x="29526" y="131"/>
                      <a:pt x="29443" y="133"/>
                      <a:pt x="29359" y="133"/>
                    </a:cubicBezTo>
                    <a:cubicBezTo>
                      <a:pt x="29266" y="133"/>
                      <a:pt x="29172" y="130"/>
                      <a:pt x="29077" y="117"/>
                    </a:cubicBezTo>
                    <a:cubicBezTo>
                      <a:pt x="29000" y="105"/>
                      <a:pt x="28924" y="100"/>
                      <a:pt x="28847" y="100"/>
                    </a:cubicBezTo>
                    <a:cubicBezTo>
                      <a:pt x="28771" y="100"/>
                      <a:pt x="28694" y="105"/>
                      <a:pt x="28617" y="117"/>
                    </a:cubicBezTo>
                    <a:cubicBezTo>
                      <a:pt x="28558" y="131"/>
                      <a:pt x="28487" y="131"/>
                      <a:pt x="28427" y="131"/>
                    </a:cubicBezTo>
                    <a:cubicBezTo>
                      <a:pt x="28196" y="106"/>
                      <a:pt x="27964" y="100"/>
                      <a:pt x="27731" y="100"/>
                    </a:cubicBezTo>
                    <a:cubicBezTo>
                      <a:pt x="27512" y="100"/>
                      <a:pt x="27291" y="105"/>
                      <a:pt x="27068" y="105"/>
                    </a:cubicBezTo>
                    <a:cubicBezTo>
                      <a:pt x="26724" y="105"/>
                      <a:pt x="26370" y="83"/>
                      <a:pt x="26026" y="71"/>
                    </a:cubicBezTo>
                    <a:cubicBezTo>
                      <a:pt x="25694" y="60"/>
                      <a:pt x="25365" y="60"/>
                      <a:pt x="25033" y="46"/>
                    </a:cubicBezTo>
                    <a:cubicBezTo>
                      <a:pt x="24978" y="46"/>
                      <a:pt x="24922" y="50"/>
                      <a:pt x="24867" y="50"/>
                    </a:cubicBezTo>
                    <a:cubicBezTo>
                      <a:pt x="24818" y="50"/>
                      <a:pt x="24771" y="46"/>
                      <a:pt x="24727" y="34"/>
                    </a:cubicBezTo>
                    <a:cubicBezTo>
                      <a:pt x="24585" y="23"/>
                      <a:pt x="24230" y="0"/>
                      <a:pt x="23958" y="0"/>
                    </a:cubicBezTo>
                    <a:cubicBezTo>
                      <a:pt x="23685" y="0"/>
                      <a:pt x="22976" y="46"/>
                      <a:pt x="22882" y="46"/>
                    </a:cubicBezTo>
                    <a:lnTo>
                      <a:pt x="22856" y="46"/>
                    </a:lnTo>
                    <a:cubicBezTo>
                      <a:pt x="22573" y="60"/>
                      <a:pt x="22278" y="60"/>
                      <a:pt x="21994" y="71"/>
                    </a:cubicBezTo>
                    <a:cubicBezTo>
                      <a:pt x="21699" y="60"/>
                      <a:pt x="21403" y="60"/>
                      <a:pt x="21108" y="46"/>
                    </a:cubicBezTo>
                    <a:cubicBezTo>
                      <a:pt x="21052" y="46"/>
                      <a:pt x="20996" y="50"/>
                      <a:pt x="20941" y="50"/>
                    </a:cubicBezTo>
                    <a:cubicBezTo>
                      <a:pt x="20892" y="50"/>
                      <a:pt x="20845" y="46"/>
                      <a:pt x="20799" y="34"/>
                    </a:cubicBezTo>
                    <a:cubicBezTo>
                      <a:pt x="20657" y="23"/>
                      <a:pt x="20302" y="0"/>
                      <a:pt x="20033" y="0"/>
                    </a:cubicBezTo>
                    <a:cubicBezTo>
                      <a:pt x="19760" y="0"/>
                      <a:pt x="19051" y="46"/>
                      <a:pt x="18943" y="46"/>
                    </a:cubicBezTo>
                    <a:lnTo>
                      <a:pt x="18932" y="46"/>
                    </a:lnTo>
                    <a:cubicBezTo>
                      <a:pt x="18637" y="60"/>
                      <a:pt x="18353" y="60"/>
                      <a:pt x="18058" y="71"/>
                    </a:cubicBezTo>
                    <a:cubicBezTo>
                      <a:pt x="17774" y="60"/>
                      <a:pt x="17479" y="60"/>
                      <a:pt x="17181" y="46"/>
                    </a:cubicBezTo>
                    <a:cubicBezTo>
                      <a:pt x="17125" y="46"/>
                      <a:pt x="17069" y="50"/>
                      <a:pt x="17013" y="50"/>
                    </a:cubicBezTo>
                    <a:cubicBezTo>
                      <a:pt x="16963" y="50"/>
                      <a:pt x="16913" y="46"/>
                      <a:pt x="16863" y="34"/>
                    </a:cubicBezTo>
                    <a:cubicBezTo>
                      <a:pt x="16721" y="23"/>
                      <a:pt x="16366" y="0"/>
                      <a:pt x="16094" y="0"/>
                    </a:cubicBezTo>
                    <a:cubicBezTo>
                      <a:pt x="15821" y="0"/>
                      <a:pt x="15123" y="46"/>
                      <a:pt x="15018" y="46"/>
                    </a:cubicBezTo>
                    <a:lnTo>
                      <a:pt x="14996" y="46"/>
                    </a:lnTo>
                    <a:cubicBezTo>
                      <a:pt x="14712" y="60"/>
                      <a:pt x="14428" y="60"/>
                      <a:pt x="14130" y="71"/>
                    </a:cubicBezTo>
                    <a:cubicBezTo>
                      <a:pt x="13835" y="60"/>
                      <a:pt x="13540" y="60"/>
                      <a:pt x="13245" y="46"/>
                    </a:cubicBezTo>
                    <a:cubicBezTo>
                      <a:pt x="13188" y="46"/>
                      <a:pt x="13132" y="50"/>
                      <a:pt x="13078" y="50"/>
                    </a:cubicBezTo>
                    <a:cubicBezTo>
                      <a:pt x="13029" y="50"/>
                      <a:pt x="12983" y="46"/>
                      <a:pt x="12938" y="34"/>
                    </a:cubicBezTo>
                    <a:cubicBezTo>
                      <a:pt x="12796" y="23"/>
                      <a:pt x="12442" y="0"/>
                      <a:pt x="12169" y="0"/>
                    </a:cubicBezTo>
                    <a:cubicBezTo>
                      <a:pt x="11897" y="0"/>
                      <a:pt x="11187" y="46"/>
                      <a:pt x="11094" y="46"/>
                    </a:cubicBezTo>
                    <a:lnTo>
                      <a:pt x="11068" y="46"/>
                    </a:lnTo>
                    <a:cubicBezTo>
                      <a:pt x="10784" y="60"/>
                      <a:pt x="10489" y="60"/>
                      <a:pt x="10205" y="71"/>
                    </a:cubicBezTo>
                    <a:cubicBezTo>
                      <a:pt x="9910" y="60"/>
                      <a:pt x="9615" y="60"/>
                      <a:pt x="9320" y="46"/>
                    </a:cubicBezTo>
                    <a:cubicBezTo>
                      <a:pt x="9263" y="46"/>
                      <a:pt x="9207" y="50"/>
                      <a:pt x="9153" y="50"/>
                    </a:cubicBezTo>
                    <a:cubicBezTo>
                      <a:pt x="9104" y="50"/>
                      <a:pt x="9056" y="46"/>
                      <a:pt x="9011" y="34"/>
                    </a:cubicBezTo>
                    <a:cubicBezTo>
                      <a:pt x="8869" y="23"/>
                      <a:pt x="8514" y="0"/>
                      <a:pt x="8242" y="0"/>
                    </a:cubicBezTo>
                    <a:cubicBezTo>
                      <a:pt x="7972" y="0"/>
                      <a:pt x="7262" y="46"/>
                      <a:pt x="7155" y="46"/>
                    </a:cubicBezTo>
                    <a:lnTo>
                      <a:pt x="7143" y="46"/>
                    </a:lnTo>
                    <a:cubicBezTo>
                      <a:pt x="6848" y="60"/>
                      <a:pt x="6564" y="60"/>
                      <a:pt x="6269" y="71"/>
                    </a:cubicBezTo>
                    <a:cubicBezTo>
                      <a:pt x="5985" y="60"/>
                      <a:pt x="5687" y="60"/>
                      <a:pt x="5392" y="46"/>
                    </a:cubicBezTo>
                    <a:cubicBezTo>
                      <a:pt x="5337" y="46"/>
                      <a:pt x="5281" y="50"/>
                      <a:pt x="5225" y="50"/>
                    </a:cubicBezTo>
                    <a:cubicBezTo>
                      <a:pt x="5175" y="50"/>
                      <a:pt x="5124" y="46"/>
                      <a:pt x="5074" y="34"/>
                    </a:cubicBezTo>
                    <a:cubicBezTo>
                      <a:pt x="4933" y="23"/>
                      <a:pt x="4578" y="0"/>
                      <a:pt x="4305" y="0"/>
                    </a:cubicBezTo>
                    <a:cubicBezTo>
                      <a:pt x="4033" y="0"/>
                      <a:pt x="3335" y="46"/>
                      <a:pt x="3230" y="46"/>
                    </a:cubicBezTo>
                    <a:lnTo>
                      <a:pt x="3204" y="46"/>
                    </a:lnTo>
                    <a:cubicBezTo>
                      <a:pt x="2921" y="60"/>
                      <a:pt x="2637" y="60"/>
                      <a:pt x="2342" y="71"/>
                    </a:cubicBezTo>
                    <a:cubicBezTo>
                      <a:pt x="2046" y="60"/>
                      <a:pt x="1751" y="60"/>
                      <a:pt x="1456" y="46"/>
                    </a:cubicBezTo>
                    <a:cubicBezTo>
                      <a:pt x="1399" y="46"/>
                      <a:pt x="1343" y="50"/>
                      <a:pt x="1289" y="50"/>
                    </a:cubicBezTo>
                    <a:cubicBezTo>
                      <a:pt x="1240" y="50"/>
                      <a:pt x="1193" y="46"/>
                      <a:pt x="1147" y="34"/>
                    </a:cubicBezTo>
                    <a:cubicBezTo>
                      <a:pt x="1005" y="23"/>
                      <a:pt x="650" y="0"/>
                      <a:pt x="38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517268" y="4807487"/>
                <a:ext cx="2021904" cy="27576"/>
              </a:xfrm>
              <a:custGeom>
                <a:avLst/>
                <a:gdLst/>
                <a:ahLst/>
                <a:cxnLst/>
                <a:rect l="l" t="t" r="r" b="b"/>
                <a:pathLst>
                  <a:path w="28082" h="383" extrusionOk="0">
                    <a:moveTo>
                      <a:pt x="356" y="0"/>
                    </a:moveTo>
                    <a:cubicBezTo>
                      <a:pt x="24" y="12"/>
                      <a:pt x="1" y="120"/>
                      <a:pt x="1" y="154"/>
                    </a:cubicBezTo>
                    <a:cubicBezTo>
                      <a:pt x="1" y="239"/>
                      <a:pt x="83" y="310"/>
                      <a:pt x="200" y="310"/>
                    </a:cubicBezTo>
                    <a:cubicBezTo>
                      <a:pt x="248" y="310"/>
                      <a:pt x="307" y="321"/>
                      <a:pt x="356" y="321"/>
                    </a:cubicBezTo>
                    <a:lnTo>
                      <a:pt x="356" y="332"/>
                    </a:lnTo>
                    <a:cubicBezTo>
                      <a:pt x="479" y="338"/>
                      <a:pt x="869" y="341"/>
                      <a:pt x="1279" y="341"/>
                    </a:cubicBezTo>
                    <a:cubicBezTo>
                      <a:pt x="1688" y="341"/>
                      <a:pt x="2117" y="338"/>
                      <a:pt x="2317" y="332"/>
                    </a:cubicBezTo>
                    <a:cubicBezTo>
                      <a:pt x="2720" y="344"/>
                      <a:pt x="3134" y="366"/>
                      <a:pt x="3534" y="381"/>
                    </a:cubicBezTo>
                    <a:cubicBezTo>
                      <a:pt x="3561" y="382"/>
                      <a:pt x="3588" y="382"/>
                      <a:pt x="3615" y="382"/>
                    </a:cubicBezTo>
                    <a:cubicBezTo>
                      <a:pt x="3844" y="382"/>
                      <a:pt x="4057" y="343"/>
                      <a:pt x="4280" y="332"/>
                    </a:cubicBezTo>
                    <a:cubicBezTo>
                      <a:pt x="4404" y="338"/>
                      <a:pt x="4794" y="341"/>
                      <a:pt x="5204" y="341"/>
                    </a:cubicBezTo>
                    <a:cubicBezTo>
                      <a:pt x="5613" y="341"/>
                      <a:pt x="6043" y="338"/>
                      <a:pt x="6244" y="332"/>
                    </a:cubicBezTo>
                    <a:cubicBezTo>
                      <a:pt x="6656" y="344"/>
                      <a:pt x="7059" y="366"/>
                      <a:pt x="7462" y="381"/>
                    </a:cubicBezTo>
                    <a:cubicBezTo>
                      <a:pt x="7488" y="382"/>
                      <a:pt x="7515" y="382"/>
                      <a:pt x="7542" y="382"/>
                    </a:cubicBezTo>
                    <a:cubicBezTo>
                      <a:pt x="7772" y="382"/>
                      <a:pt x="7995" y="343"/>
                      <a:pt x="8217" y="332"/>
                    </a:cubicBezTo>
                    <a:cubicBezTo>
                      <a:pt x="8341" y="338"/>
                      <a:pt x="8729" y="341"/>
                      <a:pt x="9137" y="341"/>
                    </a:cubicBezTo>
                    <a:cubicBezTo>
                      <a:pt x="9545" y="341"/>
                      <a:pt x="9973" y="338"/>
                      <a:pt x="10180" y="332"/>
                    </a:cubicBezTo>
                    <a:cubicBezTo>
                      <a:pt x="10583" y="344"/>
                      <a:pt x="10983" y="366"/>
                      <a:pt x="11398" y="381"/>
                    </a:cubicBezTo>
                    <a:cubicBezTo>
                      <a:pt x="11424" y="382"/>
                      <a:pt x="11450" y="382"/>
                      <a:pt x="11476" y="382"/>
                    </a:cubicBezTo>
                    <a:cubicBezTo>
                      <a:pt x="11699" y="382"/>
                      <a:pt x="11920" y="343"/>
                      <a:pt x="12144" y="332"/>
                    </a:cubicBezTo>
                    <a:cubicBezTo>
                      <a:pt x="12268" y="338"/>
                      <a:pt x="12658" y="341"/>
                      <a:pt x="13067" y="341"/>
                    </a:cubicBezTo>
                    <a:cubicBezTo>
                      <a:pt x="13476" y="341"/>
                      <a:pt x="13905" y="338"/>
                      <a:pt x="14105" y="332"/>
                    </a:cubicBezTo>
                    <a:cubicBezTo>
                      <a:pt x="14508" y="344"/>
                      <a:pt x="14922" y="366"/>
                      <a:pt x="15325" y="381"/>
                    </a:cubicBezTo>
                    <a:cubicBezTo>
                      <a:pt x="15352" y="382"/>
                      <a:pt x="15379" y="382"/>
                      <a:pt x="15405" y="382"/>
                    </a:cubicBezTo>
                    <a:cubicBezTo>
                      <a:pt x="15633" y="382"/>
                      <a:pt x="15848" y="343"/>
                      <a:pt x="16069" y="332"/>
                    </a:cubicBezTo>
                    <a:cubicBezTo>
                      <a:pt x="16194" y="338"/>
                      <a:pt x="16584" y="341"/>
                      <a:pt x="16993" y="341"/>
                    </a:cubicBezTo>
                    <a:cubicBezTo>
                      <a:pt x="17403" y="341"/>
                      <a:pt x="17831" y="338"/>
                      <a:pt x="18033" y="332"/>
                    </a:cubicBezTo>
                    <a:cubicBezTo>
                      <a:pt x="18447" y="344"/>
                      <a:pt x="18847" y="366"/>
                      <a:pt x="19250" y="381"/>
                    </a:cubicBezTo>
                    <a:cubicBezTo>
                      <a:pt x="19277" y="382"/>
                      <a:pt x="19304" y="382"/>
                      <a:pt x="19331" y="382"/>
                    </a:cubicBezTo>
                    <a:cubicBezTo>
                      <a:pt x="19563" y="382"/>
                      <a:pt x="19784" y="343"/>
                      <a:pt x="20008" y="332"/>
                    </a:cubicBezTo>
                    <a:cubicBezTo>
                      <a:pt x="20131" y="338"/>
                      <a:pt x="20518" y="341"/>
                      <a:pt x="20925" y="341"/>
                    </a:cubicBezTo>
                    <a:cubicBezTo>
                      <a:pt x="21333" y="341"/>
                      <a:pt x="21762" y="338"/>
                      <a:pt x="21969" y="332"/>
                    </a:cubicBezTo>
                    <a:cubicBezTo>
                      <a:pt x="22372" y="344"/>
                      <a:pt x="22775" y="366"/>
                      <a:pt x="23186" y="381"/>
                    </a:cubicBezTo>
                    <a:cubicBezTo>
                      <a:pt x="23212" y="382"/>
                      <a:pt x="23238" y="382"/>
                      <a:pt x="23264" y="382"/>
                    </a:cubicBezTo>
                    <a:cubicBezTo>
                      <a:pt x="23487" y="382"/>
                      <a:pt x="23709" y="343"/>
                      <a:pt x="23933" y="332"/>
                    </a:cubicBezTo>
                    <a:cubicBezTo>
                      <a:pt x="24154" y="343"/>
                      <a:pt x="24377" y="382"/>
                      <a:pt x="24599" y="382"/>
                    </a:cubicBezTo>
                    <a:cubicBezTo>
                      <a:pt x="24625" y="382"/>
                      <a:pt x="24650" y="382"/>
                      <a:pt x="24676" y="381"/>
                    </a:cubicBezTo>
                    <a:cubicBezTo>
                      <a:pt x="25139" y="355"/>
                      <a:pt x="25598" y="344"/>
                      <a:pt x="26061" y="321"/>
                    </a:cubicBezTo>
                    <a:cubicBezTo>
                      <a:pt x="26226" y="321"/>
                      <a:pt x="26404" y="332"/>
                      <a:pt x="26569" y="332"/>
                    </a:cubicBezTo>
                    <a:cubicBezTo>
                      <a:pt x="26759" y="321"/>
                      <a:pt x="26946" y="321"/>
                      <a:pt x="27136" y="310"/>
                    </a:cubicBezTo>
                    <a:cubicBezTo>
                      <a:pt x="27219" y="303"/>
                      <a:pt x="27302" y="299"/>
                      <a:pt x="27385" y="299"/>
                    </a:cubicBezTo>
                    <a:cubicBezTo>
                      <a:pt x="27468" y="299"/>
                      <a:pt x="27551" y="303"/>
                      <a:pt x="27633" y="310"/>
                    </a:cubicBezTo>
                    <a:cubicBezTo>
                      <a:pt x="27677" y="313"/>
                      <a:pt x="27721" y="315"/>
                      <a:pt x="27767" y="315"/>
                    </a:cubicBezTo>
                    <a:cubicBezTo>
                      <a:pt x="27857" y="315"/>
                      <a:pt x="27949" y="310"/>
                      <a:pt x="28036" y="310"/>
                    </a:cubicBezTo>
                    <a:cubicBezTo>
                      <a:pt x="28036" y="225"/>
                      <a:pt x="28059" y="142"/>
                      <a:pt x="28081" y="60"/>
                    </a:cubicBezTo>
                    <a:cubicBezTo>
                      <a:pt x="28005" y="54"/>
                      <a:pt x="27925" y="51"/>
                      <a:pt x="27846" y="51"/>
                    </a:cubicBezTo>
                    <a:cubicBezTo>
                      <a:pt x="27766" y="51"/>
                      <a:pt x="27687" y="54"/>
                      <a:pt x="27610" y="60"/>
                    </a:cubicBezTo>
                    <a:cubicBezTo>
                      <a:pt x="27584" y="62"/>
                      <a:pt x="27559" y="63"/>
                      <a:pt x="27533" y="63"/>
                    </a:cubicBezTo>
                    <a:cubicBezTo>
                      <a:pt x="27432" y="63"/>
                      <a:pt x="27337" y="49"/>
                      <a:pt x="27244" y="49"/>
                    </a:cubicBezTo>
                    <a:cubicBezTo>
                      <a:pt x="27145" y="42"/>
                      <a:pt x="27047" y="39"/>
                      <a:pt x="26949" y="39"/>
                    </a:cubicBezTo>
                    <a:cubicBezTo>
                      <a:pt x="26732" y="39"/>
                      <a:pt x="26518" y="52"/>
                      <a:pt x="26296" y="60"/>
                    </a:cubicBezTo>
                    <a:cubicBezTo>
                      <a:pt x="26024" y="60"/>
                      <a:pt x="25740" y="49"/>
                      <a:pt x="25456" y="37"/>
                    </a:cubicBezTo>
                    <a:cubicBezTo>
                      <a:pt x="25339" y="32"/>
                      <a:pt x="25218" y="32"/>
                      <a:pt x="25096" y="32"/>
                    </a:cubicBezTo>
                    <a:cubicBezTo>
                      <a:pt x="24973" y="32"/>
                      <a:pt x="24849" y="32"/>
                      <a:pt x="24724" y="26"/>
                    </a:cubicBezTo>
                    <a:cubicBezTo>
                      <a:pt x="24500" y="26"/>
                      <a:pt x="24216" y="26"/>
                      <a:pt x="24052" y="0"/>
                    </a:cubicBezTo>
                    <a:cubicBezTo>
                      <a:pt x="24003" y="0"/>
                      <a:pt x="23967" y="0"/>
                      <a:pt x="23933" y="12"/>
                    </a:cubicBezTo>
                    <a:cubicBezTo>
                      <a:pt x="23896" y="0"/>
                      <a:pt x="23862" y="0"/>
                      <a:pt x="23813" y="0"/>
                    </a:cubicBezTo>
                    <a:cubicBezTo>
                      <a:pt x="23649" y="26"/>
                      <a:pt x="23365" y="26"/>
                      <a:pt x="23129" y="26"/>
                    </a:cubicBezTo>
                    <a:cubicBezTo>
                      <a:pt x="23010" y="32"/>
                      <a:pt x="22889" y="32"/>
                      <a:pt x="22768" y="32"/>
                    </a:cubicBezTo>
                    <a:cubicBezTo>
                      <a:pt x="22646" y="32"/>
                      <a:pt x="22525" y="32"/>
                      <a:pt x="22406" y="37"/>
                    </a:cubicBezTo>
                    <a:cubicBezTo>
                      <a:pt x="22253" y="49"/>
                      <a:pt x="22111" y="49"/>
                      <a:pt x="21969" y="60"/>
                    </a:cubicBezTo>
                    <a:cubicBezTo>
                      <a:pt x="21815" y="49"/>
                      <a:pt x="21674" y="49"/>
                      <a:pt x="21532" y="37"/>
                    </a:cubicBezTo>
                    <a:cubicBezTo>
                      <a:pt x="21408" y="32"/>
                      <a:pt x="21287" y="32"/>
                      <a:pt x="21166" y="32"/>
                    </a:cubicBezTo>
                    <a:cubicBezTo>
                      <a:pt x="21044" y="32"/>
                      <a:pt x="20923" y="32"/>
                      <a:pt x="20800" y="26"/>
                    </a:cubicBezTo>
                    <a:cubicBezTo>
                      <a:pt x="20575" y="26"/>
                      <a:pt x="20277" y="26"/>
                      <a:pt x="20124" y="0"/>
                    </a:cubicBezTo>
                    <a:cubicBezTo>
                      <a:pt x="20079" y="0"/>
                      <a:pt x="20042" y="0"/>
                      <a:pt x="20008" y="12"/>
                    </a:cubicBezTo>
                    <a:cubicBezTo>
                      <a:pt x="19971" y="0"/>
                      <a:pt x="19923" y="0"/>
                      <a:pt x="19889" y="0"/>
                    </a:cubicBezTo>
                    <a:cubicBezTo>
                      <a:pt x="19724" y="26"/>
                      <a:pt x="19440" y="26"/>
                      <a:pt x="19202" y="26"/>
                    </a:cubicBezTo>
                    <a:cubicBezTo>
                      <a:pt x="19084" y="32"/>
                      <a:pt x="18963" y="32"/>
                      <a:pt x="18840" y="32"/>
                    </a:cubicBezTo>
                    <a:cubicBezTo>
                      <a:pt x="18717" y="32"/>
                      <a:pt x="18593" y="32"/>
                      <a:pt x="18470" y="37"/>
                    </a:cubicBezTo>
                    <a:cubicBezTo>
                      <a:pt x="18328" y="49"/>
                      <a:pt x="18186" y="49"/>
                      <a:pt x="18033" y="60"/>
                    </a:cubicBezTo>
                    <a:cubicBezTo>
                      <a:pt x="17891" y="49"/>
                      <a:pt x="17749" y="49"/>
                      <a:pt x="17607" y="37"/>
                    </a:cubicBezTo>
                    <a:cubicBezTo>
                      <a:pt x="17482" y="32"/>
                      <a:pt x="17358" y="32"/>
                      <a:pt x="17235" y="32"/>
                    </a:cubicBezTo>
                    <a:cubicBezTo>
                      <a:pt x="17112" y="32"/>
                      <a:pt x="16991" y="32"/>
                      <a:pt x="16872" y="26"/>
                    </a:cubicBezTo>
                    <a:cubicBezTo>
                      <a:pt x="16636" y="26"/>
                      <a:pt x="16353" y="26"/>
                      <a:pt x="16188" y="0"/>
                    </a:cubicBezTo>
                    <a:cubicBezTo>
                      <a:pt x="16151" y="0"/>
                      <a:pt x="16106" y="0"/>
                      <a:pt x="16069" y="12"/>
                    </a:cubicBezTo>
                    <a:cubicBezTo>
                      <a:pt x="16035" y="0"/>
                      <a:pt x="15998" y="0"/>
                      <a:pt x="15950" y="0"/>
                    </a:cubicBezTo>
                    <a:cubicBezTo>
                      <a:pt x="15785" y="26"/>
                      <a:pt x="15501" y="26"/>
                      <a:pt x="15277" y="26"/>
                    </a:cubicBezTo>
                    <a:cubicBezTo>
                      <a:pt x="15152" y="32"/>
                      <a:pt x="15031" y="32"/>
                      <a:pt x="14910" y="32"/>
                    </a:cubicBezTo>
                    <a:cubicBezTo>
                      <a:pt x="14789" y="32"/>
                      <a:pt x="14668" y="32"/>
                      <a:pt x="14545" y="37"/>
                    </a:cubicBezTo>
                    <a:cubicBezTo>
                      <a:pt x="14403" y="49"/>
                      <a:pt x="14247" y="49"/>
                      <a:pt x="14105" y="60"/>
                    </a:cubicBezTo>
                    <a:cubicBezTo>
                      <a:pt x="13963" y="49"/>
                      <a:pt x="13821" y="49"/>
                      <a:pt x="13668" y="37"/>
                    </a:cubicBezTo>
                    <a:cubicBezTo>
                      <a:pt x="13550" y="32"/>
                      <a:pt x="13429" y="32"/>
                      <a:pt x="13306" y="32"/>
                    </a:cubicBezTo>
                    <a:cubicBezTo>
                      <a:pt x="13183" y="32"/>
                      <a:pt x="13059" y="32"/>
                      <a:pt x="12936" y="26"/>
                    </a:cubicBezTo>
                    <a:cubicBezTo>
                      <a:pt x="12712" y="26"/>
                      <a:pt x="12428" y="26"/>
                      <a:pt x="12260" y="0"/>
                    </a:cubicBezTo>
                    <a:cubicBezTo>
                      <a:pt x="12215" y="0"/>
                      <a:pt x="12178" y="0"/>
                      <a:pt x="12144" y="12"/>
                    </a:cubicBezTo>
                    <a:cubicBezTo>
                      <a:pt x="12107" y="0"/>
                      <a:pt x="12073" y="0"/>
                      <a:pt x="12025" y="0"/>
                    </a:cubicBezTo>
                    <a:cubicBezTo>
                      <a:pt x="11860" y="26"/>
                      <a:pt x="11577" y="26"/>
                      <a:pt x="11338" y="26"/>
                    </a:cubicBezTo>
                    <a:cubicBezTo>
                      <a:pt x="11220" y="32"/>
                      <a:pt x="11100" y="32"/>
                      <a:pt x="10979" y="32"/>
                    </a:cubicBezTo>
                    <a:cubicBezTo>
                      <a:pt x="10858" y="32"/>
                      <a:pt x="10737" y="32"/>
                      <a:pt x="10617" y="37"/>
                    </a:cubicBezTo>
                    <a:cubicBezTo>
                      <a:pt x="10464" y="49"/>
                      <a:pt x="10322" y="49"/>
                      <a:pt x="10180" y="60"/>
                    </a:cubicBezTo>
                    <a:cubicBezTo>
                      <a:pt x="10038" y="49"/>
                      <a:pt x="9885" y="49"/>
                      <a:pt x="9743" y="37"/>
                    </a:cubicBezTo>
                    <a:cubicBezTo>
                      <a:pt x="9618" y="32"/>
                      <a:pt x="9497" y="32"/>
                      <a:pt x="9376" y="32"/>
                    </a:cubicBezTo>
                    <a:cubicBezTo>
                      <a:pt x="9255" y="32"/>
                      <a:pt x="9135" y="32"/>
                      <a:pt x="9011" y="26"/>
                    </a:cubicBezTo>
                    <a:cubicBezTo>
                      <a:pt x="8784" y="26"/>
                      <a:pt x="8489" y="26"/>
                      <a:pt x="8336" y="0"/>
                    </a:cubicBezTo>
                    <a:cubicBezTo>
                      <a:pt x="8287" y="0"/>
                      <a:pt x="8253" y="0"/>
                      <a:pt x="8217" y="12"/>
                    </a:cubicBezTo>
                    <a:cubicBezTo>
                      <a:pt x="8182" y="0"/>
                      <a:pt x="8134" y="0"/>
                      <a:pt x="8100" y="0"/>
                    </a:cubicBezTo>
                    <a:cubicBezTo>
                      <a:pt x="7933" y="26"/>
                      <a:pt x="7649" y="26"/>
                      <a:pt x="7413" y="26"/>
                    </a:cubicBezTo>
                    <a:cubicBezTo>
                      <a:pt x="7296" y="32"/>
                      <a:pt x="7174" y="32"/>
                      <a:pt x="7052" y="32"/>
                    </a:cubicBezTo>
                    <a:cubicBezTo>
                      <a:pt x="6929" y="32"/>
                      <a:pt x="6805" y="32"/>
                      <a:pt x="6681" y="37"/>
                    </a:cubicBezTo>
                    <a:cubicBezTo>
                      <a:pt x="6539" y="49"/>
                      <a:pt x="6397" y="49"/>
                      <a:pt x="6244" y="60"/>
                    </a:cubicBezTo>
                    <a:cubicBezTo>
                      <a:pt x="6102" y="49"/>
                      <a:pt x="5960" y="49"/>
                      <a:pt x="5819" y="37"/>
                    </a:cubicBezTo>
                    <a:cubicBezTo>
                      <a:pt x="5694" y="32"/>
                      <a:pt x="5569" y="32"/>
                      <a:pt x="5447" y="32"/>
                    </a:cubicBezTo>
                    <a:cubicBezTo>
                      <a:pt x="5324" y="32"/>
                      <a:pt x="5203" y="32"/>
                      <a:pt x="5084" y="26"/>
                    </a:cubicBezTo>
                    <a:cubicBezTo>
                      <a:pt x="4848" y="26"/>
                      <a:pt x="4564" y="26"/>
                      <a:pt x="4400" y="0"/>
                    </a:cubicBezTo>
                    <a:cubicBezTo>
                      <a:pt x="4363" y="0"/>
                      <a:pt x="4314" y="0"/>
                      <a:pt x="4280" y="12"/>
                    </a:cubicBezTo>
                    <a:cubicBezTo>
                      <a:pt x="4244" y="0"/>
                      <a:pt x="4209" y="0"/>
                      <a:pt x="4161" y="0"/>
                    </a:cubicBezTo>
                    <a:cubicBezTo>
                      <a:pt x="3997" y="26"/>
                      <a:pt x="3713" y="26"/>
                      <a:pt x="3489" y="26"/>
                    </a:cubicBezTo>
                    <a:cubicBezTo>
                      <a:pt x="3364" y="32"/>
                      <a:pt x="3242" y="32"/>
                      <a:pt x="3121" y="32"/>
                    </a:cubicBezTo>
                    <a:cubicBezTo>
                      <a:pt x="3000" y="32"/>
                      <a:pt x="2879" y="32"/>
                      <a:pt x="2754" y="37"/>
                    </a:cubicBezTo>
                    <a:cubicBezTo>
                      <a:pt x="2612" y="49"/>
                      <a:pt x="2458" y="49"/>
                      <a:pt x="2317" y="60"/>
                    </a:cubicBezTo>
                    <a:cubicBezTo>
                      <a:pt x="2175" y="49"/>
                      <a:pt x="2033" y="49"/>
                      <a:pt x="1880" y="37"/>
                    </a:cubicBezTo>
                    <a:cubicBezTo>
                      <a:pt x="1762" y="32"/>
                      <a:pt x="1640" y="32"/>
                      <a:pt x="1518" y="32"/>
                    </a:cubicBezTo>
                    <a:cubicBezTo>
                      <a:pt x="1395" y="32"/>
                      <a:pt x="1271" y="32"/>
                      <a:pt x="1147" y="26"/>
                    </a:cubicBezTo>
                    <a:cubicBezTo>
                      <a:pt x="923" y="26"/>
                      <a:pt x="639" y="26"/>
                      <a:pt x="472" y="0"/>
                    </a:cubicBezTo>
                    <a:cubicBezTo>
                      <a:pt x="427" y="0"/>
                      <a:pt x="390" y="0"/>
                      <a:pt x="356" y="12"/>
                    </a:cubicBezTo>
                    <a:lnTo>
                      <a:pt x="356"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47" name="Google Shape;1447;p38"/>
          <p:cNvPicPr preferRelativeResize="0"/>
          <p:nvPr/>
        </p:nvPicPr>
        <p:blipFill>
          <a:blip r:embed="rId3">
            <a:alphaModFix/>
          </a:blip>
          <a:stretch>
            <a:fillRect/>
          </a:stretch>
        </p:blipFill>
        <p:spPr>
          <a:xfrm rot="-5400000">
            <a:off x="848675" y="2835527"/>
            <a:ext cx="1761773" cy="2198723"/>
          </a:xfrm>
          <a:prstGeom prst="rect">
            <a:avLst/>
          </a:prstGeom>
          <a:noFill/>
          <a:ln>
            <a:noFill/>
          </a:ln>
        </p:spPr>
      </p:pic>
      <p:sp>
        <p:nvSpPr>
          <p:cNvPr id="1448" name="Google Shape;1448;p38"/>
          <p:cNvSpPr/>
          <p:nvPr/>
        </p:nvSpPr>
        <p:spPr>
          <a:xfrm>
            <a:off x="890550" y="615025"/>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1"/>
        </a:solidFill>
        <a:effectLst/>
      </p:bgPr>
    </p:bg>
    <p:spTree>
      <p:nvGrpSpPr>
        <p:cNvPr id="1" name="Shape 1449"/>
        <p:cNvGrpSpPr/>
        <p:nvPr/>
      </p:nvGrpSpPr>
      <p:grpSpPr>
        <a:xfrm>
          <a:off x="0" y="0"/>
          <a:ext cx="0" cy="0"/>
          <a:chOff x="0" y="0"/>
          <a:chExt cx="0" cy="0"/>
        </a:xfrm>
      </p:grpSpPr>
      <p:sp>
        <p:nvSpPr>
          <p:cNvPr id="1450" name="Google Shape;1450;p39"/>
          <p:cNvSpPr/>
          <p:nvPr/>
        </p:nvSpPr>
        <p:spPr>
          <a:xfrm flipH="1">
            <a:off x="376233" y="352899"/>
            <a:ext cx="8391567" cy="4437708"/>
          </a:xfrm>
          <a:custGeom>
            <a:avLst/>
            <a:gdLst/>
            <a:ahLst/>
            <a:cxnLst/>
            <a:rect l="l" t="t" r="r" b="b"/>
            <a:pathLst>
              <a:path w="50276" h="36065" extrusionOk="0">
                <a:moveTo>
                  <a:pt x="50275" y="1"/>
                </a:moveTo>
                <a:lnTo>
                  <a:pt x="37814" y="23"/>
                </a:lnTo>
                <a:lnTo>
                  <a:pt x="35697" y="1857"/>
                </a:lnTo>
                <a:lnTo>
                  <a:pt x="34230" y="23"/>
                </a:lnTo>
                <a:lnTo>
                  <a:pt x="21258" y="49"/>
                </a:lnTo>
                <a:lnTo>
                  <a:pt x="19297" y="2081"/>
                </a:lnTo>
                <a:lnTo>
                  <a:pt x="18801" y="49"/>
                </a:lnTo>
                <a:lnTo>
                  <a:pt x="15523" y="60"/>
                </a:lnTo>
                <a:lnTo>
                  <a:pt x="14768" y="605"/>
                </a:lnTo>
                <a:lnTo>
                  <a:pt x="14709" y="60"/>
                </a:lnTo>
                <a:lnTo>
                  <a:pt x="12401" y="60"/>
                </a:lnTo>
                <a:lnTo>
                  <a:pt x="12203" y="605"/>
                </a:lnTo>
                <a:lnTo>
                  <a:pt x="12237" y="60"/>
                </a:lnTo>
                <a:lnTo>
                  <a:pt x="12237" y="60"/>
                </a:lnTo>
                <a:lnTo>
                  <a:pt x="23" y="72"/>
                </a:lnTo>
                <a:cubicBezTo>
                  <a:pt x="11" y="72"/>
                  <a:pt x="0" y="2095"/>
                  <a:pt x="11" y="5180"/>
                </a:cubicBezTo>
                <a:lnTo>
                  <a:pt x="3735" y="4553"/>
                </a:lnTo>
                <a:lnTo>
                  <a:pt x="11" y="6244"/>
                </a:lnTo>
                <a:cubicBezTo>
                  <a:pt x="11" y="6636"/>
                  <a:pt x="366" y="7700"/>
                  <a:pt x="366" y="7700"/>
                </a:cubicBezTo>
                <a:lnTo>
                  <a:pt x="11" y="8384"/>
                </a:lnTo>
                <a:cubicBezTo>
                  <a:pt x="11" y="11542"/>
                  <a:pt x="23" y="15266"/>
                  <a:pt x="34" y="18943"/>
                </a:cubicBezTo>
                <a:cubicBezTo>
                  <a:pt x="1972" y="19866"/>
                  <a:pt x="2577" y="23118"/>
                  <a:pt x="57" y="26038"/>
                </a:cubicBezTo>
                <a:cubicBezTo>
                  <a:pt x="82" y="31714"/>
                  <a:pt x="94" y="36064"/>
                  <a:pt x="94" y="36064"/>
                </a:cubicBezTo>
                <a:lnTo>
                  <a:pt x="13917" y="36064"/>
                </a:lnTo>
                <a:lnTo>
                  <a:pt x="13551" y="34492"/>
                </a:lnTo>
                <a:lnTo>
                  <a:pt x="19238" y="36064"/>
                </a:lnTo>
                <a:lnTo>
                  <a:pt x="50275" y="36064"/>
                </a:lnTo>
                <a:lnTo>
                  <a:pt x="50275" y="31265"/>
                </a:lnTo>
                <a:lnTo>
                  <a:pt x="48953" y="32789"/>
                </a:lnTo>
                <a:lnTo>
                  <a:pt x="50205" y="26475"/>
                </a:lnTo>
                <a:lnTo>
                  <a:pt x="50275" y="14769"/>
                </a:lnTo>
                <a:cubicBezTo>
                  <a:pt x="49861" y="13387"/>
                  <a:pt x="49058" y="12405"/>
                  <a:pt x="48953" y="10609"/>
                </a:cubicBezTo>
                <a:cubicBezTo>
                  <a:pt x="48882" y="9317"/>
                  <a:pt x="49861" y="7640"/>
                  <a:pt x="50275" y="7073"/>
                </a:cubicBezTo>
                <a:lnTo>
                  <a:pt x="50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rot="970032">
            <a:off x="6679795" y="86219"/>
            <a:ext cx="1368974" cy="676885"/>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BC9B88">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452" name="Google Shape;1452;p39"/>
          <p:cNvGrpSpPr/>
          <p:nvPr/>
        </p:nvGrpSpPr>
        <p:grpSpPr>
          <a:xfrm>
            <a:off x="715096" y="4083077"/>
            <a:ext cx="282527" cy="525426"/>
            <a:chOff x="9261708" y="1737577"/>
            <a:chExt cx="282527" cy="525426"/>
          </a:xfrm>
        </p:grpSpPr>
        <p:sp>
          <p:nvSpPr>
            <p:cNvPr id="1453" name="Google Shape;1453;p39"/>
            <p:cNvSpPr/>
            <p:nvPr/>
          </p:nvSpPr>
          <p:spPr>
            <a:xfrm rot="5400000" flipH="1">
              <a:off x="9213355" y="1785930"/>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rot="5400000" flipH="1">
              <a:off x="9381387" y="210015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 name="Google Shape;1455;p39"/>
          <p:cNvSpPr/>
          <p:nvPr/>
        </p:nvSpPr>
        <p:spPr>
          <a:xfrm>
            <a:off x="8189825" y="1272250"/>
            <a:ext cx="478156" cy="455801"/>
          </a:xfrm>
          <a:custGeom>
            <a:avLst/>
            <a:gdLst/>
            <a:ahLst/>
            <a:cxnLst/>
            <a:rect l="l" t="t" r="r" b="b"/>
            <a:pathLst>
              <a:path w="6267" h="5974" extrusionOk="0">
                <a:moveTo>
                  <a:pt x="1310" y="1"/>
                </a:moveTo>
                <a:cubicBezTo>
                  <a:pt x="1285" y="1"/>
                  <a:pt x="1259" y="9"/>
                  <a:pt x="1230" y="31"/>
                </a:cubicBezTo>
                <a:cubicBezTo>
                  <a:pt x="1136" y="101"/>
                  <a:pt x="1207" y="206"/>
                  <a:pt x="1241" y="277"/>
                </a:cubicBezTo>
                <a:cubicBezTo>
                  <a:pt x="1420" y="646"/>
                  <a:pt x="1596" y="1001"/>
                  <a:pt x="1775" y="1356"/>
                </a:cubicBezTo>
                <a:cubicBezTo>
                  <a:pt x="1917" y="1651"/>
                  <a:pt x="2058" y="1935"/>
                  <a:pt x="2200" y="2230"/>
                </a:cubicBezTo>
                <a:cubicBezTo>
                  <a:pt x="1901" y="2230"/>
                  <a:pt x="1606" y="2235"/>
                  <a:pt x="1317" y="2235"/>
                </a:cubicBezTo>
                <a:cubicBezTo>
                  <a:pt x="1172" y="2235"/>
                  <a:pt x="1028" y="2234"/>
                  <a:pt x="886" y="2230"/>
                </a:cubicBezTo>
                <a:cubicBezTo>
                  <a:pt x="757" y="2223"/>
                  <a:pt x="628" y="2217"/>
                  <a:pt x="498" y="2217"/>
                </a:cubicBezTo>
                <a:cubicBezTo>
                  <a:pt x="403" y="2217"/>
                  <a:pt x="309" y="2220"/>
                  <a:pt x="214" y="2230"/>
                </a:cubicBezTo>
                <a:cubicBezTo>
                  <a:pt x="132" y="2241"/>
                  <a:pt x="24" y="2230"/>
                  <a:pt x="12" y="2349"/>
                </a:cubicBezTo>
                <a:cubicBezTo>
                  <a:pt x="1" y="2454"/>
                  <a:pt x="83" y="2502"/>
                  <a:pt x="166" y="2536"/>
                </a:cubicBezTo>
                <a:cubicBezTo>
                  <a:pt x="449" y="2667"/>
                  <a:pt x="722" y="2809"/>
                  <a:pt x="1006" y="2928"/>
                </a:cubicBezTo>
                <a:cubicBezTo>
                  <a:pt x="1383" y="3093"/>
                  <a:pt x="1775" y="3257"/>
                  <a:pt x="2178" y="3425"/>
                </a:cubicBezTo>
                <a:cubicBezTo>
                  <a:pt x="2047" y="3567"/>
                  <a:pt x="1917" y="3672"/>
                  <a:pt x="1797" y="3791"/>
                </a:cubicBezTo>
                <a:cubicBezTo>
                  <a:pt x="1443" y="4109"/>
                  <a:pt x="1077" y="4429"/>
                  <a:pt x="722" y="4747"/>
                </a:cubicBezTo>
                <a:cubicBezTo>
                  <a:pt x="651" y="4818"/>
                  <a:pt x="546" y="4889"/>
                  <a:pt x="617" y="5008"/>
                </a:cubicBezTo>
                <a:cubicBezTo>
                  <a:pt x="648" y="5056"/>
                  <a:pt x="689" y="5073"/>
                  <a:pt x="731" y="5073"/>
                </a:cubicBezTo>
                <a:cubicBezTo>
                  <a:pt x="784" y="5073"/>
                  <a:pt x="841" y="5046"/>
                  <a:pt x="886" y="5019"/>
                </a:cubicBezTo>
                <a:cubicBezTo>
                  <a:pt x="1409" y="4795"/>
                  <a:pt x="1939" y="4594"/>
                  <a:pt x="2447" y="4336"/>
                </a:cubicBezTo>
                <a:cubicBezTo>
                  <a:pt x="2497" y="4314"/>
                  <a:pt x="2546" y="4270"/>
                  <a:pt x="2615" y="4270"/>
                </a:cubicBezTo>
                <a:cubicBezTo>
                  <a:pt x="2629" y="4270"/>
                  <a:pt x="2644" y="4272"/>
                  <a:pt x="2660" y="4276"/>
                </a:cubicBezTo>
                <a:cubicBezTo>
                  <a:pt x="2850" y="4653"/>
                  <a:pt x="3029" y="5031"/>
                  <a:pt x="3216" y="5411"/>
                </a:cubicBezTo>
                <a:cubicBezTo>
                  <a:pt x="3299" y="5576"/>
                  <a:pt x="3369" y="5729"/>
                  <a:pt x="3455" y="5882"/>
                </a:cubicBezTo>
                <a:cubicBezTo>
                  <a:pt x="3483" y="5932"/>
                  <a:pt x="3528" y="5973"/>
                  <a:pt x="3584" y="5973"/>
                </a:cubicBezTo>
                <a:cubicBezTo>
                  <a:pt x="3595" y="5973"/>
                  <a:pt x="3607" y="5971"/>
                  <a:pt x="3619" y="5967"/>
                </a:cubicBezTo>
                <a:cubicBezTo>
                  <a:pt x="3702" y="5953"/>
                  <a:pt x="3724" y="5896"/>
                  <a:pt x="3738" y="5825"/>
                </a:cubicBezTo>
                <a:lnTo>
                  <a:pt x="3738" y="5576"/>
                </a:lnTo>
                <a:cubicBezTo>
                  <a:pt x="3738" y="5031"/>
                  <a:pt x="3738" y="4477"/>
                  <a:pt x="3750" y="3933"/>
                </a:cubicBezTo>
                <a:cubicBezTo>
                  <a:pt x="3750" y="3862"/>
                  <a:pt x="3713" y="3779"/>
                  <a:pt x="3772" y="3708"/>
                </a:cubicBezTo>
                <a:cubicBezTo>
                  <a:pt x="3809" y="3720"/>
                  <a:pt x="3843" y="3720"/>
                  <a:pt x="3880" y="3720"/>
                </a:cubicBezTo>
                <a:cubicBezTo>
                  <a:pt x="4493" y="3782"/>
                  <a:pt x="5109" y="3827"/>
                  <a:pt x="5732" y="3827"/>
                </a:cubicBezTo>
                <a:cubicBezTo>
                  <a:pt x="5816" y="3827"/>
                  <a:pt x="5899" y="3826"/>
                  <a:pt x="5983" y="3825"/>
                </a:cubicBezTo>
                <a:cubicBezTo>
                  <a:pt x="6010" y="3825"/>
                  <a:pt x="6039" y="3827"/>
                  <a:pt x="6067" y="3827"/>
                </a:cubicBezTo>
                <a:cubicBezTo>
                  <a:pt x="6139" y="3827"/>
                  <a:pt x="6206" y="3814"/>
                  <a:pt x="6233" y="3720"/>
                </a:cubicBezTo>
                <a:cubicBezTo>
                  <a:pt x="6267" y="3578"/>
                  <a:pt x="6136" y="3567"/>
                  <a:pt x="6065" y="3530"/>
                </a:cubicBezTo>
                <a:cubicBezTo>
                  <a:pt x="5699" y="3342"/>
                  <a:pt x="5345" y="3164"/>
                  <a:pt x="4979" y="2973"/>
                </a:cubicBezTo>
                <a:cubicBezTo>
                  <a:pt x="4695" y="2832"/>
                  <a:pt x="4422" y="2678"/>
                  <a:pt x="4139" y="2525"/>
                </a:cubicBezTo>
                <a:cubicBezTo>
                  <a:pt x="4434" y="1946"/>
                  <a:pt x="4732" y="1379"/>
                  <a:pt x="5027" y="800"/>
                </a:cubicBezTo>
                <a:cubicBezTo>
                  <a:pt x="5072" y="729"/>
                  <a:pt x="5132" y="632"/>
                  <a:pt x="5050" y="561"/>
                </a:cubicBezTo>
                <a:cubicBezTo>
                  <a:pt x="5022" y="534"/>
                  <a:pt x="4995" y="523"/>
                  <a:pt x="4968" y="523"/>
                </a:cubicBezTo>
                <a:cubicBezTo>
                  <a:pt x="4914" y="523"/>
                  <a:pt x="4861" y="566"/>
                  <a:pt x="4814" y="598"/>
                </a:cubicBezTo>
                <a:cubicBezTo>
                  <a:pt x="4351" y="871"/>
                  <a:pt x="3892" y="1143"/>
                  <a:pt x="3440" y="1438"/>
                </a:cubicBezTo>
                <a:cubicBezTo>
                  <a:pt x="3374" y="1476"/>
                  <a:pt x="3319" y="1497"/>
                  <a:pt x="3265" y="1497"/>
                </a:cubicBezTo>
                <a:cubicBezTo>
                  <a:pt x="3203" y="1497"/>
                  <a:pt x="3144" y="1470"/>
                  <a:pt x="3074" y="1413"/>
                </a:cubicBezTo>
                <a:cubicBezTo>
                  <a:pt x="2544" y="976"/>
                  <a:pt x="2036" y="490"/>
                  <a:pt x="1479" y="90"/>
                </a:cubicBezTo>
                <a:cubicBezTo>
                  <a:pt x="1422" y="48"/>
                  <a:pt x="1370" y="1"/>
                  <a:pt x="131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6" name="Google Shape;1456;p39"/>
          <p:cNvGrpSpPr/>
          <p:nvPr/>
        </p:nvGrpSpPr>
        <p:grpSpPr>
          <a:xfrm>
            <a:off x="6925674" y="2720188"/>
            <a:ext cx="1653416" cy="1888379"/>
            <a:chOff x="5628598" y="620701"/>
            <a:chExt cx="2417981" cy="2761595"/>
          </a:xfrm>
        </p:grpSpPr>
        <p:sp>
          <p:nvSpPr>
            <p:cNvPr id="1457" name="Google Shape;1457;p39"/>
            <p:cNvSpPr/>
            <p:nvPr/>
          </p:nvSpPr>
          <p:spPr>
            <a:xfrm rot="-567635">
              <a:off x="5816865" y="771748"/>
              <a:ext cx="2041448" cy="2459501"/>
            </a:xfrm>
            <a:custGeom>
              <a:avLst/>
              <a:gdLst/>
              <a:ahLst/>
              <a:cxnLst/>
              <a:rect l="l" t="t" r="r" b="b"/>
              <a:pathLst>
                <a:path w="25102" h="33358" extrusionOk="0">
                  <a:moveTo>
                    <a:pt x="22986" y="0"/>
                  </a:moveTo>
                  <a:cubicBezTo>
                    <a:pt x="22908" y="0"/>
                    <a:pt x="22826" y="22"/>
                    <a:pt x="22749" y="58"/>
                  </a:cubicBezTo>
                  <a:cubicBezTo>
                    <a:pt x="22633" y="117"/>
                    <a:pt x="22502" y="166"/>
                    <a:pt x="22372" y="211"/>
                  </a:cubicBezTo>
                  <a:cubicBezTo>
                    <a:pt x="22278" y="245"/>
                    <a:pt x="22180" y="275"/>
                    <a:pt x="22083" y="275"/>
                  </a:cubicBezTo>
                  <a:cubicBezTo>
                    <a:pt x="22009" y="275"/>
                    <a:pt x="21935" y="258"/>
                    <a:pt x="21864" y="211"/>
                  </a:cubicBezTo>
                  <a:cubicBezTo>
                    <a:pt x="21713" y="283"/>
                    <a:pt x="21566" y="331"/>
                    <a:pt x="21421" y="331"/>
                  </a:cubicBezTo>
                  <a:cubicBezTo>
                    <a:pt x="21282" y="331"/>
                    <a:pt x="21146" y="287"/>
                    <a:pt x="21012" y="177"/>
                  </a:cubicBezTo>
                  <a:cubicBezTo>
                    <a:pt x="20941" y="296"/>
                    <a:pt x="20953" y="449"/>
                    <a:pt x="20811" y="520"/>
                  </a:cubicBezTo>
                  <a:cubicBezTo>
                    <a:pt x="20680" y="509"/>
                    <a:pt x="20609" y="401"/>
                    <a:pt x="20516" y="353"/>
                  </a:cubicBezTo>
                  <a:cubicBezTo>
                    <a:pt x="20374" y="438"/>
                    <a:pt x="20277" y="532"/>
                    <a:pt x="20195" y="651"/>
                  </a:cubicBezTo>
                  <a:cubicBezTo>
                    <a:pt x="20124" y="767"/>
                    <a:pt x="20232" y="898"/>
                    <a:pt x="20161" y="1017"/>
                  </a:cubicBezTo>
                  <a:cubicBezTo>
                    <a:pt x="20109" y="1027"/>
                    <a:pt x="20057" y="1031"/>
                    <a:pt x="20007" y="1031"/>
                  </a:cubicBezTo>
                  <a:cubicBezTo>
                    <a:pt x="19882" y="1031"/>
                    <a:pt x="19762" y="1006"/>
                    <a:pt x="19653" y="980"/>
                  </a:cubicBezTo>
                  <a:cubicBezTo>
                    <a:pt x="19486" y="946"/>
                    <a:pt x="19332" y="875"/>
                    <a:pt x="19191" y="827"/>
                  </a:cubicBezTo>
                  <a:cubicBezTo>
                    <a:pt x="19086" y="875"/>
                    <a:pt x="19120" y="969"/>
                    <a:pt x="19086" y="1017"/>
                  </a:cubicBezTo>
                  <a:cubicBezTo>
                    <a:pt x="19033" y="1047"/>
                    <a:pt x="18990" y="1079"/>
                    <a:pt x="18933" y="1079"/>
                  </a:cubicBezTo>
                  <a:cubicBezTo>
                    <a:pt x="18924" y="1079"/>
                    <a:pt x="18916" y="1078"/>
                    <a:pt x="18907" y="1077"/>
                  </a:cubicBezTo>
                  <a:cubicBezTo>
                    <a:pt x="18892" y="1076"/>
                    <a:pt x="18878" y="1076"/>
                    <a:pt x="18864" y="1076"/>
                  </a:cubicBezTo>
                  <a:cubicBezTo>
                    <a:pt x="18577" y="1076"/>
                    <a:pt x="18339" y="1210"/>
                    <a:pt x="18104" y="1335"/>
                  </a:cubicBezTo>
                  <a:cubicBezTo>
                    <a:pt x="17843" y="1477"/>
                    <a:pt x="17581" y="1607"/>
                    <a:pt x="17286" y="1630"/>
                  </a:cubicBezTo>
                  <a:cubicBezTo>
                    <a:pt x="17204" y="1701"/>
                    <a:pt x="17170" y="1786"/>
                    <a:pt x="17133" y="1868"/>
                  </a:cubicBezTo>
                  <a:cubicBezTo>
                    <a:pt x="17099" y="1928"/>
                    <a:pt x="17051" y="1999"/>
                    <a:pt x="17062" y="2056"/>
                  </a:cubicBezTo>
                  <a:cubicBezTo>
                    <a:pt x="17110" y="2246"/>
                    <a:pt x="17014" y="2376"/>
                    <a:pt x="16898" y="2495"/>
                  </a:cubicBezTo>
                  <a:cubicBezTo>
                    <a:pt x="16849" y="2541"/>
                    <a:pt x="16827" y="2589"/>
                    <a:pt x="16801" y="2637"/>
                  </a:cubicBezTo>
                  <a:cubicBezTo>
                    <a:pt x="16730" y="2791"/>
                    <a:pt x="16696" y="2955"/>
                    <a:pt x="16588" y="3097"/>
                  </a:cubicBezTo>
                  <a:cubicBezTo>
                    <a:pt x="16446" y="3086"/>
                    <a:pt x="16341" y="3038"/>
                    <a:pt x="16248" y="2955"/>
                  </a:cubicBezTo>
                  <a:cubicBezTo>
                    <a:pt x="16069" y="2791"/>
                    <a:pt x="15867" y="2649"/>
                    <a:pt x="15737" y="2436"/>
                  </a:cubicBezTo>
                  <a:cubicBezTo>
                    <a:pt x="15655" y="2305"/>
                    <a:pt x="15538" y="2234"/>
                    <a:pt x="15359" y="2212"/>
                  </a:cubicBezTo>
                  <a:cubicBezTo>
                    <a:pt x="15147" y="2186"/>
                    <a:pt x="14982" y="2092"/>
                    <a:pt x="14971" y="1868"/>
                  </a:cubicBezTo>
                  <a:cubicBezTo>
                    <a:pt x="14956" y="1843"/>
                    <a:pt x="14945" y="1831"/>
                    <a:pt x="14934" y="1820"/>
                  </a:cubicBezTo>
                  <a:cubicBezTo>
                    <a:pt x="14758" y="1749"/>
                    <a:pt x="14590" y="1678"/>
                    <a:pt x="14414" y="1619"/>
                  </a:cubicBezTo>
                  <a:cubicBezTo>
                    <a:pt x="14213" y="1573"/>
                    <a:pt x="14105" y="1394"/>
                    <a:pt x="13929" y="1346"/>
                  </a:cubicBezTo>
                  <a:cubicBezTo>
                    <a:pt x="13858" y="1360"/>
                    <a:pt x="13787" y="1383"/>
                    <a:pt x="13728" y="1406"/>
                  </a:cubicBezTo>
                  <a:cubicBezTo>
                    <a:pt x="13694" y="1372"/>
                    <a:pt x="13657" y="1346"/>
                    <a:pt x="13645" y="1312"/>
                  </a:cubicBezTo>
                  <a:cubicBezTo>
                    <a:pt x="13552" y="1147"/>
                    <a:pt x="13410" y="1077"/>
                    <a:pt x="13197" y="1062"/>
                  </a:cubicBezTo>
                  <a:cubicBezTo>
                    <a:pt x="13018" y="1062"/>
                    <a:pt x="12865" y="980"/>
                    <a:pt x="12771" y="838"/>
                  </a:cubicBezTo>
                  <a:cubicBezTo>
                    <a:pt x="12734" y="767"/>
                    <a:pt x="12686" y="696"/>
                    <a:pt x="12593" y="651"/>
                  </a:cubicBezTo>
                  <a:cubicBezTo>
                    <a:pt x="12566" y="655"/>
                    <a:pt x="12540" y="656"/>
                    <a:pt x="12516" y="656"/>
                  </a:cubicBezTo>
                  <a:cubicBezTo>
                    <a:pt x="12310" y="656"/>
                    <a:pt x="12168" y="535"/>
                    <a:pt x="12085" y="378"/>
                  </a:cubicBezTo>
                  <a:cubicBezTo>
                    <a:pt x="11983" y="328"/>
                    <a:pt x="11893" y="313"/>
                    <a:pt x="11799" y="313"/>
                  </a:cubicBezTo>
                  <a:cubicBezTo>
                    <a:pt x="11761" y="313"/>
                    <a:pt x="11722" y="316"/>
                    <a:pt x="11682" y="319"/>
                  </a:cubicBezTo>
                  <a:cubicBezTo>
                    <a:pt x="11636" y="342"/>
                    <a:pt x="11577" y="378"/>
                    <a:pt x="11517" y="412"/>
                  </a:cubicBezTo>
                  <a:cubicBezTo>
                    <a:pt x="11293" y="543"/>
                    <a:pt x="11069" y="674"/>
                    <a:pt x="10830" y="779"/>
                  </a:cubicBezTo>
                  <a:cubicBezTo>
                    <a:pt x="10733" y="825"/>
                    <a:pt x="10632" y="860"/>
                    <a:pt x="10533" y="860"/>
                  </a:cubicBezTo>
                  <a:cubicBezTo>
                    <a:pt x="10453" y="860"/>
                    <a:pt x="10373" y="837"/>
                    <a:pt x="10300" y="779"/>
                  </a:cubicBezTo>
                  <a:cubicBezTo>
                    <a:pt x="10203" y="838"/>
                    <a:pt x="10121" y="886"/>
                    <a:pt x="10027" y="935"/>
                  </a:cubicBezTo>
                  <a:cubicBezTo>
                    <a:pt x="9941" y="976"/>
                    <a:pt x="9863" y="1030"/>
                    <a:pt x="9752" y="1030"/>
                  </a:cubicBezTo>
                  <a:cubicBezTo>
                    <a:pt x="9742" y="1030"/>
                    <a:pt x="9731" y="1029"/>
                    <a:pt x="9721" y="1028"/>
                  </a:cubicBezTo>
                  <a:cubicBezTo>
                    <a:pt x="9532" y="906"/>
                    <a:pt x="9425" y="659"/>
                    <a:pt x="9130" y="659"/>
                  </a:cubicBezTo>
                  <a:cubicBezTo>
                    <a:pt x="9110" y="659"/>
                    <a:pt x="9089" y="660"/>
                    <a:pt x="9068" y="662"/>
                  </a:cubicBezTo>
                  <a:cubicBezTo>
                    <a:pt x="9011" y="674"/>
                    <a:pt x="8952" y="722"/>
                    <a:pt x="8892" y="722"/>
                  </a:cubicBezTo>
                  <a:cubicBezTo>
                    <a:pt x="8761" y="708"/>
                    <a:pt x="8713" y="625"/>
                    <a:pt x="8585" y="591"/>
                  </a:cubicBezTo>
                  <a:cubicBezTo>
                    <a:pt x="8467" y="666"/>
                    <a:pt x="8320" y="706"/>
                    <a:pt x="8173" y="706"/>
                  </a:cubicBezTo>
                  <a:cubicBezTo>
                    <a:pt x="8112" y="706"/>
                    <a:pt x="8051" y="699"/>
                    <a:pt x="7992" y="685"/>
                  </a:cubicBezTo>
                  <a:cubicBezTo>
                    <a:pt x="7850" y="614"/>
                    <a:pt x="7839" y="472"/>
                    <a:pt x="7720" y="390"/>
                  </a:cubicBezTo>
                  <a:cubicBezTo>
                    <a:pt x="7598" y="490"/>
                    <a:pt x="7504" y="638"/>
                    <a:pt x="7320" y="638"/>
                  </a:cubicBezTo>
                  <a:cubicBezTo>
                    <a:pt x="7311" y="638"/>
                    <a:pt x="7303" y="637"/>
                    <a:pt x="7294" y="637"/>
                  </a:cubicBezTo>
                  <a:cubicBezTo>
                    <a:pt x="7130" y="603"/>
                    <a:pt x="7118" y="461"/>
                    <a:pt x="7047" y="353"/>
                  </a:cubicBezTo>
                  <a:cubicBezTo>
                    <a:pt x="6905" y="472"/>
                    <a:pt x="6764" y="554"/>
                    <a:pt x="6693" y="708"/>
                  </a:cubicBezTo>
                  <a:cubicBezTo>
                    <a:pt x="6656" y="779"/>
                    <a:pt x="6562" y="815"/>
                    <a:pt x="6468" y="850"/>
                  </a:cubicBezTo>
                  <a:cubicBezTo>
                    <a:pt x="6397" y="875"/>
                    <a:pt x="6338" y="909"/>
                    <a:pt x="6278" y="957"/>
                  </a:cubicBezTo>
                  <a:cubicBezTo>
                    <a:pt x="6102" y="1111"/>
                    <a:pt x="5924" y="1264"/>
                    <a:pt x="5748" y="1406"/>
                  </a:cubicBezTo>
                  <a:cubicBezTo>
                    <a:pt x="5677" y="1417"/>
                    <a:pt x="5592" y="1431"/>
                    <a:pt x="5521" y="1443"/>
                  </a:cubicBezTo>
                  <a:cubicBezTo>
                    <a:pt x="5481" y="1454"/>
                    <a:pt x="5441" y="1461"/>
                    <a:pt x="5401" y="1461"/>
                  </a:cubicBezTo>
                  <a:cubicBezTo>
                    <a:pt x="5326" y="1461"/>
                    <a:pt x="5253" y="1437"/>
                    <a:pt x="5191" y="1383"/>
                  </a:cubicBezTo>
                  <a:cubicBezTo>
                    <a:pt x="5038" y="1241"/>
                    <a:pt x="4825" y="1182"/>
                    <a:pt x="4624" y="1122"/>
                  </a:cubicBezTo>
                  <a:cubicBezTo>
                    <a:pt x="4557" y="1122"/>
                    <a:pt x="4521" y="1194"/>
                    <a:pt x="4458" y="1194"/>
                  </a:cubicBezTo>
                  <a:cubicBezTo>
                    <a:pt x="4454" y="1194"/>
                    <a:pt x="4450" y="1194"/>
                    <a:pt x="4445" y="1193"/>
                  </a:cubicBezTo>
                  <a:cubicBezTo>
                    <a:pt x="4374" y="1147"/>
                    <a:pt x="4411" y="1051"/>
                    <a:pt x="4351" y="1040"/>
                  </a:cubicBezTo>
                  <a:cubicBezTo>
                    <a:pt x="4337" y="1038"/>
                    <a:pt x="4324" y="1037"/>
                    <a:pt x="4312" y="1037"/>
                  </a:cubicBezTo>
                  <a:cubicBezTo>
                    <a:pt x="4256" y="1037"/>
                    <a:pt x="4226" y="1057"/>
                    <a:pt x="4198" y="1088"/>
                  </a:cubicBezTo>
                  <a:cubicBezTo>
                    <a:pt x="4079" y="1193"/>
                    <a:pt x="3985" y="1323"/>
                    <a:pt x="3914" y="1465"/>
                  </a:cubicBezTo>
                  <a:cubicBezTo>
                    <a:pt x="3866" y="1573"/>
                    <a:pt x="3818" y="1678"/>
                    <a:pt x="3713" y="1749"/>
                  </a:cubicBezTo>
                  <a:cubicBezTo>
                    <a:pt x="3706" y="1749"/>
                    <a:pt x="3699" y="1749"/>
                    <a:pt x="3692" y="1749"/>
                  </a:cubicBezTo>
                  <a:cubicBezTo>
                    <a:pt x="3491" y="1749"/>
                    <a:pt x="3363" y="1903"/>
                    <a:pt x="3168" y="1914"/>
                  </a:cubicBezTo>
                  <a:cubicBezTo>
                    <a:pt x="3162" y="1915"/>
                    <a:pt x="3155" y="1916"/>
                    <a:pt x="3149" y="1916"/>
                  </a:cubicBezTo>
                  <a:cubicBezTo>
                    <a:pt x="3103" y="1916"/>
                    <a:pt x="3063" y="1878"/>
                    <a:pt x="3002" y="1878"/>
                  </a:cubicBezTo>
                  <a:cubicBezTo>
                    <a:pt x="2995" y="1878"/>
                    <a:pt x="2988" y="1879"/>
                    <a:pt x="2981" y="1880"/>
                  </a:cubicBezTo>
                  <a:cubicBezTo>
                    <a:pt x="2910" y="1914"/>
                    <a:pt x="2862" y="1985"/>
                    <a:pt x="2768" y="2010"/>
                  </a:cubicBezTo>
                  <a:cubicBezTo>
                    <a:pt x="2720" y="1999"/>
                    <a:pt x="2671" y="1985"/>
                    <a:pt x="2626" y="1973"/>
                  </a:cubicBezTo>
                  <a:cubicBezTo>
                    <a:pt x="2492" y="2064"/>
                    <a:pt x="2462" y="2259"/>
                    <a:pt x="2261" y="2259"/>
                  </a:cubicBezTo>
                  <a:cubicBezTo>
                    <a:pt x="2249" y="2259"/>
                    <a:pt x="2236" y="2259"/>
                    <a:pt x="2223" y="2257"/>
                  </a:cubicBezTo>
                  <a:cubicBezTo>
                    <a:pt x="2175" y="2223"/>
                    <a:pt x="2152" y="2163"/>
                    <a:pt x="2104" y="2141"/>
                  </a:cubicBezTo>
                  <a:cubicBezTo>
                    <a:pt x="2087" y="2135"/>
                    <a:pt x="2070" y="2133"/>
                    <a:pt x="2055" y="2133"/>
                  </a:cubicBezTo>
                  <a:cubicBezTo>
                    <a:pt x="1996" y="2133"/>
                    <a:pt x="1947" y="2163"/>
                    <a:pt x="1891" y="2163"/>
                  </a:cubicBezTo>
                  <a:cubicBezTo>
                    <a:pt x="1864" y="2167"/>
                    <a:pt x="1837" y="2170"/>
                    <a:pt x="1810" y="2170"/>
                  </a:cubicBezTo>
                  <a:cubicBezTo>
                    <a:pt x="1754" y="2170"/>
                    <a:pt x="1696" y="2159"/>
                    <a:pt x="1633" y="2127"/>
                  </a:cubicBezTo>
                  <a:cubicBezTo>
                    <a:pt x="1491" y="1797"/>
                    <a:pt x="1372" y="1454"/>
                    <a:pt x="1278" y="1088"/>
                  </a:cubicBezTo>
                  <a:cubicBezTo>
                    <a:pt x="1218" y="1104"/>
                    <a:pt x="1172" y="1120"/>
                    <a:pt x="1129" y="1120"/>
                  </a:cubicBezTo>
                  <a:cubicBezTo>
                    <a:pt x="1111" y="1120"/>
                    <a:pt x="1094" y="1117"/>
                    <a:pt x="1077" y="1111"/>
                  </a:cubicBezTo>
                  <a:cubicBezTo>
                    <a:pt x="864" y="980"/>
                    <a:pt x="827" y="745"/>
                    <a:pt x="639" y="603"/>
                  </a:cubicBezTo>
                  <a:cubicBezTo>
                    <a:pt x="543" y="685"/>
                    <a:pt x="554" y="815"/>
                    <a:pt x="438" y="864"/>
                  </a:cubicBezTo>
                  <a:cubicBezTo>
                    <a:pt x="356" y="827"/>
                    <a:pt x="342" y="733"/>
                    <a:pt x="237" y="733"/>
                  </a:cubicBezTo>
                  <a:cubicBezTo>
                    <a:pt x="106" y="767"/>
                    <a:pt x="72" y="898"/>
                    <a:pt x="1" y="980"/>
                  </a:cubicBezTo>
                  <a:lnTo>
                    <a:pt x="1" y="28496"/>
                  </a:lnTo>
                  <a:cubicBezTo>
                    <a:pt x="35" y="28533"/>
                    <a:pt x="95" y="28507"/>
                    <a:pt x="129" y="28567"/>
                  </a:cubicBezTo>
                  <a:cubicBezTo>
                    <a:pt x="214" y="28615"/>
                    <a:pt x="188" y="28746"/>
                    <a:pt x="271" y="28802"/>
                  </a:cubicBezTo>
                  <a:cubicBezTo>
                    <a:pt x="378" y="28780"/>
                    <a:pt x="412" y="28675"/>
                    <a:pt x="532" y="28660"/>
                  </a:cubicBezTo>
                  <a:cubicBezTo>
                    <a:pt x="543" y="28888"/>
                    <a:pt x="639" y="29100"/>
                    <a:pt x="793" y="29276"/>
                  </a:cubicBezTo>
                  <a:cubicBezTo>
                    <a:pt x="827" y="29288"/>
                    <a:pt x="864" y="29299"/>
                    <a:pt x="898" y="29299"/>
                  </a:cubicBezTo>
                  <a:cubicBezTo>
                    <a:pt x="1006" y="29418"/>
                    <a:pt x="1006" y="29583"/>
                    <a:pt x="1122" y="29702"/>
                  </a:cubicBezTo>
                  <a:cubicBezTo>
                    <a:pt x="1182" y="29654"/>
                    <a:pt x="1230" y="29620"/>
                    <a:pt x="1278" y="29583"/>
                  </a:cubicBezTo>
                  <a:cubicBezTo>
                    <a:pt x="1292" y="29581"/>
                    <a:pt x="1305" y="29580"/>
                    <a:pt x="1318" y="29580"/>
                  </a:cubicBezTo>
                  <a:cubicBezTo>
                    <a:pt x="1416" y="29580"/>
                    <a:pt x="1497" y="29631"/>
                    <a:pt x="1595" y="29631"/>
                  </a:cubicBezTo>
                  <a:cubicBezTo>
                    <a:pt x="1629" y="29631"/>
                    <a:pt x="1664" y="29625"/>
                    <a:pt x="1704" y="29608"/>
                  </a:cubicBezTo>
                  <a:cubicBezTo>
                    <a:pt x="1902" y="29489"/>
                    <a:pt x="1939" y="29254"/>
                    <a:pt x="2115" y="29086"/>
                  </a:cubicBezTo>
                  <a:cubicBezTo>
                    <a:pt x="2223" y="29123"/>
                    <a:pt x="2257" y="29254"/>
                    <a:pt x="2388" y="29288"/>
                  </a:cubicBezTo>
                  <a:cubicBezTo>
                    <a:pt x="2541" y="29228"/>
                    <a:pt x="2626" y="29086"/>
                    <a:pt x="2779" y="29029"/>
                  </a:cubicBezTo>
                  <a:cubicBezTo>
                    <a:pt x="2955" y="29029"/>
                    <a:pt x="3015" y="29228"/>
                    <a:pt x="3194" y="29242"/>
                  </a:cubicBezTo>
                  <a:cubicBezTo>
                    <a:pt x="3287" y="29242"/>
                    <a:pt x="3347" y="29157"/>
                    <a:pt x="3440" y="29157"/>
                  </a:cubicBezTo>
                  <a:cubicBezTo>
                    <a:pt x="3548" y="29242"/>
                    <a:pt x="3560" y="29242"/>
                    <a:pt x="3594" y="29336"/>
                  </a:cubicBezTo>
                  <a:cubicBezTo>
                    <a:pt x="3653" y="29478"/>
                    <a:pt x="3747" y="29597"/>
                    <a:pt x="3903" y="29642"/>
                  </a:cubicBezTo>
                  <a:cubicBezTo>
                    <a:pt x="3997" y="29903"/>
                    <a:pt x="3960" y="30187"/>
                    <a:pt x="4127" y="30400"/>
                  </a:cubicBezTo>
                  <a:cubicBezTo>
                    <a:pt x="4139" y="30404"/>
                    <a:pt x="4151" y="30405"/>
                    <a:pt x="4162" y="30405"/>
                  </a:cubicBezTo>
                  <a:cubicBezTo>
                    <a:pt x="4195" y="30405"/>
                    <a:pt x="4222" y="30392"/>
                    <a:pt x="4247" y="30392"/>
                  </a:cubicBezTo>
                  <a:cubicBezTo>
                    <a:pt x="4263" y="30392"/>
                    <a:pt x="4277" y="30397"/>
                    <a:pt x="4292" y="30411"/>
                  </a:cubicBezTo>
                  <a:cubicBezTo>
                    <a:pt x="4445" y="30542"/>
                    <a:pt x="4456" y="30755"/>
                    <a:pt x="4624" y="30860"/>
                  </a:cubicBezTo>
                  <a:cubicBezTo>
                    <a:pt x="4766" y="30848"/>
                    <a:pt x="4788" y="30732"/>
                    <a:pt x="4882" y="30695"/>
                  </a:cubicBezTo>
                  <a:cubicBezTo>
                    <a:pt x="4953" y="30732"/>
                    <a:pt x="4979" y="30814"/>
                    <a:pt x="5084" y="30814"/>
                  </a:cubicBezTo>
                  <a:cubicBezTo>
                    <a:pt x="5150" y="30814"/>
                    <a:pt x="5177" y="30742"/>
                    <a:pt x="5284" y="30742"/>
                  </a:cubicBezTo>
                  <a:cubicBezTo>
                    <a:pt x="5292" y="30742"/>
                    <a:pt x="5300" y="30743"/>
                    <a:pt x="5308" y="30743"/>
                  </a:cubicBezTo>
                  <a:cubicBezTo>
                    <a:pt x="5333" y="30766"/>
                    <a:pt x="5379" y="30826"/>
                    <a:pt x="5427" y="30885"/>
                  </a:cubicBezTo>
                  <a:cubicBezTo>
                    <a:pt x="5487" y="30931"/>
                    <a:pt x="5546" y="30979"/>
                    <a:pt x="5628" y="30979"/>
                  </a:cubicBezTo>
                  <a:cubicBezTo>
                    <a:pt x="5841" y="30990"/>
                    <a:pt x="6017" y="31050"/>
                    <a:pt x="6185" y="31144"/>
                  </a:cubicBezTo>
                  <a:cubicBezTo>
                    <a:pt x="6193" y="31145"/>
                    <a:pt x="6201" y="31145"/>
                    <a:pt x="6209" y="31145"/>
                  </a:cubicBezTo>
                  <a:cubicBezTo>
                    <a:pt x="6280" y="31145"/>
                    <a:pt x="6342" y="31106"/>
                    <a:pt x="6410" y="31106"/>
                  </a:cubicBezTo>
                  <a:cubicBezTo>
                    <a:pt x="6433" y="31106"/>
                    <a:pt x="6456" y="31110"/>
                    <a:pt x="6480" y="31121"/>
                  </a:cubicBezTo>
                  <a:cubicBezTo>
                    <a:pt x="6633" y="31229"/>
                    <a:pt x="6633" y="31229"/>
                    <a:pt x="6752" y="31476"/>
                  </a:cubicBezTo>
                  <a:cubicBezTo>
                    <a:pt x="6786" y="31442"/>
                    <a:pt x="6798" y="31382"/>
                    <a:pt x="6883" y="31371"/>
                  </a:cubicBezTo>
                  <a:cubicBezTo>
                    <a:pt x="6928" y="31498"/>
                    <a:pt x="6905" y="31629"/>
                    <a:pt x="6905" y="31759"/>
                  </a:cubicBezTo>
                  <a:cubicBezTo>
                    <a:pt x="6917" y="31890"/>
                    <a:pt x="6917" y="32032"/>
                    <a:pt x="6917" y="32162"/>
                  </a:cubicBezTo>
                  <a:cubicBezTo>
                    <a:pt x="7028" y="32162"/>
                    <a:pt x="7075" y="32079"/>
                    <a:pt x="7168" y="32079"/>
                  </a:cubicBezTo>
                  <a:cubicBezTo>
                    <a:pt x="7175" y="32079"/>
                    <a:pt x="7182" y="32079"/>
                    <a:pt x="7189" y="32080"/>
                  </a:cubicBezTo>
                  <a:cubicBezTo>
                    <a:pt x="7331" y="32245"/>
                    <a:pt x="7212" y="32492"/>
                    <a:pt x="7365" y="32659"/>
                  </a:cubicBezTo>
                  <a:cubicBezTo>
                    <a:pt x="7604" y="32633"/>
                    <a:pt x="7709" y="32446"/>
                    <a:pt x="7910" y="32398"/>
                  </a:cubicBezTo>
                  <a:cubicBezTo>
                    <a:pt x="8052" y="32551"/>
                    <a:pt x="7958" y="32775"/>
                    <a:pt x="8123" y="32917"/>
                  </a:cubicBezTo>
                  <a:cubicBezTo>
                    <a:pt x="8130" y="32918"/>
                    <a:pt x="8138" y="32919"/>
                    <a:pt x="8145" y="32919"/>
                  </a:cubicBezTo>
                  <a:cubicBezTo>
                    <a:pt x="8215" y="32919"/>
                    <a:pt x="8280" y="32880"/>
                    <a:pt x="8359" y="32880"/>
                  </a:cubicBezTo>
                  <a:cubicBezTo>
                    <a:pt x="8392" y="32880"/>
                    <a:pt x="8427" y="32886"/>
                    <a:pt x="8466" y="32906"/>
                  </a:cubicBezTo>
                  <a:cubicBezTo>
                    <a:pt x="8608" y="33036"/>
                    <a:pt x="8761" y="33190"/>
                    <a:pt x="8892" y="33357"/>
                  </a:cubicBezTo>
                  <a:cubicBezTo>
                    <a:pt x="9011" y="33357"/>
                    <a:pt x="9057" y="33272"/>
                    <a:pt x="9116" y="33201"/>
                  </a:cubicBezTo>
                  <a:cubicBezTo>
                    <a:pt x="9210" y="33107"/>
                    <a:pt x="9329" y="33025"/>
                    <a:pt x="9460" y="32966"/>
                  </a:cubicBezTo>
                  <a:cubicBezTo>
                    <a:pt x="9684" y="32872"/>
                    <a:pt x="9897" y="32775"/>
                    <a:pt x="10132" y="32719"/>
                  </a:cubicBezTo>
                  <a:cubicBezTo>
                    <a:pt x="10405" y="32648"/>
                    <a:pt x="10583" y="32480"/>
                    <a:pt x="10666" y="32233"/>
                  </a:cubicBezTo>
                  <a:cubicBezTo>
                    <a:pt x="10688" y="32162"/>
                    <a:pt x="10700" y="32091"/>
                    <a:pt x="10759" y="32043"/>
                  </a:cubicBezTo>
                  <a:lnTo>
                    <a:pt x="10830" y="32043"/>
                  </a:lnTo>
                  <a:cubicBezTo>
                    <a:pt x="10899" y="32071"/>
                    <a:pt x="10965" y="32082"/>
                    <a:pt x="11028" y="32082"/>
                  </a:cubicBezTo>
                  <a:cubicBezTo>
                    <a:pt x="11129" y="32082"/>
                    <a:pt x="11226" y="32053"/>
                    <a:pt x="11327" y="32009"/>
                  </a:cubicBezTo>
                  <a:cubicBezTo>
                    <a:pt x="11469" y="31938"/>
                    <a:pt x="11622" y="31879"/>
                    <a:pt x="11764" y="31808"/>
                  </a:cubicBezTo>
                  <a:cubicBezTo>
                    <a:pt x="11817" y="31792"/>
                    <a:pt x="11864" y="31777"/>
                    <a:pt x="11910" y="31777"/>
                  </a:cubicBezTo>
                  <a:cubicBezTo>
                    <a:pt x="11937" y="31777"/>
                    <a:pt x="11964" y="31782"/>
                    <a:pt x="11991" y="31796"/>
                  </a:cubicBezTo>
                  <a:cubicBezTo>
                    <a:pt x="12103" y="31849"/>
                    <a:pt x="12215" y="31869"/>
                    <a:pt x="12326" y="31869"/>
                  </a:cubicBezTo>
                  <a:cubicBezTo>
                    <a:pt x="12436" y="31869"/>
                    <a:pt x="12546" y="31849"/>
                    <a:pt x="12652" y="31819"/>
                  </a:cubicBezTo>
                  <a:cubicBezTo>
                    <a:pt x="12702" y="31803"/>
                    <a:pt x="12746" y="31796"/>
                    <a:pt x="12787" y="31796"/>
                  </a:cubicBezTo>
                  <a:cubicBezTo>
                    <a:pt x="12874" y="31796"/>
                    <a:pt x="12943" y="31830"/>
                    <a:pt x="13007" y="31901"/>
                  </a:cubicBezTo>
                  <a:cubicBezTo>
                    <a:pt x="13089" y="31972"/>
                    <a:pt x="13171" y="32032"/>
                    <a:pt x="13279" y="32055"/>
                  </a:cubicBezTo>
                  <a:cubicBezTo>
                    <a:pt x="13384" y="32080"/>
                    <a:pt x="13455" y="32151"/>
                    <a:pt x="13503" y="32256"/>
                  </a:cubicBezTo>
                  <a:cubicBezTo>
                    <a:pt x="13574" y="32446"/>
                    <a:pt x="13694" y="32622"/>
                    <a:pt x="13787" y="32812"/>
                  </a:cubicBezTo>
                  <a:cubicBezTo>
                    <a:pt x="13799" y="32824"/>
                    <a:pt x="13821" y="32835"/>
                    <a:pt x="13836" y="32846"/>
                  </a:cubicBezTo>
                  <a:cubicBezTo>
                    <a:pt x="13906" y="32846"/>
                    <a:pt x="13952" y="32835"/>
                    <a:pt x="13963" y="32824"/>
                  </a:cubicBezTo>
                  <a:cubicBezTo>
                    <a:pt x="14060" y="32693"/>
                    <a:pt x="13989" y="32563"/>
                    <a:pt x="14094" y="32480"/>
                  </a:cubicBezTo>
                  <a:cubicBezTo>
                    <a:pt x="14186" y="32522"/>
                    <a:pt x="14266" y="32545"/>
                    <a:pt x="14338" y="32545"/>
                  </a:cubicBezTo>
                  <a:cubicBezTo>
                    <a:pt x="14509" y="32545"/>
                    <a:pt x="14636" y="32420"/>
                    <a:pt x="14769" y="32137"/>
                  </a:cubicBezTo>
                  <a:cubicBezTo>
                    <a:pt x="14840" y="32162"/>
                    <a:pt x="14874" y="32245"/>
                    <a:pt x="14956" y="32256"/>
                  </a:cubicBezTo>
                  <a:cubicBezTo>
                    <a:pt x="14968" y="32257"/>
                    <a:pt x="14979" y="32258"/>
                    <a:pt x="14990" y="32258"/>
                  </a:cubicBezTo>
                  <a:cubicBezTo>
                    <a:pt x="15166" y="32258"/>
                    <a:pt x="15239" y="32089"/>
                    <a:pt x="15408" y="32055"/>
                  </a:cubicBezTo>
                  <a:cubicBezTo>
                    <a:pt x="15456" y="32118"/>
                    <a:pt x="15511" y="32137"/>
                    <a:pt x="15567" y="32137"/>
                  </a:cubicBezTo>
                  <a:cubicBezTo>
                    <a:pt x="15648" y="32137"/>
                    <a:pt x="15733" y="32098"/>
                    <a:pt x="15808" y="32091"/>
                  </a:cubicBezTo>
                  <a:cubicBezTo>
                    <a:pt x="15964" y="32114"/>
                    <a:pt x="16058" y="32208"/>
                    <a:pt x="16199" y="32245"/>
                  </a:cubicBezTo>
                  <a:cubicBezTo>
                    <a:pt x="16390" y="32137"/>
                    <a:pt x="16566" y="32009"/>
                    <a:pt x="16707" y="31853"/>
                  </a:cubicBezTo>
                  <a:cubicBezTo>
                    <a:pt x="16767" y="31782"/>
                    <a:pt x="16827" y="31737"/>
                    <a:pt x="16920" y="31737"/>
                  </a:cubicBezTo>
                  <a:cubicBezTo>
                    <a:pt x="16999" y="31737"/>
                    <a:pt x="17077" y="31734"/>
                    <a:pt x="17154" y="31734"/>
                  </a:cubicBezTo>
                  <a:cubicBezTo>
                    <a:pt x="17336" y="31734"/>
                    <a:pt x="17514" y="31747"/>
                    <a:pt x="17689" y="31830"/>
                  </a:cubicBezTo>
                  <a:cubicBezTo>
                    <a:pt x="17760" y="31938"/>
                    <a:pt x="17820" y="32043"/>
                    <a:pt x="17865" y="32151"/>
                  </a:cubicBezTo>
                  <a:cubicBezTo>
                    <a:pt x="17902" y="32256"/>
                    <a:pt x="17984" y="32316"/>
                    <a:pt x="18104" y="32327"/>
                  </a:cubicBezTo>
                  <a:cubicBezTo>
                    <a:pt x="18149" y="32327"/>
                    <a:pt x="18197" y="32338"/>
                    <a:pt x="18234" y="32338"/>
                  </a:cubicBezTo>
                  <a:cubicBezTo>
                    <a:pt x="18339" y="32409"/>
                    <a:pt x="18376" y="32492"/>
                    <a:pt x="18410" y="32588"/>
                  </a:cubicBezTo>
                  <a:cubicBezTo>
                    <a:pt x="18458" y="32682"/>
                    <a:pt x="18481" y="32801"/>
                    <a:pt x="18612" y="32846"/>
                  </a:cubicBezTo>
                  <a:cubicBezTo>
                    <a:pt x="18731" y="32790"/>
                    <a:pt x="18836" y="32730"/>
                    <a:pt x="18955" y="32670"/>
                  </a:cubicBezTo>
                  <a:cubicBezTo>
                    <a:pt x="19071" y="32611"/>
                    <a:pt x="19086" y="32446"/>
                    <a:pt x="19239" y="32409"/>
                  </a:cubicBezTo>
                  <a:cubicBezTo>
                    <a:pt x="19355" y="32469"/>
                    <a:pt x="19403" y="32588"/>
                    <a:pt x="19523" y="32622"/>
                  </a:cubicBezTo>
                  <a:cubicBezTo>
                    <a:pt x="19548" y="32629"/>
                    <a:pt x="19572" y="32632"/>
                    <a:pt x="19594" y="32632"/>
                  </a:cubicBezTo>
                  <a:cubicBezTo>
                    <a:pt x="19654" y="32632"/>
                    <a:pt x="19703" y="32610"/>
                    <a:pt x="19747" y="32577"/>
                  </a:cubicBezTo>
                  <a:cubicBezTo>
                    <a:pt x="19829" y="32528"/>
                    <a:pt x="19911" y="32469"/>
                    <a:pt x="19982" y="32409"/>
                  </a:cubicBezTo>
                  <a:cubicBezTo>
                    <a:pt x="20172" y="32279"/>
                    <a:pt x="20348" y="32151"/>
                    <a:pt x="20587" y="32080"/>
                  </a:cubicBezTo>
                  <a:cubicBezTo>
                    <a:pt x="20729" y="32126"/>
                    <a:pt x="20845" y="32233"/>
                    <a:pt x="20987" y="32233"/>
                  </a:cubicBezTo>
                  <a:cubicBezTo>
                    <a:pt x="21096" y="32223"/>
                    <a:pt x="21174" y="32172"/>
                    <a:pt x="21278" y="32172"/>
                  </a:cubicBezTo>
                  <a:cubicBezTo>
                    <a:pt x="21287" y="32172"/>
                    <a:pt x="21297" y="32173"/>
                    <a:pt x="21308" y="32174"/>
                  </a:cubicBezTo>
                  <a:cubicBezTo>
                    <a:pt x="21438" y="32222"/>
                    <a:pt x="21543" y="32316"/>
                    <a:pt x="21651" y="32387"/>
                  </a:cubicBezTo>
                  <a:cubicBezTo>
                    <a:pt x="21745" y="32375"/>
                    <a:pt x="21756" y="32304"/>
                    <a:pt x="21816" y="32267"/>
                  </a:cubicBezTo>
                  <a:cubicBezTo>
                    <a:pt x="21852" y="32350"/>
                    <a:pt x="21886" y="32421"/>
                    <a:pt x="21923" y="32506"/>
                  </a:cubicBezTo>
                  <a:cubicBezTo>
                    <a:pt x="21980" y="32611"/>
                    <a:pt x="22077" y="32670"/>
                    <a:pt x="22219" y="32682"/>
                  </a:cubicBezTo>
                  <a:cubicBezTo>
                    <a:pt x="22232" y="32683"/>
                    <a:pt x="22245" y="32683"/>
                    <a:pt x="22258" y="32683"/>
                  </a:cubicBezTo>
                  <a:cubicBezTo>
                    <a:pt x="22371" y="32683"/>
                    <a:pt x="22465" y="32641"/>
                    <a:pt x="22562" y="32588"/>
                  </a:cubicBezTo>
                  <a:cubicBezTo>
                    <a:pt x="22690" y="32741"/>
                    <a:pt x="22726" y="32977"/>
                    <a:pt x="22962" y="33036"/>
                  </a:cubicBezTo>
                  <a:cubicBezTo>
                    <a:pt x="23104" y="33036"/>
                    <a:pt x="23175" y="32966"/>
                    <a:pt x="23223" y="32861"/>
                  </a:cubicBezTo>
                  <a:cubicBezTo>
                    <a:pt x="23271" y="32764"/>
                    <a:pt x="23317" y="32659"/>
                    <a:pt x="23365" y="32563"/>
                  </a:cubicBezTo>
                  <a:cubicBezTo>
                    <a:pt x="23484" y="32256"/>
                    <a:pt x="23768" y="32091"/>
                    <a:pt x="24026" y="31924"/>
                  </a:cubicBezTo>
                  <a:cubicBezTo>
                    <a:pt x="24075" y="31945"/>
                    <a:pt x="24099" y="31978"/>
                    <a:pt x="24138" y="31978"/>
                  </a:cubicBezTo>
                  <a:cubicBezTo>
                    <a:pt x="24147" y="31978"/>
                    <a:pt x="24157" y="31977"/>
                    <a:pt x="24168" y="31972"/>
                  </a:cubicBezTo>
                  <a:cubicBezTo>
                    <a:pt x="24250" y="31938"/>
                    <a:pt x="24250" y="31867"/>
                    <a:pt x="24287" y="31796"/>
                  </a:cubicBezTo>
                  <a:cubicBezTo>
                    <a:pt x="24299" y="31797"/>
                    <a:pt x="24311" y="31798"/>
                    <a:pt x="24322" y="31798"/>
                  </a:cubicBezTo>
                  <a:cubicBezTo>
                    <a:pt x="24535" y="31798"/>
                    <a:pt x="24652" y="31605"/>
                    <a:pt x="24844" y="31583"/>
                  </a:cubicBezTo>
                  <a:cubicBezTo>
                    <a:pt x="24974" y="31629"/>
                    <a:pt x="24997" y="31759"/>
                    <a:pt x="25102" y="31830"/>
                  </a:cubicBezTo>
                  <a:lnTo>
                    <a:pt x="25102" y="296"/>
                  </a:lnTo>
                  <a:cubicBezTo>
                    <a:pt x="24997" y="259"/>
                    <a:pt x="24903" y="225"/>
                    <a:pt x="24818" y="188"/>
                  </a:cubicBezTo>
                  <a:cubicBezTo>
                    <a:pt x="24736" y="225"/>
                    <a:pt x="24665" y="248"/>
                    <a:pt x="24594" y="248"/>
                  </a:cubicBezTo>
                  <a:cubicBezTo>
                    <a:pt x="24347" y="177"/>
                    <a:pt x="24109" y="95"/>
                    <a:pt x="23873" y="24"/>
                  </a:cubicBezTo>
                  <a:cubicBezTo>
                    <a:pt x="23839" y="24"/>
                    <a:pt x="23813" y="35"/>
                    <a:pt x="23802" y="35"/>
                  </a:cubicBezTo>
                  <a:cubicBezTo>
                    <a:pt x="23675" y="69"/>
                    <a:pt x="23552" y="98"/>
                    <a:pt x="23429" y="98"/>
                  </a:cubicBezTo>
                  <a:cubicBezTo>
                    <a:pt x="23334" y="98"/>
                    <a:pt x="23238" y="81"/>
                    <a:pt x="23141" y="35"/>
                  </a:cubicBezTo>
                  <a:cubicBezTo>
                    <a:pt x="23092" y="11"/>
                    <a:pt x="23040" y="0"/>
                    <a:pt x="229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39"/>
            <p:cNvGrpSpPr/>
            <p:nvPr/>
          </p:nvGrpSpPr>
          <p:grpSpPr>
            <a:xfrm rot="-567637">
              <a:off x="6227463" y="930204"/>
              <a:ext cx="1214745" cy="2108703"/>
              <a:chOff x="-1476004" y="1311951"/>
              <a:chExt cx="1101308" cy="2108690"/>
            </a:xfrm>
          </p:grpSpPr>
          <p:sp>
            <p:nvSpPr>
              <p:cNvPr id="1459" name="Google Shape;1459;p39"/>
              <p:cNvSpPr/>
              <p:nvPr/>
            </p:nvSpPr>
            <p:spPr>
              <a:xfrm>
                <a:off x="-1178651" y="2076683"/>
                <a:ext cx="152547" cy="34874"/>
              </a:xfrm>
              <a:custGeom>
                <a:avLst/>
                <a:gdLst/>
                <a:ahLst/>
                <a:cxnLst/>
                <a:rect l="l" t="t" r="r" b="b"/>
                <a:pathLst>
                  <a:path w="2069" h="473" extrusionOk="0">
                    <a:moveTo>
                      <a:pt x="256" y="1"/>
                    </a:moveTo>
                    <a:cubicBezTo>
                      <a:pt x="248" y="1"/>
                      <a:pt x="239" y="19"/>
                      <a:pt x="224" y="52"/>
                    </a:cubicBezTo>
                    <a:cubicBezTo>
                      <a:pt x="224" y="52"/>
                      <a:pt x="213" y="63"/>
                      <a:pt x="202" y="63"/>
                    </a:cubicBezTo>
                    <a:cubicBezTo>
                      <a:pt x="142" y="75"/>
                      <a:pt x="82" y="86"/>
                      <a:pt x="23" y="109"/>
                    </a:cubicBezTo>
                    <a:cubicBezTo>
                      <a:pt x="23" y="109"/>
                      <a:pt x="12" y="134"/>
                      <a:pt x="0" y="157"/>
                    </a:cubicBezTo>
                    <a:cubicBezTo>
                      <a:pt x="0" y="358"/>
                      <a:pt x="12" y="407"/>
                      <a:pt x="37" y="407"/>
                    </a:cubicBezTo>
                    <a:cubicBezTo>
                      <a:pt x="77" y="415"/>
                      <a:pt x="119" y="423"/>
                      <a:pt x="161" y="423"/>
                    </a:cubicBezTo>
                    <a:cubicBezTo>
                      <a:pt x="178" y="423"/>
                      <a:pt x="196" y="421"/>
                      <a:pt x="213" y="418"/>
                    </a:cubicBezTo>
                    <a:cubicBezTo>
                      <a:pt x="274" y="394"/>
                      <a:pt x="336" y="381"/>
                      <a:pt x="401" y="381"/>
                    </a:cubicBezTo>
                    <a:cubicBezTo>
                      <a:pt x="436" y="381"/>
                      <a:pt x="472" y="384"/>
                      <a:pt x="508" y="392"/>
                    </a:cubicBezTo>
                    <a:cubicBezTo>
                      <a:pt x="523" y="399"/>
                      <a:pt x="539" y="401"/>
                      <a:pt x="554" y="401"/>
                    </a:cubicBezTo>
                    <a:cubicBezTo>
                      <a:pt x="598" y="401"/>
                      <a:pt x="643" y="381"/>
                      <a:pt x="687" y="381"/>
                    </a:cubicBezTo>
                    <a:cubicBezTo>
                      <a:pt x="888" y="381"/>
                      <a:pt x="1101" y="392"/>
                      <a:pt x="1300" y="407"/>
                    </a:cubicBezTo>
                    <a:cubicBezTo>
                      <a:pt x="1359" y="418"/>
                      <a:pt x="1408" y="429"/>
                      <a:pt x="1467" y="441"/>
                    </a:cubicBezTo>
                    <a:cubicBezTo>
                      <a:pt x="1479" y="441"/>
                      <a:pt x="1490" y="429"/>
                      <a:pt x="1490" y="429"/>
                    </a:cubicBezTo>
                    <a:cubicBezTo>
                      <a:pt x="1527" y="418"/>
                      <a:pt x="1561" y="392"/>
                      <a:pt x="1584" y="392"/>
                    </a:cubicBezTo>
                    <a:cubicBezTo>
                      <a:pt x="1669" y="392"/>
                      <a:pt x="1751" y="392"/>
                      <a:pt x="1833" y="381"/>
                    </a:cubicBezTo>
                    <a:cubicBezTo>
                      <a:pt x="1867" y="381"/>
                      <a:pt x="1904" y="381"/>
                      <a:pt x="1953" y="441"/>
                    </a:cubicBezTo>
                    <a:cubicBezTo>
                      <a:pt x="1967" y="463"/>
                      <a:pt x="1985" y="472"/>
                      <a:pt x="2003" y="472"/>
                    </a:cubicBezTo>
                    <a:cubicBezTo>
                      <a:pt x="2014" y="472"/>
                      <a:pt x="2025" y="469"/>
                      <a:pt x="2035" y="463"/>
                    </a:cubicBezTo>
                    <a:cubicBezTo>
                      <a:pt x="2058" y="452"/>
                      <a:pt x="2069" y="358"/>
                      <a:pt x="2069" y="239"/>
                    </a:cubicBezTo>
                    <a:cubicBezTo>
                      <a:pt x="2069" y="109"/>
                      <a:pt x="2058" y="63"/>
                      <a:pt x="2035" y="52"/>
                    </a:cubicBezTo>
                    <a:cubicBezTo>
                      <a:pt x="2035" y="38"/>
                      <a:pt x="2024" y="26"/>
                      <a:pt x="2009" y="26"/>
                    </a:cubicBezTo>
                    <a:cubicBezTo>
                      <a:pt x="1927" y="26"/>
                      <a:pt x="1845" y="38"/>
                      <a:pt x="1774" y="38"/>
                    </a:cubicBezTo>
                    <a:lnTo>
                      <a:pt x="1762" y="38"/>
                    </a:lnTo>
                    <a:cubicBezTo>
                      <a:pt x="1728" y="82"/>
                      <a:pt x="1693" y="93"/>
                      <a:pt x="1658" y="93"/>
                    </a:cubicBezTo>
                    <a:cubicBezTo>
                      <a:pt x="1621" y="93"/>
                      <a:pt x="1583" y="79"/>
                      <a:pt x="1548" y="79"/>
                    </a:cubicBezTo>
                    <a:cubicBezTo>
                      <a:pt x="1528" y="79"/>
                      <a:pt x="1509" y="84"/>
                      <a:pt x="1490" y="97"/>
                    </a:cubicBezTo>
                    <a:cubicBezTo>
                      <a:pt x="1461" y="47"/>
                      <a:pt x="1433" y="32"/>
                      <a:pt x="1406" y="32"/>
                    </a:cubicBezTo>
                    <a:cubicBezTo>
                      <a:pt x="1369" y="32"/>
                      <a:pt x="1333" y="61"/>
                      <a:pt x="1298" y="61"/>
                    </a:cubicBezTo>
                    <a:cubicBezTo>
                      <a:pt x="1287" y="61"/>
                      <a:pt x="1276" y="59"/>
                      <a:pt x="1266" y="52"/>
                    </a:cubicBezTo>
                    <a:cubicBezTo>
                      <a:pt x="1241" y="27"/>
                      <a:pt x="1215" y="19"/>
                      <a:pt x="1188" y="19"/>
                    </a:cubicBezTo>
                    <a:cubicBezTo>
                      <a:pt x="1148" y="19"/>
                      <a:pt x="1106" y="37"/>
                      <a:pt x="1064" y="52"/>
                    </a:cubicBezTo>
                    <a:cubicBezTo>
                      <a:pt x="1052" y="56"/>
                      <a:pt x="1041" y="57"/>
                      <a:pt x="1029" y="57"/>
                    </a:cubicBezTo>
                    <a:cubicBezTo>
                      <a:pt x="973" y="57"/>
                      <a:pt x="920" y="21"/>
                      <a:pt x="865" y="21"/>
                    </a:cubicBezTo>
                    <a:cubicBezTo>
                      <a:pt x="830" y="21"/>
                      <a:pt x="794" y="36"/>
                      <a:pt x="758" y="86"/>
                    </a:cubicBezTo>
                    <a:cubicBezTo>
                      <a:pt x="754" y="90"/>
                      <a:pt x="752" y="91"/>
                      <a:pt x="750" y="91"/>
                    </a:cubicBezTo>
                    <a:cubicBezTo>
                      <a:pt x="747" y="91"/>
                      <a:pt x="747" y="86"/>
                      <a:pt x="747" y="86"/>
                    </a:cubicBezTo>
                    <a:cubicBezTo>
                      <a:pt x="710" y="97"/>
                      <a:pt x="676" y="97"/>
                      <a:pt x="639" y="97"/>
                    </a:cubicBezTo>
                    <a:cubicBezTo>
                      <a:pt x="605" y="93"/>
                      <a:pt x="570" y="90"/>
                      <a:pt x="536" y="90"/>
                    </a:cubicBezTo>
                    <a:cubicBezTo>
                      <a:pt x="488" y="90"/>
                      <a:pt x="440" y="95"/>
                      <a:pt x="392" y="109"/>
                    </a:cubicBezTo>
                    <a:cubicBezTo>
                      <a:pt x="387" y="112"/>
                      <a:pt x="382" y="113"/>
                      <a:pt x="377" y="113"/>
                    </a:cubicBezTo>
                    <a:cubicBezTo>
                      <a:pt x="346" y="113"/>
                      <a:pt x="314" y="50"/>
                      <a:pt x="273" y="38"/>
                    </a:cubicBezTo>
                    <a:cubicBezTo>
                      <a:pt x="268" y="12"/>
                      <a:pt x="262" y="1"/>
                      <a:pt x="25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9"/>
              <p:cNvSpPr/>
              <p:nvPr/>
            </p:nvSpPr>
            <p:spPr>
              <a:xfrm>
                <a:off x="-1235349" y="2081918"/>
                <a:ext cx="34137" cy="24036"/>
              </a:xfrm>
              <a:custGeom>
                <a:avLst/>
                <a:gdLst/>
                <a:ahLst/>
                <a:cxnLst/>
                <a:rect l="l" t="t" r="r" b="b"/>
                <a:pathLst>
                  <a:path w="463" h="326" extrusionOk="0">
                    <a:moveTo>
                      <a:pt x="213" y="1"/>
                    </a:moveTo>
                    <a:cubicBezTo>
                      <a:pt x="157" y="1"/>
                      <a:pt x="101" y="4"/>
                      <a:pt x="48" y="4"/>
                    </a:cubicBezTo>
                    <a:cubicBezTo>
                      <a:pt x="26" y="4"/>
                      <a:pt x="0" y="75"/>
                      <a:pt x="0" y="239"/>
                    </a:cubicBezTo>
                    <a:cubicBezTo>
                      <a:pt x="26" y="265"/>
                      <a:pt x="37" y="299"/>
                      <a:pt x="60" y="299"/>
                    </a:cubicBezTo>
                    <a:cubicBezTo>
                      <a:pt x="145" y="308"/>
                      <a:pt x="229" y="326"/>
                      <a:pt x="313" y="326"/>
                    </a:cubicBezTo>
                    <a:cubicBezTo>
                      <a:pt x="336" y="326"/>
                      <a:pt x="358" y="324"/>
                      <a:pt x="380" y="321"/>
                    </a:cubicBezTo>
                    <a:cubicBezTo>
                      <a:pt x="383" y="321"/>
                      <a:pt x="387" y="322"/>
                      <a:pt x="390" y="322"/>
                    </a:cubicBezTo>
                    <a:cubicBezTo>
                      <a:pt x="412" y="322"/>
                      <a:pt x="441" y="311"/>
                      <a:pt x="463" y="157"/>
                    </a:cubicBezTo>
                    <a:cubicBezTo>
                      <a:pt x="426" y="97"/>
                      <a:pt x="403" y="15"/>
                      <a:pt x="380" y="15"/>
                    </a:cubicBezTo>
                    <a:cubicBezTo>
                      <a:pt x="326" y="4"/>
                      <a:pt x="270" y="1"/>
                      <a:pt x="2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9"/>
              <p:cNvSpPr/>
              <p:nvPr/>
            </p:nvSpPr>
            <p:spPr>
              <a:xfrm>
                <a:off x="-1193544" y="2084351"/>
                <a:ext cx="8037" cy="19612"/>
              </a:xfrm>
              <a:custGeom>
                <a:avLst/>
                <a:gdLst/>
                <a:ahLst/>
                <a:cxnLst/>
                <a:rect l="l" t="t" r="r" b="b"/>
                <a:pathLst>
                  <a:path w="109" h="266" extrusionOk="0">
                    <a:moveTo>
                      <a:pt x="53" y="1"/>
                    </a:moveTo>
                    <a:cubicBezTo>
                      <a:pt x="34" y="1"/>
                      <a:pt x="16" y="34"/>
                      <a:pt x="1" y="124"/>
                    </a:cubicBezTo>
                    <a:cubicBezTo>
                      <a:pt x="24" y="220"/>
                      <a:pt x="41" y="266"/>
                      <a:pt x="60" y="266"/>
                    </a:cubicBezTo>
                    <a:cubicBezTo>
                      <a:pt x="72" y="266"/>
                      <a:pt x="83" y="249"/>
                      <a:pt x="97" y="217"/>
                    </a:cubicBezTo>
                    <a:cubicBezTo>
                      <a:pt x="97" y="206"/>
                      <a:pt x="109" y="161"/>
                      <a:pt x="109" y="124"/>
                    </a:cubicBezTo>
                    <a:cubicBezTo>
                      <a:pt x="109" y="101"/>
                      <a:pt x="97" y="53"/>
                      <a:pt x="97" y="42"/>
                    </a:cubicBezTo>
                    <a:cubicBezTo>
                      <a:pt x="82" y="17"/>
                      <a:pt x="67" y="1"/>
                      <a:pt x="5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9"/>
              <p:cNvSpPr/>
              <p:nvPr/>
            </p:nvSpPr>
            <p:spPr>
              <a:xfrm>
                <a:off x="-1331198" y="2088185"/>
                <a:ext cx="7004" cy="18064"/>
              </a:xfrm>
              <a:custGeom>
                <a:avLst/>
                <a:gdLst/>
                <a:ahLst/>
                <a:cxnLst/>
                <a:rect l="l" t="t" r="r" b="b"/>
                <a:pathLst>
                  <a:path w="95" h="245" extrusionOk="0">
                    <a:moveTo>
                      <a:pt x="0" y="1"/>
                    </a:moveTo>
                    <a:cubicBezTo>
                      <a:pt x="0" y="154"/>
                      <a:pt x="17" y="244"/>
                      <a:pt x="38" y="244"/>
                    </a:cubicBezTo>
                    <a:cubicBezTo>
                      <a:pt x="41" y="244"/>
                      <a:pt x="45" y="242"/>
                      <a:pt x="49" y="236"/>
                    </a:cubicBezTo>
                    <a:cubicBezTo>
                      <a:pt x="71" y="225"/>
                      <a:pt x="94" y="143"/>
                      <a:pt x="8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9"/>
              <p:cNvSpPr/>
              <p:nvPr/>
            </p:nvSpPr>
            <p:spPr>
              <a:xfrm>
                <a:off x="-1476004" y="2070563"/>
                <a:ext cx="140456" cy="42174"/>
              </a:xfrm>
              <a:custGeom>
                <a:avLst/>
                <a:gdLst/>
                <a:ahLst/>
                <a:cxnLst/>
                <a:rect l="l" t="t" r="r" b="b"/>
                <a:pathLst>
                  <a:path w="1905" h="572" extrusionOk="0">
                    <a:moveTo>
                      <a:pt x="736" y="0"/>
                    </a:moveTo>
                    <a:cubicBezTo>
                      <a:pt x="670" y="0"/>
                      <a:pt x="604" y="22"/>
                      <a:pt x="534" y="98"/>
                    </a:cubicBezTo>
                    <a:cubicBezTo>
                      <a:pt x="531" y="105"/>
                      <a:pt x="526" y="108"/>
                      <a:pt x="520" y="108"/>
                    </a:cubicBezTo>
                    <a:cubicBezTo>
                      <a:pt x="507" y="108"/>
                      <a:pt x="490" y="94"/>
                      <a:pt x="474" y="87"/>
                    </a:cubicBezTo>
                    <a:lnTo>
                      <a:pt x="404" y="87"/>
                    </a:lnTo>
                    <a:cubicBezTo>
                      <a:pt x="394" y="84"/>
                      <a:pt x="384" y="83"/>
                      <a:pt x="375" y="83"/>
                    </a:cubicBezTo>
                    <a:cubicBezTo>
                      <a:pt x="316" y="83"/>
                      <a:pt x="253" y="119"/>
                      <a:pt x="189" y="119"/>
                    </a:cubicBezTo>
                    <a:cubicBezTo>
                      <a:pt x="158" y="119"/>
                      <a:pt x="128" y="111"/>
                      <a:pt x="97" y="87"/>
                    </a:cubicBezTo>
                    <a:cubicBezTo>
                      <a:pt x="83" y="78"/>
                      <a:pt x="69" y="74"/>
                      <a:pt x="56" y="74"/>
                    </a:cubicBezTo>
                    <a:cubicBezTo>
                      <a:pt x="35" y="74"/>
                      <a:pt x="16" y="84"/>
                      <a:pt x="1" y="98"/>
                    </a:cubicBezTo>
                    <a:lnTo>
                      <a:pt x="1" y="572"/>
                    </a:lnTo>
                    <a:cubicBezTo>
                      <a:pt x="26" y="561"/>
                      <a:pt x="49" y="546"/>
                      <a:pt x="72" y="535"/>
                    </a:cubicBezTo>
                    <a:cubicBezTo>
                      <a:pt x="118" y="520"/>
                      <a:pt x="160" y="475"/>
                      <a:pt x="203" y="475"/>
                    </a:cubicBezTo>
                    <a:cubicBezTo>
                      <a:pt x="225" y="475"/>
                      <a:pt x="249" y="487"/>
                      <a:pt x="273" y="524"/>
                    </a:cubicBezTo>
                    <a:cubicBezTo>
                      <a:pt x="282" y="542"/>
                      <a:pt x="290" y="548"/>
                      <a:pt x="299" y="548"/>
                    </a:cubicBezTo>
                    <a:cubicBezTo>
                      <a:pt x="314" y="548"/>
                      <a:pt x="330" y="531"/>
                      <a:pt x="344" y="524"/>
                    </a:cubicBezTo>
                    <a:cubicBezTo>
                      <a:pt x="438" y="501"/>
                      <a:pt x="534" y="475"/>
                      <a:pt x="616" y="464"/>
                    </a:cubicBezTo>
                    <a:cubicBezTo>
                      <a:pt x="696" y="464"/>
                      <a:pt x="774" y="480"/>
                      <a:pt x="853" y="480"/>
                    </a:cubicBezTo>
                    <a:cubicBezTo>
                      <a:pt x="892" y="480"/>
                      <a:pt x="931" y="476"/>
                      <a:pt x="971" y="464"/>
                    </a:cubicBezTo>
                    <a:cubicBezTo>
                      <a:pt x="994" y="458"/>
                      <a:pt x="1018" y="456"/>
                      <a:pt x="1042" y="456"/>
                    </a:cubicBezTo>
                    <a:cubicBezTo>
                      <a:pt x="1121" y="456"/>
                      <a:pt x="1202" y="480"/>
                      <a:pt x="1282" y="480"/>
                    </a:cubicBezTo>
                    <a:cubicBezTo>
                      <a:pt x="1325" y="480"/>
                      <a:pt x="1367" y="473"/>
                      <a:pt x="1408" y="453"/>
                    </a:cubicBezTo>
                    <a:lnTo>
                      <a:pt x="1445" y="453"/>
                    </a:lnTo>
                    <a:cubicBezTo>
                      <a:pt x="1539" y="490"/>
                      <a:pt x="1632" y="524"/>
                      <a:pt x="1729" y="546"/>
                    </a:cubicBezTo>
                    <a:cubicBezTo>
                      <a:pt x="1752" y="561"/>
                      <a:pt x="1786" y="561"/>
                      <a:pt x="1811" y="561"/>
                    </a:cubicBezTo>
                    <a:cubicBezTo>
                      <a:pt x="1857" y="561"/>
                      <a:pt x="1882" y="490"/>
                      <a:pt x="1905" y="348"/>
                    </a:cubicBezTo>
                    <a:cubicBezTo>
                      <a:pt x="1893" y="192"/>
                      <a:pt x="1871" y="180"/>
                      <a:pt x="1845" y="180"/>
                    </a:cubicBezTo>
                    <a:cubicBezTo>
                      <a:pt x="1703" y="135"/>
                      <a:pt x="1561" y="75"/>
                      <a:pt x="1419" y="75"/>
                    </a:cubicBezTo>
                    <a:cubicBezTo>
                      <a:pt x="1378" y="81"/>
                      <a:pt x="1337" y="84"/>
                      <a:pt x="1295" y="84"/>
                    </a:cubicBezTo>
                    <a:cubicBezTo>
                      <a:pt x="1252" y="84"/>
                      <a:pt x="1208" y="81"/>
                      <a:pt x="1161" y="75"/>
                    </a:cubicBezTo>
                    <a:cubicBezTo>
                      <a:pt x="1076" y="64"/>
                      <a:pt x="994" y="38"/>
                      <a:pt x="912" y="27"/>
                    </a:cubicBezTo>
                    <a:cubicBezTo>
                      <a:pt x="851" y="16"/>
                      <a:pt x="793" y="0"/>
                      <a:pt x="73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9"/>
              <p:cNvSpPr/>
              <p:nvPr/>
            </p:nvSpPr>
            <p:spPr>
              <a:xfrm>
                <a:off x="-1281652" y="2084351"/>
                <a:ext cx="10543" cy="26690"/>
              </a:xfrm>
              <a:custGeom>
                <a:avLst/>
                <a:gdLst/>
                <a:ahLst/>
                <a:cxnLst/>
                <a:rect l="l" t="t" r="r" b="b"/>
                <a:pathLst>
                  <a:path w="143" h="362" extrusionOk="0">
                    <a:moveTo>
                      <a:pt x="63" y="1"/>
                    </a:moveTo>
                    <a:cubicBezTo>
                      <a:pt x="45" y="1"/>
                      <a:pt x="28" y="26"/>
                      <a:pt x="15" y="76"/>
                    </a:cubicBezTo>
                    <a:cubicBezTo>
                      <a:pt x="1" y="135"/>
                      <a:pt x="1" y="254"/>
                      <a:pt x="15" y="303"/>
                    </a:cubicBezTo>
                    <a:cubicBezTo>
                      <a:pt x="32" y="342"/>
                      <a:pt x="48" y="362"/>
                      <a:pt x="63" y="362"/>
                    </a:cubicBezTo>
                    <a:cubicBezTo>
                      <a:pt x="89" y="362"/>
                      <a:pt x="114" y="307"/>
                      <a:pt x="143" y="195"/>
                    </a:cubicBezTo>
                    <a:cubicBezTo>
                      <a:pt x="122" y="64"/>
                      <a:pt x="91" y="1"/>
                      <a:pt x="6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9"/>
              <p:cNvSpPr/>
              <p:nvPr/>
            </p:nvSpPr>
            <p:spPr>
              <a:xfrm>
                <a:off x="-1251054" y="2085973"/>
                <a:ext cx="11354" cy="21898"/>
              </a:xfrm>
              <a:custGeom>
                <a:avLst/>
                <a:gdLst/>
                <a:ahLst/>
                <a:cxnLst/>
                <a:rect l="l" t="t" r="r" b="b"/>
                <a:pathLst>
                  <a:path w="154" h="297" extrusionOk="0">
                    <a:moveTo>
                      <a:pt x="74" y="0"/>
                    </a:moveTo>
                    <a:cubicBezTo>
                      <a:pt x="51" y="0"/>
                      <a:pt x="30" y="54"/>
                      <a:pt x="0" y="161"/>
                    </a:cubicBezTo>
                    <a:cubicBezTo>
                      <a:pt x="24" y="269"/>
                      <a:pt x="47" y="296"/>
                      <a:pt x="70" y="296"/>
                    </a:cubicBezTo>
                    <a:cubicBezTo>
                      <a:pt x="83" y="296"/>
                      <a:pt x="95" y="288"/>
                      <a:pt x="108" y="281"/>
                    </a:cubicBezTo>
                    <a:cubicBezTo>
                      <a:pt x="131" y="281"/>
                      <a:pt x="154" y="281"/>
                      <a:pt x="154" y="150"/>
                    </a:cubicBezTo>
                    <a:cubicBezTo>
                      <a:pt x="119" y="51"/>
                      <a:pt x="95" y="0"/>
                      <a:pt x="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9"/>
              <p:cNvSpPr/>
              <p:nvPr/>
            </p:nvSpPr>
            <p:spPr>
              <a:xfrm>
                <a:off x="-1266758" y="2083761"/>
                <a:ext cx="14082" cy="23815"/>
              </a:xfrm>
              <a:custGeom>
                <a:avLst/>
                <a:gdLst/>
                <a:ahLst/>
                <a:cxnLst/>
                <a:rect l="l" t="t" r="r" b="b"/>
                <a:pathLst>
                  <a:path w="191" h="323" extrusionOk="0">
                    <a:moveTo>
                      <a:pt x="96" y="0"/>
                    </a:moveTo>
                    <a:cubicBezTo>
                      <a:pt x="68" y="0"/>
                      <a:pt x="38" y="33"/>
                      <a:pt x="0" y="98"/>
                    </a:cubicBezTo>
                    <a:cubicBezTo>
                      <a:pt x="12" y="262"/>
                      <a:pt x="37" y="296"/>
                      <a:pt x="71" y="311"/>
                    </a:cubicBezTo>
                    <a:cubicBezTo>
                      <a:pt x="84" y="314"/>
                      <a:pt x="97" y="322"/>
                      <a:pt x="111" y="322"/>
                    </a:cubicBezTo>
                    <a:cubicBezTo>
                      <a:pt x="138" y="322"/>
                      <a:pt x="166" y="292"/>
                      <a:pt x="191" y="143"/>
                    </a:cubicBezTo>
                    <a:cubicBezTo>
                      <a:pt x="158" y="47"/>
                      <a:pt x="129" y="0"/>
                      <a:pt x="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9"/>
              <p:cNvSpPr/>
              <p:nvPr/>
            </p:nvSpPr>
            <p:spPr>
              <a:xfrm>
                <a:off x="-1304213" y="2081328"/>
                <a:ext cx="16589" cy="29639"/>
              </a:xfrm>
              <a:custGeom>
                <a:avLst/>
                <a:gdLst/>
                <a:ahLst/>
                <a:cxnLst/>
                <a:rect l="l" t="t" r="r" b="b"/>
                <a:pathLst>
                  <a:path w="225" h="402" extrusionOk="0">
                    <a:moveTo>
                      <a:pt x="112" y="0"/>
                    </a:moveTo>
                    <a:cubicBezTo>
                      <a:pt x="77" y="0"/>
                      <a:pt x="40" y="32"/>
                      <a:pt x="0" y="71"/>
                    </a:cubicBezTo>
                    <a:cubicBezTo>
                      <a:pt x="0" y="153"/>
                      <a:pt x="12" y="258"/>
                      <a:pt x="12" y="273"/>
                    </a:cubicBezTo>
                    <a:cubicBezTo>
                      <a:pt x="71" y="329"/>
                      <a:pt x="120" y="378"/>
                      <a:pt x="179" y="400"/>
                    </a:cubicBezTo>
                    <a:cubicBezTo>
                      <a:pt x="181" y="401"/>
                      <a:pt x="182" y="402"/>
                      <a:pt x="184" y="402"/>
                    </a:cubicBezTo>
                    <a:cubicBezTo>
                      <a:pt x="205" y="402"/>
                      <a:pt x="225" y="316"/>
                      <a:pt x="225" y="142"/>
                    </a:cubicBezTo>
                    <a:cubicBezTo>
                      <a:pt x="188" y="37"/>
                      <a:pt x="151" y="0"/>
                      <a:pt x="11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9"/>
              <p:cNvSpPr/>
              <p:nvPr/>
            </p:nvSpPr>
            <p:spPr>
              <a:xfrm>
                <a:off x="-1322425" y="2081254"/>
                <a:ext cx="10543" cy="30745"/>
              </a:xfrm>
              <a:custGeom>
                <a:avLst/>
                <a:gdLst/>
                <a:ahLst/>
                <a:cxnLst/>
                <a:rect l="l" t="t" r="r" b="b"/>
                <a:pathLst>
                  <a:path w="143" h="417" extrusionOk="0">
                    <a:moveTo>
                      <a:pt x="79" y="0"/>
                    </a:moveTo>
                    <a:cubicBezTo>
                      <a:pt x="76" y="0"/>
                      <a:pt x="74" y="0"/>
                      <a:pt x="72" y="1"/>
                    </a:cubicBezTo>
                    <a:cubicBezTo>
                      <a:pt x="35" y="13"/>
                      <a:pt x="1" y="132"/>
                      <a:pt x="12" y="248"/>
                    </a:cubicBezTo>
                    <a:cubicBezTo>
                      <a:pt x="12" y="330"/>
                      <a:pt x="35" y="401"/>
                      <a:pt x="57" y="416"/>
                    </a:cubicBezTo>
                    <a:cubicBezTo>
                      <a:pt x="59" y="416"/>
                      <a:pt x="62" y="416"/>
                      <a:pt x="64" y="416"/>
                    </a:cubicBezTo>
                    <a:cubicBezTo>
                      <a:pt x="109" y="416"/>
                      <a:pt x="142" y="301"/>
                      <a:pt x="142" y="166"/>
                    </a:cubicBezTo>
                    <a:cubicBezTo>
                      <a:pt x="142" y="68"/>
                      <a:pt x="111" y="0"/>
                      <a:pt x="7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9"/>
              <p:cNvSpPr/>
              <p:nvPr/>
            </p:nvSpPr>
            <p:spPr>
              <a:xfrm>
                <a:off x="-1231810" y="1889260"/>
                <a:ext cx="9659" cy="21455"/>
              </a:xfrm>
              <a:custGeom>
                <a:avLst/>
                <a:gdLst/>
                <a:ahLst/>
                <a:cxnLst/>
                <a:rect l="l" t="t" r="r" b="b"/>
                <a:pathLst>
                  <a:path w="131" h="291" extrusionOk="0">
                    <a:moveTo>
                      <a:pt x="60" y="1"/>
                    </a:moveTo>
                    <a:cubicBezTo>
                      <a:pt x="56" y="1"/>
                      <a:pt x="52" y="2"/>
                      <a:pt x="49" y="3"/>
                    </a:cubicBezTo>
                    <a:cubicBezTo>
                      <a:pt x="23" y="14"/>
                      <a:pt x="0" y="85"/>
                      <a:pt x="0" y="253"/>
                    </a:cubicBezTo>
                    <a:cubicBezTo>
                      <a:pt x="35" y="277"/>
                      <a:pt x="55" y="291"/>
                      <a:pt x="71" y="291"/>
                    </a:cubicBezTo>
                    <a:cubicBezTo>
                      <a:pt x="91" y="291"/>
                      <a:pt x="103" y="265"/>
                      <a:pt x="131" y="204"/>
                    </a:cubicBezTo>
                    <a:cubicBezTo>
                      <a:pt x="121" y="46"/>
                      <a:pt x="91" y="1"/>
                      <a:pt x="6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9"/>
              <p:cNvSpPr/>
              <p:nvPr/>
            </p:nvSpPr>
            <p:spPr>
              <a:xfrm>
                <a:off x="-1218834" y="1885131"/>
                <a:ext cx="49030" cy="29050"/>
              </a:xfrm>
              <a:custGeom>
                <a:avLst/>
                <a:gdLst/>
                <a:ahLst/>
                <a:cxnLst/>
                <a:rect l="l" t="t" r="r" b="b"/>
                <a:pathLst>
                  <a:path w="665" h="394" extrusionOk="0">
                    <a:moveTo>
                      <a:pt x="118" y="0"/>
                    </a:moveTo>
                    <a:cubicBezTo>
                      <a:pt x="76" y="0"/>
                      <a:pt x="35" y="88"/>
                      <a:pt x="0" y="320"/>
                    </a:cubicBezTo>
                    <a:cubicBezTo>
                      <a:pt x="108" y="343"/>
                      <a:pt x="202" y="391"/>
                      <a:pt x="310" y="391"/>
                    </a:cubicBezTo>
                    <a:cubicBezTo>
                      <a:pt x="325" y="393"/>
                      <a:pt x="340" y="394"/>
                      <a:pt x="355" y="394"/>
                    </a:cubicBezTo>
                    <a:cubicBezTo>
                      <a:pt x="422" y="394"/>
                      <a:pt x="489" y="375"/>
                      <a:pt x="557" y="354"/>
                    </a:cubicBezTo>
                    <a:cubicBezTo>
                      <a:pt x="593" y="354"/>
                      <a:pt x="627" y="354"/>
                      <a:pt x="664" y="212"/>
                    </a:cubicBezTo>
                    <a:cubicBezTo>
                      <a:pt x="653" y="153"/>
                      <a:pt x="653" y="82"/>
                      <a:pt x="639" y="82"/>
                    </a:cubicBezTo>
                    <a:cubicBezTo>
                      <a:pt x="582" y="59"/>
                      <a:pt x="522" y="48"/>
                      <a:pt x="463" y="36"/>
                    </a:cubicBezTo>
                    <a:cubicBezTo>
                      <a:pt x="463" y="36"/>
                      <a:pt x="463" y="59"/>
                      <a:pt x="452" y="59"/>
                    </a:cubicBezTo>
                    <a:cubicBezTo>
                      <a:pt x="426" y="82"/>
                      <a:pt x="403" y="96"/>
                      <a:pt x="381" y="118"/>
                    </a:cubicBezTo>
                    <a:cubicBezTo>
                      <a:pt x="375" y="123"/>
                      <a:pt x="370" y="125"/>
                      <a:pt x="365" y="125"/>
                    </a:cubicBezTo>
                    <a:cubicBezTo>
                      <a:pt x="327" y="125"/>
                      <a:pt x="288" y="25"/>
                      <a:pt x="246" y="25"/>
                    </a:cubicBezTo>
                    <a:cubicBezTo>
                      <a:pt x="228" y="25"/>
                      <a:pt x="210" y="44"/>
                      <a:pt x="190" y="96"/>
                    </a:cubicBezTo>
                    <a:cubicBezTo>
                      <a:pt x="190" y="97"/>
                      <a:pt x="190" y="97"/>
                      <a:pt x="190" y="97"/>
                    </a:cubicBezTo>
                    <a:cubicBezTo>
                      <a:pt x="188" y="97"/>
                      <a:pt x="178" y="47"/>
                      <a:pt x="168" y="36"/>
                    </a:cubicBezTo>
                    <a:cubicBezTo>
                      <a:pt x="151" y="13"/>
                      <a:pt x="135" y="0"/>
                      <a:pt x="11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9"/>
              <p:cNvSpPr/>
              <p:nvPr/>
            </p:nvSpPr>
            <p:spPr>
              <a:xfrm>
                <a:off x="-1476004" y="1885942"/>
                <a:ext cx="240728" cy="31483"/>
              </a:xfrm>
              <a:custGeom>
                <a:avLst/>
                <a:gdLst/>
                <a:ahLst/>
                <a:cxnLst/>
                <a:rect l="l" t="t" r="r" b="b"/>
                <a:pathLst>
                  <a:path w="3265" h="427" extrusionOk="0">
                    <a:moveTo>
                      <a:pt x="2798" y="0"/>
                    </a:moveTo>
                    <a:cubicBezTo>
                      <a:pt x="2781" y="0"/>
                      <a:pt x="2763" y="9"/>
                      <a:pt x="2745" y="14"/>
                    </a:cubicBezTo>
                    <a:cubicBezTo>
                      <a:pt x="2614" y="37"/>
                      <a:pt x="2484" y="14"/>
                      <a:pt x="2367" y="59"/>
                    </a:cubicBezTo>
                    <a:cubicBezTo>
                      <a:pt x="2283" y="87"/>
                      <a:pt x="2198" y="99"/>
                      <a:pt x="2113" y="99"/>
                    </a:cubicBezTo>
                    <a:cubicBezTo>
                      <a:pt x="1985" y="99"/>
                      <a:pt x="1857" y="72"/>
                      <a:pt x="1729" y="37"/>
                    </a:cubicBezTo>
                    <a:cubicBezTo>
                      <a:pt x="1696" y="26"/>
                      <a:pt x="1664" y="23"/>
                      <a:pt x="1632" y="23"/>
                    </a:cubicBezTo>
                    <a:cubicBezTo>
                      <a:pt x="1549" y="23"/>
                      <a:pt x="1470" y="48"/>
                      <a:pt x="1385" y="48"/>
                    </a:cubicBezTo>
                    <a:cubicBezTo>
                      <a:pt x="1289" y="48"/>
                      <a:pt x="1188" y="71"/>
                      <a:pt x="1085" y="71"/>
                    </a:cubicBezTo>
                    <a:cubicBezTo>
                      <a:pt x="1023" y="71"/>
                      <a:pt x="962" y="63"/>
                      <a:pt x="900" y="37"/>
                    </a:cubicBezTo>
                    <a:cubicBezTo>
                      <a:pt x="889" y="37"/>
                      <a:pt x="877" y="37"/>
                      <a:pt x="863" y="48"/>
                    </a:cubicBezTo>
                    <a:cubicBezTo>
                      <a:pt x="792" y="71"/>
                      <a:pt x="721" y="85"/>
                      <a:pt x="650" y="107"/>
                    </a:cubicBezTo>
                    <a:cubicBezTo>
                      <a:pt x="644" y="109"/>
                      <a:pt x="637" y="110"/>
                      <a:pt x="631" y="110"/>
                    </a:cubicBezTo>
                    <a:cubicBezTo>
                      <a:pt x="601" y="110"/>
                      <a:pt x="574" y="94"/>
                      <a:pt x="549" y="94"/>
                    </a:cubicBezTo>
                    <a:cubicBezTo>
                      <a:pt x="544" y="94"/>
                      <a:pt x="539" y="94"/>
                      <a:pt x="534" y="96"/>
                    </a:cubicBezTo>
                    <a:cubicBezTo>
                      <a:pt x="474" y="130"/>
                      <a:pt x="404" y="119"/>
                      <a:pt x="344" y="130"/>
                    </a:cubicBezTo>
                    <a:cubicBezTo>
                      <a:pt x="318" y="138"/>
                      <a:pt x="294" y="141"/>
                      <a:pt x="269" y="141"/>
                    </a:cubicBezTo>
                    <a:cubicBezTo>
                      <a:pt x="196" y="141"/>
                      <a:pt x="125" y="114"/>
                      <a:pt x="51" y="114"/>
                    </a:cubicBezTo>
                    <a:cubicBezTo>
                      <a:pt x="34" y="114"/>
                      <a:pt x="18" y="116"/>
                      <a:pt x="1" y="119"/>
                    </a:cubicBezTo>
                    <a:lnTo>
                      <a:pt x="1" y="425"/>
                    </a:lnTo>
                    <a:cubicBezTo>
                      <a:pt x="24" y="417"/>
                      <a:pt x="47" y="414"/>
                      <a:pt x="72" y="414"/>
                    </a:cubicBezTo>
                    <a:cubicBezTo>
                      <a:pt x="122" y="414"/>
                      <a:pt x="174" y="427"/>
                      <a:pt x="228" y="427"/>
                    </a:cubicBezTo>
                    <a:cubicBezTo>
                      <a:pt x="255" y="427"/>
                      <a:pt x="282" y="423"/>
                      <a:pt x="310" y="414"/>
                    </a:cubicBezTo>
                    <a:cubicBezTo>
                      <a:pt x="321" y="411"/>
                      <a:pt x="333" y="410"/>
                      <a:pt x="344" y="410"/>
                    </a:cubicBezTo>
                    <a:cubicBezTo>
                      <a:pt x="356" y="410"/>
                      <a:pt x="367" y="411"/>
                      <a:pt x="378" y="411"/>
                    </a:cubicBezTo>
                    <a:cubicBezTo>
                      <a:pt x="400" y="411"/>
                      <a:pt x="421" y="408"/>
                      <a:pt x="438" y="391"/>
                    </a:cubicBezTo>
                    <a:cubicBezTo>
                      <a:pt x="527" y="370"/>
                      <a:pt x="612" y="357"/>
                      <a:pt x="698" y="357"/>
                    </a:cubicBezTo>
                    <a:cubicBezTo>
                      <a:pt x="761" y="357"/>
                      <a:pt x="824" y="364"/>
                      <a:pt x="889" y="380"/>
                    </a:cubicBezTo>
                    <a:cubicBezTo>
                      <a:pt x="892" y="381"/>
                      <a:pt x="895" y="382"/>
                      <a:pt x="898" y="382"/>
                    </a:cubicBezTo>
                    <a:cubicBezTo>
                      <a:pt x="917" y="382"/>
                      <a:pt x="936" y="354"/>
                      <a:pt x="948" y="354"/>
                    </a:cubicBezTo>
                    <a:cubicBezTo>
                      <a:pt x="967" y="345"/>
                      <a:pt x="985" y="329"/>
                      <a:pt x="1005" y="329"/>
                    </a:cubicBezTo>
                    <a:cubicBezTo>
                      <a:pt x="1010" y="329"/>
                      <a:pt x="1014" y="330"/>
                      <a:pt x="1019" y="332"/>
                    </a:cubicBezTo>
                    <a:cubicBezTo>
                      <a:pt x="1095" y="356"/>
                      <a:pt x="1166" y="378"/>
                      <a:pt x="1239" y="378"/>
                    </a:cubicBezTo>
                    <a:cubicBezTo>
                      <a:pt x="1279" y="378"/>
                      <a:pt x="1319" y="371"/>
                      <a:pt x="1360" y="354"/>
                    </a:cubicBezTo>
                    <a:cubicBezTo>
                      <a:pt x="1374" y="343"/>
                      <a:pt x="1397" y="343"/>
                      <a:pt x="1419" y="343"/>
                    </a:cubicBezTo>
                    <a:cubicBezTo>
                      <a:pt x="1447" y="350"/>
                      <a:pt x="1476" y="352"/>
                      <a:pt x="1505" y="352"/>
                    </a:cubicBezTo>
                    <a:cubicBezTo>
                      <a:pt x="1553" y="352"/>
                      <a:pt x="1603" y="347"/>
                      <a:pt x="1650" y="347"/>
                    </a:cubicBezTo>
                    <a:cubicBezTo>
                      <a:pt x="1677" y="347"/>
                      <a:pt x="1704" y="348"/>
                      <a:pt x="1729" y="354"/>
                    </a:cubicBezTo>
                    <a:cubicBezTo>
                      <a:pt x="1752" y="359"/>
                      <a:pt x="1775" y="361"/>
                      <a:pt x="1796" y="361"/>
                    </a:cubicBezTo>
                    <a:cubicBezTo>
                      <a:pt x="1839" y="361"/>
                      <a:pt x="1880" y="354"/>
                      <a:pt x="1927" y="354"/>
                    </a:cubicBezTo>
                    <a:cubicBezTo>
                      <a:pt x="2035" y="354"/>
                      <a:pt x="2140" y="343"/>
                      <a:pt x="2248" y="332"/>
                    </a:cubicBezTo>
                    <a:cubicBezTo>
                      <a:pt x="2275" y="332"/>
                      <a:pt x="2304" y="317"/>
                      <a:pt x="2340" y="317"/>
                    </a:cubicBezTo>
                    <a:cubicBezTo>
                      <a:pt x="2348" y="317"/>
                      <a:pt x="2358" y="318"/>
                      <a:pt x="2367" y="320"/>
                    </a:cubicBezTo>
                    <a:cubicBezTo>
                      <a:pt x="2387" y="327"/>
                      <a:pt x="2412" y="342"/>
                      <a:pt x="2437" y="342"/>
                    </a:cubicBezTo>
                    <a:cubicBezTo>
                      <a:pt x="2456" y="342"/>
                      <a:pt x="2476" y="334"/>
                      <a:pt x="2495" y="309"/>
                    </a:cubicBezTo>
                    <a:cubicBezTo>
                      <a:pt x="2510" y="288"/>
                      <a:pt x="2523" y="275"/>
                      <a:pt x="2537" y="275"/>
                    </a:cubicBezTo>
                    <a:cubicBezTo>
                      <a:pt x="2547" y="275"/>
                      <a:pt x="2556" y="282"/>
                      <a:pt x="2566" y="298"/>
                    </a:cubicBezTo>
                    <a:cubicBezTo>
                      <a:pt x="2600" y="343"/>
                      <a:pt x="2633" y="357"/>
                      <a:pt x="2664" y="357"/>
                    </a:cubicBezTo>
                    <a:cubicBezTo>
                      <a:pt x="2722" y="357"/>
                      <a:pt x="2778" y="309"/>
                      <a:pt x="2838" y="309"/>
                    </a:cubicBezTo>
                    <a:cubicBezTo>
                      <a:pt x="2864" y="309"/>
                      <a:pt x="2898" y="309"/>
                      <a:pt x="2935" y="320"/>
                    </a:cubicBezTo>
                    <a:cubicBezTo>
                      <a:pt x="2958" y="337"/>
                      <a:pt x="2980" y="342"/>
                      <a:pt x="3003" y="342"/>
                    </a:cubicBezTo>
                    <a:cubicBezTo>
                      <a:pt x="3052" y="342"/>
                      <a:pt x="3101" y="316"/>
                      <a:pt x="3150" y="316"/>
                    </a:cubicBezTo>
                    <a:cubicBezTo>
                      <a:pt x="3161" y="316"/>
                      <a:pt x="3171" y="317"/>
                      <a:pt x="3182" y="320"/>
                    </a:cubicBezTo>
                    <a:cubicBezTo>
                      <a:pt x="3186" y="322"/>
                      <a:pt x="3190" y="323"/>
                      <a:pt x="3194" y="323"/>
                    </a:cubicBezTo>
                    <a:cubicBezTo>
                      <a:pt x="3216" y="323"/>
                      <a:pt x="3245" y="291"/>
                      <a:pt x="3264" y="142"/>
                    </a:cubicBezTo>
                    <a:cubicBezTo>
                      <a:pt x="3241" y="107"/>
                      <a:pt x="3230" y="59"/>
                      <a:pt x="3205" y="59"/>
                    </a:cubicBezTo>
                    <a:cubicBezTo>
                      <a:pt x="3182" y="59"/>
                      <a:pt x="3159" y="59"/>
                      <a:pt x="3136" y="59"/>
                    </a:cubicBezTo>
                    <a:cubicBezTo>
                      <a:pt x="3065" y="59"/>
                      <a:pt x="2994" y="65"/>
                      <a:pt x="2921" y="119"/>
                    </a:cubicBezTo>
                    <a:cubicBezTo>
                      <a:pt x="2914" y="125"/>
                      <a:pt x="2904" y="132"/>
                      <a:pt x="2896" y="132"/>
                    </a:cubicBezTo>
                    <a:cubicBezTo>
                      <a:pt x="2891" y="132"/>
                      <a:pt x="2887" y="128"/>
                      <a:pt x="2887" y="119"/>
                    </a:cubicBezTo>
                    <a:cubicBezTo>
                      <a:pt x="2856" y="23"/>
                      <a:pt x="2827" y="0"/>
                      <a:pt x="279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9"/>
              <p:cNvSpPr/>
              <p:nvPr/>
            </p:nvSpPr>
            <p:spPr>
              <a:xfrm>
                <a:off x="-1167370" y="1885942"/>
                <a:ext cx="483153" cy="31483"/>
              </a:xfrm>
              <a:custGeom>
                <a:avLst/>
                <a:gdLst/>
                <a:ahLst/>
                <a:cxnLst/>
                <a:rect l="l" t="t" r="r" b="b"/>
                <a:pathLst>
                  <a:path w="6553" h="427" extrusionOk="0">
                    <a:moveTo>
                      <a:pt x="480" y="0"/>
                    </a:moveTo>
                    <a:cubicBezTo>
                      <a:pt x="450" y="0"/>
                      <a:pt x="420" y="23"/>
                      <a:pt x="392" y="119"/>
                    </a:cubicBezTo>
                    <a:cubicBezTo>
                      <a:pt x="387" y="128"/>
                      <a:pt x="382" y="132"/>
                      <a:pt x="377" y="132"/>
                    </a:cubicBezTo>
                    <a:cubicBezTo>
                      <a:pt x="369" y="132"/>
                      <a:pt x="362" y="125"/>
                      <a:pt x="355" y="119"/>
                    </a:cubicBezTo>
                    <a:cubicBezTo>
                      <a:pt x="284" y="65"/>
                      <a:pt x="205" y="59"/>
                      <a:pt x="135" y="59"/>
                    </a:cubicBezTo>
                    <a:cubicBezTo>
                      <a:pt x="113" y="59"/>
                      <a:pt x="91" y="59"/>
                      <a:pt x="71" y="59"/>
                    </a:cubicBezTo>
                    <a:cubicBezTo>
                      <a:pt x="49" y="59"/>
                      <a:pt x="37" y="107"/>
                      <a:pt x="0" y="142"/>
                    </a:cubicBezTo>
                    <a:cubicBezTo>
                      <a:pt x="31" y="291"/>
                      <a:pt x="52" y="323"/>
                      <a:pt x="80" y="323"/>
                    </a:cubicBezTo>
                    <a:cubicBezTo>
                      <a:pt x="85" y="323"/>
                      <a:pt x="91" y="322"/>
                      <a:pt x="97" y="320"/>
                    </a:cubicBezTo>
                    <a:cubicBezTo>
                      <a:pt x="107" y="317"/>
                      <a:pt x="118" y="316"/>
                      <a:pt x="128" y="316"/>
                    </a:cubicBezTo>
                    <a:cubicBezTo>
                      <a:pt x="177" y="316"/>
                      <a:pt x="226" y="342"/>
                      <a:pt x="276" y="342"/>
                    </a:cubicBezTo>
                    <a:cubicBezTo>
                      <a:pt x="298" y="342"/>
                      <a:pt x="321" y="337"/>
                      <a:pt x="344" y="320"/>
                    </a:cubicBezTo>
                    <a:cubicBezTo>
                      <a:pt x="381" y="309"/>
                      <a:pt x="403" y="309"/>
                      <a:pt x="437" y="309"/>
                    </a:cubicBezTo>
                    <a:cubicBezTo>
                      <a:pt x="492" y="309"/>
                      <a:pt x="551" y="357"/>
                      <a:pt x="608" y="357"/>
                    </a:cubicBezTo>
                    <a:cubicBezTo>
                      <a:pt x="639" y="357"/>
                      <a:pt x="669" y="343"/>
                      <a:pt x="699" y="298"/>
                    </a:cubicBezTo>
                    <a:cubicBezTo>
                      <a:pt x="708" y="282"/>
                      <a:pt x="720" y="275"/>
                      <a:pt x="733" y="275"/>
                    </a:cubicBezTo>
                    <a:cubicBezTo>
                      <a:pt x="750" y="275"/>
                      <a:pt x="768" y="288"/>
                      <a:pt x="781" y="309"/>
                    </a:cubicBezTo>
                    <a:cubicBezTo>
                      <a:pt x="801" y="334"/>
                      <a:pt x="819" y="342"/>
                      <a:pt x="836" y="342"/>
                    </a:cubicBezTo>
                    <a:cubicBezTo>
                      <a:pt x="860" y="342"/>
                      <a:pt x="883" y="327"/>
                      <a:pt x="911" y="320"/>
                    </a:cubicBezTo>
                    <a:cubicBezTo>
                      <a:pt x="919" y="318"/>
                      <a:pt x="926" y="317"/>
                      <a:pt x="934" y="317"/>
                    </a:cubicBezTo>
                    <a:cubicBezTo>
                      <a:pt x="966" y="317"/>
                      <a:pt x="1001" y="332"/>
                      <a:pt x="1031" y="332"/>
                    </a:cubicBezTo>
                    <a:cubicBezTo>
                      <a:pt x="1136" y="343"/>
                      <a:pt x="1243" y="354"/>
                      <a:pt x="1348" y="354"/>
                    </a:cubicBezTo>
                    <a:cubicBezTo>
                      <a:pt x="1388" y="354"/>
                      <a:pt x="1433" y="361"/>
                      <a:pt x="1476" y="361"/>
                    </a:cubicBezTo>
                    <a:cubicBezTo>
                      <a:pt x="1498" y="361"/>
                      <a:pt x="1519" y="359"/>
                      <a:pt x="1539" y="354"/>
                    </a:cubicBezTo>
                    <a:cubicBezTo>
                      <a:pt x="1566" y="348"/>
                      <a:pt x="1593" y="347"/>
                      <a:pt x="1621" y="347"/>
                    </a:cubicBezTo>
                    <a:cubicBezTo>
                      <a:pt x="1669" y="347"/>
                      <a:pt x="1718" y="352"/>
                      <a:pt x="1767" y="352"/>
                    </a:cubicBezTo>
                    <a:cubicBezTo>
                      <a:pt x="1797" y="352"/>
                      <a:pt x="1827" y="350"/>
                      <a:pt x="1856" y="343"/>
                    </a:cubicBezTo>
                    <a:cubicBezTo>
                      <a:pt x="1882" y="343"/>
                      <a:pt x="1893" y="343"/>
                      <a:pt x="1916" y="354"/>
                    </a:cubicBezTo>
                    <a:cubicBezTo>
                      <a:pt x="1958" y="371"/>
                      <a:pt x="1998" y="378"/>
                      <a:pt x="2038" y="378"/>
                    </a:cubicBezTo>
                    <a:cubicBezTo>
                      <a:pt x="2110" y="378"/>
                      <a:pt x="2178" y="356"/>
                      <a:pt x="2248" y="332"/>
                    </a:cubicBezTo>
                    <a:cubicBezTo>
                      <a:pt x="2252" y="330"/>
                      <a:pt x="2257" y="329"/>
                      <a:pt x="2261" y="329"/>
                    </a:cubicBezTo>
                    <a:cubicBezTo>
                      <a:pt x="2280" y="329"/>
                      <a:pt x="2301" y="345"/>
                      <a:pt x="2319" y="354"/>
                    </a:cubicBezTo>
                    <a:cubicBezTo>
                      <a:pt x="2339" y="354"/>
                      <a:pt x="2360" y="382"/>
                      <a:pt x="2381" y="382"/>
                    </a:cubicBezTo>
                    <a:cubicBezTo>
                      <a:pt x="2384" y="382"/>
                      <a:pt x="2387" y="381"/>
                      <a:pt x="2390" y="380"/>
                    </a:cubicBezTo>
                    <a:cubicBezTo>
                      <a:pt x="2450" y="364"/>
                      <a:pt x="2512" y="357"/>
                      <a:pt x="2575" y="357"/>
                    </a:cubicBezTo>
                    <a:cubicBezTo>
                      <a:pt x="2660" y="357"/>
                      <a:pt x="2745" y="370"/>
                      <a:pt x="2827" y="391"/>
                    </a:cubicBezTo>
                    <a:cubicBezTo>
                      <a:pt x="2851" y="408"/>
                      <a:pt x="2874" y="411"/>
                      <a:pt x="2898" y="411"/>
                    </a:cubicBezTo>
                    <a:cubicBezTo>
                      <a:pt x="2910" y="411"/>
                      <a:pt x="2921" y="410"/>
                      <a:pt x="2933" y="410"/>
                    </a:cubicBezTo>
                    <a:cubicBezTo>
                      <a:pt x="2945" y="410"/>
                      <a:pt x="2957" y="411"/>
                      <a:pt x="2969" y="414"/>
                    </a:cubicBezTo>
                    <a:cubicBezTo>
                      <a:pt x="2993" y="423"/>
                      <a:pt x="3018" y="427"/>
                      <a:pt x="3043" y="427"/>
                    </a:cubicBezTo>
                    <a:cubicBezTo>
                      <a:pt x="3093" y="427"/>
                      <a:pt x="3146" y="414"/>
                      <a:pt x="3199" y="414"/>
                    </a:cubicBezTo>
                    <a:cubicBezTo>
                      <a:pt x="3225" y="414"/>
                      <a:pt x="3250" y="417"/>
                      <a:pt x="3275" y="425"/>
                    </a:cubicBezTo>
                    <a:cubicBezTo>
                      <a:pt x="3301" y="417"/>
                      <a:pt x="3327" y="414"/>
                      <a:pt x="3353" y="414"/>
                    </a:cubicBezTo>
                    <a:cubicBezTo>
                      <a:pt x="3407" y="414"/>
                      <a:pt x="3460" y="427"/>
                      <a:pt x="3514" y="427"/>
                    </a:cubicBezTo>
                    <a:cubicBezTo>
                      <a:pt x="3541" y="427"/>
                      <a:pt x="3568" y="423"/>
                      <a:pt x="3596" y="414"/>
                    </a:cubicBezTo>
                    <a:cubicBezTo>
                      <a:pt x="3604" y="411"/>
                      <a:pt x="3614" y="410"/>
                      <a:pt x="3624" y="410"/>
                    </a:cubicBezTo>
                    <a:cubicBezTo>
                      <a:pt x="3634" y="410"/>
                      <a:pt x="3645" y="411"/>
                      <a:pt x="3656" y="411"/>
                    </a:cubicBezTo>
                    <a:cubicBezTo>
                      <a:pt x="3678" y="411"/>
                      <a:pt x="3702" y="408"/>
                      <a:pt x="3727" y="391"/>
                    </a:cubicBezTo>
                    <a:cubicBezTo>
                      <a:pt x="3815" y="370"/>
                      <a:pt x="3899" y="357"/>
                      <a:pt x="3984" y="357"/>
                    </a:cubicBezTo>
                    <a:cubicBezTo>
                      <a:pt x="4047" y="357"/>
                      <a:pt x="4110" y="364"/>
                      <a:pt x="4175" y="380"/>
                    </a:cubicBezTo>
                    <a:cubicBezTo>
                      <a:pt x="4178" y="381"/>
                      <a:pt x="4181" y="382"/>
                      <a:pt x="4184" y="382"/>
                    </a:cubicBezTo>
                    <a:cubicBezTo>
                      <a:pt x="4202" y="382"/>
                      <a:pt x="4215" y="354"/>
                      <a:pt x="4234" y="354"/>
                    </a:cubicBezTo>
                    <a:cubicBezTo>
                      <a:pt x="4253" y="345"/>
                      <a:pt x="4273" y="329"/>
                      <a:pt x="4292" y="329"/>
                    </a:cubicBezTo>
                    <a:cubicBezTo>
                      <a:pt x="4297" y="329"/>
                      <a:pt x="4301" y="330"/>
                      <a:pt x="4305" y="332"/>
                    </a:cubicBezTo>
                    <a:cubicBezTo>
                      <a:pt x="4382" y="356"/>
                      <a:pt x="4454" y="378"/>
                      <a:pt x="4523" y="378"/>
                    </a:cubicBezTo>
                    <a:cubicBezTo>
                      <a:pt x="4562" y="378"/>
                      <a:pt x="4599" y="371"/>
                      <a:pt x="4637" y="354"/>
                    </a:cubicBezTo>
                    <a:cubicBezTo>
                      <a:pt x="4660" y="343"/>
                      <a:pt x="4683" y="343"/>
                      <a:pt x="4694" y="343"/>
                    </a:cubicBezTo>
                    <a:cubicBezTo>
                      <a:pt x="4725" y="350"/>
                      <a:pt x="4755" y="352"/>
                      <a:pt x="4785" y="352"/>
                    </a:cubicBezTo>
                    <a:cubicBezTo>
                      <a:pt x="4834" y="352"/>
                      <a:pt x="4883" y="347"/>
                      <a:pt x="4931" y="347"/>
                    </a:cubicBezTo>
                    <a:cubicBezTo>
                      <a:pt x="4959" y="347"/>
                      <a:pt x="4987" y="348"/>
                      <a:pt x="5015" y="354"/>
                    </a:cubicBezTo>
                    <a:cubicBezTo>
                      <a:pt x="5039" y="359"/>
                      <a:pt x="5061" y="361"/>
                      <a:pt x="5083" y="361"/>
                    </a:cubicBezTo>
                    <a:cubicBezTo>
                      <a:pt x="5127" y="361"/>
                      <a:pt x="5169" y="354"/>
                      <a:pt x="5216" y="354"/>
                    </a:cubicBezTo>
                    <a:cubicBezTo>
                      <a:pt x="5321" y="354"/>
                      <a:pt x="5418" y="343"/>
                      <a:pt x="5523" y="332"/>
                    </a:cubicBezTo>
                    <a:cubicBezTo>
                      <a:pt x="5561" y="332"/>
                      <a:pt x="5591" y="317"/>
                      <a:pt x="5620" y="317"/>
                    </a:cubicBezTo>
                    <a:cubicBezTo>
                      <a:pt x="5627" y="317"/>
                      <a:pt x="5635" y="318"/>
                      <a:pt x="5642" y="320"/>
                    </a:cubicBezTo>
                    <a:cubicBezTo>
                      <a:pt x="5668" y="327"/>
                      <a:pt x="5696" y="342"/>
                      <a:pt x="5721" y="342"/>
                    </a:cubicBezTo>
                    <a:cubicBezTo>
                      <a:pt x="5740" y="342"/>
                      <a:pt x="5757" y="334"/>
                      <a:pt x="5773" y="309"/>
                    </a:cubicBezTo>
                    <a:cubicBezTo>
                      <a:pt x="5792" y="288"/>
                      <a:pt x="5808" y="275"/>
                      <a:pt x="5823" y="275"/>
                    </a:cubicBezTo>
                    <a:cubicBezTo>
                      <a:pt x="5834" y="275"/>
                      <a:pt x="5844" y="282"/>
                      <a:pt x="5855" y="298"/>
                    </a:cubicBezTo>
                    <a:cubicBezTo>
                      <a:pt x="5884" y="343"/>
                      <a:pt x="5915" y="357"/>
                      <a:pt x="5946" y="357"/>
                    </a:cubicBezTo>
                    <a:cubicBezTo>
                      <a:pt x="6002" y="357"/>
                      <a:pt x="6060" y="309"/>
                      <a:pt x="6113" y="309"/>
                    </a:cubicBezTo>
                    <a:cubicBezTo>
                      <a:pt x="6150" y="309"/>
                      <a:pt x="6184" y="309"/>
                      <a:pt x="6221" y="320"/>
                    </a:cubicBezTo>
                    <a:cubicBezTo>
                      <a:pt x="6241" y="337"/>
                      <a:pt x="6262" y="342"/>
                      <a:pt x="6284" y="342"/>
                    </a:cubicBezTo>
                    <a:cubicBezTo>
                      <a:pt x="6333" y="342"/>
                      <a:pt x="6386" y="316"/>
                      <a:pt x="6436" y="316"/>
                    </a:cubicBezTo>
                    <a:cubicBezTo>
                      <a:pt x="6447" y="316"/>
                      <a:pt x="6457" y="317"/>
                      <a:pt x="6468" y="320"/>
                    </a:cubicBezTo>
                    <a:cubicBezTo>
                      <a:pt x="6472" y="322"/>
                      <a:pt x="6476" y="323"/>
                      <a:pt x="6480" y="323"/>
                    </a:cubicBezTo>
                    <a:cubicBezTo>
                      <a:pt x="6501" y="323"/>
                      <a:pt x="6522" y="291"/>
                      <a:pt x="6553" y="142"/>
                    </a:cubicBezTo>
                    <a:cubicBezTo>
                      <a:pt x="6527" y="107"/>
                      <a:pt x="6505" y="59"/>
                      <a:pt x="6493" y="59"/>
                    </a:cubicBezTo>
                    <a:cubicBezTo>
                      <a:pt x="6470" y="59"/>
                      <a:pt x="6446" y="59"/>
                      <a:pt x="6422" y="59"/>
                    </a:cubicBezTo>
                    <a:cubicBezTo>
                      <a:pt x="6347" y="59"/>
                      <a:pt x="6272" y="65"/>
                      <a:pt x="6210" y="119"/>
                    </a:cubicBezTo>
                    <a:cubicBezTo>
                      <a:pt x="6195" y="125"/>
                      <a:pt x="6185" y="132"/>
                      <a:pt x="6177" y="132"/>
                    </a:cubicBezTo>
                    <a:cubicBezTo>
                      <a:pt x="6171" y="132"/>
                      <a:pt x="6166" y="128"/>
                      <a:pt x="6161" y="119"/>
                    </a:cubicBezTo>
                    <a:cubicBezTo>
                      <a:pt x="6140" y="23"/>
                      <a:pt x="6113" y="0"/>
                      <a:pt x="6084" y="0"/>
                    </a:cubicBezTo>
                    <a:cubicBezTo>
                      <a:pt x="6067" y="0"/>
                      <a:pt x="6049" y="9"/>
                      <a:pt x="6031" y="14"/>
                    </a:cubicBezTo>
                    <a:cubicBezTo>
                      <a:pt x="5900" y="37"/>
                      <a:pt x="5773" y="14"/>
                      <a:pt x="5642" y="59"/>
                    </a:cubicBezTo>
                    <a:cubicBezTo>
                      <a:pt x="5557" y="87"/>
                      <a:pt x="5473" y="99"/>
                      <a:pt x="5388" y="99"/>
                    </a:cubicBezTo>
                    <a:cubicBezTo>
                      <a:pt x="5260" y="99"/>
                      <a:pt x="5132" y="72"/>
                      <a:pt x="5004" y="37"/>
                    </a:cubicBezTo>
                    <a:cubicBezTo>
                      <a:pt x="4974" y="26"/>
                      <a:pt x="4943" y="23"/>
                      <a:pt x="4912" y="23"/>
                    </a:cubicBezTo>
                    <a:cubicBezTo>
                      <a:pt x="4832" y="23"/>
                      <a:pt x="4750" y="48"/>
                      <a:pt x="4672" y="48"/>
                    </a:cubicBezTo>
                    <a:cubicBezTo>
                      <a:pt x="4568" y="48"/>
                      <a:pt x="4470" y="71"/>
                      <a:pt x="4369" y="71"/>
                    </a:cubicBezTo>
                    <a:cubicBezTo>
                      <a:pt x="4309" y="71"/>
                      <a:pt x="4249" y="63"/>
                      <a:pt x="4186" y="37"/>
                    </a:cubicBezTo>
                    <a:cubicBezTo>
                      <a:pt x="4175" y="37"/>
                      <a:pt x="4164" y="37"/>
                      <a:pt x="4152" y="48"/>
                    </a:cubicBezTo>
                    <a:cubicBezTo>
                      <a:pt x="4081" y="71"/>
                      <a:pt x="3999" y="85"/>
                      <a:pt x="3928" y="107"/>
                    </a:cubicBezTo>
                    <a:cubicBezTo>
                      <a:pt x="3923" y="109"/>
                      <a:pt x="3917" y="110"/>
                      <a:pt x="3912" y="110"/>
                    </a:cubicBezTo>
                    <a:cubicBezTo>
                      <a:pt x="3886" y="110"/>
                      <a:pt x="3862" y="94"/>
                      <a:pt x="3836" y="94"/>
                    </a:cubicBezTo>
                    <a:cubicBezTo>
                      <a:pt x="3831" y="94"/>
                      <a:pt x="3826" y="94"/>
                      <a:pt x="3820" y="96"/>
                    </a:cubicBezTo>
                    <a:cubicBezTo>
                      <a:pt x="3749" y="130"/>
                      <a:pt x="3690" y="119"/>
                      <a:pt x="3630" y="130"/>
                    </a:cubicBezTo>
                    <a:cubicBezTo>
                      <a:pt x="3605" y="138"/>
                      <a:pt x="3580" y="141"/>
                      <a:pt x="3555" y="141"/>
                    </a:cubicBezTo>
                    <a:cubicBezTo>
                      <a:pt x="3480" y="141"/>
                      <a:pt x="3405" y="114"/>
                      <a:pt x="3335" y="114"/>
                    </a:cubicBezTo>
                    <a:cubicBezTo>
                      <a:pt x="3320" y="114"/>
                      <a:pt x="3305" y="116"/>
                      <a:pt x="3289" y="119"/>
                    </a:cubicBezTo>
                    <a:lnTo>
                      <a:pt x="3275" y="119"/>
                    </a:lnTo>
                    <a:cubicBezTo>
                      <a:pt x="3259" y="116"/>
                      <a:pt x="3242" y="114"/>
                      <a:pt x="3225" y="114"/>
                    </a:cubicBezTo>
                    <a:cubicBezTo>
                      <a:pt x="3150" y="114"/>
                      <a:pt x="3075" y="141"/>
                      <a:pt x="3004" y="141"/>
                    </a:cubicBezTo>
                    <a:cubicBezTo>
                      <a:pt x="2980" y="141"/>
                      <a:pt x="2957" y="138"/>
                      <a:pt x="2935" y="130"/>
                    </a:cubicBezTo>
                    <a:cubicBezTo>
                      <a:pt x="2864" y="119"/>
                      <a:pt x="2804" y="130"/>
                      <a:pt x="2745" y="96"/>
                    </a:cubicBezTo>
                    <a:cubicBezTo>
                      <a:pt x="2738" y="94"/>
                      <a:pt x="2731" y="94"/>
                      <a:pt x="2724" y="94"/>
                    </a:cubicBezTo>
                    <a:cubicBezTo>
                      <a:pt x="2693" y="94"/>
                      <a:pt x="2667" y="110"/>
                      <a:pt x="2641" y="110"/>
                    </a:cubicBezTo>
                    <a:cubicBezTo>
                      <a:pt x="2636" y="110"/>
                      <a:pt x="2631" y="109"/>
                      <a:pt x="2625" y="107"/>
                    </a:cubicBezTo>
                    <a:cubicBezTo>
                      <a:pt x="2554" y="85"/>
                      <a:pt x="2484" y="71"/>
                      <a:pt x="2413" y="48"/>
                    </a:cubicBezTo>
                    <a:cubicBezTo>
                      <a:pt x="2401" y="37"/>
                      <a:pt x="2379" y="37"/>
                      <a:pt x="2367" y="37"/>
                    </a:cubicBezTo>
                    <a:cubicBezTo>
                      <a:pt x="2305" y="63"/>
                      <a:pt x="2244" y="71"/>
                      <a:pt x="2184" y="71"/>
                    </a:cubicBezTo>
                    <a:cubicBezTo>
                      <a:pt x="2084" y="71"/>
                      <a:pt x="1985" y="48"/>
                      <a:pt x="1882" y="48"/>
                    </a:cubicBezTo>
                    <a:cubicBezTo>
                      <a:pt x="1804" y="48"/>
                      <a:pt x="1721" y="23"/>
                      <a:pt x="1641" y="23"/>
                    </a:cubicBezTo>
                    <a:cubicBezTo>
                      <a:pt x="1610" y="23"/>
                      <a:pt x="1580" y="26"/>
                      <a:pt x="1550" y="37"/>
                    </a:cubicBezTo>
                    <a:cubicBezTo>
                      <a:pt x="1422" y="72"/>
                      <a:pt x="1293" y="99"/>
                      <a:pt x="1165" y="99"/>
                    </a:cubicBezTo>
                    <a:cubicBezTo>
                      <a:pt x="1081" y="99"/>
                      <a:pt x="996" y="87"/>
                      <a:pt x="911" y="59"/>
                    </a:cubicBezTo>
                    <a:cubicBezTo>
                      <a:pt x="781" y="14"/>
                      <a:pt x="650" y="37"/>
                      <a:pt x="534" y="14"/>
                    </a:cubicBezTo>
                    <a:cubicBezTo>
                      <a:pt x="516" y="9"/>
                      <a:pt x="498" y="0"/>
                      <a:pt x="48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9"/>
              <p:cNvSpPr/>
              <p:nvPr/>
            </p:nvSpPr>
            <p:spPr>
              <a:xfrm>
                <a:off x="-1476004" y="2831609"/>
                <a:ext cx="171054" cy="40625"/>
              </a:xfrm>
              <a:custGeom>
                <a:avLst/>
                <a:gdLst/>
                <a:ahLst/>
                <a:cxnLst/>
                <a:rect l="l" t="t" r="r" b="b"/>
                <a:pathLst>
                  <a:path w="2320" h="551" extrusionOk="0">
                    <a:moveTo>
                      <a:pt x="1089" y="1"/>
                    </a:moveTo>
                    <a:cubicBezTo>
                      <a:pt x="1080" y="1"/>
                      <a:pt x="1070" y="4"/>
                      <a:pt x="1065" y="15"/>
                    </a:cubicBezTo>
                    <a:cubicBezTo>
                      <a:pt x="1007" y="89"/>
                      <a:pt x="943" y="98"/>
                      <a:pt x="881" y="98"/>
                    </a:cubicBezTo>
                    <a:cubicBezTo>
                      <a:pt x="859" y="98"/>
                      <a:pt x="838" y="97"/>
                      <a:pt x="816" y="97"/>
                    </a:cubicBezTo>
                    <a:cubicBezTo>
                      <a:pt x="800" y="97"/>
                      <a:pt x="785" y="98"/>
                      <a:pt x="770" y="100"/>
                    </a:cubicBezTo>
                    <a:cubicBezTo>
                      <a:pt x="752" y="100"/>
                      <a:pt x="736" y="96"/>
                      <a:pt x="720" y="96"/>
                    </a:cubicBezTo>
                    <a:cubicBezTo>
                      <a:pt x="706" y="96"/>
                      <a:pt x="692" y="99"/>
                      <a:pt x="676" y="111"/>
                    </a:cubicBezTo>
                    <a:cubicBezTo>
                      <a:pt x="623" y="146"/>
                      <a:pt x="570" y="157"/>
                      <a:pt x="517" y="157"/>
                    </a:cubicBezTo>
                    <a:cubicBezTo>
                      <a:pt x="438" y="157"/>
                      <a:pt x="358" y="133"/>
                      <a:pt x="279" y="133"/>
                    </a:cubicBezTo>
                    <a:cubicBezTo>
                      <a:pt x="269" y="133"/>
                      <a:pt x="260" y="133"/>
                      <a:pt x="250" y="134"/>
                    </a:cubicBezTo>
                    <a:cubicBezTo>
                      <a:pt x="238" y="140"/>
                      <a:pt x="225" y="143"/>
                      <a:pt x="214" y="143"/>
                    </a:cubicBezTo>
                    <a:cubicBezTo>
                      <a:pt x="202" y="143"/>
                      <a:pt x="191" y="140"/>
                      <a:pt x="179" y="134"/>
                    </a:cubicBezTo>
                    <a:cubicBezTo>
                      <a:pt x="167" y="128"/>
                      <a:pt x="153" y="126"/>
                      <a:pt x="139" y="126"/>
                    </a:cubicBezTo>
                    <a:cubicBezTo>
                      <a:pt x="95" y="126"/>
                      <a:pt x="49" y="145"/>
                      <a:pt x="49" y="145"/>
                    </a:cubicBezTo>
                    <a:cubicBezTo>
                      <a:pt x="49" y="145"/>
                      <a:pt x="26" y="157"/>
                      <a:pt x="1" y="157"/>
                    </a:cubicBezTo>
                    <a:lnTo>
                      <a:pt x="1" y="526"/>
                    </a:lnTo>
                    <a:cubicBezTo>
                      <a:pt x="15" y="520"/>
                      <a:pt x="29" y="518"/>
                      <a:pt x="44" y="518"/>
                    </a:cubicBezTo>
                    <a:cubicBezTo>
                      <a:pt x="89" y="518"/>
                      <a:pt x="135" y="538"/>
                      <a:pt x="183" y="538"/>
                    </a:cubicBezTo>
                    <a:cubicBezTo>
                      <a:pt x="224" y="538"/>
                      <a:pt x="267" y="523"/>
                      <a:pt x="310" y="466"/>
                    </a:cubicBezTo>
                    <a:cubicBezTo>
                      <a:pt x="313" y="460"/>
                      <a:pt x="316" y="457"/>
                      <a:pt x="319" y="457"/>
                    </a:cubicBezTo>
                    <a:cubicBezTo>
                      <a:pt x="327" y="457"/>
                      <a:pt x="336" y="478"/>
                      <a:pt x="344" y="478"/>
                    </a:cubicBezTo>
                    <a:cubicBezTo>
                      <a:pt x="361" y="486"/>
                      <a:pt x="386" y="509"/>
                      <a:pt x="412" y="509"/>
                    </a:cubicBezTo>
                    <a:cubicBezTo>
                      <a:pt x="421" y="509"/>
                      <a:pt x="429" y="507"/>
                      <a:pt x="438" y="500"/>
                    </a:cubicBezTo>
                    <a:cubicBezTo>
                      <a:pt x="449" y="489"/>
                      <a:pt x="460" y="485"/>
                      <a:pt x="471" y="485"/>
                    </a:cubicBezTo>
                    <a:cubicBezTo>
                      <a:pt x="512" y="485"/>
                      <a:pt x="552" y="541"/>
                      <a:pt x="592" y="541"/>
                    </a:cubicBezTo>
                    <a:cubicBezTo>
                      <a:pt x="612" y="541"/>
                      <a:pt x="631" y="528"/>
                      <a:pt x="650" y="489"/>
                    </a:cubicBezTo>
                    <a:cubicBezTo>
                      <a:pt x="650" y="478"/>
                      <a:pt x="654" y="475"/>
                      <a:pt x="659" y="475"/>
                    </a:cubicBezTo>
                    <a:cubicBezTo>
                      <a:pt x="664" y="475"/>
                      <a:pt x="670" y="478"/>
                      <a:pt x="676" y="478"/>
                    </a:cubicBezTo>
                    <a:cubicBezTo>
                      <a:pt x="693" y="492"/>
                      <a:pt x="711" y="497"/>
                      <a:pt x="728" y="497"/>
                    </a:cubicBezTo>
                    <a:cubicBezTo>
                      <a:pt x="770" y="497"/>
                      <a:pt x="813" y="463"/>
                      <a:pt x="863" y="429"/>
                    </a:cubicBezTo>
                    <a:cubicBezTo>
                      <a:pt x="873" y="421"/>
                      <a:pt x="882" y="413"/>
                      <a:pt x="890" y="413"/>
                    </a:cubicBezTo>
                    <a:cubicBezTo>
                      <a:pt x="894" y="413"/>
                      <a:pt x="897" y="415"/>
                      <a:pt x="900" y="418"/>
                    </a:cubicBezTo>
                    <a:cubicBezTo>
                      <a:pt x="957" y="456"/>
                      <a:pt x="1011" y="477"/>
                      <a:pt x="1065" y="477"/>
                    </a:cubicBezTo>
                    <a:cubicBezTo>
                      <a:pt x="1112" y="477"/>
                      <a:pt x="1158" y="462"/>
                      <a:pt x="1207" y="429"/>
                    </a:cubicBezTo>
                    <a:cubicBezTo>
                      <a:pt x="1237" y="415"/>
                      <a:pt x="1272" y="377"/>
                      <a:pt x="1305" y="377"/>
                    </a:cubicBezTo>
                    <a:cubicBezTo>
                      <a:pt x="1324" y="377"/>
                      <a:pt x="1343" y="390"/>
                      <a:pt x="1360" y="429"/>
                    </a:cubicBezTo>
                    <a:cubicBezTo>
                      <a:pt x="1377" y="413"/>
                      <a:pt x="1393" y="406"/>
                      <a:pt x="1409" y="406"/>
                    </a:cubicBezTo>
                    <a:cubicBezTo>
                      <a:pt x="1474" y="406"/>
                      <a:pt x="1532" y="514"/>
                      <a:pt x="1598" y="526"/>
                    </a:cubicBezTo>
                    <a:cubicBezTo>
                      <a:pt x="1608" y="527"/>
                      <a:pt x="1618" y="527"/>
                      <a:pt x="1627" y="527"/>
                    </a:cubicBezTo>
                    <a:cubicBezTo>
                      <a:pt x="1711" y="527"/>
                      <a:pt x="1795" y="487"/>
                      <a:pt x="1882" y="466"/>
                    </a:cubicBezTo>
                    <a:cubicBezTo>
                      <a:pt x="1916" y="461"/>
                      <a:pt x="1952" y="447"/>
                      <a:pt x="1990" y="447"/>
                    </a:cubicBezTo>
                    <a:cubicBezTo>
                      <a:pt x="2032" y="447"/>
                      <a:pt x="2075" y="463"/>
                      <a:pt x="2118" y="526"/>
                    </a:cubicBezTo>
                    <a:cubicBezTo>
                      <a:pt x="2124" y="546"/>
                      <a:pt x="2136" y="550"/>
                      <a:pt x="2147" y="550"/>
                    </a:cubicBezTo>
                    <a:cubicBezTo>
                      <a:pt x="2155" y="550"/>
                      <a:pt x="2161" y="548"/>
                      <a:pt x="2166" y="548"/>
                    </a:cubicBezTo>
                    <a:cubicBezTo>
                      <a:pt x="2200" y="526"/>
                      <a:pt x="2248" y="478"/>
                      <a:pt x="2282" y="455"/>
                    </a:cubicBezTo>
                    <a:cubicBezTo>
                      <a:pt x="2296" y="441"/>
                      <a:pt x="2319" y="455"/>
                      <a:pt x="2319" y="299"/>
                    </a:cubicBezTo>
                    <a:cubicBezTo>
                      <a:pt x="2319" y="171"/>
                      <a:pt x="2296" y="171"/>
                      <a:pt x="2271" y="157"/>
                    </a:cubicBezTo>
                    <a:cubicBezTo>
                      <a:pt x="2271" y="145"/>
                      <a:pt x="2260" y="145"/>
                      <a:pt x="2248" y="145"/>
                    </a:cubicBezTo>
                    <a:cubicBezTo>
                      <a:pt x="2200" y="145"/>
                      <a:pt x="2155" y="134"/>
                      <a:pt x="2095" y="123"/>
                    </a:cubicBezTo>
                    <a:cubicBezTo>
                      <a:pt x="2054" y="123"/>
                      <a:pt x="2006" y="97"/>
                      <a:pt x="1956" y="97"/>
                    </a:cubicBezTo>
                    <a:cubicBezTo>
                      <a:pt x="1947" y="97"/>
                      <a:pt x="1937" y="98"/>
                      <a:pt x="1927" y="100"/>
                    </a:cubicBezTo>
                    <a:cubicBezTo>
                      <a:pt x="1866" y="113"/>
                      <a:pt x="1805" y="147"/>
                      <a:pt x="1743" y="147"/>
                    </a:cubicBezTo>
                    <a:cubicBezTo>
                      <a:pt x="1698" y="147"/>
                      <a:pt x="1654" y="129"/>
                      <a:pt x="1610" y="75"/>
                    </a:cubicBezTo>
                    <a:lnTo>
                      <a:pt x="1598" y="86"/>
                    </a:lnTo>
                    <a:cubicBezTo>
                      <a:pt x="1582" y="112"/>
                      <a:pt x="1564" y="120"/>
                      <a:pt x="1547" y="120"/>
                    </a:cubicBezTo>
                    <a:cubicBezTo>
                      <a:pt x="1523" y="120"/>
                      <a:pt x="1500" y="106"/>
                      <a:pt x="1479" y="100"/>
                    </a:cubicBezTo>
                    <a:cubicBezTo>
                      <a:pt x="1360" y="52"/>
                      <a:pt x="1244" y="29"/>
                      <a:pt x="1113" y="4"/>
                    </a:cubicBezTo>
                    <a:cubicBezTo>
                      <a:pt x="1107" y="4"/>
                      <a:pt x="1098" y="1"/>
                      <a:pt x="108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9"/>
              <p:cNvSpPr/>
              <p:nvPr/>
            </p:nvSpPr>
            <p:spPr>
              <a:xfrm>
                <a:off x="-1060904" y="2831609"/>
                <a:ext cx="306864" cy="40625"/>
              </a:xfrm>
              <a:custGeom>
                <a:avLst/>
                <a:gdLst/>
                <a:ahLst/>
                <a:cxnLst/>
                <a:rect l="l" t="t" r="r" b="b"/>
                <a:pathLst>
                  <a:path w="4162" h="551" extrusionOk="0">
                    <a:moveTo>
                      <a:pt x="973" y="1"/>
                    </a:moveTo>
                    <a:cubicBezTo>
                      <a:pt x="966" y="1"/>
                      <a:pt x="957" y="4"/>
                      <a:pt x="946" y="4"/>
                    </a:cubicBezTo>
                    <a:cubicBezTo>
                      <a:pt x="852" y="29"/>
                      <a:pt x="756" y="52"/>
                      <a:pt x="673" y="100"/>
                    </a:cubicBezTo>
                    <a:cubicBezTo>
                      <a:pt x="654" y="106"/>
                      <a:pt x="634" y="120"/>
                      <a:pt x="614" y="120"/>
                    </a:cubicBezTo>
                    <a:cubicBezTo>
                      <a:pt x="599" y="120"/>
                      <a:pt x="583" y="112"/>
                      <a:pt x="568" y="86"/>
                    </a:cubicBezTo>
                    <a:cubicBezTo>
                      <a:pt x="568" y="75"/>
                      <a:pt x="568" y="75"/>
                      <a:pt x="554" y="75"/>
                    </a:cubicBezTo>
                    <a:cubicBezTo>
                      <a:pt x="520" y="129"/>
                      <a:pt x="485" y="147"/>
                      <a:pt x="451" y="147"/>
                    </a:cubicBezTo>
                    <a:cubicBezTo>
                      <a:pt x="403" y="147"/>
                      <a:pt x="355" y="113"/>
                      <a:pt x="307" y="100"/>
                    </a:cubicBezTo>
                    <a:cubicBezTo>
                      <a:pt x="301" y="98"/>
                      <a:pt x="295" y="97"/>
                      <a:pt x="289" y="97"/>
                    </a:cubicBezTo>
                    <a:cubicBezTo>
                      <a:pt x="256" y="97"/>
                      <a:pt x="217" y="123"/>
                      <a:pt x="177" y="123"/>
                    </a:cubicBezTo>
                    <a:cubicBezTo>
                      <a:pt x="143" y="134"/>
                      <a:pt x="95" y="145"/>
                      <a:pt x="58" y="145"/>
                    </a:cubicBezTo>
                    <a:cubicBezTo>
                      <a:pt x="46" y="145"/>
                      <a:pt x="46" y="145"/>
                      <a:pt x="35" y="157"/>
                    </a:cubicBezTo>
                    <a:cubicBezTo>
                      <a:pt x="24" y="171"/>
                      <a:pt x="12" y="171"/>
                      <a:pt x="1" y="299"/>
                    </a:cubicBezTo>
                    <a:cubicBezTo>
                      <a:pt x="1" y="455"/>
                      <a:pt x="24" y="441"/>
                      <a:pt x="35" y="455"/>
                    </a:cubicBezTo>
                    <a:cubicBezTo>
                      <a:pt x="72" y="478"/>
                      <a:pt x="95" y="526"/>
                      <a:pt x="117" y="548"/>
                    </a:cubicBezTo>
                    <a:cubicBezTo>
                      <a:pt x="127" y="548"/>
                      <a:pt x="135" y="550"/>
                      <a:pt x="142" y="550"/>
                    </a:cubicBezTo>
                    <a:cubicBezTo>
                      <a:pt x="152" y="550"/>
                      <a:pt x="159" y="546"/>
                      <a:pt x="165" y="526"/>
                    </a:cubicBezTo>
                    <a:cubicBezTo>
                      <a:pt x="197" y="463"/>
                      <a:pt x="231" y="447"/>
                      <a:pt x="265" y="447"/>
                    </a:cubicBezTo>
                    <a:cubicBezTo>
                      <a:pt x="296" y="447"/>
                      <a:pt x="327" y="461"/>
                      <a:pt x="356" y="466"/>
                    </a:cubicBezTo>
                    <a:cubicBezTo>
                      <a:pt x="419" y="487"/>
                      <a:pt x="483" y="527"/>
                      <a:pt x="547" y="527"/>
                    </a:cubicBezTo>
                    <a:cubicBezTo>
                      <a:pt x="554" y="527"/>
                      <a:pt x="561" y="527"/>
                      <a:pt x="568" y="526"/>
                    </a:cubicBezTo>
                    <a:cubicBezTo>
                      <a:pt x="625" y="514"/>
                      <a:pt x="673" y="406"/>
                      <a:pt x="720" y="406"/>
                    </a:cubicBezTo>
                    <a:cubicBezTo>
                      <a:pt x="732" y="406"/>
                      <a:pt x="744" y="413"/>
                      <a:pt x="756" y="429"/>
                    </a:cubicBezTo>
                    <a:cubicBezTo>
                      <a:pt x="774" y="390"/>
                      <a:pt x="790" y="377"/>
                      <a:pt x="804" y="377"/>
                    </a:cubicBezTo>
                    <a:cubicBezTo>
                      <a:pt x="830" y="377"/>
                      <a:pt x="852" y="415"/>
                      <a:pt x="875" y="429"/>
                    </a:cubicBezTo>
                    <a:cubicBezTo>
                      <a:pt x="913" y="462"/>
                      <a:pt x="951" y="477"/>
                      <a:pt x="989" y="477"/>
                    </a:cubicBezTo>
                    <a:cubicBezTo>
                      <a:pt x="1033" y="477"/>
                      <a:pt x="1077" y="456"/>
                      <a:pt x="1122" y="418"/>
                    </a:cubicBezTo>
                    <a:cubicBezTo>
                      <a:pt x="1126" y="415"/>
                      <a:pt x="1130" y="413"/>
                      <a:pt x="1134" y="413"/>
                    </a:cubicBezTo>
                    <a:cubicBezTo>
                      <a:pt x="1143" y="413"/>
                      <a:pt x="1151" y="421"/>
                      <a:pt x="1159" y="429"/>
                    </a:cubicBezTo>
                    <a:cubicBezTo>
                      <a:pt x="1193" y="463"/>
                      <a:pt x="1226" y="497"/>
                      <a:pt x="1259" y="497"/>
                    </a:cubicBezTo>
                    <a:cubicBezTo>
                      <a:pt x="1273" y="497"/>
                      <a:pt x="1286" y="492"/>
                      <a:pt x="1301" y="478"/>
                    </a:cubicBezTo>
                    <a:cubicBezTo>
                      <a:pt x="1301" y="478"/>
                      <a:pt x="1303" y="475"/>
                      <a:pt x="1308" y="475"/>
                    </a:cubicBezTo>
                    <a:cubicBezTo>
                      <a:pt x="1312" y="475"/>
                      <a:pt x="1318" y="478"/>
                      <a:pt x="1323" y="489"/>
                    </a:cubicBezTo>
                    <a:cubicBezTo>
                      <a:pt x="1337" y="528"/>
                      <a:pt x="1351" y="541"/>
                      <a:pt x="1365" y="541"/>
                    </a:cubicBezTo>
                    <a:cubicBezTo>
                      <a:pt x="1396" y="541"/>
                      <a:pt x="1429" y="485"/>
                      <a:pt x="1462" y="485"/>
                    </a:cubicBezTo>
                    <a:cubicBezTo>
                      <a:pt x="1472" y="485"/>
                      <a:pt x="1481" y="489"/>
                      <a:pt x="1491" y="500"/>
                    </a:cubicBezTo>
                    <a:cubicBezTo>
                      <a:pt x="1496" y="507"/>
                      <a:pt x="1502" y="509"/>
                      <a:pt x="1508" y="509"/>
                    </a:cubicBezTo>
                    <a:cubicBezTo>
                      <a:pt x="1525" y="509"/>
                      <a:pt x="1542" y="486"/>
                      <a:pt x="1562" y="478"/>
                    </a:cubicBezTo>
                    <a:cubicBezTo>
                      <a:pt x="1570" y="478"/>
                      <a:pt x="1579" y="457"/>
                      <a:pt x="1582" y="457"/>
                    </a:cubicBezTo>
                    <a:cubicBezTo>
                      <a:pt x="1584" y="457"/>
                      <a:pt x="1584" y="460"/>
                      <a:pt x="1584" y="466"/>
                    </a:cubicBezTo>
                    <a:cubicBezTo>
                      <a:pt x="1617" y="523"/>
                      <a:pt x="1650" y="538"/>
                      <a:pt x="1683" y="538"/>
                    </a:cubicBezTo>
                    <a:cubicBezTo>
                      <a:pt x="1720" y="538"/>
                      <a:pt x="1758" y="518"/>
                      <a:pt x="1795" y="518"/>
                    </a:cubicBezTo>
                    <a:cubicBezTo>
                      <a:pt x="1807" y="518"/>
                      <a:pt x="1819" y="520"/>
                      <a:pt x="1831" y="526"/>
                    </a:cubicBezTo>
                    <a:cubicBezTo>
                      <a:pt x="1847" y="520"/>
                      <a:pt x="1863" y="518"/>
                      <a:pt x="1879" y="518"/>
                    </a:cubicBezTo>
                    <a:cubicBezTo>
                      <a:pt x="1927" y="518"/>
                      <a:pt x="1976" y="538"/>
                      <a:pt x="2024" y="538"/>
                    </a:cubicBezTo>
                    <a:cubicBezTo>
                      <a:pt x="2066" y="538"/>
                      <a:pt x="2109" y="523"/>
                      <a:pt x="2152" y="466"/>
                    </a:cubicBezTo>
                    <a:cubicBezTo>
                      <a:pt x="2152" y="460"/>
                      <a:pt x="2153" y="457"/>
                      <a:pt x="2154" y="457"/>
                    </a:cubicBezTo>
                    <a:cubicBezTo>
                      <a:pt x="2158" y="457"/>
                      <a:pt x="2166" y="478"/>
                      <a:pt x="2175" y="478"/>
                    </a:cubicBezTo>
                    <a:cubicBezTo>
                      <a:pt x="2202" y="486"/>
                      <a:pt x="2229" y="509"/>
                      <a:pt x="2251" y="509"/>
                    </a:cubicBezTo>
                    <a:cubicBezTo>
                      <a:pt x="2258" y="509"/>
                      <a:pt x="2265" y="507"/>
                      <a:pt x="2271" y="500"/>
                    </a:cubicBezTo>
                    <a:cubicBezTo>
                      <a:pt x="2282" y="489"/>
                      <a:pt x="2294" y="485"/>
                      <a:pt x="2305" y="485"/>
                    </a:cubicBezTo>
                    <a:cubicBezTo>
                      <a:pt x="2345" y="485"/>
                      <a:pt x="2385" y="541"/>
                      <a:pt x="2426" y="541"/>
                    </a:cubicBezTo>
                    <a:cubicBezTo>
                      <a:pt x="2445" y="541"/>
                      <a:pt x="2465" y="528"/>
                      <a:pt x="2484" y="489"/>
                    </a:cubicBezTo>
                    <a:cubicBezTo>
                      <a:pt x="2490" y="478"/>
                      <a:pt x="2495" y="475"/>
                      <a:pt x="2501" y="475"/>
                    </a:cubicBezTo>
                    <a:cubicBezTo>
                      <a:pt x="2507" y="475"/>
                      <a:pt x="2512" y="478"/>
                      <a:pt x="2518" y="478"/>
                    </a:cubicBezTo>
                    <a:cubicBezTo>
                      <a:pt x="2535" y="492"/>
                      <a:pt x="2553" y="497"/>
                      <a:pt x="2570" y="497"/>
                    </a:cubicBezTo>
                    <a:cubicBezTo>
                      <a:pt x="2613" y="497"/>
                      <a:pt x="2655" y="463"/>
                      <a:pt x="2697" y="429"/>
                    </a:cubicBezTo>
                    <a:cubicBezTo>
                      <a:pt x="2705" y="421"/>
                      <a:pt x="2713" y="413"/>
                      <a:pt x="2721" y="413"/>
                    </a:cubicBezTo>
                    <a:cubicBezTo>
                      <a:pt x="2724" y="413"/>
                      <a:pt x="2728" y="415"/>
                      <a:pt x="2731" y="418"/>
                    </a:cubicBezTo>
                    <a:cubicBezTo>
                      <a:pt x="2789" y="456"/>
                      <a:pt x="2846" y="477"/>
                      <a:pt x="2904" y="477"/>
                    </a:cubicBezTo>
                    <a:cubicBezTo>
                      <a:pt x="2953" y="477"/>
                      <a:pt x="3002" y="462"/>
                      <a:pt x="3052" y="429"/>
                    </a:cubicBezTo>
                    <a:cubicBezTo>
                      <a:pt x="3080" y="415"/>
                      <a:pt x="3110" y="377"/>
                      <a:pt x="3143" y="377"/>
                    </a:cubicBezTo>
                    <a:cubicBezTo>
                      <a:pt x="3162" y="377"/>
                      <a:pt x="3183" y="390"/>
                      <a:pt x="3205" y="429"/>
                    </a:cubicBezTo>
                    <a:cubicBezTo>
                      <a:pt x="3221" y="413"/>
                      <a:pt x="3237" y="406"/>
                      <a:pt x="3253" y="406"/>
                    </a:cubicBezTo>
                    <a:cubicBezTo>
                      <a:pt x="3316" y="406"/>
                      <a:pt x="3374" y="514"/>
                      <a:pt x="3440" y="526"/>
                    </a:cubicBezTo>
                    <a:cubicBezTo>
                      <a:pt x="3450" y="527"/>
                      <a:pt x="3460" y="527"/>
                      <a:pt x="3469" y="527"/>
                    </a:cubicBezTo>
                    <a:cubicBezTo>
                      <a:pt x="3554" y="527"/>
                      <a:pt x="3639" y="487"/>
                      <a:pt x="3713" y="466"/>
                    </a:cubicBezTo>
                    <a:cubicBezTo>
                      <a:pt x="3752" y="461"/>
                      <a:pt x="3791" y="447"/>
                      <a:pt x="3829" y="447"/>
                    </a:cubicBezTo>
                    <a:cubicBezTo>
                      <a:pt x="3871" y="447"/>
                      <a:pt x="3911" y="463"/>
                      <a:pt x="3948" y="526"/>
                    </a:cubicBezTo>
                    <a:cubicBezTo>
                      <a:pt x="3964" y="546"/>
                      <a:pt x="3974" y="550"/>
                      <a:pt x="3984" y="550"/>
                    </a:cubicBezTo>
                    <a:cubicBezTo>
                      <a:pt x="3992" y="550"/>
                      <a:pt x="3999" y="548"/>
                      <a:pt x="4008" y="548"/>
                    </a:cubicBezTo>
                    <a:cubicBezTo>
                      <a:pt x="4045" y="526"/>
                      <a:pt x="4079" y="478"/>
                      <a:pt x="4116" y="455"/>
                    </a:cubicBezTo>
                    <a:cubicBezTo>
                      <a:pt x="4138" y="441"/>
                      <a:pt x="4161" y="455"/>
                      <a:pt x="4161" y="299"/>
                    </a:cubicBezTo>
                    <a:cubicBezTo>
                      <a:pt x="4150" y="171"/>
                      <a:pt x="4138" y="171"/>
                      <a:pt x="4116" y="157"/>
                    </a:cubicBezTo>
                    <a:cubicBezTo>
                      <a:pt x="4102" y="145"/>
                      <a:pt x="4102" y="145"/>
                      <a:pt x="4090" y="145"/>
                    </a:cubicBezTo>
                    <a:cubicBezTo>
                      <a:pt x="4045" y="145"/>
                      <a:pt x="3985" y="134"/>
                      <a:pt x="3937" y="123"/>
                    </a:cubicBezTo>
                    <a:cubicBezTo>
                      <a:pt x="3887" y="123"/>
                      <a:pt x="3837" y="97"/>
                      <a:pt x="3795" y="97"/>
                    </a:cubicBezTo>
                    <a:cubicBezTo>
                      <a:pt x="3787" y="97"/>
                      <a:pt x="3780" y="98"/>
                      <a:pt x="3772" y="100"/>
                    </a:cubicBezTo>
                    <a:cubicBezTo>
                      <a:pt x="3710" y="113"/>
                      <a:pt x="3648" y="147"/>
                      <a:pt x="3586" y="147"/>
                    </a:cubicBezTo>
                    <a:cubicBezTo>
                      <a:pt x="3542" y="147"/>
                      <a:pt x="3497" y="129"/>
                      <a:pt x="3452" y="75"/>
                    </a:cubicBezTo>
                    <a:cubicBezTo>
                      <a:pt x="3452" y="75"/>
                      <a:pt x="3440" y="75"/>
                      <a:pt x="3440" y="86"/>
                    </a:cubicBezTo>
                    <a:cubicBezTo>
                      <a:pt x="3419" y="112"/>
                      <a:pt x="3401" y="120"/>
                      <a:pt x="3383" y="120"/>
                    </a:cubicBezTo>
                    <a:cubicBezTo>
                      <a:pt x="3360" y="120"/>
                      <a:pt x="3337" y="106"/>
                      <a:pt x="3310" y="100"/>
                    </a:cubicBezTo>
                    <a:cubicBezTo>
                      <a:pt x="3193" y="52"/>
                      <a:pt x="3074" y="29"/>
                      <a:pt x="2955" y="4"/>
                    </a:cubicBezTo>
                    <a:cubicBezTo>
                      <a:pt x="2949" y="4"/>
                      <a:pt x="2941" y="1"/>
                      <a:pt x="2932" y="1"/>
                    </a:cubicBezTo>
                    <a:cubicBezTo>
                      <a:pt x="2924" y="1"/>
                      <a:pt x="2915" y="4"/>
                      <a:pt x="2910" y="15"/>
                    </a:cubicBezTo>
                    <a:cubicBezTo>
                      <a:pt x="2843" y="89"/>
                      <a:pt x="2782" y="98"/>
                      <a:pt x="2719" y="98"/>
                    </a:cubicBezTo>
                    <a:cubicBezTo>
                      <a:pt x="2697" y="98"/>
                      <a:pt x="2675" y="97"/>
                      <a:pt x="2652" y="97"/>
                    </a:cubicBezTo>
                    <a:cubicBezTo>
                      <a:pt x="2635" y="97"/>
                      <a:pt x="2618" y="98"/>
                      <a:pt x="2600" y="100"/>
                    </a:cubicBezTo>
                    <a:cubicBezTo>
                      <a:pt x="2588" y="100"/>
                      <a:pt x="2573" y="96"/>
                      <a:pt x="2557" y="96"/>
                    </a:cubicBezTo>
                    <a:cubicBezTo>
                      <a:pt x="2543" y="96"/>
                      <a:pt x="2529" y="99"/>
                      <a:pt x="2518" y="111"/>
                    </a:cubicBezTo>
                    <a:cubicBezTo>
                      <a:pt x="2465" y="146"/>
                      <a:pt x="2412" y="157"/>
                      <a:pt x="2360" y="157"/>
                    </a:cubicBezTo>
                    <a:cubicBezTo>
                      <a:pt x="2280" y="157"/>
                      <a:pt x="2200" y="133"/>
                      <a:pt x="2121" y="133"/>
                    </a:cubicBezTo>
                    <a:cubicBezTo>
                      <a:pt x="2111" y="133"/>
                      <a:pt x="2102" y="133"/>
                      <a:pt x="2092" y="134"/>
                    </a:cubicBezTo>
                    <a:cubicBezTo>
                      <a:pt x="2081" y="140"/>
                      <a:pt x="2069" y="143"/>
                      <a:pt x="2057" y="143"/>
                    </a:cubicBezTo>
                    <a:cubicBezTo>
                      <a:pt x="2045" y="143"/>
                      <a:pt x="2033" y="140"/>
                      <a:pt x="2021" y="134"/>
                    </a:cubicBezTo>
                    <a:cubicBezTo>
                      <a:pt x="2009" y="128"/>
                      <a:pt x="1994" y="126"/>
                      <a:pt x="1979" y="126"/>
                    </a:cubicBezTo>
                    <a:cubicBezTo>
                      <a:pt x="1932" y="126"/>
                      <a:pt x="1880" y="145"/>
                      <a:pt x="1880" y="145"/>
                    </a:cubicBezTo>
                    <a:cubicBezTo>
                      <a:pt x="1880" y="145"/>
                      <a:pt x="1857" y="157"/>
                      <a:pt x="1831" y="157"/>
                    </a:cubicBezTo>
                    <a:cubicBezTo>
                      <a:pt x="1820" y="157"/>
                      <a:pt x="1797" y="145"/>
                      <a:pt x="1797" y="145"/>
                    </a:cubicBezTo>
                    <a:cubicBezTo>
                      <a:pt x="1797" y="145"/>
                      <a:pt x="1757" y="126"/>
                      <a:pt x="1722" y="126"/>
                    </a:cubicBezTo>
                    <a:cubicBezTo>
                      <a:pt x="1710" y="126"/>
                      <a:pt x="1699" y="128"/>
                      <a:pt x="1689" y="134"/>
                    </a:cubicBezTo>
                    <a:cubicBezTo>
                      <a:pt x="1678" y="140"/>
                      <a:pt x="1670" y="143"/>
                      <a:pt x="1661" y="143"/>
                    </a:cubicBezTo>
                    <a:cubicBezTo>
                      <a:pt x="1653" y="143"/>
                      <a:pt x="1644" y="140"/>
                      <a:pt x="1633" y="134"/>
                    </a:cubicBezTo>
                    <a:cubicBezTo>
                      <a:pt x="1625" y="133"/>
                      <a:pt x="1618" y="133"/>
                      <a:pt x="1611" y="133"/>
                    </a:cubicBezTo>
                    <a:cubicBezTo>
                      <a:pt x="1550" y="133"/>
                      <a:pt x="1485" y="157"/>
                      <a:pt x="1422" y="157"/>
                    </a:cubicBezTo>
                    <a:cubicBezTo>
                      <a:pt x="1381" y="157"/>
                      <a:pt x="1340" y="146"/>
                      <a:pt x="1301" y="111"/>
                    </a:cubicBezTo>
                    <a:cubicBezTo>
                      <a:pt x="1290" y="99"/>
                      <a:pt x="1278" y="96"/>
                      <a:pt x="1267" y="96"/>
                    </a:cubicBezTo>
                    <a:cubicBezTo>
                      <a:pt x="1254" y="96"/>
                      <a:pt x="1242" y="100"/>
                      <a:pt x="1230" y="100"/>
                    </a:cubicBezTo>
                    <a:cubicBezTo>
                      <a:pt x="1216" y="98"/>
                      <a:pt x="1203" y="97"/>
                      <a:pt x="1190" y="97"/>
                    </a:cubicBezTo>
                    <a:cubicBezTo>
                      <a:pt x="1172" y="97"/>
                      <a:pt x="1154" y="98"/>
                      <a:pt x="1136" y="98"/>
                    </a:cubicBezTo>
                    <a:cubicBezTo>
                      <a:pt x="1086" y="98"/>
                      <a:pt x="1038" y="89"/>
                      <a:pt x="994" y="15"/>
                    </a:cubicBezTo>
                    <a:cubicBezTo>
                      <a:pt x="987" y="4"/>
                      <a:pt x="981" y="1"/>
                      <a:pt x="97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9"/>
              <p:cNvSpPr/>
              <p:nvPr/>
            </p:nvSpPr>
            <p:spPr>
              <a:xfrm>
                <a:off x="-1219718" y="2837065"/>
                <a:ext cx="155349" cy="34211"/>
              </a:xfrm>
              <a:custGeom>
                <a:avLst/>
                <a:gdLst/>
                <a:ahLst/>
                <a:cxnLst/>
                <a:rect l="l" t="t" r="r" b="b"/>
                <a:pathLst>
                  <a:path w="2107" h="464" extrusionOk="0">
                    <a:moveTo>
                      <a:pt x="239" y="1"/>
                    </a:moveTo>
                    <a:cubicBezTo>
                      <a:pt x="225" y="1"/>
                      <a:pt x="214" y="12"/>
                      <a:pt x="202" y="12"/>
                    </a:cubicBezTo>
                    <a:cubicBezTo>
                      <a:pt x="180" y="26"/>
                      <a:pt x="154" y="26"/>
                      <a:pt x="131" y="26"/>
                    </a:cubicBezTo>
                    <a:cubicBezTo>
                      <a:pt x="127" y="27"/>
                      <a:pt x="123" y="28"/>
                      <a:pt x="118" y="28"/>
                    </a:cubicBezTo>
                    <a:cubicBezTo>
                      <a:pt x="98" y="28"/>
                      <a:pt x="80" y="18"/>
                      <a:pt x="61" y="18"/>
                    </a:cubicBezTo>
                    <a:cubicBezTo>
                      <a:pt x="42" y="18"/>
                      <a:pt x="23" y="28"/>
                      <a:pt x="1" y="71"/>
                    </a:cubicBezTo>
                    <a:cubicBezTo>
                      <a:pt x="26" y="213"/>
                      <a:pt x="26" y="321"/>
                      <a:pt x="38" y="333"/>
                    </a:cubicBezTo>
                    <a:cubicBezTo>
                      <a:pt x="97" y="344"/>
                      <a:pt x="154" y="344"/>
                      <a:pt x="214" y="355"/>
                    </a:cubicBezTo>
                    <a:cubicBezTo>
                      <a:pt x="296" y="381"/>
                      <a:pt x="381" y="392"/>
                      <a:pt x="464" y="404"/>
                    </a:cubicBezTo>
                    <a:cubicBezTo>
                      <a:pt x="505" y="415"/>
                      <a:pt x="546" y="415"/>
                      <a:pt x="587" y="415"/>
                    </a:cubicBezTo>
                    <a:cubicBezTo>
                      <a:pt x="628" y="415"/>
                      <a:pt x="669" y="415"/>
                      <a:pt x="710" y="426"/>
                    </a:cubicBezTo>
                    <a:cubicBezTo>
                      <a:pt x="747" y="438"/>
                      <a:pt x="770" y="438"/>
                      <a:pt x="807" y="463"/>
                    </a:cubicBezTo>
                    <a:cubicBezTo>
                      <a:pt x="818" y="463"/>
                      <a:pt x="841" y="426"/>
                      <a:pt x="864" y="426"/>
                    </a:cubicBezTo>
                    <a:cubicBezTo>
                      <a:pt x="873" y="427"/>
                      <a:pt x="882" y="428"/>
                      <a:pt x="891" y="428"/>
                    </a:cubicBezTo>
                    <a:cubicBezTo>
                      <a:pt x="965" y="428"/>
                      <a:pt x="1030" y="391"/>
                      <a:pt x="1113" y="381"/>
                    </a:cubicBezTo>
                    <a:cubicBezTo>
                      <a:pt x="1118" y="380"/>
                      <a:pt x="1123" y="380"/>
                      <a:pt x="1128" y="380"/>
                    </a:cubicBezTo>
                    <a:cubicBezTo>
                      <a:pt x="1182" y="380"/>
                      <a:pt x="1235" y="428"/>
                      <a:pt x="1289" y="428"/>
                    </a:cubicBezTo>
                    <a:cubicBezTo>
                      <a:pt x="1313" y="428"/>
                      <a:pt x="1337" y="419"/>
                      <a:pt x="1360" y="392"/>
                    </a:cubicBezTo>
                    <a:cubicBezTo>
                      <a:pt x="1367" y="386"/>
                      <a:pt x="1372" y="383"/>
                      <a:pt x="1377" y="383"/>
                    </a:cubicBezTo>
                    <a:cubicBezTo>
                      <a:pt x="1392" y="383"/>
                      <a:pt x="1403" y="406"/>
                      <a:pt x="1420" y="415"/>
                    </a:cubicBezTo>
                    <a:cubicBezTo>
                      <a:pt x="1431" y="415"/>
                      <a:pt x="1445" y="426"/>
                      <a:pt x="1457" y="426"/>
                    </a:cubicBezTo>
                    <a:lnTo>
                      <a:pt x="1587" y="426"/>
                    </a:lnTo>
                    <a:cubicBezTo>
                      <a:pt x="1644" y="426"/>
                      <a:pt x="1704" y="438"/>
                      <a:pt x="1763" y="452"/>
                    </a:cubicBezTo>
                    <a:cubicBezTo>
                      <a:pt x="1791" y="452"/>
                      <a:pt x="1817" y="454"/>
                      <a:pt x="1842" y="454"/>
                    </a:cubicBezTo>
                    <a:cubicBezTo>
                      <a:pt x="1870" y="454"/>
                      <a:pt x="1898" y="451"/>
                      <a:pt x="1928" y="438"/>
                    </a:cubicBezTo>
                    <a:cubicBezTo>
                      <a:pt x="1987" y="415"/>
                      <a:pt x="2036" y="367"/>
                      <a:pt x="2084" y="321"/>
                    </a:cubicBezTo>
                    <a:cubicBezTo>
                      <a:pt x="2095" y="321"/>
                      <a:pt x="2107" y="250"/>
                      <a:pt x="2107" y="202"/>
                    </a:cubicBezTo>
                    <a:cubicBezTo>
                      <a:pt x="2107" y="106"/>
                      <a:pt x="2092" y="97"/>
                      <a:pt x="2079" y="97"/>
                    </a:cubicBezTo>
                    <a:cubicBezTo>
                      <a:pt x="2076" y="97"/>
                      <a:pt x="2072" y="97"/>
                      <a:pt x="2070" y="97"/>
                    </a:cubicBezTo>
                    <a:lnTo>
                      <a:pt x="2058" y="97"/>
                    </a:lnTo>
                    <a:cubicBezTo>
                      <a:pt x="2030" y="118"/>
                      <a:pt x="1996" y="150"/>
                      <a:pt x="1962" y="150"/>
                    </a:cubicBezTo>
                    <a:cubicBezTo>
                      <a:pt x="1943" y="150"/>
                      <a:pt x="1923" y="139"/>
                      <a:pt x="1905" y="108"/>
                    </a:cubicBezTo>
                    <a:lnTo>
                      <a:pt x="1894" y="108"/>
                    </a:lnTo>
                    <a:cubicBezTo>
                      <a:pt x="1840" y="150"/>
                      <a:pt x="1784" y="167"/>
                      <a:pt x="1728" y="167"/>
                    </a:cubicBezTo>
                    <a:cubicBezTo>
                      <a:pt x="1672" y="167"/>
                      <a:pt x="1616" y="150"/>
                      <a:pt x="1562" y="120"/>
                    </a:cubicBezTo>
                    <a:cubicBezTo>
                      <a:pt x="1541" y="107"/>
                      <a:pt x="1520" y="102"/>
                      <a:pt x="1500" y="102"/>
                    </a:cubicBezTo>
                    <a:cubicBezTo>
                      <a:pt x="1432" y="102"/>
                      <a:pt x="1363" y="154"/>
                      <a:pt x="1293" y="154"/>
                    </a:cubicBezTo>
                    <a:cubicBezTo>
                      <a:pt x="1265" y="154"/>
                      <a:pt x="1236" y="145"/>
                      <a:pt x="1207" y="120"/>
                    </a:cubicBezTo>
                    <a:lnTo>
                      <a:pt x="1196" y="120"/>
                    </a:lnTo>
                    <a:cubicBezTo>
                      <a:pt x="1173" y="131"/>
                      <a:pt x="1162" y="131"/>
                      <a:pt x="1147" y="131"/>
                    </a:cubicBezTo>
                    <a:cubicBezTo>
                      <a:pt x="1113" y="120"/>
                      <a:pt x="1076" y="60"/>
                      <a:pt x="1042" y="60"/>
                    </a:cubicBezTo>
                    <a:cubicBezTo>
                      <a:pt x="1035" y="58"/>
                      <a:pt x="1028" y="57"/>
                      <a:pt x="1020" y="57"/>
                    </a:cubicBezTo>
                    <a:cubicBezTo>
                      <a:pt x="953" y="57"/>
                      <a:pt x="885" y="134"/>
                      <a:pt x="816" y="134"/>
                    </a:cubicBezTo>
                    <a:cubicBezTo>
                      <a:pt x="808" y="134"/>
                      <a:pt x="800" y="133"/>
                      <a:pt x="793" y="131"/>
                    </a:cubicBezTo>
                    <a:cubicBezTo>
                      <a:pt x="772" y="126"/>
                      <a:pt x="752" y="124"/>
                      <a:pt x="731" y="124"/>
                    </a:cubicBezTo>
                    <a:cubicBezTo>
                      <a:pt x="686" y="124"/>
                      <a:pt x="641" y="133"/>
                      <a:pt x="599" y="133"/>
                    </a:cubicBezTo>
                    <a:cubicBezTo>
                      <a:pt x="573" y="133"/>
                      <a:pt x="547" y="130"/>
                      <a:pt x="523" y="120"/>
                    </a:cubicBezTo>
                    <a:cubicBezTo>
                      <a:pt x="509" y="120"/>
                      <a:pt x="498" y="108"/>
                      <a:pt x="486" y="108"/>
                    </a:cubicBezTo>
                    <a:cubicBezTo>
                      <a:pt x="404" y="71"/>
                      <a:pt x="322" y="37"/>
                      <a:pt x="23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9"/>
              <p:cNvSpPr/>
              <p:nvPr/>
            </p:nvSpPr>
            <p:spPr>
              <a:xfrm>
                <a:off x="-1246704" y="2855497"/>
                <a:ext cx="74" cy="74"/>
              </a:xfrm>
              <a:custGeom>
                <a:avLst/>
                <a:gdLst/>
                <a:ahLst/>
                <a:cxnLst/>
                <a:rect l="l" t="t" r="r" b="b"/>
                <a:pathLst>
                  <a:path w="1" h="1" extrusionOk="0">
                    <a:moveTo>
                      <a:pt x="1" y="0"/>
                    </a:moveTo>
                    <a:lnTo>
                      <a:pt x="1"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9"/>
              <p:cNvSpPr/>
              <p:nvPr/>
            </p:nvSpPr>
            <p:spPr>
              <a:xfrm>
                <a:off x="-1246704" y="2834853"/>
                <a:ext cx="23741" cy="30745"/>
              </a:xfrm>
              <a:custGeom>
                <a:avLst/>
                <a:gdLst/>
                <a:ahLst/>
                <a:cxnLst/>
                <a:rect l="l" t="t" r="r" b="b"/>
                <a:pathLst>
                  <a:path w="322" h="417" extrusionOk="0">
                    <a:moveTo>
                      <a:pt x="132" y="0"/>
                    </a:moveTo>
                    <a:cubicBezTo>
                      <a:pt x="101" y="0"/>
                      <a:pt x="69" y="10"/>
                      <a:pt x="38" y="31"/>
                    </a:cubicBezTo>
                    <a:cubicBezTo>
                      <a:pt x="1" y="42"/>
                      <a:pt x="1" y="161"/>
                      <a:pt x="1" y="280"/>
                    </a:cubicBezTo>
                    <a:cubicBezTo>
                      <a:pt x="12" y="303"/>
                      <a:pt x="24" y="326"/>
                      <a:pt x="38" y="340"/>
                    </a:cubicBezTo>
                    <a:cubicBezTo>
                      <a:pt x="76" y="397"/>
                      <a:pt x="118" y="416"/>
                      <a:pt x="159" y="416"/>
                    </a:cubicBezTo>
                    <a:cubicBezTo>
                      <a:pt x="194" y="416"/>
                      <a:pt x="229" y="402"/>
                      <a:pt x="262" y="385"/>
                    </a:cubicBezTo>
                    <a:cubicBezTo>
                      <a:pt x="285" y="374"/>
                      <a:pt x="307" y="314"/>
                      <a:pt x="322" y="127"/>
                    </a:cubicBezTo>
                    <a:cubicBezTo>
                      <a:pt x="258" y="40"/>
                      <a:pt x="195" y="0"/>
                      <a:pt x="13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9"/>
              <p:cNvSpPr/>
              <p:nvPr/>
            </p:nvSpPr>
            <p:spPr>
              <a:xfrm>
                <a:off x="-1300674" y="2841415"/>
                <a:ext cx="18285" cy="25584"/>
              </a:xfrm>
              <a:custGeom>
                <a:avLst/>
                <a:gdLst/>
                <a:ahLst/>
                <a:cxnLst/>
                <a:rect l="l" t="t" r="r" b="b"/>
                <a:pathLst>
                  <a:path w="248" h="347" extrusionOk="0">
                    <a:moveTo>
                      <a:pt x="182" y="0"/>
                    </a:moveTo>
                    <a:cubicBezTo>
                      <a:pt x="147" y="0"/>
                      <a:pt x="110" y="76"/>
                      <a:pt x="73" y="76"/>
                    </a:cubicBezTo>
                    <a:cubicBezTo>
                      <a:pt x="64" y="76"/>
                      <a:pt x="55" y="72"/>
                      <a:pt x="46" y="61"/>
                    </a:cubicBezTo>
                    <a:cubicBezTo>
                      <a:pt x="45" y="60"/>
                      <a:pt x="44" y="60"/>
                      <a:pt x="43" y="60"/>
                    </a:cubicBezTo>
                    <a:cubicBezTo>
                      <a:pt x="32" y="60"/>
                      <a:pt x="11" y="124"/>
                      <a:pt x="1" y="166"/>
                    </a:cubicBezTo>
                    <a:cubicBezTo>
                      <a:pt x="16" y="282"/>
                      <a:pt x="32" y="346"/>
                      <a:pt x="49" y="346"/>
                    </a:cubicBezTo>
                    <a:cubicBezTo>
                      <a:pt x="56" y="346"/>
                      <a:pt x="64" y="334"/>
                      <a:pt x="72" y="308"/>
                    </a:cubicBezTo>
                    <a:cubicBezTo>
                      <a:pt x="87" y="277"/>
                      <a:pt x="102" y="267"/>
                      <a:pt x="118" y="267"/>
                    </a:cubicBezTo>
                    <a:cubicBezTo>
                      <a:pt x="126" y="267"/>
                      <a:pt x="134" y="270"/>
                      <a:pt x="143" y="274"/>
                    </a:cubicBezTo>
                    <a:cubicBezTo>
                      <a:pt x="157" y="278"/>
                      <a:pt x="172" y="288"/>
                      <a:pt x="187" y="288"/>
                    </a:cubicBezTo>
                    <a:cubicBezTo>
                      <a:pt x="208" y="288"/>
                      <a:pt x="228" y="271"/>
                      <a:pt x="248" y="203"/>
                    </a:cubicBezTo>
                    <a:cubicBezTo>
                      <a:pt x="225" y="1"/>
                      <a:pt x="225" y="12"/>
                      <a:pt x="188" y="1"/>
                    </a:cubicBezTo>
                    <a:cubicBezTo>
                      <a:pt x="186" y="1"/>
                      <a:pt x="184" y="0"/>
                      <a:pt x="18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p:nvPr/>
            </p:nvSpPr>
            <p:spPr>
              <a:xfrm>
                <a:off x="-1269265" y="2837065"/>
                <a:ext cx="20128" cy="28976"/>
              </a:xfrm>
              <a:custGeom>
                <a:avLst/>
                <a:gdLst/>
                <a:ahLst/>
                <a:cxnLst/>
                <a:rect l="l" t="t" r="r" b="b"/>
                <a:pathLst>
                  <a:path w="273" h="393" extrusionOk="0">
                    <a:moveTo>
                      <a:pt x="188" y="1"/>
                    </a:moveTo>
                    <a:cubicBezTo>
                      <a:pt x="131" y="12"/>
                      <a:pt x="71" y="26"/>
                      <a:pt x="23" y="49"/>
                    </a:cubicBezTo>
                    <a:cubicBezTo>
                      <a:pt x="12" y="49"/>
                      <a:pt x="0" y="120"/>
                      <a:pt x="0" y="168"/>
                    </a:cubicBezTo>
                    <a:cubicBezTo>
                      <a:pt x="0" y="225"/>
                      <a:pt x="0" y="296"/>
                      <a:pt x="12" y="355"/>
                    </a:cubicBezTo>
                    <a:cubicBezTo>
                      <a:pt x="12" y="381"/>
                      <a:pt x="23" y="392"/>
                      <a:pt x="34" y="392"/>
                    </a:cubicBezTo>
                    <a:cubicBezTo>
                      <a:pt x="94" y="392"/>
                      <a:pt x="154" y="392"/>
                      <a:pt x="213" y="367"/>
                    </a:cubicBezTo>
                    <a:cubicBezTo>
                      <a:pt x="236" y="367"/>
                      <a:pt x="247" y="284"/>
                      <a:pt x="273" y="250"/>
                    </a:cubicBezTo>
                    <a:cubicBezTo>
                      <a:pt x="247" y="108"/>
                      <a:pt x="225" y="1"/>
                      <a:pt x="18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9"/>
              <p:cNvSpPr/>
              <p:nvPr/>
            </p:nvSpPr>
            <p:spPr>
              <a:xfrm>
                <a:off x="-1249210" y="2855497"/>
                <a:ext cx="74" cy="74"/>
              </a:xfrm>
              <a:custGeom>
                <a:avLst/>
                <a:gdLst/>
                <a:ahLst/>
                <a:cxnLst/>
                <a:rect l="l" t="t" r="r" b="b"/>
                <a:pathLst>
                  <a:path w="1" h="1" extrusionOk="0">
                    <a:moveTo>
                      <a:pt x="1" y="0"/>
                    </a:moveTo>
                    <a:lnTo>
                      <a:pt x="1"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9"/>
              <p:cNvSpPr/>
              <p:nvPr/>
            </p:nvSpPr>
            <p:spPr>
              <a:xfrm>
                <a:off x="-1279735" y="2840456"/>
                <a:ext cx="7004" cy="23815"/>
              </a:xfrm>
              <a:custGeom>
                <a:avLst/>
                <a:gdLst/>
                <a:ahLst/>
                <a:cxnLst/>
                <a:rect l="l" t="t" r="r" b="b"/>
                <a:pathLst>
                  <a:path w="95" h="323" extrusionOk="0">
                    <a:moveTo>
                      <a:pt x="47" y="1"/>
                    </a:moveTo>
                    <a:cubicBezTo>
                      <a:pt x="35" y="1"/>
                      <a:pt x="24" y="48"/>
                      <a:pt x="0" y="145"/>
                    </a:cubicBezTo>
                    <a:cubicBezTo>
                      <a:pt x="11" y="263"/>
                      <a:pt x="21" y="323"/>
                      <a:pt x="50" y="323"/>
                    </a:cubicBezTo>
                    <a:cubicBezTo>
                      <a:pt x="53" y="323"/>
                      <a:pt x="57" y="322"/>
                      <a:pt x="60" y="321"/>
                    </a:cubicBezTo>
                    <a:cubicBezTo>
                      <a:pt x="83" y="309"/>
                      <a:pt x="94" y="275"/>
                      <a:pt x="94" y="133"/>
                    </a:cubicBezTo>
                    <a:cubicBezTo>
                      <a:pt x="70" y="45"/>
                      <a:pt x="58" y="1"/>
                      <a:pt x="4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9"/>
              <p:cNvSpPr/>
              <p:nvPr/>
            </p:nvSpPr>
            <p:spPr>
              <a:xfrm>
                <a:off x="-1287698" y="1698151"/>
                <a:ext cx="21824" cy="27649"/>
              </a:xfrm>
              <a:custGeom>
                <a:avLst/>
                <a:gdLst/>
                <a:ahLst/>
                <a:cxnLst/>
                <a:rect l="l" t="t" r="r" b="b"/>
                <a:pathLst>
                  <a:path w="296" h="375" extrusionOk="0">
                    <a:moveTo>
                      <a:pt x="101" y="1"/>
                    </a:moveTo>
                    <a:cubicBezTo>
                      <a:pt x="80" y="1"/>
                      <a:pt x="59" y="3"/>
                      <a:pt x="38" y="7"/>
                    </a:cubicBezTo>
                    <a:cubicBezTo>
                      <a:pt x="26" y="7"/>
                      <a:pt x="12" y="64"/>
                      <a:pt x="1" y="134"/>
                    </a:cubicBezTo>
                    <a:cubicBezTo>
                      <a:pt x="60" y="302"/>
                      <a:pt x="120" y="362"/>
                      <a:pt x="179" y="373"/>
                    </a:cubicBezTo>
                    <a:cubicBezTo>
                      <a:pt x="190" y="373"/>
                      <a:pt x="202" y="375"/>
                      <a:pt x="213" y="375"/>
                    </a:cubicBezTo>
                    <a:cubicBezTo>
                      <a:pt x="247" y="375"/>
                      <a:pt x="279" y="355"/>
                      <a:pt x="296" y="194"/>
                    </a:cubicBezTo>
                    <a:cubicBezTo>
                      <a:pt x="284" y="89"/>
                      <a:pt x="273" y="18"/>
                      <a:pt x="250" y="18"/>
                    </a:cubicBezTo>
                    <a:cubicBezTo>
                      <a:pt x="201" y="10"/>
                      <a:pt x="151" y="1"/>
                      <a:pt x="10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1262334" y="1699478"/>
                <a:ext cx="7963" cy="23151"/>
              </a:xfrm>
              <a:custGeom>
                <a:avLst/>
                <a:gdLst/>
                <a:ahLst/>
                <a:cxnLst/>
                <a:rect l="l" t="t" r="r" b="b"/>
                <a:pathLst>
                  <a:path w="108" h="314" extrusionOk="0">
                    <a:moveTo>
                      <a:pt x="0" y="0"/>
                    </a:moveTo>
                    <a:cubicBezTo>
                      <a:pt x="9" y="217"/>
                      <a:pt x="27" y="314"/>
                      <a:pt x="51" y="314"/>
                    </a:cubicBezTo>
                    <a:cubicBezTo>
                      <a:pt x="57" y="314"/>
                      <a:pt x="64" y="307"/>
                      <a:pt x="71" y="295"/>
                    </a:cubicBezTo>
                    <a:cubicBezTo>
                      <a:pt x="82" y="284"/>
                      <a:pt x="94" y="213"/>
                      <a:pt x="94" y="153"/>
                    </a:cubicBezTo>
                    <a:cubicBezTo>
                      <a:pt x="108" y="131"/>
                      <a:pt x="82" y="46"/>
                      <a:pt x="82" y="34"/>
                    </a:cubicBezTo>
                    <a:cubicBezTo>
                      <a:pt x="60" y="11"/>
                      <a:pt x="37" y="11"/>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1251054" y="1697487"/>
                <a:ext cx="11354" cy="24626"/>
              </a:xfrm>
              <a:custGeom>
                <a:avLst/>
                <a:gdLst/>
                <a:ahLst/>
                <a:cxnLst/>
                <a:rect l="l" t="t" r="r" b="b"/>
                <a:pathLst>
                  <a:path w="154" h="334" extrusionOk="0">
                    <a:moveTo>
                      <a:pt x="94" y="0"/>
                    </a:moveTo>
                    <a:cubicBezTo>
                      <a:pt x="64" y="0"/>
                      <a:pt x="30" y="63"/>
                      <a:pt x="0" y="180"/>
                    </a:cubicBezTo>
                    <a:cubicBezTo>
                      <a:pt x="12" y="311"/>
                      <a:pt x="37" y="334"/>
                      <a:pt x="60" y="334"/>
                    </a:cubicBezTo>
                    <a:cubicBezTo>
                      <a:pt x="83" y="334"/>
                      <a:pt x="108" y="322"/>
                      <a:pt x="142" y="285"/>
                    </a:cubicBezTo>
                    <a:cubicBezTo>
                      <a:pt x="154" y="263"/>
                      <a:pt x="154" y="132"/>
                      <a:pt x="142" y="73"/>
                    </a:cubicBezTo>
                    <a:cubicBezTo>
                      <a:pt x="129" y="24"/>
                      <a:pt x="113" y="0"/>
                      <a:pt x="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1324268" y="1695791"/>
                <a:ext cx="33326" cy="29197"/>
              </a:xfrm>
              <a:custGeom>
                <a:avLst/>
                <a:gdLst/>
                <a:ahLst/>
                <a:cxnLst/>
                <a:rect l="l" t="t" r="r" b="b"/>
                <a:pathLst>
                  <a:path w="452" h="396" extrusionOk="0">
                    <a:moveTo>
                      <a:pt x="371" y="0"/>
                    </a:moveTo>
                    <a:cubicBezTo>
                      <a:pt x="362" y="0"/>
                      <a:pt x="352" y="2"/>
                      <a:pt x="343" y="2"/>
                    </a:cubicBezTo>
                    <a:cubicBezTo>
                      <a:pt x="339" y="1"/>
                      <a:pt x="335" y="1"/>
                      <a:pt x="331" y="1"/>
                    </a:cubicBezTo>
                    <a:cubicBezTo>
                      <a:pt x="270" y="1"/>
                      <a:pt x="210" y="56"/>
                      <a:pt x="155" y="56"/>
                    </a:cubicBezTo>
                    <a:cubicBezTo>
                      <a:pt x="139" y="56"/>
                      <a:pt x="123" y="51"/>
                      <a:pt x="108" y="39"/>
                    </a:cubicBezTo>
                    <a:cubicBezTo>
                      <a:pt x="102" y="34"/>
                      <a:pt x="95" y="32"/>
                      <a:pt x="89" y="32"/>
                    </a:cubicBezTo>
                    <a:cubicBezTo>
                      <a:pt x="59" y="32"/>
                      <a:pt x="31" y="84"/>
                      <a:pt x="0" y="192"/>
                    </a:cubicBezTo>
                    <a:cubicBezTo>
                      <a:pt x="85" y="386"/>
                      <a:pt x="168" y="391"/>
                      <a:pt x="252" y="391"/>
                    </a:cubicBezTo>
                    <a:cubicBezTo>
                      <a:pt x="256" y="391"/>
                      <a:pt x="260" y="391"/>
                      <a:pt x="264" y="391"/>
                    </a:cubicBezTo>
                    <a:cubicBezTo>
                      <a:pt x="283" y="391"/>
                      <a:pt x="302" y="391"/>
                      <a:pt x="321" y="394"/>
                    </a:cubicBezTo>
                    <a:cubicBezTo>
                      <a:pt x="326" y="395"/>
                      <a:pt x="332" y="396"/>
                      <a:pt x="338" y="396"/>
                    </a:cubicBezTo>
                    <a:cubicBezTo>
                      <a:pt x="376" y="396"/>
                      <a:pt x="409" y="356"/>
                      <a:pt x="451" y="192"/>
                    </a:cubicBezTo>
                    <a:cubicBezTo>
                      <a:pt x="426" y="132"/>
                      <a:pt x="426" y="50"/>
                      <a:pt x="403" y="25"/>
                    </a:cubicBezTo>
                    <a:cubicBezTo>
                      <a:pt x="396" y="4"/>
                      <a:pt x="384" y="0"/>
                      <a:pt x="37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1476004" y="1689819"/>
                <a:ext cx="97766" cy="42837"/>
              </a:xfrm>
              <a:custGeom>
                <a:avLst/>
                <a:gdLst/>
                <a:ahLst/>
                <a:cxnLst/>
                <a:rect l="l" t="t" r="r" b="b"/>
                <a:pathLst>
                  <a:path w="1326" h="581" extrusionOk="0">
                    <a:moveTo>
                      <a:pt x="37" y="1"/>
                    </a:moveTo>
                    <a:cubicBezTo>
                      <a:pt x="26" y="1"/>
                      <a:pt x="12" y="1"/>
                      <a:pt x="1" y="23"/>
                    </a:cubicBezTo>
                    <a:lnTo>
                      <a:pt x="1" y="497"/>
                    </a:lnTo>
                    <a:cubicBezTo>
                      <a:pt x="1" y="497"/>
                      <a:pt x="1" y="509"/>
                      <a:pt x="12" y="509"/>
                    </a:cubicBezTo>
                    <a:cubicBezTo>
                      <a:pt x="12" y="520"/>
                      <a:pt x="26" y="520"/>
                      <a:pt x="26" y="520"/>
                    </a:cubicBezTo>
                    <a:cubicBezTo>
                      <a:pt x="56" y="520"/>
                      <a:pt x="93" y="536"/>
                      <a:pt x="128" y="536"/>
                    </a:cubicBezTo>
                    <a:cubicBezTo>
                      <a:pt x="146" y="536"/>
                      <a:pt x="163" y="532"/>
                      <a:pt x="179" y="520"/>
                    </a:cubicBezTo>
                    <a:cubicBezTo>
                      <a:pt x="236" y="474"/>
                      <a:pt x="290" y="451"/>
                      <a:pt x="345" y="451"/>
                    </a:cubicBezTo>
                    <a:cubicBezTo>
                      <a:pt x="403" y="451"/>
                      <a:pt x="461" y="477"/>
                      <a:pt x="523" y="531"/>
                    </a:cubicBezTo>
                    <a:cubicBezTo>
                      <a:pt x="557" y="565"/>
                      <a:pt x="591" y="580"/>
                      <a:pt x="625" y="580"/>
                    </a:cubicBezTo>
                    <a:cubicBezTo>
                      <a:pt x="662" y="580"/>
                      <a:pt x="699" y="562"/>
                      <a:pt x="736" y="531"/>
                    </a:cubicBezTo>
                    <a:cubicBezTo>
                      <a:pt x="788" y="484"/>
                      <a:pt x="841" y="464"/>
                      <a:pt x="894" y="464"/>
                    </a:cubicBezTo>
                    <a:cubicBezTo>
                      <a:pt x="948" y="464"/>
                      <a:pt x="1001" y="484"/>
                      <a:pt x="1053" y="520"/>
                    </a:cubicBezTo>
                    <a:cubicBezTo>
                      <a:pt x="1074" y="534"/>
                      <a:pt x="1094" y="540"/>
                      <a:pt x="1113" y="540"/>
                    </a:cubicBezTo>
                    <a:cubicBezTo>
                      <a:pt x="1193" y="540"/>
                      <a:pt x="1259" y="422"/>
                      <a:pt x="1326" y="202"/>
                    </a:cubicBezTo>
                    <a:cubicBezTo>
                      <a:pt x="1253" y="127"/>
                      <a:pt x="1178" y="53"/>
                      <a:pt x="1104" y="53"/>
                    </a:cubicBezTo>
                    <a:cubicBezTo>
                      <a:pt x="1083" y="53"/>
                      <a:pt x="1062" y="59"/>
                      <a:pt x="1042" y="72"/>
                    </a:cubicBezTo>
                    <a:cubicBezTo>
                      <a:pt x="982" y="94"/>
                      <a:pt x="923" y="120"/>
                      <a:pt x="863" y="120"/>
                    </a:cubicBezTo>
                    <a:cubicBezTo>
                      <a:pt x="850" y="121"/>
                      <a:pt x="838" y="122"/>
                      <a:pt x="824" y="122"/>
                    </a:cubicBezTo>
                    <a:cubicBezTo>
                      <a:pt x="752" y="122"/>
                      <a:pt x="676" y="106"/>
                      <a:pt x="598" y="106"/>
                    </a:cubicBezTo>
                    <a:cubicBezTo>
                      <a:pt x="561" y="106"/>
                      <a:pt x="523" y="109"/>
                      <a:pt x="486" y="120"/>
                    </a:cubicBezTo>
                    <a:cubicBezTo>
                      <a:pt x="460" y="125"/>
                      <a:pt x="435" y="127"/>
                      <a:pt x="409" y="127"/>
                    </a:cubicBezTo>
                    <a:cubicBezTo>
                      <a:pt x="317" y="127"/>
                      <a:pt x="225" y="98"/>
                      <a:pt x="131" y="72"/>
                    </a:cubicBezTo>
                    <a:cubicBezTo>
                      <a:pt x="97" y="60"/>
                      <a:pt x="72" y="12"/>
                      <a:pt x="3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1374699" y="1694243"/>
                <a:ext cx="47113" cy="29492"/>
              </a:xfrm>
              <a:custGeom>
                <a:avLst/>
                <a:gdLst/>
                <a:ahLst/>
                <a:cxnLst/>
                <a:rect l="l" t="t" r="r" b="b"/>
                <a:pathLst>
                  <a:path w="639" h="400" extrusionOk="0">
                    <a:moveTo>
                      <a:pt x="82" y="0"/>
                    </a:moveTo>
                    <a:cubicBezTo>
                      <a:pt x="71" y="0"/>
                      <a:pt x="57" y="12"/>
                      <a:pt x="34" y="46"/>
                    </a:cubicBezTo>
                    <a:cubicBezTo>
                      <a:pt x="23" y="71"/>
                      <a:pt x="11" y="131"/>
                      <a:pt x="0" y="176"/>
                    </a:cubicBezTo>
                    <a:cubicBezTo>
                      <a:pt x="57" y="355"/>
                      <a:pt x="57" y="366"/>
                      <a:pt x="116" y="378"/>
                    </a:cubicBezTo>
                    <a:cubicBezTo>
                      <a:pt x="198" y="385"/>
                      <a:pt x="274" y="400"/>
                      <a:pt x="351" y="400"/>
                    </a:cubicBezTo>
                    <a:cubicBezTo>
                      <a:pt x="387" y="400"/>
                      <a:pt x="423" y="397"/>
                      <a:pt x="460" y="389"/>
                    </a:cubicBezTo>
                    <a:cubicBezTo>
                      <a:pt x="508" y="389"/>
                      <a:pt x="568" y="355"/>
                      <a:pt x="639" y="224"/>
                    </a:cubicBezTo>
                    <a:cubicBezTo>
                      <a:pt x="613" y="176"/>
                      <a:pt x="602" y="142"/>
                      <a:pt x="590" y="131"/>
                    </a:cubicBezTo>
                    <a:cubicBezTo>
                      <a:pt x="474" y="12"/>
                      <a:pt x="356" y="2"/>
                      <a:pt x="234" y="2"/>
                    </a:cubicBezTo>
                    <a:cubicBezTo>
                      <a:pt x="209" y="2"/>
                      <a:pt x="183" y="2"/>
                      <a:pt x="157" y="2"/>
                    </a:cubicBezTo>
                    <a:cubicBezTo>
                      <a:pt x="132" y="2"/>
                      <a:pt x="107" y="2"/>
                      <a:pt x="8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1023449" y="1689819"/>
                <a:ext cx="195311" cy="42837"/>
              </a:xfrm>
              <a:custGeom>
                <a:avLst/>
                <a:gdLst/>
                <a:ahLst/>
                <a:cxnLst/>
                <a:rect l="l" t="t" r="r" b="b"/>
                <a:pathLst>
                  <a:path w="2649" h="581" extrusionOk="0">
                    <a:moveTo>
                      <a:pt x="1278" y="1"/>
                    </a:moveTo>
                    <a:cubicBezTo>
                      <a:pt x="1252" y="12"/>
                      <a:pt x="1218" y="60"/>
                      <a:pt x="1196" y="72"/>
                    </a:cubicBezTo>
                    <a:cubicBezTo>
                      <a:pt x="1102" y="98"/>
                      <a:pt x="1008" y="127"/>
                      <a:pt x="909" y="127"/>
                    </a:cubicBezTo>
                    <a:cubicBezTo>
                      <a:pt x="882" y="127"/>
                      <a:pt x="855" y="125"/>
                      <a:pt x="827" y="120"/>
                    </a:cubicBezTo>
                    <a:cubicBezTo>
                      <a:pt x="793" y="109"/>
                      <a:pt x="759" y="106"/>
                      <a:pt x="724" y="106"/>
                    </a:cubicBezTo>
                    <a:cubicBezTo>
                      <a:pt x="649" y="106"/>
                      <a:pt x="571" y="122"/>
                      <a:pt x="492" y="122"/>
                    </a:cubicBezTo>
                    <a:cubicBezTo>
                      <a:pt x="478" y="122"/>
                      <a:pt x="464" y="121"/>
                      <a:pt x="449" y="120"/>
                    </a:cubicBezTo>
                    <a:cubicBezTo>
                      <a:pt x="390" y="120"/>
                      <a:pt x="330" y="94"/>
                      <a:pt x="285" y="72"/>
                    </a:cubicBezTo>
                    <a:cubicBezTo>
                      <a:pt x="261" y="59"/>
                      <a:pt x="239" y="53"/>
                      <a:pt x="217" y="53"/>
                    </a:cubicBezTo>
                    <a:cubicBezTo>
                      <a:pt x="140" y="53"/>
                      <a:pt x="74" y="127"/>
                      <a:pt x="1" y="202"/>
                    </a:cubicBezTo>
                    <a:cubicBezTo>
                      <a:pt x="67" y="422"/>
                      <a:pt x="134" y="540"/>
                      <a:pt x="214" y="540"/>
                    </a:cubicBezTo>
                    <a:cubicBezTo>
                      <a:pt x="233" y="540"/>
                      <a:pt x="253" y="534"/>
                      <a:pt x="273" y="520"/>
                    </a:cubicBezTo>
                    <a:cubicBezTo>
                      <a:pt x="326" y="484"/>
                      <a:pt x="379" y="464"/>
                      <a:pt x="432" y="464"/>
                    </a:cubicBezTo>
                    <a:cubicBezTo>
                      <a:pt x="485" y="464"/>
                      <a:pt x="539" y="484"/>
                      <a:pt x="591" y="531"/>
                    </a:cubicBezTo>
                    <a:cubicBezTo>
                      <a:pt x="628" y="562"/>
                      <a:pt x="665" y="580"/>
                      <a:pt x="702" y="580"/>
                    </a:cubicBezTo>
                    <a:cubicBezTo>
                      <a:pt x="736" y="580"/>
                      <a:pt x="770" y="565"/>
                      <a:pt x="804" y="531"/>
                    </a:cubicBezTo>
                    <a:cubicBezTo>
                      <a:pt x="865" y="477"/>
                      <a:pt x="923" y="451"/>
                      <a:pt x="980" y="451"/>
                    </a:cubicBezTo>
                    <a:cubicBezTo>
                      <a:pt x="1035" y="451"/>
                      <a:pt x="1089" y="474"/>
                      <a:pt x="1147" y="520"/>
                    </a:cubicBezTo>
                    <a:cubicBezTo>
                      <a:pt x="1163" y="532"/>
                      <a:pt x="1179" y="536"/>
                      <a:pt x="1195" y="536"/>
                    </a:cubicBezTo>
                    <a:cubicBezTo>
                      <a:pt x="1227" y="536"/>
                      <a:pt x="1261" y="520"/>
                      <a:pt x="1301" y="520"/>
                    </a:cubicBezTo>
                    <a:cubicBezTo>
                      <a:pt x="1301" y="520"/>
                      <a:pt x="1312" y="520"/>
                      <a:pt x="1312" y="509"/>
                    </a:cubicBezTo>
                    <a:lnTo>
                      <a:pt x="1323" y="497"/>
                    </a:lnTo>
                    <a:cubicBezTo>
                      <a:pt x="1337" y="497"/>
                      <a:pt x="1337" y="509"/>
                      <a:pt x="1337" y="509"/>
                    </a:cubicBezTo>
                    <a:cubicBezTo>
                      <a:pt x="1349" y="520"/>
                      <a:pt x="1349" y="520"/>
                      <a:pt x="1360" y="520"/>
                    </a:cubicBezTo>
                    <a:cubicBezTo>
                      <a:pt x="1392" y="520"/>
                      <a:pt x="1423" y="536"/>
                      <a:pt x="1455" y="536"/>
                    </a:cubicBezTo>
                    <a:cubicBezTo>
                      <a:pt x="1470" y="536"/>
                      <a:pt x="1486" y="532"/>
                      <a:pt x="1502" y="520"/>
                    </a:cubicBezTo>
                    <a:cubicBezTo>
                      <a:pt x="1560" y="474"/>
                      <a:pt x="1617" y="451"/>
                      <a:pt x="1674" y="451"/>
                    </a:cubicBezTo>
                    <a:cubicBezTo>
                      <a:pt x="1735" y="451"/>
                      <a:pt x="1796" y="477"/>
                      <a:pt x="1857" y="531"/>
                    </a:cubicBezTo>
                    <a:cubicBezTo>
                      <a:pt x="1885" y="565"/>
                      <a:pt x="1916" y="580"/>
                      <a:pt x="1949" y="580"/>
                    </a:cubicBezTo>
                    <a:cubicBezTo>
                      <a:pt x="1984" y="580"/>
                      <a:pt x="2021" y="562"/>
                      <a:pt x="2058" y="531"/>
                    </a:cubicBezTo>
                    <a:cubicBezTo>
                      <a:pt x="2111" y="484"/>
                      <a:pt x="2167" y="464"/>
                      <a:pt x="2223" y="464"/>
                    </a:cubicBezTo>
                    <a:cubicBezTo>
                      <a:pt x="2279" y="464"/>
                      <a:pt x="2335" y="484"/>
                      <a:pt x="2387" y="520"/>
                    </a:cubicBezTo>
                    <a:cubicBezTo>
                      <a:pt x="2408" y="534"/>
                      <a:pt x="2428" y="540"/>
                      <a:pt x="2447" y="540"/>
                    </a:cubicBezTo>
                    <a:cubicBezTo>
                      <a:pt x="2527" y="540"/>
                      <a:pt x="2591" y="422"/>
                      <a:pt x="2649" y="202"/>
                    </a:cubicBezTo>
                    <a:cubicBezTo>
                      <a:pt x="2584" y="127"/>
                      <a:pt x="2513" y="53"/>
                      <a:pt x="2439" y="53"/>
                    </a:cubicBezTo>
                    <a:cubicBezTo>
                      <a:pt x="2418" y="53"/>
                      <a:pt x="2397" y="59"/>
                      <a:pt x="2376" y="72"/>
                    </a:cubicBezTo>
                    <a:cubicBezTo>
                      <a:pt x="2317" y="94"/>
                      <a:pt x="2260" y="120"/>
                      <a:pt x="2200" y="120"/>
                    </a:cubicBezTo>
                    <a:cubicBezTo>
                      <a:pt x="2186" y="121"/>
                      <a:pt x="2172" y="122"/>
                      <a:pt x="2158" y="122"/>
                    </a:cubicBezTo>
                    <a:cubicBezTo>
                      <a:pt x="2080" y="122"/>
                      <a:pt x="2006" y="106"/>
                      <a:pt x="1930" y="106"/>
                    </a:cubicBezTo>
                    <a:cubicBezTo>
                      <a:pt x="1894" y="106"/>
                      <a:pt x="1857" y="109"/>
                      <a:pt x="1820" y="120"/>
                    </a:cubicBezTo>
                    <a:cubicBezTo>
                      <a:pt x="1795" y="125"/>
                      <a:pt x="1770" y="127"/>
                      <a:pt x="1745" y="127"/>
                    </a:cubicBezTo>
                    <a:cubicBezTo>
                      <a:pt x="1652" y="127"/>
                      <a:pt x="1559" y="98"/>
                      <a:pt x="1465" y="72"/>
                    </a:cubicBezTo>
                    <a:cubicBezTo>
                      <a:pt x="1431" y="60"/>
                      <a:pt x="1408" y="12"/>
                      <a:pt x="1372" y="1"/>
                    </a:cubicBezTo>
                    <a:cubicBezTo>
                      <a:pt x="1360" y="1"/>
                      <a:pt x="1337" y="1"/>
                      <a:pt x="1323" y="23"/>
                    </a:cubicBezTo>
                    <a:cubicBezTo>
                      <a:pt x="1312" y="1"/>
                      <a:pt x="1301" y="1"/>
                      <a:pt x="127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1235349" y="1693506"/>
                <a:ext cx="210131" cy="34801"/>
              </a:xfrm>
              <a:custGeom>
                <a:avLst/>
                <a:gdLst/>
                <a:ahLst/>
                <a:cxnLst/>
                <a:rect l="l" t="t" r="r" b="b"/>
                <a:pathLst>
                  <a:path w="2850" h="472" extrusionOk="0">
                    <a:moveTo>
                      <a:pt x="139" y="0"/>
                    </a:moveTo>
                    <a:cubicBezTo>
                      <a:pt x="122" y="0"/>
                      <a:pt x="102" y="30"/>
                      <a:pt x="79" y="30"/>
                    </a:cubicBezTo>
                    <a:cubicBezTo>
                      <a:pt x="73" y="30"/>
                      <a:pt x="66" y="28"/>
                      <a:pt x="60" y="22"/>
                    </a:cubicBezTo>
                    <a:cubicBezTo>
                      <a:pt x="55" y="16"/>
                      <a:pt x="50" y="13"/>
                      <a:pt x="46" y="13"/>
                    </a:cubicBezTo>
                    <a:cubicBezTo>
                      <a:pt x="21" y="13"/>
                      <a:pt x="10" y="103"/>
                      <a:pt x="0" y="294"/>
                    </a:cubicBezTo>
                    <a:cubicBezTo>
                      <a:pt x="0" y="328"/>
                      <a:pt x="11" y="354"/>
                      <a:pt x="11" y="354"/>
                    </a:cubicBezTo>
                    <a:cubicBezTo>
                      <a:pt x="48" y="373"/>
                      <a:pt x="87" y="378"/>
                      <a:pt x="124" y="378"/>
                    </a:cubicBezTo>
                    <a:cubicBezTo>
                      <a:pt x="160" y="378"/>
                      <a:pt x="194" y="374"/>
                      <a:pt x="225" y="374"/>
                    </a:cubicBezTo>
                    <a:cubicBezTo>
                      <a:pt x="238" y="374"/>
                      <a:pt x="250" y="374"/>
                      <a:pt x="261" y="376"/>
                    </a:cubicBezTo>
                    <a:cubicBezTo>
                      <a:pt x="282" y="379"/>
                      <a:pt x="303" y="379"/>
                      <a:pt x="324" y="379"/>
                    </a:cubicBezTo>
                    <a:cubicBezTo>
                      <a:pt x="409" y="379"/>
                      <a:pt x="495" y="365"/>
                      <a:pt x="579" y="365"/>
                    </a:cubicBezTo>
                    <a:cubicBezTo>
                      <a:pt x="604" y="362"/>
                      <a:pt x="629" y="360"/>
                      <a:pt x="653" y="360"/>
                    </a:cubicBezTo>
                    <a:cubicBezTo>
                      <a:pt x="712" y="360"/>
                      <a:pt x="771" y="368"/>
                      <a:pt x="829" y="376"/>
                    </a:cubicBezTo>
                    <a:cubicBezTo>
                      <a:pt x="877" y="388"/>
                      <a:pt x="934" y="436"/>
                      <a:pt x="982" y="436"/>
                    </a:cubicBezTo>
                    <a:cubicBezTo>
                      <a:pt x="1101" y="447"/>
                      <a:pt x="1218" y="447"/>
                      <a:pt x="1337" y="447"/>
                    </a:cubicBezTo>
                    <a:cubicBezTo>
                      <a:pt x="1431" y="447"/>
                      <a:pt x="1521" y="442"/>
                      <a:pt x="1609" y="442"/>
                    </a:cubicBezTo>
                    <a:cubicBezTo>
                      <a:pt x="1653" y="442"/>
                      <a:pt x="1696" y="443"/>
                      <a:pt x="1740" y="447"/>
                    </a:cubicBezTo>
                    <a:cubicBezTo>
                      <a:pt x="1819" y="447"/>
                      <a:pt x="1897" y="434"/>
                      <a:pt x="1975" y="434"/>
                    </a:cubicBezTo>
                    <a:cubicBezTo>
                      <a:pt x="2026" y="434"/>
                      <a:pt x="2077" y="439"/>
                      <a:pt x="2128" y="459"/>
                    </a:cubicBezTo>
                    <a:cubicBezTo>
                      <a:pt x="2151" y="467"/>
                      <a:pt x="2174" y="471"/>
                      <a:pt x="2197" y="471"/>
                    </a:cubicBezTo>
                    <a:cubicBezTo>
                      <a:pt x="2273" y="471"/>
                      <a:pt x="2352" y="428"/>
                      <a:pt x="2424" y="365"/>
                    </a:cubicBezTo>
                    <a:cubicBezTo>
                      <a:pt x="2436" y="359"/>
                      <a:pt x="2448" y="356"/>
                      <a:pt x="2460" y="356"/>
                    </a:cubicBezTo>
                    <a:cubicBezTo>
                      <a:pt x="2472" y="356"/>
                      <a:pt x="2483" y="359"/>
                      <a:pt x="2495" y="365"/>
                    </a:cubicBezTo>
                    <a:cubicBezTo>
                      <a:pt x="2575" y="384"/>
                      <a:pt x="2653" y="444"/>
                      <a:pt x="2731" y="444"/>
                    </a:cubicBezTo>
                    <a:cubicBezTo>
                      <a:pt x="2747" y="444"/>
                      <a:pt x="2763" y="442"/>
                      <a:pt x="2778" y="436"/>
                    </a:cubicBezTo>
                    <a:cubicBezTo>
                      <a:pt x="2804" y="425"/>
                      <a:pt x="2827" y="436"/>
                      <a:pt x="2849" y="294"/>
                    </a:cubicBezTo>
                    <a:cubicBezTo>
                      <a:pt x="2839" y="74"/>
                      <a:pt x="2819" y="9"/>
                      <a:pt x="2787" y="9"/>
                    </a:cubicBezTo>
                    <a:cubicBezTo>
                      <a:pt x="2784" y="9"/>
                      <a:pt x="2781" y="9"/>
                      <a:pt x="2778" y="10"/>
                    </a:cubicBezTo>
                    <a:cubicBezTo>
                      <a:pt x="2673" y="70"/>
                      <a:pt x="2566" y="56"/>
                      <a:pt x="2461" y="70"/>
                    </a:cubicBezTo>
                    <a:cubicBezTo>
                      <a:pt x="2401" y="70"/>
                      <a:pt x="2341" y="92"/>
                      <a:pt x="2282" y="152"/>
                    </a:cubicBezTo>
                    <a:cubicBezTo>
                      <a:pt x="2261" y="168"/>
                      <a:pt x="2242" y="174"/>
                      <a:pt x="2223" y="174"/>
                    </a:cubicBezTo>
                    <a:cubicBezTo>
                      <a:pt x="2189" y="174"/>
                      <a:pt x="2155" y="155"/>
                      <a:pt x="2117" y="141"/>
                    </a:cubicBezTo>
                    <a:cubicBezTo>
                      <a:pt x="2110" y="136"/>
                      <a:pt x="2100" y="134"/>
                      <a:pt x="2091" y="134"/>
                    </a:cubicBezTo>
                    <a:cubicBezTo>
                      <a:pt x="2071" y="134"/>
                      <a:pt x="2050" y="141"/>
                      <a:pt x="2035" y="141"/>
                    </a:cubicBezTo>
                    <a:cubicBezTo>
                      <a:pt x="1941" y="141"/>
                      <a:pt x="1856" y="152"/>
                      <a:pt x="1762" y="152"/>
                    </a:cubicBezTo>
                    <a:cubicBezTo>
                      <a:pt x="1714" y="141"/>
                      <a:pt x="1669" y="92"/>
                      <a:pt x="1609" y="92"/>
                    </a:cubicBezTo>
                    <a:cubicBezTo>
                      <a:pt x="1565" y="92"/>
                      <a:pt x="1516" y="116"/>
                      <a:pt x="1468" y="116"/>
                    </a:cubicBezTo>
                    <a:cubicBezTo>
                      <a:pt x="1439" y="116"/>
                      <a:pt x="1411" y="108"/>
                      <a:pt x="1385" y="81"/>
                    </a:cubicBezTo>
                    <a:cubicBezTo>
                      <a:pt x="1383" y="79"/>
                      <a:pt x="1382" y="79"/>
                      <a:pt x="1380" y="79"/>
                    </a:cubicBezTo>
                    <a:cubicBezTo>
                      <a:pt x="1369" y="79"/>
                      <a:pt x="1356" y="104"/>
                      <a:pt x="1337" y="104"/>
                    </a:cubicBezTo>
                    <a:cubicBezTo>
                      <a:pt x="1277" y="115"/>
                      <a:pt x="1206" y="127"/>
                      <a:pt x="1135" y="141"/>
                    </a:cubicBezTo>
                    <a:cubicBezTo>
                      <a:pt x="1124" y="141"/>
                      <a:pt x="1124" y="115"/>
                      <a:pt x="1113" y="115"/>
                    </a:cubicBezTo>
                    <a:cubicBezTo>
                      <a:pt x="1101" y="104"/>
                      <a:pt x="1076" y="104"/>
                      <a:pt x="1053" y="104"/>
                    </a:cubicBezTo>
                    <a:cubicBezTo>
                      <a:pt x="1042" y="104"/>
                      <a:pt x="1030" y="107"/>
                      <a:pt x="1017" y="107"/>
                    </a:cubicBezTo>
                    <a:cubicBezTo>
                      <a:pt x="1005" y="107"/>
                      <a:pt x="993" y="104"/>
                      <a:pt x="982" y="92"/>
                    </a:cubicBezTo>
                    <a:cubicBezTo>
                      <a:pt x="970" y="81"/>
                      <a:pt x="959" y="76"/>
                      <a:pt x="949" y="76"/>
                    </a:cubicBezTo>
                    <a:cubicBezTo>
                      <a:pt x="916" y="76"/>
                      <a:pt x="888" y="121"/>
                      <a:pt x="851" y="141"/>
                    </a:cubicBezTo>
                    <a:cubicBezTo>
                      <a:pt x="848" y="143"/>
                      <a:pt x="844" y="143"/>
                      <a:pt x="840" y="143"/>
                    </a:cubicBezTo>
                    <a:cubicBezTo>
                      <a:pt x="808" y="143"/>
                      <a:pt x="775" y="82"/>
                      <a:pt x="741" y="82"/>
                    </a:cubicBezTo>
                    <a:cubicBezTo>
                      <a:pt x="731" y="82"/>
                      <a:pt x="720" y="88"/>
                      <a:pt x="710" y="104"/>
                    </a:cubicBezTo>
                    <a:cubicBezTo>
                      <a:pt x="698" y="115"/>
                      <a:pt x="687" y="115"/>
                      <a:pt x="664" y="115"/>
                    </a:cubicBezTo>
                    <a:cubicBezTo>
                      <a:pt x="605" y="104"/>
                      <a:pt x="534" y="92"/>
                      <a:pt x="463" y="81"/>
                    </a:cubicBezTo>
                    <a:cubicBezTo>
                      <a:pt x="452" y="80"/>
                      <a:pt x="441" y="80"/>
                      <a:pt x="430" y="80"/>
                    </a:cubicBezTo>
                    <a:cubicBezTo>
                      <a:pt x="392" y="80"/>
                      <a:pt x="356" y="85"/>
                      <a:pt x="319" y="85"/>
                    </a:cubicBezTo>
                    <a:cubicBezTo>
                      <a:pt x="265" y="85"/>
                      <a:pt x="211" y="73"/>
                      <a:pt x="153" y="10"/>
                    </a:cubicBezTo>
                    <a:cubicBezTo>
                      <a:pt x="149" y="3"/>
                      <a:pt x="144" y="0"/>
                      <a:pt x="13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1165527" y="2267718"/>
                <a:ext cx="29639" cy="25732"/>
              </a:xfrm>
              <a:custGeom>
                <a:avLst/>
                <a:gdLst/>
                <a:ahLst/>
                <a:cxnLst/>
                <a:rect l="l" t="t" r="r" b="b"/>
                <a:pathLst>
                  <a:path w="402" h="349" extrusionOk="0">
                    <a:moveTo>
                      <a:pt x="165" y="1"/>
                    </a:moveTo>
                    <a:cubicBezTo>
                      <a:pt x="149" y="1"/>
                      <a:pt x="133" y="10"/>
                      <a:pt x="117" y="26"/>
                    </a:cubicBezTo>
                    <a:cubicBezTo>
                      <a:pt x="112" y="31"/>
                      <a:pt x="106" y="33"/>
                      <a:pt x="100" y="33"/>
                    </a:cubicBezTo>
                    <a:cubicBezTo>
                      <a:pt x="89" y="33"/>
                      <a:pt x="76" y="28"/>
                      <a:pt x="64" y="28"/>
                    </a:cubicBezTo>
                    <a:cubicBezTo>
                      <a:pt x="39" y="28"/>
                      <a:pt x="14" y="51"/>
                      <a:pt x="1" y="191"/>
                    </a:cubicBezTo>
                    <a:cubicBezTo>
                      <a:pt x="10" y="318"/>
                      <a:pt x="28" y="347"/>
                      <a:pt x="54" y="347"/>
                    </a:cubicBezTo>
                    <a:cubicBezTo>
                      <a:pt x="60" y="347"/>
                      <a:pt x="66" y="346"/>
                      <a:pt x="72" y="344"/>
                    </a:cubicBezTo>
                    <a:cubicBezTo>
                      <a:pt x="122" y="337"/>
                      <a:pt x="172" y="326"/>
                      <a:pt x="224" y="326"/>
                    </a:cubicBezTo>
                    <a:cubicBezTo>
                      <a:pt x="258" y="326"/>
                      <a:pt x="293" y="331"/>
                      <a:pt x="330" y="344"/>
                    </a:cubicBezTo>
                    <a:cubicBezTo>
                      <a:pt x="339" y="344"/>
                      <a:pt x="347" y="348"/>
                      <a:pt x="355" y="348"/>
                    </a:cubicBezTo>
                    <a:cubicBezTo>
                      <a:pt x="371" y="348"/>
                      <a:pt x="386" y="332"/>
                      <a:pt x="401" y="239"/>
                    </a:cubicBezTo>
                    <a:cubicBezTo>
                      <a:pt x="382" y="102"/>
                      <a:pt x="365" y="36"/>
                      <a:pt x="336" y="36"/>
                    </a:cubicBezTo>
                    <a:cubicBezTo>
                      <a:pt x="315" y="36"/>
                      <a:pt x="288" y="73"/>
                      <a:pt x="248" y="143"/>
                    </a:cubicBezTo>
                    <a:cubicBezTo>
                      <a:pt x="225" y="40"/>
                      <a:pt x="196" y="1"/>
                      <a:pt x="1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1014822" y="2266465"/>
                <a:ext cx="39372" cy="31925"/>
              </a:xfrm>
              <a:custGeom>
                <a:avLst/>
                <a:gdLst/>
                <a:ahLst/>
                <a:cxnLst/>
                <a:rect l="l" t="t" r="r" b="b"/>
                <a:pathLst>
                  <a:path w="534" h="433" extrusionOk="0">
                    <a:moveTo>
                      <a:pt x="301" y="0"/>
                    </a:moveTo>
                    <a:cubicBezTo>
                      <a:pt x="292" y="0"/>
                      <a:pt x="282" y="2"/>
                      <a:pt x="273" y="6"/>
                    </a:cubicBezTo>
                    <a:cubicBezTo>
                      <a:pt x="202" y="32"/>
                      <a:pt x="131" y="43"/>
                      <a:pt x="60" y="66"/>
                    </a:cubicBezTo>
                    <a:cubicBezTo>
                      <a:pt x="37" y="77"/>
                      <a:pt x="0" y="89"/>
                      <a:pt x="0" y="245"/>
                    </a:cubicBezTo>
                    <a:cubicBezTo>
                      <a:pt x="32" y="353"/>
                      <a:pt x="36" y="361"/>
                      <a:pt x="66" y="361"/>
                    </a:cubicBezTo>
                    <a:cubicBezTo>
                      <a:pt x="72" y="361"/>
                      <a:pt x="78" y="361"/>
                      <a:pt x="85" y="361"/>
                    </a:cubicBezTo>
                    <a:cubicBezTo>
                      <a:pt x="179" y="372"/>
                      <a:pt x="284" y="398"/>
                      <a:pt x="380" y="421"/>
                    </a:cubicBezTo>
                    <a:cubicBezTo>
                      <a:pt x="415" y="421"/>
                      <a:pt x="440" y="432"/>
                      <a:pt x="474" y="432"/>
                    </a:cubicBezTo>
                    <a:cubicBezTo>
                      <a:pt x="511" y="432"/>
                      <a:pt x="522" y="327"/>
                      <a:pt x="522" y="219"/>
                    </a:cubicBezTo>
                    <a:cubicBezTo>
                      <a:pt x="534" y="103"/>
                      <a:pt x="522" y="126"/>
                      <a:pt x="497" y="89"/>
                    </a:cubicBezTo>
                    <a:cubicBezTo>
                      <a:pt x="477" y="49"/>
                      <a:pt x="457" y="16"/>
                      <a:pt x="435" y="16"/>
                    </a:cubicBezTo>
                    <a:cubicBezTo>
                      <a:pt x="432" y="16"/>
                      <a:pt x="429" y="16"/>
                      <a:pt x="426" y="18"/>
                    </a:cubicBezTo>
                    <a:cubicBezTo>
                      <a:pt x="418" y="20"/>
                      <a:pt x="411" y="20"/>
                      <a:pt x="404" y="20"/>
                    </a:cubicBezTo>
                    <a:cubicBezTo>
                      <a:pt x="367" y="20"/>
                      <a:pt x="334" y="0"/>
                      <a:pt x="30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1225764" y="2267866"/>
                <a:ext cx="21013" cy="30598"/>
              </a:xfrm>
              <a:custGeom>
                <a:avLst/>
                <a:gdLst/>
                <a:ahLst/>
                <a:cxnLst/>
                <a:rect l="l" t="t" r="r" b="b"/>
                <a:pathLst>
                  <a:path w="285" h="415" extrusionOk="0">
                    <a:moveTo>
                      <a:pt x="87" y="1"/>
                    </a:moveTo>
                    <a:cubicBezTo>
                      <a:pt x="74" y="1"/>
                      <a:pt x="62" y="4"/>
                      <a:pt x="49" y="13"/>
                    </a:cubicBezTo>
                    <a:cubicBezTo>
                      <a:pt x="49" y="13"/>
                      <a:pt x="38" y="24"/>
                      <a:pt x="38" y="47"/>
                    </a:cubicBezTo>
                    <a:cubicBezTo>
                      <a:pt x="12" y="84"/>
                      <a:pt x="1" y="155"/>
                      <a:pt x="1" y="260"/>
                    </a:cubicBezTo>
                    <a:cubicBezTo>
                      <a:pt x="12" y="353"/>
                      <a:pt x="23" y="402"/>
                      <a:pt x="49" y="402"/>
                    </a:cubicBezTo>
                    <a:cubicBezTo>
                      <a:pt x="83" y="402"/>
                      <a:pt x="120" y="413"/>
                      <a:pt x="154" y="413"/>
                    </a:cubicBezTo>
                    <a:cubicBezTo>
                      <a:pt x="165" y="413"/>
                      <a:pt x="175" y="414"/>
                      <a:pt x="186" y="414"/>
                    </a:cubicBezTo>
                    <a:cubicBezTo>
                      <a:pt x="223" y="414"/>
                      <a:pt x="258" y="399"/>
                      <a:pt x="284" y="260"/>
                    </a:cubicBezTo>
                    <a:cubicBezTo>
                      <a:pt x="273" y="200"/>
                      <a:pt x="273" y="118"/>
                      <a:pt x="262" y="118"/>
                    </a:cubicBezTo>
                    <a:cubicBezTo>
                      <a:pt x="204" y="78"/>
                      <a:pt x="145" y="1"/>
                      <a:pt x="8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1129915" y="2268529"/>
                <a:ext cx="7152" cy="28976"/>
              </a:xfrm>
              <a:custGeom>
                <a:avLst/>
                <a:gdLst/>
                <a:ahLst/>
                <a:cxnLst/>
                <a:rect l="l" t="t" r="r" b="b"/>
                <a:pathLst>
                  <a:path w="97" h="393" extrusionOk="0">
                    <a:moveTo>
                      <a:pt x="45" y="0"/>
                    </a:moveTo>
                    <a:cubicBezTo>
                      <a:pt x="18" y="0"/>
                      <a:pt x="10" y="104"/>
                      <a:pt x="0" y="393"/>
                    </a:cubicBezTo>
                    <a:cubicBezTo>
                      <a:pt x="37" y="381"/>
                      <a:pt x="60" y="381"/>
                      <a:pt x="97" y="370"/>
                    </a:cubicBezTo>
                    <a:lnTo>
                      <a:pt x="97" y="61"/>
                    </a:lnTo>
                    <a:cubicBezTo>
                      <a:pt x="74" y="23"/>
                      <a:pt x="57" y="0"/>
                      <a:pt x="4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1115906" y="2268750"/>
                <a:ext cx="94227" cy="31704"/>
              </a:xfrm>
              <a:custGeom>
                <a:avLst/>
                <a:gdLst/>
                <a:ahLst/>
                <a:cxnLst/>
                <a:rect l="l" t="t" r="r" b="b"/>
                <a:pathLst>
                  <a:path w="1278" h="430" extrusionOk="0">
                    <a:moveTo>
                      <a:pt x="367" y="1"/>
                    </a:moveTo>
                    <a:cubicBezTo>
                      <a:pt x="262" y="1"/>
                      <a:pt x="154" y="46"/>
                      <a:pt x="49" y="58"/>
                    </a:cubicBezTo>
                    <a:cubicBezTo>
                      <a:pt x="37" y="58"/>
                      <a:pt x="23" y="83"/>
                      <a:pt x="12" y="106"/>
                    </a:cubicBezTo>
                    <a:cubicBezTo>
                      <a:pt x="12" y="129"/>
                      <a:pt x="1" y="177"/>
                      <a:pt x="12" y="214"/>
                    </a:cubicBezTo>
                    <a:cubicBezTo>
                      <a:pt x="12" y="236"/>
                      <a:pt x="12" y="285"/>
                      <a:pt x="23" y="296"/>
                    </a:cubicBezTo>
                    <a:cubicBezTo>
                      <a:pt x="23" y="319"/>
                      <a:pt x="37" y="319"/>
                      <a:pt x="49" y="319"/>
                    </a:cubicBezTo>
                    <a:cubicBezTo>
                      <a:pt x="165" y="330"/>
                      <a:pt x="284" y="307"/>
                      <a:pt x="403" y="378"/>
                    </a:cubicBezTo>
                    <a:lnTo>
                      <a:pt x="426" y="378"/>
                    </a:lnTo>
                    <a:cubicBezTo>
                      <a:pt x="475" y="371"/>
                      <a:pt x="523" y="351"/>
                      <a:pt x="571" y="351"/>
                    </a:cubicBezTo>
                    <a:cubicBezTo>
                      <a:pt x="594" y="351"/>
                      <a:pt x="616" y="355"/>
                      <a:pt x="639" y="367"/>
                    </a:cubicBezTo>
                    <a:cubicBezTo>
                      <a:pt x="705" y="388"/>
                      <a:pt x="771" y="410"/>
                      <a:pt x="839" y="410"/>
                    </a:cubicBezTo>
                    <a:cubicBezTo>
                      <a:pt x="881" y="410"/>
                      <a:pt x="925" y="401"/>
                      <a:pt x="971" y="378"/>
                    </a:cubicBezTo>
                    <a:cubicBezTo>
                      <a:pt x="973" y="377"/>
                      <a:pt x="975" y="376"/>
                      <a:pt x="977" y="376"/>
                    </a:cubicBezTo>
                    <a:cubicBezTo>
                      <a:pt x="989" y="376"/>
                      <a:pt x="1009" y="401"/>
                      <a:pt x="1031" y="401"/>
                    </a:cubicBezTo>
                    <a:cubicBezTo>
                      <a:pt x="1077" y="410"/>
                      <a:pt x="1126" y="429"/>
                      <a:pt x="1175" y="429"/>
                    </a:cubicBezTo>
                    <a:cubicBezTo>
                      <a:pt x="1186" y="429"/>
                      <a:pt x="1196" y="429"/>
                      <a:pt x="1207" y="427"/>
                    </a:cubicBezTo>
                    <a:cubicBezTo>
                      <a:pt x="1229" y="412"/>
                      <a:pt x="1266" y="401"/>
                      <a:pt x="1278" y="188"/>
                    </a:cubicBezTo>
                    <a:cubicBezTo>
                      <a:pt x="1266" y="154"/>
                      <a:pt x="1255" y="106"/>
                      <a:pt x="1229" y="95"/>
                    </a:cubicBezTo>
                    <a:cubicBezTo>
                      <a:pt x="1158" y="58"/>
                      <a:pt x="1102" y="24"/>
                      <a:pt x="1031" y="12"/>
                    </a:cubicBezTo>
                    <a:cubicBezTo>
                      <a:pt x="1020" y="10"/>
                      <a:pt x="1010" y="9"/>
                      <a:pt x="1000" y="9"/>
                    </a:cubicBezTo>
                    <a:cubicBezTo>
                      <a:pt x="929" y="9"/>
                      <a:pt x="859" y="55"/>
                      <a:pt x="792" y="55"/>
                    </a:cubicBezTo>
                    <a:cubicBezTo>
                      <a:pt x="756" y="55"/>
                      <a:pt x="721" y="42"/>
                      <a:pt x="687" y="1"/>
                    </a:cubicBezTo>
                    <a:cubicBezTo>
                      <a:pt x="676" y="1"/>
                      <a:pt x="676" y="1"/>
                      <a:pt x="662" y="12"/>
                    </a:cubicBezTo>
                    <a:cubicBezTo>
                      <a:pt x="645" y="57"/>
                      <a:pt x="626" y="73"/>
                      <a:pt x="606" y="73"/>
                    </a:cubicBezTo>
                    <a:cubicBezTo>
                      <a:pt x="585" y="73"/>
                      <a:pt x="563" y="54"/>
                      <a:pt x="545" y="35"/>
                    </a:cubicBezTo>
                    <a:cubicBezTo>
                      <a:pt x="486" y="1"/>
                      <a:pt x="426" y="1"/>
                      <a:pt x="36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1428080" y="2265654"/>
                <a:ext cx="196343" cy="36054"/>
              </a:xfrm>
              <a:custGeom>
                <a:avLst/>
                <a:gdLst/>
                <a:ahLst/>
                <a:cxnLst/>
                <a:rect l="l" t="t" r="r" b="b"/>
                <a:pathLst>
                  <a:path w="2663" h="489" extrusionOk="0">
                    <a:moveTo>
                      <a:pt x="1696" y="0"/>
                    </a:moveTo>
                    <a:cubicBezTo>
                      <a:pt x="1592" y="0"/>
                      <a:pt x="1486" y="36"/>
                      <a:pt x="1374" y="54"/>
                    </a:cubicBezTo>
                    <a:cubicBezTo>
                      <a:pt x="1365" y="56"/>
                      <a:pt x="1355" y="56"/>
                      <a:pt x="1345" y="56"/>
                    </a:cubicBezTo>
                    <a:cubicBezTo>
                      <a:pt x="1278" y="56"/>
                      <a:pt x="1197" y="27"/>
                      <a:pt x="1136" y="17"/>
                    </a:cubicBezTo>
                    <a:cubicBezTo>
                      <a:pt x="1065" y="17"/>
                      <a:pt x="994" y="17"/>
                      <a:pt x="923" y="43"/>
                    </a:cubicBezTo>
                    <a:cubicBezTo>
                      <a:pt x="860" y="73"/>
                      <a:pt x="803" y="83"/>
                      <a:pt x="744" y="83"/>
                    </a:cubicBezTo>
                    <a:cubicBezTo>
                      <a:pt x="714" y="83"/>
                      <a:pt x="684" y="81"/>
                      <a:pt x="653" y="77"/>
                    </a:cubicBezTo>
                    <a:cubicBezTo>
                      <a:pt x="557" y="77"/>
                      <a:pt x="463" y="77"/>
                      <a:pt x="355" y="66"/>
                    </a:cubicBezTo>
                    <a:cubicBezTo>
                      <a:pt x="302" y="60"/>
                      <a:pt x="248" y="48"/>
                      <a:pt x="194" y="48"/>
                    </a:cubicBezTo>
                    <a:cubicBezTo>
                      <a:pt x="141" y="48"/>
                      <a:pt x="89" y="59"/>
                      <a:pt x="37" y="100"/>
                    </a:cubicBezTo>
                    <a:cubicBezTo>
                      <a:pt x="15" y="125"/>
                      <a:pt x="0" y="137"/>
                      <a:pt x="0" y="267"/>
                    </a:cubicBezTo>
                    <a:cubicBezTo>
                      <a:pt x="26" y="372"/>
                      <a:pt x="49" y="383"/>
                      <a:pt x="86" y="383"/>
                    </a:cubicBezTo>
                    <a:cubicBezTo>
                      <a:pt x="94" y="381"/>
                      <a:pt x="103" y="380"/>
                      <a:pt x="112" y="380"/>
                    </a:cubicBezTo>
                    <a:cubicBezTo>
                      <a:pt x="139" y="380"/>
                      <a:pt x="168" y="388"/>
                      <a:pt x="200" y="388"/>
                    </a:cubicBezTo>
                    <a:cubicBezTo>
                      <a:pt x="212" y="388"/>
                      <a:pt x="225" y="387"/>
                      <a:pt x="239" y="383"/>
                    </a:cubicBezTo>
                    <a:cubicBezTo>
                      <a:pt x="272" y="374"/>
                      <a:pt x="308" y="369"/>
                      <a:pt x="344" y="369"/>
                    </a:cubicBezTo>
                    <a:cubicBezTo>
                      <a:pt x="398" y="369"/>
                      <a:pt x="454" y="380"/>
                      <a:pt x="511" y="409"/>
                    </a:cubicBezTo>
                    <a:lnTo>
                      <a:pt x="523" y="409"/>
                    </a:lnTo>
                    <a:cubicBezTo>
                      <a:pt x="538" y="409"/>
                      <a:pt x="559" y="404"/>
                      <a:pt x="579" y="404"/>
                    </a:cubicBezTo>
                    <a:cubicBezTo>
                      <a:pt x="588" y="404"/>
                      <a:pt x="597" y="405"/>
                      <a:pt x="605" y="409"/>
                    </a:cubicBezTo>
                    <a:cubicBezTo>
                      <a:pt x="621" y="413"/>
                      <a:pt x="637" y="414"/>
                      <a:pt x="652" y="414"/>
                    </a:cubicBezTo>
                    <a:cubicBezTo>
                      <a:pt x="682" y="414"/>
                      <a:pt x="711" y="409"/>
                      <a:pt x="735" y="409"/>
                    </a:cubicBezTo>
                    <a:cubicBezTo>
                      <a:pt x="768" y="417"/>
                      <a:pt x="807" y="425"/>
                      <a:pt x="844" y="425"/>
                    </a:cubicBezTo>
                    <a:cubicBezTo>
                      <a:pt x="859" y="425"/>
                      <a:pt x="875" y="424"/>
                      <a:pt x="889" y="420"/>
                    </a:cubicBezTo>
                    <a:cubicBezTo>
                      <a:pt x="940" y="420"/>
                      <a:pt x="990" y="439"/>
                      <a:pt x="1041" y="439"/>
                    </a:cubicBezTo>
                    <a:cubicBezTo>
                      <a:pt x="1073" y="439"/>
                      <a:pt x="1104" y="432"/>
                      <a:pt x="1136" y="409"/>
                    </a:cubicBezTo>
                    <a:cubicBezTo>
                      <a:pt x="1154" y="397"/>
                      <a:pt x="1172" y="393"/>
                      <a:pt x="1190" y="393"/>
                    </a:cubicBezTo>
                    <a:cubicBezTo>
                      <a:pt x="1219" y="393"/>
                      <a:pt x="1248" y="402"/>
                      <a:pt x="1277" y="402"/>
                    </a:cubicBezTo>
                    <a:cubicBezTo>
                      <a:pt x="1301" y="402"/>
                      <a:pt x="1325" y="396"/>
                      <a:pt x="1348" y="372"/>
                    </a:cubicBezTo>
                    <a:cubicBezTo>
                      <a:pt x="1364" y="358"/>
                      <a:pt x="1381" y="352"/>
                      <a:pt x="1399" y="352"/>
                    </a:cubicBezTo>
                    <a:cubicBezTo>
                      <a:pt x="1423" y="352"/>
                      <a:pt x="1448" y="364"/>
                      <a:pt x="1468" y="383"/>
                    </a:cubicBezTo>
                    <a:cubicBezTo>
                      <a:pt x="1505" y="403"/>
                      <a:pt x="1542" y="418"/>
                      <a:pt x="1580" y="418"/>
                    </a:cubicBezTo>
                    <a:cubicBezTo>
                      <a:pt x="1613" y="418"/>
                      <a:pt x="1647" y="406"/>
                      <a:pt x="1680" y="372"/>
                    </a:cubicBezTo>
                    <a:cubicBezTo>
                      <a:pt x="1688" y="364"/>
                      <a:pt x="1697" y="356"/>
                      <a:pt x="1706" y="356"/>
                    </a:cubicBezTo>
                    <a:cubicBezTo>
                      <a:pt x="1709" y="356"/>
                      <a:pt x="1713" y="357"/>
                      <a:pt x="1717" y="361"/>
                    </a:cubicBezTo>
                    <a:cubicBezTo>
                      <a:pt x="1762" y="392"/>
                      <a:pt x="1807" y="403"/>
                      <a:pt x="1851" y="403"/>
                    </a:cubicBezTo>
                    <a:cubicBezTo>
                      <a:pt x="1923" y="403"/>
                      <a:pt x="1993" y="375"/>
                      <a:pt x="2058" y="361"/>
                    </a:cubicBezTo>
                    <a:cubicBezTo>
                      <a:pt x="2065" y="358"/>
                      <a:pt x="2071" y="356"/>
                      <a:pt x="2078" y="356"/>
                    </a:cubicBezTo>
                    <a:cubicBezTo>
                      <a:pt x="2095" y="356"/>
                      <a:pt x="2109" y="367"/>
                      <a:pt x="2117" y="383"/>
                    </a:cubicBezTo>
                    <a:cubicBezTo>
                      <a:pt x="2144" y="423"/>
                      <a:pt x="2175" y="440"/>
                      <a:pt x="2204" y="440"/>
                    </a:cubicBezTo>
                    <a:cubicBezTo>
                      <a:pt x="2228" y="440"/>
                      <a:pt x="2251" y="429"/>
                      <a:pt x="2271" y="409"/>
                    </a:cubicBezTo>
                    <a:cubicBezTo>
                      <a:pt x="2296" y="384"/>
                      <a:pt x="2315" y="332"/>
                      <a:pt x="2336" y="332"/>
                    </a:cubicBezTo>
                    <a:cubicBezTo>
                      <a:pt x="2345" y="332"/>
                      <a:pt x="2356" y="343"/>
                      <a:pt x="2367" y="372"/>
                    </a:cubicBezTo>
                    <a:cubicBezTo>
                      <a:pt x="2390" y="443"/>
                      <a:pt x="2427" y="469"/>
                      <a:pt x="2450" y="480"/>
                    </a:cubicBezTo>
                    <a:cubicBezTo>
                      <a:pt x="2479" y="486"/>
                      <a:pt x="2506" y="488"/>
                      <a:pt x="2530" y="488"/>
                    </a:cubicBezTo>
                    <a:cubicBezTo>
                      <a:pt x="2555" y="488"/>
                      <a:pt x="2579" y="486"/>
                      <a:pt x="2603" y="480"/>
                    </a:cubicBezTo>
                    <a:cubicBezTo>
                      <a:pt x="2625" y="480"/>
                      <a:pt x="2640" y="443"/>
                      <a:pt x="2662" y="420"/>
                    </a:cubicBezTo>
                    <a:cubicBezTo>
                      <a:pt x="2662" y="148"/>
                      <a:pt x="2662" y="137"/>
                      <a:pt x="2614" y="114"/>
                    </a:cubicBezTo>
                    <a:cubicBezTo>
                      <a:pt x="2532" y="77"/>
                      <a:pt x="2450" y="54"/>
                      <a:pt x="2367" y="29"/>
                    </a:cubicBezTo>
                    <a:cubicBezTo>
                      <a:pt x="2364" y="28"/>
                      <a:pt x="2360" y="28"/>
                      <a:pt x="2357" y="28"/>
                    </a:cubicBezTo>
                    <a:cubicBezTo>
                      <a:pt x="2285" y="28"/>
                      <a:pt x="2214" y="113"/>
                      <a:pt x="2143" y="113"/>
                    </a:cubicBezTo>
                    <a:cubicBezTo>
                      <a:pt x="2123" y="113"/>
                      <a:pt x="2103" y="106"/>
                      <a:pt x="2083" y="88"/>
                    </a:cubicBezTo>
                    <a:cubicBezTo>
                      <a:pt x="1987" y="6"/>
                      <a:pt x="1905" y="43"/>
                      <a:pt x="1811" y="17"/>
                    </a:cubicBezTo>
                    <a:cubicBezTo>
                      <a:pt x="1773" y="5"/>
                      <a:pt x="1734" y="0"/>
                      <a:pt x="16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1476004" y="2259460"/>
                <a:ext cx="45491" cy="44459"/>
              </a:xfrm>
              <a:custGeom>
                <a:avLst/>
                <a:gdLst/>
                <a:ahLst/>
                <a:cxnLst/>
                <a:rect l="l" t="t" r="r" b="b"/>
                <a:pathLst>
                  <a:path w="617" h="603" extrusionOk="0">
                    <a:moveTo>
                      <a:pt x="14" y="1"/>
                    </a:moveTo>
                    <a:cubicBezTo>
                      <a:pt x="9" y="1"/>
                      <a:pt x="5" y="4"/>
                      <a:pt x="1" y="8"/>
                    </a:cubicBezTo>
                    <a:lnTo>
                      <a:pt x="1" y="575"/>
                    </a:lnTo>
                    <a:cubicBezTo>
                      <a:pt x="16" y="595"/>
                      <a:pt x="33" y="603"/>
                      <a:pt x="50" y="603"/>
                    </a:cubicBezTo>
                    <a:cubicBezTo>
                      <a:pt x="86" y="603"/>
                      <a:pt x="123" y="567"/>
                      <a:pt x="154" y="527"/>
                    </a:cubicBezTo>
                    <a:cubicBezTo>
                      <a:pt x="191" y="493"/>
                      <a:pt x="213" y="456"/>
                      <a:pt x="250" y="456"/>
                    </a:cubicBezTo>
                    <a:cubicBezTo>
                      <a:pt x="267" y="454"/>
                      <a:pt x="283" y="453"/>
                      <a:pt x="299" y="453"/>
                    </a:cubicBezTo>
                    <a:cubicBezTo>
                      <a:pt x="361" y="453"/>
                      <a:pt x="420" y="467"/>
                      <a:pt x="486" y="467"/>
                    </a:cubicBezTo>
                    <a:cubicBezTo>
                      <a:pt x="534" y="467"/>
                      <a:pt x="579" y="467"/>
                      <a:pt x="616" y="243"/>
                    </a:cubicBezTo>
                    <a:cubicBezTo>
                      <a:pt x="594" y="209"/>
                      <a:pt x="568" y="172"/>
                      <a:pt x="557" y="150"/>
                    </a:cubicBezTo>
                    <a:cubicBezTo>
                      <a:pt x="522" y="114"/>
                      <a:pt x="487" y="103"/>
                      <a:pt x="450" y="103"/>
                    </a:cubicBezTo>
                    <a:cubicBezTo>
                      <a:pt x="390" y="103"/>
                      <a:pt x="328" y="133"/>
                      <a:pt x="268" y="133"/>
                    </a:cubicBezTo>
                    <a:cubicBezTo>
                      <a:pt x="254" y="133"/>
                      <a:pt x="239" y="131"/>
                      <a:pt x="225" y="127"/>
                    </a:cubicBezTo>
                    <a:cubicBezTo>
                      <a:pt x="215" y="125"/>
                      <a:pt x="206" y="124"/>
                      <a:pt x="196" y="124"/>
                    </a:cubicBezTo>
                    <a:cubicBezTo>
                      <a:pt x="185" y="124"/>
                      <a:pt x="175" y="125"/>
                      <a:pt x="164" y="125"/>
                    </a:cubicBezTo>
                    <a:cubicBezTo>
                      <a:pt x="126" y="125"/>
                      <a:pt x="88" y="115"/>
                      <a:pt x="49" y="30"/>
                    </a:cubicBezTo>
                    <a:cubicBezTo>
                      <a:pt x="34" y="9"/>
                      <a:pt x="23" y="1"/>
                      <a:pt x="1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971100" y="2259460"/>
                <a:ext cx="91499" cy="44459"/>
              </a:xfrm>
              <a:custGeom>
                <a:avLst/>
                <a:gdLst/>
                <a:ahLst/>
                <a:cxnLst/>
                <a:rect l="l" t="t" r="r" b="b"/>
                <a:pathLst>
                  <a:path w="1241" h="603" extrusionOk="0">
                    <a:moveTo>
                      <a:pt x="600" y="1"/>
                    </a:moveTo>
                    <a:cubicBezTo>
                      <a:pt x="592" y="1"/>
                      <a:pt x="582" y="9"/>
                      <a:pt x="568" y="30"/>
                    </a:cubicBezTo>
                    <a:cubicBezTo>
                      <a:pt x="529" y="115"/>
                      <a:pt x="490" y="125"/>
                      <a:pt x="452" y="125"/>
                    </a:cubicBezTo>
                    <a:cubicBezTo>
                      <a:pt x="441" y="125"/>
                      <a:pt x="430" y="124"/>
                      <a:pt x="419" y="124"/>
                    </a:cubicBezTo>
                    <a:cubicBezTo>
                      <a:pt x="409" y="124"/>
                      <a:pt x="399" y="125"/>
                      <a:pt x="389" y="127"/>
                    </a:cubicBezTo>
                    <a:cubicBezTo>
                      <a:pt x="374" y="131"/>
                      <a:pt x="358" y="133"/>
                      <a:pt x="343" y="133"/>
                    </a:cubicBezTo>
                    <a:cubicBezTo>
                      <a:pt x="281" y="133"/>
                      <a:pt x="222" y="103"/>
                      <a:pt x="164" y="103"/>
                    </a:cubicBezTo>
                    <a:cubicBezTo>
                      <a:pt x="129" y="103"/>
                      <a:pt x="94" y="114"/>
                      <a:pt x="60" y="150"/>
                    </a:cubicBezTo>
                    <a:cubicBezTo>
                      <a:pt x="34" y="172"/>
                      <a:pt x="23" y="209"/>
                      <a:pt x="0" y="243"/>
                    </a:cubicBezTo>
                    <a:cubicBezTo>
                      <a:pt x="34" y="467"/>
                      <a:pt x="83" y="467"/>
                      <a:pt x="131" y="467"/>
                    </a:cubicBezTo>
                    <a:cubicBezTo>
                      <a:pt x="188" y="467"/>
                      <a:pt x="252" y="453"/>
                      <a:pt x="317" y="453"/>
                    </a:cubicBezTo>
                    <a:cubicBezTo>
                      <a:pt x="333" y="453"/>
                      <a:pt x="350" y="454"/>
                      <a:pt x="366" y="456"/>
                    </a:cubicBezTo>
                    <a:cubicBezTo>
                      <a:pt x="389" y="456"/>
                      <a:pt x="426" y="493"/>
                      <a:pt x="460" y="527"/>
                    </a:cubicBezTo>
                    <a:cubicBezTo>
                      <a:pt x="493" y="567"/>
                      <a:pt x="531" y="603"/>
                      <a:pt x="566" y="603"/>
                    </a:cubicBezTo>
                    <a:cubicBezTo>
                      <a:pt x="582" y="603"/>
                      <a:pt x="599" y="595"/>
                      <a:pt x="613" y="575"/>
                    </a:cubicBezTo>
                    <a:cubicBezTo>
                      <a:pt x="633" y="595"/>
                      <a:pt x="651" y="603"/>
                      <a:pt x="668" y="603"/>
                    </a:cubicBezTo>
                    <a:cubicBezTo>
                      <a:pt x="705" y="603"/>
                      <a:pt x="740" y="567"/>
                      <a:pt x="781" y="527"/>
                    </a:cubicBezTo>
                    <a:cubicBezTo>
                      <a:pt x="803" y="493"/>
                      <a:pt x="840" y="456"/>
                      <a:pt x="874" y="456"/>
                    </a:cubicBezTo>
                    <a:cubicBezTo>
                      <a:pt x="889" y="454"/>
                      <a:pt x="903" y="453"/>
                      <a:pt x="918" y="453"/>
                    </a:cubicBezTo>
                    <a:cubicBezTo>
                      <a:pt x="978" y="453"/>
                      <a:pt x="1044" y="467"/>
                      <a:pt x="1110" y="467"/>
                    </a:cubicBezTo>
                    <a:cubicBezTo>
                      <a:pt x="1147" y="467"/>
                      <a:pt x="1195" y="467"/>
                      <a:pt x="1240" y="243"/>
                    </a:cubicBezTo>
                    <a:cubicBezTo>
                      <a:pt x="1218" y="209"/>
                      <a:pt x="1195" y="172"/>
                      <a:pt x="1170" y="150"/>
                    </a:cubicBezTo>
                    <a:cubicBezTo>
                      <a:pt x="1135" y="114"/>
                      <a:pt x="1101" y="103"/>
                      <a:pt x="1066" y="103"/>
                    </a:cubicBezTo>
                    <a:cubicBezTo>
                      <a:pt x="1008" y="103"/>
                      <a:pt x="951" y="133"/>
                      <a:pt x="894" y="133"/>
                    </a:cubicBezTo>
                    <a:cubicBezTo>
                      <a:pt x="880" y="133"/>
                      <a:pt x="866" y="131"/>
                      <a:pt x="852" y="127"/>
                    </a:cubicBezTo>
                    <a:cubicBezTo>
                      <a:pt x="840" y="125"/>
                      <a:pt x="828" y="124"/>
                      <a:pt x="817" y="124"/>
                    </a:cubicBezTo>
                    <a:cubicBezTo>
                      <a:pt x="805" y="124"/>
                      <a:pt x="793" y="125"/>
                      <a:pt x="781" y="125"/>
                    </a:cubicBezTo>
                    <a:cubicBezTo>
                      <a:pt x="739" y="125"/>
                      <a:pt x="700" y="115"/>
                      <a:pt x="662" y="30"/>
                    </a:cubicBezTo>
                    <a:cubicBezTo>
                      <a:pt x="654" y="9"/>
                      <a:pt x="643" y="1"/>
                      <a:pt x="631" y="1"/>
                    </a:cubicBezTo>
                    <a:cubicBezTo>
                      <a:pt x="625" y="1"/>
                      <a:pt x="618" y="4"/>
                      <a:pt x="613" y="8"/>
                    </a:cubicBezTo>
                    <a:cubicBezTo>
                      <a:pt x="609" y="4"/>
                      <a:pt x="605" y="1"/>
                      <a:pt x="60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1198779" y="2267423"/>
                <a:ext cx="26248" cy="29345"/>
              </a:xfrm>
              <a:custGeom>
                <a:avLst/>
                <a:gdLst/>
                <a:ahLst/>
                <a:cxnLst/>
                <a:rect l="l" t="t" r="r" b="b"/>
                <a:pathLst>
                  <a:path w="356" h="398" extrusionOk="0">
                    <a:moveTo>
                      <a:pt x="180" y="1"/>
                    </a:moveTo>
                    <a:cubicBezTo>
                      <a:pt x="146" y="1"/>
                      <a:pt x="110" y="43"/>
                      <a:pt x="77" y="43"/>
                    </a:cubicBezTo>
                    <a:cubicBezTo>
                      <a:pt x="67" y="43"/>
                      <a:pt x="58" y="39"/>
                      <a:pt x="49" y="30"/>
                    </a:cubicBezTo>
                    <a:cubicBezTo>
                      <a:pt x="48" y="30"/>
                      <a:pt x="47" y="29"/>
                      <a:pt x="47" y="29"/>
                    </a:cubicBezTo>
                    <a:cubicBezTo>
                      <a:pt x="34" y="29"/>
                      <a:pt x="11" y="105"/>
                      <a:pt x="1" y="161"/>
                    </a:cubicBezTo>
                    <a:cubicBezTo>
                      <a:pt x="24" y="342"/>
                      <a:pt x="45" y="398"/>
                      <a:pt x="85" y="398"/>
                    </a:cubicBezTo>
                    <a:cubicBezTo>
                      <a:pt x="89" y="398"/>
                      <a:pt x="93" y="397"/>
                      <a:pt x="97" y="396"/>
                    </a:cubicBezTo>
                    <a:cubicBezTo>
                      <a:pt x="168" y="374"/>
                      <a:pt x="250" y="374"/>
                      <a:pt x="321" y="359"/>
                    </a:cubicBezTo>
                    <a:cubicBezTo>
                      <a:pt x="333" y="359"/>
                      <a:pt x="344" y="314"/>
                      <a:pt x="355" y="289"/>
                    </a:cubicBezTo>
                    <a:cubicBezTo>
                      <a:pt x="336" y="93"/>
                      <a:pt x="324" y="51"/>
                      <a:pt x="297" y="51"/>
                    </a:cubicBezTo>
                    <a:cubicBezTo>
                      <a:pt x="293" y="51"/>
                      <a:pt x="289" y="52"/>
                      <a:pt x="285" y="53"/>
                    </a:cubicBezTo>
                    <a:cubicBezTo>
                      <a:pt x="276" y="53"/>
                      <a:pt x="262" y="78"/>
                      <a:pt x="251" y="78"/>
                    </a:cubicBezTo>
                    <a:cubicBezTo>
                      <a:pt x="246" y="78"/>
                      <a:pt x="242" y="75"/>
                      <a:pt x="239" y="64"/>
                    </a:cubicBezTo>
                    <a:cubicBezTo>
                      <a:pt x="220" y="16"/>
                      <a:pt x="200" y="1"/>
                      <a:pt x="18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1476004" y="2451897"/>
                <a:ext cx="74172" cy="32294"/>
              </a:xfrm>
              <a:custGeom>
                <a:avLst/>
                <a:gdLst/>
                <a:ahLst/>
                <a:cxnLst/>
                <a:rect l="l" t="t" r="r" b="b"/>
                <a:pathLst>
                  <a:path w="1006" h="438" extrusionOk="0">
                    <a:moveTo>
                      <a:pt x="1" y="0"/>
                    </a:moveTo>
                    <a:lnTo>
                      <a:pt x="1" y="437"/>
                    </a:lnTo>
                    <a:cubicBezTo>
                      <a:pt x="49" y="437"/>
                      <a:pt x="97" y="437"/>
                      <a:pt x="142" y="426"/>
                    </a:cubicBezTo>
                    <a:cubicBezTo>
                      <a:pt x="239" y="400"/>
                      <a:pt x="344" y="377"/>
                      <a:pt x="452" y="355"/>
                    </a:cubicBezTo>
                    <a:lnTo>
                      <a:pt x="463" y="355"/>
                    </a:lnTo>
                    <a:cubicBezTo>
                      <a:pt x="545" y="366"/>
                      <a:pt x="639" y="389"/>
                      <a:pt x="736" y="400"/>
                    </a:cubicBezTo>
                    <a:cubicBezTo>
                      <a:pt x="747" y="400"/>
                      <a:pt x="758" y="389"/>
                      <a:pt x="758" y="366"/>
                    </a:cubicBezTo>
                    <a:cubicBezTo>
                      <a:pt x="784" y="328"/>
                      <a:pt x="812" y="314"/>
                      <a:pt x="840" y="314"/>
                    </a:cubicBezTo>
                    <a:cubicBezTo>
                      <a:pt x="865" y="314"/>
                      <a:pt x="889" y="325"/>
                      <a:pt x="912" y="341"/>
                    </a:cubicBezTo>
                    <a:cubicBezTo>
                      <a:pt x="921" y="347"/>
                      <a:pt x="929" y="351"/>
                      <a:pt x="937" y="351"/>
                    </a:cubicBezTo>
                    <a:cubicBezTo>
                      <a:pt x="961" y="351"/>
                      <a:pt x="980" y="315"/>
                      <a:pt x="1005" y="199"/>
                    </a:cubicBezTo>
                    <a:cubicBezTo>
                      <a:pt x="980" y="86"/>
                      <a:pt x="954" y="18"/>
                      <a:pt x="923" y="18"/>
                    </a:cubicBezTo>
                    <a:cubicBezTo>
                      <a:pt x="912" y="18"/>
                      <a:pt x="901" y="27"/>
                      <a:pt x="889" y="45"/>
                    </a:cubicBezTo>
                    <a:cubicBezTo>
                      <a:pt x="873" y="68"/>
                      <a:pt x="854" y="73"/>
                      <a:pt x="833" y="73"/>
                    </a:cubicBezTo>
                    <a:cubicBezTo>
                      <a:pt x="820" y="73"/>
                      <a:pt x="806" y="71"/>
                      <a:pt x="792" y="71"/>
                    </a:cubicBezTo>
                    <a:cubicBezTo>
                      <a:pt x="639" y="71"/>
                      <a:pt x="497" y="71"/>
                      <a:pt x="344" y="57"/>
                    </a:cubicBezTo>
                    <a:cubicBezTo>
                      <a:pt x="239" y="57"/>
                      <a:pt x="120" y="23"/>
                      <a:pt x="12" y="11"/>
                    </a:cubicBezTo>
                    <a:cubicBezTo>
                      <a:pt x="12" y="0"/>
                      <a:pt x="1" y="0"/>
                      <a:pt x="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1231810" y="2453814"/>
                <a:ext cx="20128" cy="28828"/>
              </a:xfrm>
              <a:custGeom>
                <a:avLst/>
                <a:gdLst/>
                <a:ahLst/>
                <a:cxnLst/>
                <a:rect l="l" t="t" r="r" b="b"/>
                <a:pathLst>
                  <a:path w="273" h="391" extrusionOk="0">
                    <a:moveTo>
                      <a:pt x="75" y="1"/>
                    </a:moveTo>
                    <a:cubicBezTo>
                      <a:pt x="46" y="1"/>
                      <a:pt x="27" y="84"/>
                      <a:pt x="0" y="258"/>
                    </a:cubicBezTo>
                    <a:cubicBezTo>
                      <a:pt x="13" y="362"/>
                      <a:pt x="34" y="390"/>
                      <a:pt x="55" y="390"/>
                    </a:cubicBezTo>
                    <a:cubicBezTo>
                      <a:pt x="73" y="390"/>
                      <a:pt x="90" y="373"/>
                      <a:pt x="105" y="363"/>
                    </a:cubicBezTo>
                    <a:cubicBezTo>
                      <a:pt x="132" y="355"/>
                      <a:pt x="156" y="317"/>
                      <a:pt x="182" y="317"/>
                    </a:cubicBezTo>
                    <a:cubicBezTo>
                      <a:pt x="192" y="317"/>
                      <a:pt x="203" y="323"/>
                      <a:pt x="213" y="340"/>
                    </a:cubicBezTo>
                    <a:cubicBezTo>
                      <a:pt x="218" y="348"/>
                      <a:pt x="224" y="352"/>
                      <a:pt x="230" y="352"/>
                    </a:cubicBezTo>
                    <a:cubicBezTo>
                      <a:pt x="251" y="352"/>
                      <a:pt x="273" y="302"/>
                      <a:pt x="273" y="173"/>
                    </a:cubicBezTo>
                    <a:cubicBezTo>
                      <a:pt x="256" y="95"/>
                      <a:pt x="241" y="67"/>
                      <a:pt x="225" y="67"/>
                    </a:cubicBezTo>
                    <a:cubicBezTo>
                      <a:pt x="205" y="67"/>
                      <a:pt x="185" y="110"/>
                      <a:pt x="165" y="150"/>
                    </a:cubicBezTo>
                    <a:cubicBezTo>
                      <a:pt x="124" y="52"/>
                      <a:pt x="96" y="1"/>
                      <a:pt x="7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1099391" y="2454109"/>
                <a:ext cx="96144" cy="37160"/>
              </a:xfrm>
              <a:custGeom>
                <a:avLst/>
                <a:gdLst/>
                <a:ahLst/>
                <a:cxnLst/>
                <a:rect l="l" t="t" r="r" b="b"/>
                <a:pathLst>
                  <a:path w="1304" h="504" extrusionOk="0">
                    <a:moveTo>
                      <a:pt x="58" y="0"/>
                    </a:moveTo>
                    <a:cubicBezTo>
                      <a:pt x="25" y="0"/>
                      <a:pt x="22" y="43"/>
                      <a:pt x="1" y="325"/>
                    </a:cubicBezTo>
                    <a:cubicBezTo>
                      <a:pt x="26" y="370"/>
                      <a:pt x="49" y="418"/>
                      <a:pt x="83" y="430"/>
                    </a:cubicBezTo>
                    <a:cubicBezTo>
                      <a:pt x="202" y="467"/>
                      <a:pt x="333" y="489"/>
                      <a:pt x="463" y="501"/>
                    </a:cubicBezTo>
                    <a:cubicBezTo>
                      <a:pt x="468" y="503"/>
                      <a:pt x="472" y="504"/>
                      <a:pt x="476" y="504"/>
                    </a:cubicBezTo>
                    <a:cubicBezTo>
                      <a:pt x="491" y="504"/>
                      <a:pt x="502" y="489"/>
                      <a:pt x="523" y="489"/>
                    </a:cubicBezTo>
                    <a:cubicBezTo>
                      <a:pt x="546" y="467"/>
                      <a:pt x="580" y="441"/>
                      <a:pt x="617" y="441"/>
                    </a:cubicBezTo>
                    <a:cubicBezTo>
                      <a:pt x="699" y="441"/>
                      <a:pt x="770" y="441"/>
                      <a:pt x="852" y="467"/>
                    </a:cubicBezTo>
                    <a:cubicBezTo>
                      <a:pt x="867" y="471"/>
                      <a:pt x="882" y="472"/>
                      <a:pt x="897" y="472"/>
                    </a:cubicBezTo>
                    <a:cubicBezTo>
                      <a:pt x="1013" y="472"/>
                      <a:pt x="1128" y="369"/>
                      <a:pt x="1244" y="359"/>
                    </a:cubicBezTo>
                    <a:cubicBezTo>
                      <a:pt x="1266" y="359"/>
                      <a:pt x="1278" y="299"/>
                      <a:pt x="1303" y="254"/>
                    </a:cubicBezTo>
                    <a:cubicBezTo>
                      <a:pt x="1265" y="92"/>
                      <a:pt x="1231" y="51"/>
                      <a:pt x="1196" y="51"/>
                    </a:cubicBezTo>
                    <a:cubicBezTo>
                      <a:pt x="1176" y="51"/>
                      <a:pt x="1157" y="63"/>
                      <a:pt x="1136" y="75"/>
                    </a:cubicBezTo>
                    <a:cubicBezTo>
                      <a:pt x="1117" y="94"/>
                      <a:pt x="1099" y="129"/>
                      <a:pt x="1085" y="129"/>
                    </a:cubicBezTo>
                    <a:cubicBezTo>
                      <a:pt x="1082" y="129"/>
                      <a:pt x="1079" y="127"/>
                      <a:pt x="1076" y="123"/>
                    </a:cubicBezTo>
                    <a:cubicBezTo>
                      <a:pt x="1045" y="87"/>
                      <a:pt x="1016" y="80"/>
                      <a:pt x="988" y="80"/>
                    </a:cubicBezTo>
                    <a:cubicBezTo>
                      <a:pt x="973" y="80"/>
                      <a:pt x="957" y="82"/>
                      <a:pt x="942" y="82"/>
                    </a:cubicBezTo>
                    <a:cubicBezTo>
                      <a:pt x="921" y="82"/>
                      <a:pt x="900" y="79"/>
                      <a:pt x="878" y="64"/>
                    </a:cubicBezTo>
                    <a:cubicBezTo>
                      <a:pt x="823" y="26"/>
                      <a:pt x="767" y="16"/>
                      <a:pt x="711" y="16"/>
                    </a:cubicBezTo>
                    <a:cubicBezTo>
                      <a:pt x="649" y="16"/>
                      <a:pt x="587" y="28"/>
                      <a:pt x="526" y="28"/>
                    </a:cubicBezTo>
                    <a:cubicBezTo>
                      <a:pt x="485" y="28"/>
                      <a:pt x="444" y="23"/>
                      <a:pt x="404" y="4"/>
                    </a:cubicBezTo>
                    <a:cubicBezTo>
                      <a:pt x="401" y="2"/>
                      <a:pt x="399" y="1"/>
                      <a:pt x="395" y="1"/>
                    </a:cubicBezTo>
                    <a:cubicBezTo>
                      <a:pt x="383" y="1"/>
                      <a:pt x="365" y="15"/>
                      <a:pt x="355" y="15"/>
                    </a:cubicBezTo>
                    <a:cubicBezTo>
                      <a:pt x="344" y="19"/>
                      <a:pt x="331" y="20"/>
                      <a:pt x="318" y="20"/>
                    </a:cubicBezTo>
                    <a:cubicBezTo>
                      <a:pt x="291" y="20"/>
                      <a:pt x="262" y="15"/>
                      <a:pt x="239" y="15"/>
                    </a:cubicBezTo>
                    <a:lnTo>
                      <a:pt x="168" y="15"/>
                    </a:lnTo>
                    <a:cubicBezTo>
                      <a:pt x="155" y="10"/>
                      <a:pt x="140" y="10"/>
                      <a:pt x="126" y="10"/>
                    </a:cubicBezTo>
                    <a:cubicBezTo>
                      <a:pt x="111" y="10"/>
                      <a:pt x="96" y="10"/>
                      <a:pt x="83" y="4"/>
                    </a:cubicBezTo>
                    <a:cubicBezTo>
                      <a:pt x="73" y="2"/>
                      <a:pt x="65" y="0"/>
                      <a:pt x="5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1183886" y="2456026"/>
                <a:ext cx="23667" cy="26248"/>
              </a:xfrm>
              <a:custGeom>
                <a:avLst/>
                <a:gdLst/>
                <a:ahLst/>
                <a:cxnLst/>
                <a:rect l="l" t="t" r="r" b="b"/>
                <a:pathLst>
                  <a:path w="321" h="356" extrusionOk="0">
                    <a:moveTo>
                      <a:pt x="60" y="1"/>
                    </a:moveTo>
                    <a:cubicBezTo>
                      <a:pt x="48" y="1"/>
                      <a:pt x="37" y="15"/>
                      <a:pt x="12" y="49"/>
                    </a:cubicBezTo>
                    <a:cubicBezTo>
                      <a:pt x="12" y="86"/>
                      <a:pt x="0" y="157"/>
                      <a:pt x="0" y="202"/>
                    </a:cubicBezTo>
                    <a:cubicBezTo>
                      <a:pt x="0" y="251"/>
                      <a:pt x="12" y="299"/>
                      <a:pt x="23" y="333"/>
                    </a:cubicBezTo>
                    <a:cubicBezTo>
                      <a:pt x="23" y="344"/>
                      <a:pt x="37" y="344"/>
                      <a:pt x="37" y="344"/>
                    </a:cubicBezTo>
                    <a:cubicBezTo>
                      <a:pt x="108" y="356"/>
                      <a:pt x="179" y="356"/>
                      <a:pt x="250" y="356"/>
                    </a:cubicBezTo>
                    <a:cubicBezTo>
                      <a:pt x="273" y="356"/>
                      <a:pt x="295" y="299"/>
                      <a:pt x="321" y="180"/>
                    </a:cubicBezTo>
                    <a:cubicBezTo>
                      <a:pt x="295" y="38"/>
                      <a:pt x="273" y="1"/>
                      <a:pt x="23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1206521" y="2457058"/>
                <a:ext cx="7815" cy="24847"/>
              </a:xfrm>
              <a:custGeom>
                <a:avLst/>
                <a:gdLst/>
                <a:ahLst/>
                <a:cxnLst/>
                <a:rect l="l" t="t" r="r" b="b"/>
                <a:pathLst>
                  <a:path w="106" h="337" extrusionOk="0">
                    <a:moveTo>
                      <a:pt x="46" y="1"/>
                    </a:moveTo>
                    <a:cubicBezTo>
                      <a:pt x="23" y="1"/>
                      <a:pt x="1" y="72"/>
                      <a:pt x="12" y="166"/>
                    </a:cubicBezTo>
                    <a:cubicBezTo>
                      <a:pt x="12" y="271"/>
                      <a:pt x="23" y="319"/>
                      <a:pt x="46" y="330"/>
                    </a:cubicBezTo>
                    <a:cubicBezTo>
                      <a:pt x="51" y="335"/>
                      <a:pt x="55" y="337"/>
                      <a:pt x="59" y="337"/>
                    </a:cubicBezTo>
                    <a:cubicBezTo>
                      <a:pt x="79" y="337"/>
                      <a:pt x="96" y="285"/>
                      <a:pt x="106" y="177"/>
                    </a:cubicBezTo>
                    <a:cubicBezTo>
                      <a:pt x="72" y="35"/>
                      <a:pt x="72" y="12"/>
                      <a:pt x="4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1157785" y="2454920"/>
                <a:ext cx="55150" cy="30082"/>
              </a:xfrm>
              <a:custGeom>
                <a:avLst/>
                <a:gdLst/>
                <a:ahLst/>
                <a:cxnLst/>
                <a:rect l="l" t="t" r="r" b="b"/>
                <a:pathLst>
                  <a:path w="748" h="408" extrusionOk="0">
                    <a:moveTo>
                      <a:pt x="565" y="1"/>
                    </a:moveTo>
                    <a:cubicBezTo>
                      <a:pt x="558" y="1"/>
                      <a:pt x="552" y="2"/>
                      <a:pt x="546" y="4"/>
                    </a:cubicBezTo>
                    <a:cubicBezTo>
                      <a:pt x="486" y="16"/>
                      <a:pt x="427" y="41"/>
                      <a:pt x="367" y="53"/>
                    </a:cubicBezTo>
                    <a:cubicBezTo>
                      <a:pt x="285" y="53"/>
                      <a:pt x="191" y="41"/>
                      <a:pt x="109" y="41"/>
                    </a:cubicBezTo>
                    <a:cubicBezTo>
                      <a:pt x="72" y="41"/>
                      <a:pt x="38" y="64"/>
                      <a:pt x="1" y="183"/>
                    </a:cubicBezTo>
                    <a:cubicBezTo>
                      <a:pt x="11" y="317"/>
                      <a:pt x="31" y="325"/>
                      <a:pt x="52" y="325"/>
                    </a:cubicBezTo>
                    <a:cubicBezTo>
                      <a:pt x="55" y="325"/>
                      <a:pt x="58" y="325"/>
                      <a:pt x="61" y="325"/>
                    </a:cubicBezTo>
                    <a:cubicBezTo>
                      <a:pt x="109" y="336"/>
                      <a:pt x="143" y="336"/>
                      <a:pt x="191" y="336"/>
                    </a:cubicBezTo>
                    <a:cubicBezTo>
                      <a:pt x="356" y="359"/>
                      <a:pt x="520" y="396"/>
                      <a:pt x="688" y="407"/>
                    </a:cubicBezTo>
                    <a:cubicBezTo>
                      <a:pt x="699" y="407"/>
                      <a:pt x="722" y="371"/>
                      <a:pt x="733" y="336"/>
                    </a:cubicBezTo>
                    <a:cubicBezTo>
                      <a:pt x="733" y="300"/>
                      <a:pt x="733" y="229"/>
                      <a:pt x="747" y="146"/>
                    </a:cubicBezTo>
                    <a:cubicBezTo>
                      <a:pt x="684" y="83"/>
                      <a:pt x="620" y="1"/>
                      <a:pt x="5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1396671" y="2458311"/>
                <a:ext cx="7963" cy="19686"/>
              </a:xfrm>
              <a:custGeom>
                <a:avLst/>
                <a:gdLst/>
                <a:ahLst/>
                <a:cxnLst/>
                <a:rect l="l" t="t" r="r" b="b"/>
                <a:pathLst>
                  <a:path w="108" h="267" extrusionOk="0">
                    <a:moveTo>
                      <a:pt x="63" y="0"/>
                    </a:moveTo>
                    <a:cubicBezTo>
                      <a:pt x="49" y="0"/>
                      <a:pt x="29" y="29"/>
                      <a:pt x="0" y="78"/>
                    </a:cubicBezTo>
                    <a:cubicBezTo>
                      <a:pt x="9" y="206"/>
                      <a:pt x="22" y="266"/>
                      <a:pt x="48" y="266"/>
                    </a:cubicBezTo>
                    <a:cubicBezTo>
                      <a:pt x="63" y="266"/>
                      <a:pt x="82" y="246"/>
                      <a:pt x="108" y="208"/>
                    </a:cubicBezTo>
                    <a:cubicBezTo>
                      <a:pt x="95" y="60"/>
                      <a:pt x="84" y="0"/>
                      <a:pt x="6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1383547" y="2457869"/>
                <a:ext cx="11428" cy="20349"/>
              </a:xfrm>
              <a:custGeom>
                <a:avLst/>
                <a:gdLst/>
                <a:ahLst/>
                <a:cxnLst/>
                <a:rect l="l" t="t" r="r" b="b"/>
                <a:pathLst>
                  <a:path w="155" h="276" extrusionOk="0">
                    <a:moveTo>
                      <a:pt x="84" y="0"/>
                    </a:moveTo>
                    <a:cubicBezTo>
                      <a:pt x="75" y="0"/>
                      <a:pt x="67" y="6"/>
                      <a:pt x="60" y="13"/>
                    </a:cubicBezTo>
                    <a:cubicBezTo>
                      <a:pt x="35" y="24"/>
                      <a:pt x="24" y="84"/>
                      <a:pt x="1" y="143"/>
                    </a:cubicBezTo>
                    <a:cubicBezTo>
                      <a:pt x="31" y="237"/>
                      <a:pt x="57" y="275"/>
                      <a:pt x="82" y="275"/>
                    </a:cubicBezTo>
                    <a:cubicBezTo>
                      <a:pt x="107" y="275"/>
                      <a:pt x="130" y="237"/>
                      <a:pt x="154" y="177"/>
                    </a:cubicBezTo>
                    <a:cubicBezTo>
                      <a:pt x="130" y="35"/>
                      <a:pt x="105" y="0"/>
                      <a:pt x="8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1273689" y="2457722"/>
                <a:ext cx="35907" cy="26617"/>
              </a:xfrm>
              <a:custGeom>
                <a:avLst/>
                <a:gdLst/>
                <a:ahLst/>
                <a:cxnLst/>
                <a:rect l="l" t="t" r="r" b="b"/>
                <a:pathLst>
                  <a:path w="487" h="361" extrusionOk="0">
                    <a:moveTo>
                      <a:pt x="403" y="0"/>
                    </a:moveTo>
                    <a:cubicBezTo>
                      <a:pt x="391" y="0"/>
                      <a:pt x="378" y="8"/>
                      <a:pt x="367" y="15"/>
                    </a:cubicBezTo>
                    <a:cubicBezTo>
                      <a:pt x="327" y="24"/>
                      <a:pt x="287" y="28"/>
                      <a:pt x="247" y="28"/>
                    </a:cubicBezTo>
                    <a:cubicBezTo>
                      <a:pt x="192" y="28"/>
                      <a:pt x="137" y="21"/>
                      <a:pt x="83" y="15"/>
                    </a:cubicBezTo>
                    <a:cubicBezTo>
                      <a:pt x="60" y="15"/>
                      <a:pt x="35" y="74"/>
                      <a:pt x="1" y="97"/>
                    </a:cubicBezTo>
                    <a:lnTo>
                      <a:pt x="1" y="191"/>
                    </a:lnTo>
                    <a:cubicBezTo>
                      <a:pt x="12" y="228"/>
                      <a:pt x="23" y="276"/>
                      <a:pt x="35" y="276"/>
                    </a:cubicBezTo>
                    <a:cubicBezTo>
                      <a:pt x="154" y="310"/>
                      <a:pt x="262" y="347"/>
                      <a:pt x="367" y="358"/>
                    </a:cubicBezTo>
                    <a:cubicBezTo>
                      <a:pt x="374" y="360"/>
                      <a:pt x="380" y="361"/>
                      <a:pt x="386" y="361"/>
                    </a:cubicBezTo>
                    <a:cubicBezTo>
                      <a:pt x="425" y="361"/>
                      <a:pt x="454" y="325"/>
                      <a:pt x="486" y="191"/>
                    </a:cubicBezTo>
                    <a:cubicBezTo>
                      <a:pt x="461" y="36"/>
                      <a:pt x="431" y="0"/>
                      <a:pt x="40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1368653" y="2455215"/>
                <a:ext cx="11354" cy="26174"/>
              </a:xfrm>
              <a:custGeom>
                <a:avLst/>
                <a:gdLst/>
                <a:ahLst/>
                <a:cxnLst/>
                <a:rect l="l" t="t" r="r" b="b"/>
                <a:pathLst>
                  <a:path w="154" h="355" extrusionOk="0">
                    <a:moveTo>
                      <a:pt x="48" y="20"/>
                    </a:moveTo>
                    <a:cubicBezTo>
                      <a:pt x="27" y="20"/>
                      <a:pt x="10" y="76"/>
                      <a:pt x="0" y="213"/>
                    </a:cubicBezTo>
                    <a:cubicBezTo>
                      <a:pt x="30" y="307"/>
                      <a:pt x="50" y="355"/>
                      <a:pt x="72" y="355"/>
                    </a:cubicBezTo>
                    <a:cubicBezTo>
                      <a:pt x="94" y="355"/>
                      <a:pt x="118" y="304"/>
                      <a:pt x="154" y="202"/>
                    </a:cubicBezTo>
                    <a:cubicBezTo>
                      <a:pt x="131" y="0"/>
                      <a:pt x="94" y="60"/>
                      <a:pt x="60" y="26"/>
                    </a:cubicBezTo>
                    <a:cubicBezTo>
                      <a:pt x="56" y="22"/>
                      <a:pt x="52" y="20"/>
                      <a:pt x="48" y="2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1352138" y="2457058"/>
                <a:ext cx="72477" cy="29934"/>
              </a:xfrm>
              <a:custGeom>
                <a:avLst/>
                <a:gdLst/>
                <a:ahLst/>
                <a:cxnLst/>
                <a:rect l="l" t="t" r="r" b="b"/>
                <a:pathLst>
                  <a:path w="983" h="406" extrusionOk="0">
                    <a:moveTo>
                      <a:pt x="49" y="1"/>
                    </a:moveTo>
                    <a:cubicBezTo>
                      <a:pt x="23" y="1"/>
                      <a:pt x="1" y="1"/>
                      <a:pt x="1" y="166"/>
                    </a:cubicBezTo>
                    <a:cubicBezTo>
                      <a:pt x="23" y="285"/>
                      <a:pt x="72" y="285"/>
                      <a:pt x="106" y="296"/>
                    </a:cubicBezTo>
                    <a:cubicBezTo>
                      <a:pt x="247" y="330"/>
                      <a:pt x="404" y="367"/>
                      <a:pt x="557" y="390"/>
                    </a:cubicBezTo>
                    <a:cubicBezTo>
                      <a:pt x="591" y="390"/>
                      <a:pt x="625" y="406"/>
                      <a:pt x="658" y="406"/>
                    </a:cubicBezTo>
                    <a:cubicBezTo>
                      <a:pt x="683" y="406"/>
                      <a:pt x="707" y="397"/>
                      <a:pt x="733" y="367"/>
                    </a:cubicBezTo>
                    <a:cubicBezTo>
                      <a:pt x="792" y="296"/>
                      <a:pt x="841" y="285"/>
                      <a:pt x="900" y="285"/>
                    </a:cubicBezTo>
                    <a:cubicBezTo>
                      <a:pt x="923" y="285"/>
                      <a:pt x="934" y="285"/>
                      <a:pt x="957" y="271"/>
                    </a:cubicBezTo>
                    <a:cubicBezTo>
                      <a:pt x="971" y="271"/>
                      <a:pt x="982" y="214"/>
                      <a:pt x="982" y="177"/>
                    </a:cubicBezTo>
                    <a:cubicBezTo>
                      <a:pt x="982" y="143"/>
                      <a:pt x="971" y="72"/>
                      <a:pt x="971" y="58"/>
                    </a:cubicBezTo>
                    <a:cubicBezTo>
                      <a:pt x="934" y="35"/>
                      <a:pt x="912" y="1"/>
                      <a:pt x="875" y="1"/>
                    </a:cubicBezTo>
                    <a:cubicBezTo>
                      <a:pt x="792" y="12"/>
                      <a:pt x="710" y="58"/>
                      <a:pt x="616" y="58"/>
                    </a:cubicBezTo>
                    <a:cubicBezTo>
                      <a:pt x="509" y="58"/>
                      <a:pt x="389" y="24"/>
                      <a:pt x="28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1195240" y="2456837"/>
                <a:ext cx="7004" cy="22488"/>
              </a:xfrm>
              <a:custGeom>
                <a:avLst/>
                <a:gdLst/>
                <a:ahLst/>
                <a:cxnLst/>
                <a:rect l="l" t="t" r="r" b="b"/>
                <a:pathLst>
                  <a:path w="95" h="305" extrusionOk="0">
                    <a:moveTo>
                      <a:pt x="59" y="1"/>
                    </a:moveTo>
                    <a:cubicBezTo>
                      <a:pt x="48" y="1"/>
                      <a:pt x="36" y="21"/>
                      <a:pt x="24" y="61"/>
                    </a:cubicBezTo>
                    <a:cubicBezTo>
                      <a:pt x="12" y="86"/>
                      <a:pt x="12" y="132"/>
                      <a:pt x="1" y="191"/>
                    </a:cubicBezTo>
                    <a:cubicBezTo>
                      <a:pt x="12" y="228"/>
                      <a:pt x="24" y="262"/>
                      <a:pt x="24" y="274"/>
                    </a:cubicBezTo>
                    <a:cubicBezTo>
                      <a:pt x="34" y="293"/>
                      <a:pt x="44" y="305"/>
                      <a:pt x="53" y="305"/>
                    </a:cubicBezTo>
                    <a:cubicBezTo>
                      <a:pt x="68" y="305"/>
                      <a:pt x="81" y="279"/>
                      <a:pt x="95" y="217"/>
                    </a:cubicBezTo>
                    <a:lnTo>
                      <a:pt x="95" y="75"/>
                    </a:lnTo>
                    <a:cubicBezTo>
                      <a:pt x="83" y="25"/>
                      <a:pt x="71" y="1"/>
                      <a:pt x="5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1476004" y="2647061"/>
                <a:ext cx="20128" cy="27059"/>
              </a:xfrm>
              <a:custGeom>
                <a:avLst/>
                <a:gdLst/>
                <a:ahLst/>
                <a:cxnLst/>
                <a:rect l="l" t="t" r="r" b="b"/>
                <a:pathLst>
                  <a:path w="273" h="367" extrusionOk="0">
                    <a:moveTo>
                      <a:pt x="1" y="1"/>
                    </a:moveTo>
                    <a:lnTo>
                      <a:pt x="1" y="333"/>
                    </a:lnTo>
                    <a:cubicBezTo>
                      <a:pt x="37" y="344"/>
                      <a:pt x="83" y="367"/>
                      <a:pt x="120" y="367"/>
                    </a:cubicBezTo>
                    <a:cubicBezTo>
                      <a:pt x="154" y="355"/>
                      <a:pt x="202" y="307"/>
                      <a:pt x="239" y="273"/>
                    </a:cubicBezTo>
                    <a:cubicBezTo>
                      <a:pt x="250" y="248"/>
                      <a:pt x="250" y="177"/>
                      <a:pt x="273" y="72"/>
                    </a:cubicBezTo>
                    <a:cubicBezTo>
                      <a:pt x="250" y="49"/>
                      <a:pt x="239" y="35"/>
                      <a:pt x="225" y="35"/>
                    </a:cubicBezTo>
                    <a:cubicBezTo>
                      <a:pt x="186" y="41"/>
                      <a:pt x="151" y="50"/>
                      <a:pt x="116" y="50"/>
                    </a:cubicBezTo>
                    <a:cubicBezTo>
                      <a:pt x="76" y="50"/>
                      <a:pt x="39" y="39"/>
                      <a:pt x="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9"/>
              <p:cNvSpPr/>
              <p:nvPr/>
            </p:nvSpPr>
            <p:spPr>
              <a:xfrm>
                <a:off x="-1215295" y="2652739"/>
                <a:ext cx="8037" cy="20276"/>
              </a:xfrm>
              <a:custGeom>
                <a:avLst/>
                <a:gdLst/>
                <a:ahLst/>
                <a:cxnLst/>
                <a:rect l="l" t="t" r="r" b="b"/>
                <a:pathLst>
                  <a:path w="109" h="275" extrusionOk="0">
                    <a:moveTo>
                      <a:pt x="46" y="0"/>
                    </a:moveTo>
                    <a:cubicBezTo>
                      <a:pt x="31" y="0"/>
                      <a:pt x="19" y="66"/>
                      <a:pt x="1" y="196"/>
                    </a:cubicBezTo>
                    <a:cubicBezTo>
                      <a:pt x="19" y="249"/>
                      <a:pt x="34" y="275"/>
                      <a:pt x="50" y="275"/>
                    </a:cubicBezTo>
                    <a:cubicBezTo>
                      <a:pt x="67" y="275"/>
                      <a:pt x="84" y="249"/>
                      <a:pt x="108" y="196"/>
                    </a:cubicBezTo>
                    <a:cubicBezTo>
                      <a:pt x="79" y="66"/>
                      <a:pt x="61" y="0"/>
                      <a:pt x="4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9"/>
              <p:cNvSpPr/>
              <p:nvPr/>
            </p:nvSpPr>
            <p:spPr>
              <a:xfrm>
                <a:off x="-1223036" y="2655835"/>
                <a:ext cx="3392" cy="14893"/>
              </a:xfrm>
              <a:custGeom>
                <a:avLst/>
                <a:gdLst/>
                <a:ahLst/>
                <a:cxnLst/>
                <a:rect l="l" t="t" r="r" b="b"/>
                <a:pathLst>
                  <a:path w="46" h="202" extrusionOk="0">
                    <a:moveTo>
                      <a:pt x="23" y="1"/>
                    </a:moveTo>
                    <a:cubicBezTo>
                      <a:pt x="23" y="46"/>
                      <a:pt x="12" y="95"/>
                      <a:pt x="1" y="129"/>
                    </a:cubicBezTo>
                    <a:cubicBezTo>
                      <a:pt x="11" y="152"/>
                      <a:pt x="21" y="202"/>
                      <a:pt x="23" y="202"/>
                    </a:cubicBezTo>
                    <a:cubicBezTo>
                      <a:pt x="23" y="202"/>
                      <a:pt x="23" y="201"/>
                      <a:pt x="23" y="200"/>
                    </a:cubicBezTo>
                    <a:cubicBezTo>
                      <a:pt x="35" y="188"/>
                      <a:pt x="35" y="143"/>
                      <a:pt x="46" y="106"/>
                    </a:cubicBezTo>
                    <a:cubicBezTo>
                      <a:pt x="46" y="83"/>
                      <a:pt x="35" y="46"/>
                      <a:pt x="2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9"/>
              <p:cNvSpPr/>
              <p:nvPr/>
            </p:nvSpPr>
            <p:spPr>
              <a:xfrm>
                <a:off x="-964243" y="2647061"/>
                <a:ext cx="59353" cy="27059"/>
              </a:xfrm>
              <a:custGeom>
                <a:avLst/>
                <a:gdLst/>
                <a:ahLst/>
                <a:cxnLst/>
                <a:rect l="l" t="t" r="r" b="b"/>
                <a:pathLst>
                  <a:path w="805" h="367" extrusionOk="0">
                    <a:moveTo>
                      <a:pt x="509" y="1"/>
                    </a:moveTo>
                    <a:cubicBezTo>
                      <a:pt x="439" y="39"/>
                      <a:pt x="366" y="50"/>
                      <a:pt x="294" y="50"/>
                    </a:cubicBezTo>
                    <a:cubicBezTo>
                      <a:pt x="231" y="50"/>
                      <a:pt x="168" y="41"/>
                      <a:pt x="109" y="35"/>
                    </a:cubicBezTo>
                    <a:cubicBezTo>
                      <a:pt x="83" y="35"/>
                      <a:pt x="61" y="49"/>
                      <a:pt x="1" y="72"/>
                    </a:cubicBezTo>
                    <a:cubicBezTo>
                      <a:pt x="49" y="177"/>
                      <a:pt x="61" y="248"/>
                      <a:pt x="83" y="273"/>
                    </a:cubicBezTo>
                    <a:cubicBezTo>
                      <a:pt x="154" y="307"/>
                      <a:pt x="214" y="355"/>
                      <a:pt x="285" y="367"/>
                    </a:cubicBezTo>
                    <a:cubicBezTo>
                      <a:pt x="367" y="367"/>
                      <a:pt x="449" y="344"/>
                      <a:pt x="520" y="333"/>
                    </a:cubicBezTo>
                    <a:cubicBezTo>
                      <a:pt x="569" y="344"/>
                      <a:pt x="605" y="367"/>
                      <a:pt x="651" y="367"/>
                    </a:cubicBezTo>
                    <a:cubicBezTo>
                      <a:pt x="688" y="355"/>
                      <a:pt x="722" y="307"/>
                      <a:pt x="759" y="273"/>
                    </a:cubicBezTo>
                    <a:cubicBezTo>
                      <a:pt x="770" y="248"/>
                      <a:pt x="781" y="177"/>
                      <a:pt x="804" y="72"/>
                    </a:cubicBezTo>
                    <a:cubicBezTo>
                      <a:pt x="770" y="49"/>
                      <a:pt x="759" y="35"/>
                      <a:pt x="747" y="35"/>
                    </a:cubicBezTo>
                    <a:cubicBezTo>
                      <a:pt x="714" y="41"/>
                      <a:pt x="681" y="50"/>
                      <a:pt x="648" y="50"/>
                    </a:cubicBezTo>
                    <a:cubicBezTo>
                      <a:pt x="610" y="50"/>
                      <a:pt x="572" y="39"/>
                      <a:pt x="53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1204014" y="2648683"/>
                <a:ext cx="14967" cy="25437"/>
              </a:xfrm>
              <a:custGeom>
                <a:avLst/>
                <a:gdLst/>
                <a:ahLst/>
                <a:cxnLst/>
                <a:rect l="l" t="t" r="r" b="b"/>
                <a:pathLst>
                  <a:path w="203" h="345" extrusionOk="0">
                    <a:moveTo>
                      <a:pt x="103" y="0"/>
                    </a:moveTo>
                    <a:cubicBezTo>
                      <a:pt x="101" y="0"/>
                      <a:pt x="99" y="1"/>
                      <a:pt x="97" y="1"/>
                    </a:cubicBezTo>
                    <a:cubicBezTo>
                      <a:pt x="60" y="13"/>
                      <a:pt x="12" y="38"/>
                      <a:pt x="1" y="251"/>
                    </a:cubicBezTo>
                    <a:cubicBezTo>
                      <a:pt x="19" y="322"/>
                      <a:pt x="39" y="344"/>
                      <a:pt x="60" y="344"/>
                    </a:cubicBezTo>
                    <a:cubicBezTo>
                      <a:pt x="97" y="344"/>
                      <a:pt x="136" y="273"/>
                      <a:pt x="175" y="273"/>
                    </a:cubicBezTo>
                    <a:cubicBezTo>
                      <a:pt x="184" y="273"/>
                      <a:pt x="193" y="276"/>
                      <a:pt x="202" y="285"/>
                    </a:cubicBezTo>
                    <a:cubicBezTo>
                      <a:pt x="191" y="192"/>
                      <a:pt x="191" y="109"/>
                      <a:pt x="191" y="98"/>
                    </a:cubicBezTo>
                    <a:cubicBezTo>
                      <a:pt x="157" y="54"/>
                      <a:pt x="126" y="0"/>
                      <a:pt x="10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1453222" y="2644776"/>
                <a:ext cx="225835" cy="34653"/>
              </a:xfrm>
              <a:custGeom>
                <a:avLst/>
                <a:gdLst/>
                <a:ahLst/>
                <a:cxnLst/>
                <a:rect l="l" t="t" r="r" b="b"/>
                <a:pathLst>
                  <a:path w="3063" h="470" extrusionOk="0">
                    <a:moveTo>
                      <a:pt x="415" y="1"/>
                    </a:moveTo>
                    <a:cubicBezTo>
                      <a:pt x="397" y="1"/>
                      <a:pt x="380" y="16"/>
                      <a:pt x="367" y="43"/>
                    </a:cubicBezTo>
                    <a:cubicBezTo>
                      <a:pt x="331" y="109"/>
                      <a:pt x="294" y="125"/>
                      <a:pt x="258" y="125"/>
                    </a:cubicBezTo>
                    <a:cubicBezTo>
                      <a:pt x="235" y="125"/>
                      <a:pt x="211" y="118"/>
                      <a:pt x="188" y="114"/>
                    </a:cubicBezTo>
                    <a:cubicBezTo>
                      <a:pt x="143" y="103"/>
                      <a:pt x="95" y="80"/>
                      <a:pt x="46" y="80"/>
                    </a:cubicBezTo>
                    <a:cubicBezTo>
                      <a:pt x="35" y="80"/>
                      <a:pt x="24" y="114"/>
                      <a:pt x="1" y="151"/>
                    </a:cubicBezTo>
                    <a:cubicBezTo>
                      <a:pt x="24" y="233"/>
                      <a:pt x="35" y="316"/>
                      <a:pt x="46" y="327"/>
                    </a:cubicBezTo>
                    <a:cubicBezTo>
                      <a:pt x="116" y="358"/>
                      <a:pt x="195" y="403"/>
                      <a:pt x="267" y="403"/>
                    </a:cubicBezTo>
                    <a:cubicBezTo>
                      <a:pt x="281" y="403"/>
                      <a:pt x="294" y="401"/>
                      <a:pt x="307" y="398"/>
                    </a:cubicBezTo>
                    <a:cubicBezTo>
                      <a:pt x="344" y="384"/>
                      <a:pt x="384" y="361"/>
                      <a:pt x="424" y="361"/>
                    </a:cubicBezTo>
                    <a:cubicBezTo>
                      <a:pt x="449" y="361"/>
                      <a:pt x="474" y="370"/>
                      <a:pt x="498" y="398"/>
                    </a:cubicBezTo>
                    <a:cubicBezTo>
                      <a:pt x="507" y="407"/>
                      <a:pt x="515" y="411"/>
                      <a:pt x="522" y="411"/>
                    </a:cubicBezTo>
                    <a:cubicBezTo>
                      <a:pt x="532" y="411"/>
                      <a:pt x="541" y="404"/>
                      <a:pt x="554" y="398"/>
                    </a:cubicBezTo>
                    <a:cubicBezTo>
                      <a:pt x="580" y="368"/>
                      <a:pt x="608" y="357"/>
                      <a:pt x="636" y="357"/>
                    </a:cubicBezTo>
                    <a:cubicBezTo>
                      <a:pt x="685" y="357"/>
                      <a:pt x="736" y="392"/>
                      <a:pt x="781" y="421"/>
                    </a:cubicBezTo>
                    <a:cubicBezTo>
                      <a:pt x="827" y="455"/>
                      <a:pt x="873" y="465"/>
                      <a:pt x="920" y="465"/>
                    </a:cubicBezTo>
                    <a:cubicBezTo>
                      <a:pt x="981" y="465"/>
                      <a:pt x="1043" y="449"/>
                      <a:pt x="1107" y="449"/>
                    </a:cubicBezTo>
                    <a:cubicBezTo>
                      <a:pt x="1132" y="449"/>
                      <a:pt x="1156" y="451"/>
                      <a:pt x="1181" y="457"/>
                    </a:cubicBezTo>
                    <a:lnTo>
                      <a:pt x="1193" y="446"/>
                    </a:lnTo>
                    <a:cubicBezTo>
                      <a:pt x="1226" y="405"/>
                      <a:pt x="1260" y="392"/>
                      <a:pt x="1293" y="392"/>
                    </a:cubicBezTo>
                    <a:cubicBezTo>
                      <a:pt x="1307" y="392"/>
                      <a:pt x="1321" y="394"/>
                      <a:pt x="1335" y="398"/>
                    </a:cubicBezTo>
                    <a:cubicBezTo>
                      <a:pt x="1373" y="408"/>
                      <a:pt x="1411" y="414"/>
                      <a:pt x="1448" y="414"/>
                    </a:cubicBezTo>
                    <a:cubicBezTo>
                      <a:pt x="1494" y="414"/>
                      <a:pt x="1539" y="405"/>
                      <a:pt x="1584" y="386"/>
                    </a:cubicBezTo>
                    <a:cubicBezTo>
                      <a:pt x="1623" y="377"/>
                      <a:pt x="1664" y="372"/>
                      <a:pt x="1706" y="372"/>
                    </a:cubicBezTo>
                    <a:cubicBezTo>
                      <a:pt x="1765" y="372"/>
                      <a:pt x="1825" y="383"/>
                      <a:pt x="1880" y="409"/>
                    </a:cubicBezTo>
                    <a:cubicBezTo>
                      <a:pt x="1933" y="437"/>
                      <a:pt x="1980" y="469"/>
                      <a:pt x="2030" y="469"/>
                    </a:cubicBezTo>
                    <a:cubicBezTo>
                      <a:pt x="2046" y="469"/>
                      <a:pt x="2063" y="466"/>
                      <a:pt x="2081" y="457"/>
                    </a:cubicBezTo>
                    <a:cubicBezTo>
                      <a:pt x="2145" y="419"/>
                      <a:pt x="2210" y="416"/>
                      <a:pt x="2277" y="416"/>
                    </a:cubicBezTo>
                    <a:cubicBezTo>
                      <a:pt x="2288" y="416"/>
                      <a:pt x="2299" y="416"/>
                      <a:pt x="2310" y="416"/>
                    </a:cubicBezTo>
                    <a:cubicBezTo>
                      <a:pt x="2394" y="416"/>
                      <a:pt x="2480" y="412"/>
                      <a:pt x="2566" y="338"/>
                    </a:cubicBezTo>
                    <a:cubicBezTo>
                      <a:pt x="2568" y="336"/>
                      <a:pt x="2571" y="335"/>
                      <a:pt x="2574" y="335"/>
                    </a:cubicBezTo>
                    <a:cubicBezTo>
                      <a:pt x="2586" y="335"/>
                      <a:pt x="2603" y="352"/>
                      <a:pt x="2612" y="364"/>
                    </a:cubicBezTo>
                    <a:cubicBezTo>
                      <a:pt x="2621" y="364"/>
                      <a:pt x="2634" y="369"/>
                      <a:pt x="2646" y="369"/>
                    </a:cubicBezTo>
                    <a:cubicBezTo>
                      <a:pt x="2651" y="369"/>
                      <a:pt x="2656" y="368"/>
                      <a:pt x="2660" y="364"/>
                    </a:cubicBezTo>
                    <a:cubicBezTo>
                      <a:pt x="2691" y="337"/>
                      <a:pt x="2725" y="327"/>
                      <a:pt x="2759" y="327"/>
                    </a:cubicBezTo>
                    <a:cubicBezTo>
                      <a:pt x="2802" y="327"/>
                      <a:pt x="2845" y="343"/>
                      <a:pt x="2884" y="364"/>
                    </a:cubicBezTo>
                    <a:cubicBezTo>
                      <a:pt x="2932" y="386"/>
                      <a:pt x="2981" y="386"/>
                      <a:pt x="3026" y="386"/>
                    </a:cubicBezTo>
                    <a:cubicBezTo>
                      <a:pt x="3052" y="386"/>
                      <a:pt x="3063" y="364"/>
                      <a:pt x="3063" y="222"/>
                    </a:cubicBezTo>
                    <a:cubicBezTo>
                      <a:pt x="3052" y="208"/>
                      <a:pt x="3037" y="174"/>
                      <a:pt x="3015" y="174"/>
                    </a:cubicBezTo>
                    <a:cubicBezTo>
                      <a:pt x="2899" y="88"/>
                      <a:pt x="2778" y="54"/>
                      <a:pt x="2658" y="54"/>
                    </a:cubicBezTo>
                    <a:cubicBezTo>
                      <a:pt x="2595" y="54"/>
                      <a:pt x="2532" y="63"/>
                      <a:pt x="2470" y="80"/>
                    </a:cubicBezTo>
                    <a:cubicBezTo>
                      <a:pt x="2390" y="105"/>
                      <a:pt x="2312" y="115"/>
                      <a:pt x="2235" y="115"/>
                    </a:cubicBezTo>
                    <a:cubicBezTo>
                      <a:pt x="2093" y="115"/>
                      <a:pt x="1953" y="82"/>
                      <a:pt x="1809" y="43"/>
                    </a:cubicBezTo>
                    <a:cubicBezTo>
                      <a:pt x="1767" y="30"/>
                      <a:pt x="1725" y="24"/>
                      <a:pt x="1682" y="24"/>
                    </a:cubicBezTo>
                    <a:cubicBezTo>
                      <a:pt x="1651" y="24"/>
                      <a:pt x="1619" y="27"/>
                      <a:pt x="1584" y="32"/>
                    </a:cubicBezTo>
                    <a:cubicBezTo>
                      <a:pt x="1454" y="43"/>
                      <a:pt x="1323" y="80"/>
                      <a:pt x="1193" y="103"/>
                    </a:cubicBezTo>
                    <a:cubicBezTo>
                      <a:pt x="1154" y="106"/>
                      <a:pt x="1116" y="108"/>
                      <a:pt x="1079" y="108"/>
                    </a:cubicBezTo>
                    <a:cubicBezTo>
                      <a:pt x="1004" y="108"/>
                      <a:pt x="930" y="103"/>
                      <a:pt x="852" y="103"/>
                    </a:cubicBezTo>
                    <a:lnTo>
                      <a:pt x="580" y="103"/>
                    </a:lnTo>
                    <a:cubicBezTo>
                      <a:pt x="572" y="103"/>
                      <a:pt x="563" y="103"/>
                      <a:pt x="555" y="103"/>
                    </a:cubicBezTo>
                    <a:cubicBezTo>
                      <a:pt x="524" y="103"/>
                      <a:pt x="490" y="96"/>
                      <a:pt x="461" y="32"/>
                    </a:cubicBezTo>
                    <a:cubicBezTo>
                      <a:pt x="446" y="10"/>
                      <a:pt x="430" y="1"/>
                      <a:pt x="41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998085" y="2647061"/>
                <a:ext cx="30377" cy="29861"/>
              </a:xfrm>
              <a:custGeom>
                <a:avLst/>
                <a:gdLst/>
                <a:ahLst/>
                <a:cxnLst/>
                <a:rect l="l" t="t" r="r" b="b"/>
                <a:pathLst>
                  <a:path w="412" h="405" extrusionOk="0">
                    <a:moveTo>
                      <a:pt x="83" y="1"/>
                    </a:moveTo>
                    <a:cubicBezTo>
                      <a:pt x="34" y="1"/>
                      <a:pt x="0" y="60"/>
                      <a:pt x="0" y="248"/>
                    </a:cubicBezTo>
                    <a:cubicBezTo>
                      <a:pt x="53" y="336"/>
                      <a:pt x="170" y="405"/>
                      <a:pt x="266" y="405"/>
                    </a:cubicBezTo>
                    <a:cubicBezTo>
                      <a:pt x="299" y="405"/>
                      <a:pt x="330" y="396"/>
                      <a:pt x="355" y="378"/>
                    </a:cubicBezTo>
                    <a:cubicBezTo>
                      <a:pt x="378" y="367"/>
                      <a:pt x="389" y="307"/>
                      <a:pt x="412" y="285"/>
                    </a:cubicBezTo>
                    <a:cubicBezTo>
                      <a:pt x="400" y="120"/>
                      <a:pt x="378" y="49"/>
                      <a:pt x="341" y="35"/>
                    </a:cubicBezTo>
                    <a:cubicBezTo>
                      <a:pt x="258" y="23"/>
                      <a:pt x="165" y="1"/>
                      <a:pt x="8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1186392" y="2644333"/>
                <a:ext cx="183145" cy="34432"/>
              </a:xfrm>
              <a:custGeom>
                <a:avLst/>
                <a:gdLst/>
                <a:ahLst/>
                <a:cxnLst/>
                <a:rect l="l" t="t" r="r" b="b"/>
                <a:pathLst>
                  <a:path w="2484" h="467" extrusionOk="0">
                    <a:moveTo>
                      <a:pt x="2058" y="1"/>
                    </a:moveTo>
                    <a:lnTo>
                      <a:pt x="2058" y="15"/>
                    </a:lnTo>
                    <a:cubicBezTo>
                      <a:pt x="2029" y="48"/>
                      <a:pt x="2005" y="67"/>
                      <a:pt x="1983" y="67"/>
                    </a:cubicBezTo>
                    <a:cubicBezTo>
                      <a:pt x="1967" y="67"/>
                      <a:pt x="1952" y="58"/>
                      <a:pt x="1938" y="38"/>
                    </a:cubicBezTo>
                    <a:cubicBezTo>
                      <a:pt x="1934" y="33"/>
                      <a:pt x="1930" y="31"/>
                      <a:pt x="1926" y="31"/>
                    </a:cubicBezTo>
                    <a:cubicBezTo>
                      <a:pt x="1910" y="31"/>
                      <a:pt x="1897" y="60"/>
                      <a:pt x="1879" y="60"/>
                    </a:cubicBezTo>
                    <a:cubicBezTo>
                      <a:pt x="1837" y="89"/>
                      <a:pt x="1795" y="112"/>
                      <a:pt x="1753" y="112"/>
                    </a:cubicBezTo>
                    <a:cubicBezTo>
                      <a:pt x="1724" y="112"/>
                      <a:pt x="1695" y="101"/>
                      <a:pt x="1666" y="72"/>
                    </a:cubicBezTo>
                    <a:cubicBezTo>
                      <a:pt x="1629" y="44"/>
                      <a:pt x="1592" y="23"/>
                      <a:pt x="1556" y="23"/>
                    </a:cubicBezTo>
                    <a:cubicBezTo>
                      <a:pt x="1534" y="23"/>
                      <a:pt x="1512" y="31"/>
                      <a:pt x="1490" y="49"/>
                    </a:cubicBezTo>
                    <a:cubicBezTo>
                      <a:pt x="1454" y="70"/>
                      <a:pt x="1420" y="75"/>
                      <a:pt x="1388" y="75"/>
                    </a:cubicBezTo>
                    <a:cubicBezTo>
                      <a:pt x="1356" y="75"/>
                      <a:pt x="1325" y="70"/>
                      <a:pt x="1295" y="70"/>
                    </a:cubicBezTo>
                    <a:cubicBezTo>
                      <a:pt x="1284" y="70"/>
                      <a:pt x="1273" y="70"/>
                      <a:pt x="1263" y="72"/>
                    </a:cubicBezTo>
                    <a:cubicBezTo>
                      <a:pt x="1246" y="77"/>
                      <a:pt x="1226" y="81"/>
                      <a:pt x="1206" y="81"/>
                    </a:cubicBezTo>
                    <a:cubicBezTo>
                      <a:pt x="1174" y="81"/>
                      <a:pt x="1140" y="72"/>
                      <a:pt x="1110" y="49"/>
                    </a:cubicBezTo>
                    <a:cubicBezTo>
                      <a:pt x="1084" y="33"/>
                      <a:pt x="1059" y="28"/>
                      <a:pt x="1035" y="28"/>
                    </a:cubicBezTo>
                    <a:cubicBezTo>
                      <a:pt x="964" y="28"/>
                      <a:pt x="897" y="79"/>
                      <a:pt x="824" y="79"/>
                    </a:cubicBezTo>
                    <a:cubicBezTo>
                      <a:pt x="810" y="79"/>
                      <a:pt x="795" y="77"/>
                      <a:pt x="781" y="72"/>
                    </a:cubicBezTo>
                    <a:cubicBezTo>
                      <a:pt x="759" y="124"/>
                      <a:pt x="738" y="140"/>
                      <a:pt x="717" y="140"/>
                    </a:cubicBezTo>
                    <a:cubicBezTo>
                      <a:pt x="690" y="140"/>
                      <a:pt x="664" y="115"/>
                      <a:pt x="639" y="109"/>
                    </a:cubicBezTo>
                    <a:cubicBezTo>
                      <a:pt x="613" y="109"/>
                      <a:pt x="590" y="131"/>
                      <a:pt x="554" y="131"/>
                    </a:cubicBezTo>
                    <a:cubicBezTo>
                      <a:pt x="538" y="131"/>
                      <a:pt x="523" y="136"/>
                      <a:pt x="504" y="136"/>
                    </a:cubicBezTo>
                    <a:cubicBezTo>
                      <a:pt x="494" y="136"/>
                      <a:pt x="484" y="135"/>
                      <a:pt x="471" y="131"/>
                    </a:cubicBezTo>
                    <a:cubicBezTo>
                      <a:pt x="403" y="117"/>
                      <a:pt x="333" y="81"/>
                      <a:pt x="261" y="81"/>
                    </a:cubicBezTo>
                    <a:cubicBezTo>
                      <a:pt x="222" y="81"/>
                      <a:pt x="183" y="91"/>
                      <a:pt x="142" y="120"/>
                    </a:cubicBezTo>
                    <a:cubicBezTo>
                      <a:pt x="140" y="121"/>
                      <a:pt x="138" y="122"/>
                      <a:pt x="135" y="122"/>
                    </a:cubicBezTo>
                    <a:cubicBezTo>
                      <a:pt x="111" y="122"/>
                      <a:pt x="79" y="72"/>
                      <a:pt x="46" y="72"/>
                    </a:cubicBezTo>
                    <a:cubicBezTo>
                      <a:pt x="44" y="71"/>
                      <a:pt x="42" y="70"/>
                      <a:pt x="40" y="70"/>
                    </a:cubicBezTo>
                    <a:cubicBezTo>
                      <a:pt x="21" y="70"/>
                      <a:pt x="11" y="134"/>
                      <a:pt x="0" y="299"/>
                    </a:cubicBezTo>
                    <a:cubicBezTo>
                      <a:pt x="23" y="322"/>
                      <a:pt x="46" y="356"/>
                      <a:pt x="57" y="370"/>
                    </a:cubicBezTo>
                    <a:cubicBezTo>
                      <a:pt x="99" y="388"/>
                      <a:pt x="141" y="393"/>
                      <a:pt x="183" y="393"/>
                    </a:cubicBezTo>
                    <a:cubicBezTo>
                      <a:pt x="234" y="393"/>
                      <a:pt x="285" y="386"/>
                      <a:pt x="335" y="386"/>
                    </a:cubicBezTo>
                    <a:cubicBezTo>
                      <a:pt x="373" y="386"/>
                      <a:pt x="411" y="390"/>
                      <a:pt x="449" y="404"/>
                    </a:cubicBezTo>
                    <a:cubicBezTo>
                      <a:pt x="496" y="422"/>
                      <a:pt x="544" y="428"/>
                      <a:pt x="592" y="428"/>
                    </a:cubicBezTo>
                    <a:cubicBezTo>
                      <a:pt x="675" y="428"/>
                      <a:pt x="758" y="411"/>
                      <a:pt x="841" y="411"/>
                    </a:cubicBezTo>
                    <a:cubicBezTo>
                      <a:pt x="863" y="411"/>
                      <a:pt x="886" y="412"/>
                      <a:pt x="908" y="415"/>
                    </a:cubicBezTo>
                    <a:cubicBezTo>
                      <a:pt x="917" y="416"/>
                      <a:pt x="926" y="416"/>
                      <a:pt x="935" y="416"/>
                    </a:cubicBezTo>
                    <a:cubicBezTo>
                      <a:pt x="1007" y="416"/>
                      <a:pt x="1079" y="393"/>
                      <a:pt x="1148" y="393"/>
                    </a:cubicBezTo>
                    <a:cubicBezTo>
                      <a:pt x="1196" y="393"/>
                      <a:pt x="1243" y="404"/>
                      <a:pt x="1289" y="441"/>
                    </a:cubicBezTo>
                    <a:cubicBezTo>
                      <a:pt x="1304" y="448"/>
                      <a:pt x="1319" y="451"/>
                      <a:pt x="1334" y="451"/>
                    </a:cubicBezTo>
                    <a:cubicBezTo>
                      <a:pt x="1365" y="451"/>
                      <a:pt x="1394" y="441"/>
                      <a:pt x="1419" y="441"/>
                    </a:cubicBezTo>
                    <a:cubicBezTo>
                      <a:pt x="1453" y="441"/>
                      <a:pt x="1476" y="452"/>
                      <a:pt x="1513" y="452"/>
                    </a:cubicBezTo>
                    <a:cubicBezTo>
                      <a:pt x="1553" y="461"/>
                      <a:pt x="1592" y="466"/>
                      <a:pt x="1631" y="466"/>
                    </a:cubicBezTo>
                    <a:cubicBezTo>
                      <a:pt x="1694" y="466"/>
                      <a:pt x="1759" y="452"/>
                      <a:pt x="1831" y="415"/>
                    </a:cubicBezTo>
                    <a:cubicBezTo>
                      <a:pt x="1858" y="399"/>
                      <a:pt x="1891" y="388"/>
                      <a:pt x="1924" y="388"/>
                    </a:cubicBezTo>
                    <a:cubicBezTo>
                      <a:pt x="1937" y="388"/>
                      <a:pt x="1949" y="389"/>
                      <a:pt x="1961" y="392"/>
                    </a:cubicBezTo>
                    <a:cubicBezTo>
                      <a:pt x="2014" y="401"/>
                      <a:pt x="2074" y="443"/>
                      <a:pt x="2137" y="443"/>
                    </a:cubicBezTo>
                    <a:cubicBezTo>
                      <a:pt x="2157" y="443"/>
                      <a:pt x="2178" y="439"/>
                      <a:pt x="2199" y="427"/>
                    </a:cubicBezTo>
                    <a:cubicBezTo>
                      <a:pt x="2234" y="404"/>
                      <a:pt x="2282" y="415"/>
                      <a:pt x="2316" y="344"/>
                    </a:cubicBezTo>
                    <a:cubicBezTo>
                      <a:pt x="2323" y="328"/>
                      <a:pt x="2330" y="322"/>
                      <a:pt x="2338" y="322"/>
                    </a:cubicBezTo>
                    <a:cubicBezTo>
                      <a:pt x="2365" y="322"/>
                      <a:pt x="2395" y="401"/>
                      <a:pt x="2421" y="401"/>
                    </a:cubicBezTo>
                    <a:cubicBezTo>
                      <a:pt x="2426" y="401"/>
                      <a:pt x="2431" y="398"/>
                      <a:pt x="2435" y="392"/>
                    </a:cubicBezTo>
                    <a:cubicBezTo>
                      <a:pt x="2469" y="370"/>
                      <a:pt x="2483" y="344"/>
                      <a:pt x="2483" y="228"/>
                    </a:cubicBezTo>
                    <a:cubicBezTo>
                      <a:pt x="2483" y="120"/>
                      <a:pt x="2469" y="38"/>
                      <a:pt x="2435" y="38"/>
                    </a:cubicBezTo>
                    <a:cubicBezTo>
                      <a:pt x="2424" y="49"/>
                      <a:pt x="2412" y="72"/>
                      <a:pt x="2387" y="97"/>
                    </a:cubicBezTo>
                    <a:cubicBezTo>
                      <a:pt x="2375" y="120"/>
                      <a:pt x="2364" y="168"/>
                      <a:pt x="2353" y="180"/>
                    </a:cubicBezTo>
                    <a:cubicBezTo>
                      <a:pt x="2320" y="127"/>
                      <a:pt x="2290" y="20"/>
                      <a:pt x="2258" y="20"/>
                    </a:cubicBezTo>
                    <a:cubicBezTo>
                      <a:pt x="2254" y="20"/>
                      <a:pt x="2249" y="22"/>
                      <a:pt x="2245" y="26"/>
                    </a:cubicBezTo>
                    <a:cubicBezTo>
                      <a:pt x="2215" y="56"/>
                      <a:pt x="2187" y="76"/>
                      <a:pt x="2156" y="76"/>
                    </a:cubicBezTo>
                    <a:cubicBezTo>
                      <a:pt x="2126" y="76"/>
                      <a:pt x="2093" y="55"/>
                      <a:pt x="205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1265947" y="1510507"/>
                <a:ext cx="8848" cy="20792"/>
              </a:xfrm>
              <a:custGeom>
                <a:avLst/>
                <a:gdLst/>
                <a:ahLst/>
                <a:cxnLst/>
                <a:rect l="l" t="t" r="r" b="b"/>
                <a:pathLst>
                  <a:path w="120" h="282" extrusionOk="0">
                    <a:moveTo>
                      <a:pt x="59" y="1"/>
                    </a:moveTo>
                    <a:cubicBezTo>
                      <a:pt x="49" y="1"/>
                      <a:pt x="38" y="15"/>
                      <a:pt x="26" y="43"/>
                    </a:cubicBezTo>
                    <a:cubicBezTo>
                      <a:pt x="15" y="69"/>
                      <a:pt x="15" y="151"/>
                      <a:pt x="1" y="281"/>
                    </a:cubicBezTo>
                    <a:cubicBezTo>
                      <a:pt x="12" y="268"/>
                      <a:pt x="22" y="264"/>
                      <a:pt x="32" y="264"/>
                    </a:cubicBezTo>
                    <a:cubicBezTo>
                      <a:pt x="45" y="264"/>
                      <a:pt x="57" y="271"/>
                      <a:pt x="68" y="271"/>
                    </a:cubicBezTo>
                    <a:cubicBezTo>
                      <a:pt x="87" y="271"/>
                      <a:pt x="104" y="254"/>
                      <a:pt x="120" y="162"/>
                    </a:cubicBezTo>
                    <a:cubicBezTo>
                      <a:pt x="98" y="54"/>
                      <a:pt x="79" y="1"/>
                      <a:pt x="5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1476004" y="1502544"/>
                <a:ext cx="206002" cy="38487"/>
              </a:xfrm>
              <a:custGeom>
                <a:avLst/>
                <a:gdLst/>
                <a:ahLst/>
                <a:cxnLst/>
                <a:rect l="l" t="t" r="r" b="b"/>
                <a:pathLst>
                  <a:path w="2794" h="522" extrusionOk="0">
                    <a:moveTo>
                      <a:pt x="551" y="1"/>
                    </a:moveTo>
                    <a:cubicBezTo>
                      <a:pt x="545" y="1"/>
                      <a:pt x="540" y="4"/>
                      <a:pt x="534" y="9"/>
                    </a:cubicBezTo>
                    <a:cubicBezTo>
                      <a:pt x="474" y="35"/>
                      <a:pt x="426" y="69"/>
                      <a:pt x="367" y="80"/>
                    </a:cubicBezTo>
                    <a:cubicBezTo>
                      <a:pt x="296" y="106"/>
                      <a:pt x="225" y="117"/>
                      <a:pt x="154" y="117"/>
                    </a:cubicBezTo>
                    <a:cubicBezTo>
                      <a:pt x="97" y="117"/>
                      <a:pt x="49" y="92"/>
                      <a:pt x="1" y="69"/>
                    </a:cubicBezTo>
                    <a:lnTo>
                      <a:pt x="1" y="472"/>
                    </a:lnTo>
                    <a:lnTo>
                      <a:pt x="12" y="483"/>
                    </a:lnTo>
                    <a:cubicBezTo>
                      <a:pt x="72" y="483"/>
                      <a:pt x="120" y="472"/>
                      <a:pt x="179" y="472"/>
                    </a:cubicBezTo>
                    <a:cubicBezTo>
                      <a:pt x="262" y="460"/>
                      <a:pt x="333" y="494"/>
                      <a:pt x="415" y="389"/>
                    </a:cubicBezTo>
                    <a:lnTo>
                      <a:pt x="426" y="389"/>
                    </a:lnTo>
                    <a:cubicBezTo>
                      <a:pt x="455" y="422"/>
                      <a:pt x="484" y="435"/>
                      <a:pt x="513" y="435"/>
                    </a:cubicBezTo>
                    <a:cubicBezTo>
                      <a:pt x="568" y="435"/>
                      <a:pt x="622" y="391"/>
                      <a:pt x="676" y="353"/>
                    </a:cubicBezTo>
                    <a:cubicBezTo>
                      <a:pt x="684" y="345"/>
                      <a:pt x="697" y="332"/>
                      <a:pt x="708" y="332"/>
                    </a:cubicBezTo>
                    <a:cubicBezTo>
                      <a:pt x="713" y="332"/>
                      <a:pt x="718" y="334"/>
                      <a:pt x="721" y="341"/>
                    </a:cubicBezTo>
                    <a:cubicBezTo>
                      <a:pt x="747" y="370"/>
                      <a:pt x="774" y="379"/>
                      <a:pt x="801" y="379"/>
                    </a:cubicBezTo>
                    <a:cubicBezTo>
                      <a:pt x="847" y="379"/>
                      <a:pt x="894" y="353"/>
                      <a:pt x="938" y="353"/>
                    </a:cubicBezTo>
                    <a:cubicBezTo>
                      <a:pt x="953" y="353"/>
                      <a:pt x="968" y="356"/>
                      <a:pt x="982" y="364"/>
                    </a:cubicBezTo>
                    <a:cubicBezTo>
                      <a:pt x="993" y="368"/>
                      <a:pt x="1002" y="370"/>
                      <a:pt x="1012" y="370"/>
                    </a:cubicBezTo>
                    <a:cubicBezTo>
                      <a:pt x="1036" y="370"/>
                      <a:pt x="1059" y="360"/>
                      <a:pt x="1082" y="360"/>
                    </a:cubicBezTo>
                    <a:cubicBezTo>
                      <a:pt x="1103" y="360"/>
                      <a:pt x="1125" y="368"/>
                      <a:pt x="1147" y="401"/>
                    </a:cubicBezTo>
                    <a:cubicBezTo>
                      <a:pt x="1153" y="410"/>
                      <a:pt x="1161" y="414"/>
                      <a:pt x="1168" y="414"/>
                    </a:cubicBezTo>
                    <a:cubicBezTo>
                      <a:pt x="1178" y="414"/>
                      <a:pt x="1189" y="407"/>
                      <a:pt x="1195" y="401"/>
                    </a:cubicBezTo>
                    <a:cubicBezTo>
                      <a:pt x="1224" y="372"/>
                      <a:pt x="1248" y="331"/>
                      <a:pt x="1271" y="331"/>
                    </a:cubicBezTo>
                    <a:cubicBezTo>
                      <a:pt x="1286" y="331"/>
                      <a:pt x="1300" y="349"/>
                      <a:pt x="1314" y="401"/>
                    </a:cubicBezTo>
                    <a:cubicBezTo>
                      <a:pt x="1321" y="410"/>
                      <a:pt x="1327" y="414"/>
                      <a:pt x="1333" y="414"/>
                    </a:cubicBezTo>
                    <a:cubicBezTo>
                      <a:pt x="1349" y="414"/>
                      <a:pt x="1364" y="389"/>
                      <a:pt x="1374" y="389"/>
                    </a:cubicBezTo>
                    <a:cubicBezTo>
                      <a:pt x="1434" y="389"/>
                      <a:pt x="1487" y="358"/>
                      <a:pt x="1544" y="358"/>
                    </a:cubicBezTo>
                    <a:cubicBezTo>
                      <a:pt x="1565" y="358"/>
                      <a:pt x="1587" y="363"/>
                      <a:pt x="1610" y="375"/>
                    </a:cubicBezTo>
                    <a:cubicBezTo>
                      <a:pt x="1703" y="446"/>
                      <a:pt x="1800" y="435"/>
                      <a:pt x="1893" y="483"/>
                    </a:cubicBezTo>
                    <a:cubicBezTo>
                      <a:pt x="1927" y="499"/>
                      <a:pt x="1954" y="521"/>
                      <a:pt x="1979" y="521"/>
                    </a:cubicBezTo>
                    <a:cubicBezTo>
                      <a:pt x="1990" y="521"/>
                      <a:pt x="2001" y="517"/>
                      <a:pt x="2013" y="506"/>
                    </a:cubicBezTo>
                    <a:cubicBezTo>
                      <a:pt x="2084" y="446"/>
                      <a:pt x="2140" y="435"/>
                      <a:pt x="2200" y="435"/>
                    </a:cubicBezTo>
                    <a:cubicBezTo>
                      <a:pt x="2269" y="435"/>
                      <a:pt x="2341" y="401"/>
                      <a:pt x="2412" y="401"/>
                    </a:cubicBezTo>
                    <a:cubicBezTo>
                      <a:pt x="2453" y="401"/>
                      <a:pt x="2493" y="412"/>
                      <a:pt x="2532" y="446"/>
                    </a:cubicBezTo>
                    <a:cubicBezTo>
                      <a:pt x="2536" y="451"/>
                      <a:pt x="2541" y="453"/>
                      <a:pt x="2546" y="453"/>
                    </a:cubicBezTo>
                    <a:cubicBezTo>
                      <a:pt x="2557" y="453"/>
                      <a:pt x="2571" y="446"/>
                      <a:pt x="2580" y="446"/>
                    </a:cubicBezTo>
                    <a:cubicBezTo>
                      <a:pt x="2614" y="460"/>
                      <a:pt x="2651" y="446"/>
                      <a:pt x="2685" y="494"/>
                    </a:cubicBezTo>
                    <a:cubicBezTo>
                      <a:pt x="2696" y="510"/>
                      <a:pt x="2706" y="518"/>
                      <a:pt x="2716" y="518"/>
                    </a:cubicBezTo>
                    <a:cubicBezTo>
                      <a:pt x="2748" y="518"/>
                      <a:pt x="2773" y="427"/>
                      <a:pt x="2793" y="270"/>
                    </a:cubicBezTo>
                    <a:cubicBezTo>
                      <a:pt x="2767" y="117"/>
                      <a:pt x="2722" y="128"/>
                      <a:pt x="2697" y="117"/>
                    </a:cubicBezTo>
                    <a:cubicBezTo>
                      <a:pt x="2638" y="86"/>
                      <a:pt x="2579" y="77"/>
                      <a:pt x="2520" y="77"/>
                    </a:cubicBezTo>
                    <a:cubicBezTo>
                      <a:pt x="2439" y="77"/>
                      <a:pt x="2357" y="93"/>
                      <a:pt x="2273" y="93"/>
                    </a:cubicBezTo>
                    <a:cubicBezTo>
                      <a:pt x="2257" y="93"/>
                      <a:pt x="2241" y="93"/>
                      <a:pt x="2225" y="92"/>
                    </a:cubicBezTo>
                    <a:cubicBezTo>
                      <a:pt x="2208" y="90"/>
                      <a:pt x="2191" y="89"/>
                      <a:pt x="2174" y="89"/>
                    </a:cubicBezTo>
                    <a:cubicBezTo>
                      <a:pt x="2061" y="89"/>
                      <a:pt x="1947" y="119"/>
                      <a:pt x="1834" y="128"/>
                    </a:cubicBezTo>
                    <a:lnTo>
                      <a:pt x="1360" y="128"/>
                    </a:lnTo>
                    <a:cubicBezTo>
                      <a:pt x="1330" y="128"/>
                      <a:pt x="1293" y="133"/>
                      <a:pt x="1258" y="133"/>
                    </a:cubicBezTo>
                    <a:cubicBezTo>
                      <a:pt x="1240" y="133"/>
                      <a:pt x="1223" y="132"/>
                      <a:pt x="1207" y="128"/>
                    </a:cubicBezTo>
                    <a:cubicBezTo>
                      <a:pt x="1102" y="69"/>
                      <a:pt x="982" y="80"/>
                      <a:pt x="863" y="57"/>
                    </a:cubicBezTo>
                    <a:cubicBezTo>
                      <a:pt x="838" y="57"/>
                      <a:pt x="819" y="37"/>
                      <a:pt x="796" y="37"/>
                    </a:cubicBezTo>
                    <a:cubicBezTo>
                      <a:pt x="788" y="37"/>
                      <a:pt x="779" y="40"/>
                      <a:pt x="770" y="46"/>
                    </a:cubicBezTo>
                    <a:cubicBezTo>
                      <a:pt x="734" y="69"/>
                      <a:pt x="699" y="89"/>
                      <a:pt x="665" y="89"/>
                    </a:cubicBezTo>
                    <a:cubicBezTo>
                      <a:pt x="631" y="89"/>
                      <a:pt x="598" y="69"/>
                      <a:pt x="568" y="9"/>
                    </a:cubicBezTo>
                    <a:cubicBezTo>
                      <a:pt x="562" y="4"/>
                      <a:pt x="557" y="1"/>
                      <a:pt x="55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1241469" y="1506746"/>
                <a:ext cx="21824" cy="27796"/>
              </a:xfrm>
              <a:custGeom>
                <a:avLst/>
                <a:gdLst/>
                <a:ahLst/>
                <a:cxnLst/>
                <a:rect l="l" t="t" r="r" b="b"/>
                <a:pathLst>
                  <a:path w="296" h="377" extrusionOk="0">
                    <a:moveTo>
                      <a:pt x="201" y="0"/>
                    </a:moveTo>
                    <a:cubicBezTo>
                      <a:pt x="182" y="0"/>
                      <a:pt x="162" y="42"/>
                      <a:pt x="131" y="120"/>
                    </a:cubicBezTo>
                    <a:cubicBezTo>
                      <a:pt x="103" y="56"/>
                      <a:pt x="82" y="21"/>
                      <a:pt x="65" y="21"/>
                    </a:cubicBezTo>
                    <a:cubicBezTo>
                      <a:pt x="40" y="21"/>
                      <a:pt x="23" y="97"/>
                      <a:pt x="1" y="273"/>
                    </a:cubicBezTo>
                    <a:cubicBezTo>
                      <a:pt x="31" y="291"/>
                      <a:pt x="59" y="356"/>
                      <a:pt x="74" y="356"/>
                    </a:cubicBezTo>
                    <a:cubicBezTo>
                      <a:pt x="78" y="356"/>
                      <a:pt x="81" y="352"/>
                      <a:pt x="83" y="344"/>
                    </a:cubicBezTo>
                    <a:cubicBezTo>
                      <a:pt x="101" y="313"/>
                      <a:pt x="116" y="302"/>
                      <a:pt x="129" y="302"/>
                    </a:cubicBezTo>
                    <a:cubicBezTo>
                      <a:pt x="150" y="302"/>
                      <a:pt x="168" y="332"/>
                      <a:pt x="191" y="355"/>
                    </a:cubicBezTo>
                    <a:cubicBezTo>
                      <a:pt x="203" y="367"/>
                      <a:pt x="215" y="376"/>
                      <a:pt x="227" y="376"/>
                    </a:cubicBezTo>
                    <a:cubicBezTo>
                      <a:pt x="250" y="376"/>
                      <a:pt x="274" y="342"/>
                      <a:pt x="296" y="225"/>
                    </a:cubicBezTo>
                    <a:cubicBezTo>
                      <a:pt x="249" y="71"/>
                      <a:pt x="226" y="0"/>
                      <a:pt x="20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1253561" y="1511170"/>
                <a:ext cx="8626" cy="22266"/>
              </a:xfrm>
              <a:custGeom>
                <a:avLst/>
                <a:gdLst/>
                <a:ahLst/>
                <a:cxnLst/>
                <a:rect l="l" t="t" r="r" b="b"/>
                <a:pathLst>
                  <a:path w="117" h="302" extrusionOk="0">
                    <a:moveTo>
                      <a:pt x="74" y="0"/>
                    </a:moveTo>
                    <a:cubicBezTo>
                      <a:pt x="46" y="0"/>
                      <a:pt x="17" y="75"/>
                      <a:pt x="0" y="213"/>
                    </a:cubicBezTo>
                    <a:cubicBezTo>
                      <a:pt x="26" y="272"/>
                      <a:pt x="48" y="301"/>
                      <a:pt x="68" y="301"/>
                    </a:cubicBezTo>
                    <a:cubicBezTo>
                      <a:pt x="83" y="301"/>
                      <a:pt x="95" y="283"/>
                      <a:pt x="105" y="247"/>
                    </a:cubicBezTo>
                    <a:cubicBezTo>
                      <a:pt x="105" y="224"/>
                      <a:pt x="117" y="176"/>
                      <a:pt x="117" y="131"/>
                    </a:cubicBezTo>
                    <a:cubicBezTo>
                      <a:pt x="117" y="94"/>
                      <a:pt x="105" y="60"/>
                      <a:pt x="105" y="34"/>
                    </a:cubicBezTo>
                    <a:cubicBezTo>
                      <a:pt x="96" y="11"/>
                      <a:pt x="85" y="0"/>
                      <a:pt x="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1095852" y="1502544"/>
                <a:ext cx="376760" cy="38487"/>
              </a:xfrm>
              <a:custGeom>
                <a:avLst/>
                <a:gdLst/>
                <a:ahLst/>
                <a:cxnLst/>
                <a:rect l="l" t="t" r="r" b="b"/>
                <a:pathLst>
                  <a:path w="5110" h="522" extrusionOk="0">
                    <a:moveTo>
                      <a:pt x="1853" y="1"/>
                    </a:moveTo>
                    <a:cubicBezTo>
                      <a:pt x="1848" y="1"/>
                      <a:pt x="1846" y="4"/>
                      <a:pt x="1846" y="9"/>
                    </a:cubicBezTo>
                    <a:cubicBezTo>
                      <a:pt x="1816" y="69"/>
                      <a:pt x="1786" y="89"/>
                      <a:pt x="1756" y="89"/>
                    </a:cubicBezTo>
                    <a:cubicBezTo>
                      <a:pt x="1726" y="89"/>
                      <a:pt x="1697" y="69"/>
                      <a:pt x="1667" y="46"/>
                    </a:cubicBezTo>
                    <a:cubicBezTo>
                      <a:pt x="1661" y="40"/>
                      <a:pt x="1655" y="37"/>
                      <a:pt x="1649" y="37"/>
                    </a:cubicBezTo>
                    <a:cubicBezTo>
                      <a:pt x="1632" y="37"/>
                      <a:pt x="1615" y="57"/>
                      <a:pt x="1596" y="57"/>
                    </a:cubicBezTo>
                    <a:cubicBezTo>
                      <a:pt x="1502" y="80"/>
                      <a:pt x="1409" y="69"/>
                      <a:pt x="1312" y="128"/>
                    </a:cubicBezTo>
                    <a:cubicBezTo>
                      <a:pt x="1297" y="132"/>
                      <a:pt x="1283" y="133"/>
                      <a:pt x="1269" y="133"/>
                    </a:cubicBezTo>
                    <a:cubicBezTo>
                      <a:pt x="1241" y="133"/>
                      <a:pt x="1215" y="128"/>
                      <a:pt x="1184" y="128"/>
                    </a:cubicBezTo>
                    <a:lnTo>
                      <a:pt x="793" y="128"/>
                    </a:lnTo>
                    <a:cubicBezTo>
                      <a:pt x="701" y="119"/>
                      <a:pt x="608" y="89"/>
                      <a:pt x="516" y="89"/>
                    </a:cubicBezTo>
                    <a:cubicBezTo>
                      <a:pt x="502" y="89"/>
                      <a:pt x="489" y="90"/>
                      <a:pt x="475" y="92"/>
                    </a:cubicBezTo>
                    <a:cubicBezTo>
                      <a:pt x="462" y="93"/>
                      <a:pt x="450" y="93"/>
                      <a:pt x="437" y="93"/>
                    </a:cubicBezTo>
                    <a:cubicBezTo>
                      <a:pt x="369" y="93"/>
                      <a:pt x="301" y="77"/>
                      <a:pt x="236" y="77"/>
                    </a:cubicBezTo>
                    <a:cubicBezTo>
                      <a:pt x="187" y="77"/>
                      <a:pt x="140" y="86"/>
                      <a:pt x="95" y="117"/>
                    </a:cubicBezTo>
                    <a:cubicBezTo>
                      <a:pt x="61" y="128"/>
                      <a:pt x="35" y="117"/>
                      <a:pt x="1" y="270"/>
                    </a:cubicBezTo>
                    <a:cubicBezTo>
                      <a:pt x="27" y="427"/>
                      <a:pt x="49" y="518"/>
                      <a:pt x="73" y="518"/>
                    </a:cubicBezTo>
                    <a:cubicBezTo>
                      <a:pt x="80" y="518"/>
                      <a:pt x="87" y="510"/>
                      <a:pt x="95" y="494"/>
                    </a:cubicBezTo>
                    <a:cubicBezTo>
                      <a:pt x="131" y="446"/>
                      <a:pt x="154" y="460"/>
                      <a:pt x="191" y="446"/>
                    </a:cubicBezTo>
                    <a:cubicBezTo>
                      <a:pt x="199" y="446"/>
                      <a:pt x="206" y="453"/>
                      <a:pt x="214" y="453"/>
                    </a:cubicBezTo>
                    <a:cubicBezTo>
                      <a:pt x="218" y="453"/>
                      <a:pt x="221" y="451"/>
                      <a:pt x="225" y="446"/>
                    </a:cubicBezTo>
                    <a:cubicBezTo>
                      <a:pt x="255" y="412"/>
                      <a:pt x="287" y="401"/>
                      <a:pt x="319" y="401"/>
                    </a:cubicBezTo>
                    <a:cubicBezTo>
                      <a:pt x="377" y="401"/>
                      <a:pt x="438" y="435"/>
                      <a:pt x="498" y="435"/>
                    </a:cubicBezTo>
                    <a:cubicBezTo>
                      <a:pt x="546" y="435"/>
                      <a:pt x="591" y="446"/>
                      <a:pt x="651" y="506"/>
                    </a:cubicBezTo>
                    <a:cubicBezTo>
                      <a:pt x="658" y="517"/>
                      <a:pt x="666" y="521"/>
                      <a:pt x="675" y="521"/>
                    </a:cubicBezTo>
                    <a:cubicBezTo>
                      <a:pt x="696" y="521"/>
                      <a:pt x="721" y="499"/>
                      <a:pt x="744" y="483"/>
                    </a:cubicBezTo>
                    <a:cubicBezTo>
                      <a:pt x="830" y="435"/>
                      <a:pt x="912" y="446"/>
                      <a:pt x="983" y="375"/>
                    </a:cubicBezTo>
                    <a:cubicBezTo>
                      <a:pt x="1002" y="363"/>
                      <a:pt x="1021" y="358"/>
                      <a:pt x="1039" y="358"/>
                    </a:cubicBezTo>
                    <a:cubicBezTo>
                      <a:pt x="1086" y="358"/>
                      <a:pt x="1129" y="389"/>
                      <a:pt x="1170" y="389"/>
                    </a:cubicBezTo>
                    <a:cubicBezTo>
                      <a:pt x="1189" y="389"/>
                      <a:pt x="1200" y="414"/>
                      <a:pt x="1209" y="414"/>
                    </a:cubicBezTo>
                    <a:cubicBezTo>
                      <a:pt x="1212" y="414"/>
                      <a:pt x="1215" y="410"/>
                      <a:pt x="1218" y="401"/>
                    </a:cubicBezTo>
                    <a:cubicBezTo>
                      <a:pt x="1233" y="349"/>
                      <a:pt x="1247" y="331"/>
                      <a:pt x="1262" y="331"/>
                    </a:cubicBezTo>
                    <a:cubicBezTo>
                      <a:pt x="1283" y="331"/>
                      <a:pt x="1304" y="372"/>
                      <a:pt x="1326" y="401"/>
                    </a:cubicBezTo>
                    <a:cubicBezTo>
                      <a:pt x="1333" y="407"/>
                      <a:pt x="1339" y="414"/>
                      <a:pt x="1346" y="414"/>
                    </a:cubicBezTo>
                    <a:cubicBezTo>
                      <a:pt x="1351" y="414"/>
                      <a:pt x="1355" y="410"/>
                      <a:pt x="1360" y="401"/>
                    </a:cubicBezTo>
                    <a:cubicBezTo>
                      <a:pt x="1379" y="368"/>
                      <a:pt x="1398" y="360"/>
                      <a:pt x="1416" y="360"/>
                    </a:cubicBezTo>
                    <a:cubicBezTo>
                      <a:pt x="1436" y="360"/>
                      <a:pt x="1454" y="370"/>
                      <a:pt x="1471" y="370"/>
                    </a:cubicBezTo>
                    <a:cubicBezTo>
                      <a:pt x="1478" y="370"/>
                      <a:pt x="1485" y="368"/>
                      <a:pt x="1491" y="364"/>
                    </a:cubicBezTo>
                    <a:cubicBezTo>
                      <a:pt x="1505" y="356"/>
                      <a:pt x="1519" y="353"/>
                      <a:pt x="1533" y="353"/>
                    </a:cubicBezTo>
                    <a:cubicBezTo>
                      <a:pt x="1574" y="353"/>
                      <a:pt x="1612" y="379"/>
                      <a:pt x="1650" y="379"/>
                    </a:cubicBezTo>
                    <a:cubicBezTo>
                      <a:pt x="1672" y="379"/>
                      <a:pt x="1693" y="370"/>
                      <a:pt x="1715" y="341"/>
                    </a:cubicBezTo>
                    <a:cubicBezTo>
                      <a:pt x="1719" y="334"/>
                      <a:pt x="1722" y="332"/>
                      <a:pt x="1726" y="332"/>
                    </a:cubicBezTo>
                    <a:cubicBezTo>
                      <a:pt x="1734" y="332"/>
                      <a:pt x="1742" y="345"/>
                      <a:pt x="1752" y="353"/>
                    </a:cubicBezTo>
                    <a:cubicBezTo>
                      <a:pt x="1798" y="391"/>
                      <a:pt x="1838" y="435"/>
                      <a:pt x="1880" y="435"/>
                    </a:cubicBezTo>
                    <a:cubicBezTo>
                      <a:pt x="1903" y="435"/>
                      <a:pt x="1926" y="422"/>
                      <a:pt x="1951" y="389"/>
                    </a:cubicBezTo>
                    <a:lnTo>
                      <a:pt x="1965" y="389"/>
                    </a:lnTo>
                    <a:cubicBezTo>
                      <a:pt x="2036" y="494"/>
                      <a:pt x="2092" y="460"/>
                      <a:pt x="2163" y="472"/>
                    </a:cubicBezTo>
                    <a:cubicBezTo>
                      <a:pt x="2200" y="472"/>
                      <a:pt x="2249" y="483"/>
                      <a:pt x="2294" y="483"/>
                    </a:cubicBezTo>
                    <a:lnTo>
                      <a:pt x="2305" y="472"/>
                    </a:lnTo>
                    <a:cubicBezTo>
                      <a:pt x="2319" y="472"/>
                      <a:pt x="2319" y="483"/>
                      <a:pt x="2331" y="483"/>
                    </a:cubicBezTo>
                    <a:cubicBezTo>
                      <a:pt x="2390" y="483"/>
                      <a:pt x="2436" y="472"/>
                      <a:pt x="2495" y="472"/>
                    </a:cubicBezTo>
                    <a:cubicBezTo>
                      <a:pt x="2566" y="460"/>
                      <a:pt x="2649" y="494"/>
                      <a:pt x="2720" y="389"/>
                    </a:cubicBezTo>
                    <a:lnTo>
                      <a:pt x="2745" y="389"/>
                    </a:lnTo>
                    <a:cubicBezTo>
                      <a:pt x="2774" y="422"/>
                      <a:pt x="2803" y="435"/>
                      <a:pt x="2832" y="435"/>
                    </a:cubicBezTo>
                    <a:cubicBezTo>
                      <a:pt x="2885" y="435"/>
                      <a:pt x="2939" y="391"/>
                      <a:pt x="2992" y="353"/>
                    </a:cubicBezTo>
                    <a:cubicBezTo>
                      <a:pt x="3000" y="345"/>
                      <a:pt x="3008" y="332"/>
                      <a:pt x="3020" y="332"/>
                    </a:cubicBezTo>
                    <a:cubicBezTo>
                      <a:pt x="3026" y="332"/>
                      <a:pt x="3032" y="334"/>
                      <a:pt x="3040" y="341"/>
                    </a:cubicBezTo>
                    <a:cubicBezTo>
                      <a:pt x="3065" y="370"/>
                      <a:pt x="3091" y="379"/>
                      <a:pt x="3116" y="379"/>
                    </a:cubicBezTo>
                    <a:cubicBezTo>
                      <a:pt x="3159" y="379"/>
                      <a:pt x="3203" y="353"/>
                      <a:pt x="3250" y="353"/>
                    </a:cubicBezTo>
                    <a:cubicBezTo>
                      <a:pt x="3266" y="353"/>
                      <a:pt x="3282" y="356"/>
                      <a:pt x="3299" y="364"/>
                    </a:cubicBezTo>
                    <a:cubicBezTo>
                      <a:pt x="3307" y="368"/>
                      <a:pt x="3315" y="370"/>
                      <a:pt x="3324" y="370"/>
                    </a:cubicBezTo>
                    <a:cubicBezTo>
                      <a:pt x="3346" y="370"/>
                      <a:pt x="3370" y="360"/>
                      <a:pt x="3393" y="360"/>
                    </a:cubicBezTo>
                    <a:cubicBezTo>
                      <a:pt x="3415" y="360"/>
                      <a:pt x="3435" y="368"/>
                      <a:pt x="3455" y="401"/>
                    </a:cubicBezTo>
                    <a:cubicBezTo>
                      <a:pt x="3464" y="410"/>
                      <a:pt x="3472" y="414"/>
                      <a:pt x="3479" y="414"/>
                    </a:cubicBezTo>
                    <a:cubicBezTo>
                      <a:pt x="3489" y="414"/>
                      <a:pt x="3498" y="407"/>
                      <a:pt x="3511" y="401"/>
                    </a:cubicBezTo>
                    <a:cubicBezTo>
                      <a:pt x="3534" y="372"/>
                      <a:pt x="3560" y="331"/>
                      <a:pt x="3585" y="331"/>
                    </a:cubicBezTo>
                    <a:cubicBezTo>
                      <a:pt x="3601" y="331"/>
                      <a:pt x="3617" y="349"/>
                      <a:pt x="3631" y="401"/>
                    </a:cubicBezTo>
                    <a:cubicBezTo>
                      <a:pt x="3634" y="410"/>
                      <a:pt x="3638" y="414"/>
                      <a:pt x="3643" y="414"/>
                    </a:cubicBezTo>
                    <a:cubicBezTo>
                      <a:pt x="3656" y="414"/>
                      <a:pt x="3674" y="389"/>
                      <a:pt x="3690" y="389"/>
                    </a:cubicBezTo>
                    <a:cubicBezTo>
                      <a:pt x="3742" y="389"/>
                      <a:pt x="3799" y="358"/>
                      <a:pt x="3854" y="358"/>
                    </a:cubicBezTo>
                    <a:cubicBezTo>
                      <a:pt x="3874" y="358"/>
                      <a:pt x="3895" y="363"/>
                      <a:pt x="3914" y="375"/>
                    </a:cubicBezTo>
                    <a:cubicBezTo>
                      <a:pt x="4008" y="446"/>
                      <a:pt x="4116" y="435"/>
                      <a:pt x="4209" y="483"/>
                    </a:cubicBezTo>
                    <a:cubicBezTo>
                      <a:pt x="4235" y="499"/>
                      <a:pt x="4265" y="521"/>
                      <a:pt x="4293" y="521"/>
                    </a:cubicBezTo>
                    <a:cubicBezTo>
                      <a:pt x="4305" y="521"/>
                      <a:pt x="4317" y="517"/>
                      <a:pt x="4329" y="506"/>
                    </a:cubicBezTo>
                    <a:cubicBezTo>
                      <a:pt x="4388" y="446"/>
                      <a:pt x="4448" y="435"/>
                      <a:pt x="4519" y="435"/>
                    </a:cubicBezTo>
                    <a:cubicBezTo>
                      <a:pt x="4586" y="435"/>
                      <a:pt x="4654" y="401"/>
                      <a:pt x="4725" y="401"/>
                    </a:cubicBezTo>
                    <a:cubicBezTo>
                      <a:pt x="4765" y="401"/>
                      <a:pt x="4806" y="412"/>
                      <a:pt x="4848" y="446"/>
                    </a:cubicBezTo>
                    <a:cubicBezTo>
                      <a:pt x="4852" y="451"/>
                      <a:pt x="4856" y="453"/>
                      <a:pt x="4860" y="453"/>
                    </a:cubicBezTo>
                    <a:cubicBezTo>
                      <a:pt x="4868" y="453"/>
                      <a:pt x="4877" y="446"/>
                      <a:pt x="4885" y="446"/>
                    </a:cubicBezTo>
                    <a:cubicBezTo>
                      <a:pt x="4919" y="460"/>
                      <a:pt x="4967" y="446"/>
                      <a:pt x="5001" y="494"/>
                    </a:cubicBezTo>
                    <a:cubicBezTo>
                      <a:pt x="5012" y="510"/>
                      <a:pt x="5022" y="518"/>
                      <a:pt x="5032" y="518"/>
                    </a:cubicBezTo>
                    <a:cubicBezTo>
                      <a:pt x="5065" y="518"/>
                      <a:pt x="5091" y="427"/>
                      <a:pt x="5109" y="270"/>
                    </a:cubicBezTo>
                    <a:cubicBezTo>
                      <a:pt x="5072" y="117"/>
                      <a:pt x="5038" y="128"/>
                      <a:pt x="5001" y="117"/>
                    </a:cubicBezTo>
                    <a:cubicBezTo>
                      <a:pt x="4943" y="86"/>
                      <a:pt x="4884" y="77"/>
                      <a:pt x="4826" y="77"/>
                    </a:cubicBezTo>
                    <a:cubicBezTo>
                      <a:pt x="4746" y="77"/>
                      <a:pt x="4666" y="93"/>
                      <a:pt x="4586" y="93"/>
                    </a:cubicBezTo>
                    <a:cubicBezTo>
                      <a:pt x="4571" y="93"/>
                      <a:pt x="4556" y="93"/>
                      <a:pt x="4542" y="92"/>
                    </a:cubicBezTo>
                    <a:cubicBezTo>
                      <a:pt x="4524" y="90"/>
                      <a:pt x="4507" y="89"/>
                      <a:pt x="4490" y="89"/>
                    </a:cubicBezTo>
                    <a:cubicBezTo>
                      <a:pt x="4377" y="89"/>
                      <a:pt x="4263" y="119"/>
                      <a:pt x="4150" y="128"/>
                    </a:cubicBezTo>
                    <a:lnTo>
                      <a:pt x="3667" y="128"/>
                    </a:lnTo>
                    <a:cubicBezTo>
                      <a:pt x="3635" y="128"/>
                      <a:pt x="3603" y="133"/>
                      <a:pt x="3572" y="133"/>
                    </a:cubicBezTo>
                    <a:cubicBezTo>
                      <a:pt x="3556" y="133"/>
                      <a:pt x="3541" y="132"/>
                      <a:pt x="3526" y="128"/>
                    </a:cubicBezTo>
                    <a:cubicBezTo>
                      <a:pt x="3406" y="69"/>
                      <a:pt x="3287" y="80"/>
                      <a:pt x="3182" y="57"/>
                    </a:cubicBezTo>
                    <a:cubicBezTo>
                      <a:pt x="3155" y="57"/>
                      <a:pt x="3129" y="37"/>
                      <a:pt x="3107" y="37"/>
                    </a:cubicBezTo>
                    <a:cubicBezTo>
                      <a:pt x="3099" y="37"/>
                      <a:pt x="3092" y="40"/>
                      <a:pt x="3086" y="46"/>
                    </a:cubicBezTo>
                    <a:cubicBezTo>
                      <a:pt x="3050" y="69"/>
                      <a:pt x="3015" y="89"/>
                      <a:pt x="2979" y="89"/>
                    </a:cubicBezTo>
                    <a:cubicBezTo>
                      <a:pt x="2944" y="89"/>
                      <a:pt x="2908" y="69"/>
                      <a:pt x="2873" y="9"/>
                    </a:cubicBezTo>
                    <a:cubicBezTo>
                      <a:pt x="2867" y="4"/>
                      <a:pt x="2862" y="1"/>
                      <a:pt x="2857" y="1"/>
                    </a:cubicBezTo>
                    <a:cubicBezTo>
                      <a:pt x="2853" y="1"/>
                      <a:pt x="2850" y="4"/>
                      <a:pt x="2850" y="9"/>
                    </a:cubicBezTo>
                    <a:cubicBezTo>
                      <a:pt x="2791" y="35"/>
                      <a:pt x="2731" y="69"/>
                      <a:pt x="2674" y="80"/>
                    </a:cubicBezTo>
                    <a:cubicBezTo>
                      <a:pt x="2603" y="106"/>
                      <a:pt x="2532" y="117"/>
                      <a:pt x="2461" y="117"/>
                    </a:cubicBezTo>
                    <a:cubicBezTo>
                      <a:pt x="2413" y="117"/>
                      <a:pt x="2365" y="92"/>
                      <a:pt x="2305" y="69"/>
                    </a:cubicBezTo>
                    <a:cubicBezTo>
                      <a:pt x="2271" y="92"/>
                      <a:pt x="2223" y="117"/>
                      <a:pt x="2178" y="117"/>
                    </a:cubicBezTo>
                    <a:cubicBezTo>
                      <a:pt x="2118" y="117"/>
                      <a:pt x="2058" y="106"/>
                      <a:pt x="1999" y="80"/>
                    </a:cubicBezTo>
                    <a:cubicBezTo>
                      <a:pt x="1965" y="69"/>
                      <a:pt x="1916" y="35"/>
                      <a:pt x="1868" y="9"/>
                    </a:cubicBezTo>
                    <a:cubicBezTo>
                      <a:pt x="1863" y="4"/>
                      <a:pt x="1857" y="1"/>
                      <a:pt x="185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1216106" y="1509401"/>
                <a:ext cx="7815" cy="20423"/>
              </a:xfrm>
              <a:custGeom>
                <a:avLst/>
                <a:gdLst/>
                <a:ahLst/>
                <a:cxnLst/>
                <a:rect l="l" t="t" r="r" b="b"/>
                <a:pathLst>
                  <a:path w="106" h="277" extrusionOk="0">
                    <a:moveTo>
                      <a:pt x="69" y="0"/>
                    </a:moveTo>
                    <a:cubicBezTo>
                      <a:pt x="50" y="0"/>
                      <a:pt x="30" y="62"/>
                      <a:pt x="0" y="200"/>
                    </a:cubicBezTo>
                    <a:cubicBezTo>
                      <a:pt x="25" y="260"/>
                      <a:pt x="51" y="276"/>
                      <a:pt x="77" y="276"/>
                    </a:cubicBezTo>
                    <a:cubicBezTo>
                      <a:pt x="87" y="276"/>
                      <a:pt x="96" y="274"/>
                      <a:pt x="105" y="271"/>
                    </a:cubicBezTo>
                    <a:lnTo>
                      <a:pt x="105" y="69"/>
                    </a:lnTo>
                    <a:cubicBezTo>
                      <a:pt x="92" y="25"/>
                      <a:pt x="81" y="0"/>
                      <a:pt x="6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1203129" y="1501585"/>
                <a:ext cx="103812" cy="35980"/>
              </a:xfrm>
              <a:custGeom>
                <a:avLst/>
                <a:gdLst/>
                <a:ahLst/>
                <a:cxnLst/>
                <a:rect l="l" t="t" r="r" b="b"/>
                <a:pathLst>
                  <a:path w="1408" h="488" extrusionOk="0">
                    <a:moveTo>
                      <a:pt x="213" y="1"/>
                    </a:moveTo>
                    <a:cubicBezTo>
                      <a:pt x="150" y="1"/>
                      <a:pt x="94" y="51"/>
                      <a:pt x="37" y="119"/>
                    </a:cubicBezTo>
                    <a:cubicBezTo>
                      <a:pt x="26" y="130"/>
                      <a:pt x="0" y="235"/>
                      <a:pt x="0" y="306"/>
                    </a:cubicBezTo>
                    <a:cubicBezTo>
                      <a:pt x="0" y="402"/>
                      <a:pt x="26" y="448"/>
                      <a:pt x="48" y="448"/>
                    </a:cubicBezTo>
                    <a:cubicBezTo>
                      <a:pt x="84" y="454"/>
                      <a:pt x="119" y="456"/>
                      <a:pt x="153" y="456"/>
                    </a:cubicBezTo>
                    <a:cubicBezTo>
                      <a:pt x="187" y="456"/>
                      <a:pt x="220" y="454"/>
                      <a:pt x="250" y="448"/>
                    </a:cubicBezTo>
                    <a:cubicBezTo>
                      <a:pt x="353" y="431"/>
                      <a:pt x="450" y="370"/>
                      <a:pt x="549" y="370"/>
                    </a:cubicBezTo>
                    <a:cubicBezTo>
                      <a:pt x="587" y="370"/>
                      <a:pt x="625" y="379"/>
                      <a:pt x="664" y="402"/>
                    </a:cubicBezTo>
                    <a:cubicBezTo>
                      <a:pt x="758" y="459"/>
                      <a:pt x="866" y="437"/>
                      <a:pt x="959" y="448"/>
                    </a:cubicBezTo>
                    <a:cubicBezTo>
                      <a:pt x="968" y="449"/>
                      <a:pt x="977" y="449"/>
                      <a:pt x="987" y="449"/>
                    </a:cubicBezTo>
                    <a:cubicBezTo>
                      <a:pt x="1034" y="449"/>
                      <a:pt x="1081" y="437"/>
                      <a:pt x="1127" y="437"/>
                    </a:cubicBezTo>
                    <a:cubicBezTo>
                      <a:pt x="1163" y="437"/>
                      <a:pt x="1199" y="445"/>
                      <a:pt x="1232" y="473"/>
                    </a:cubicBezTo>
                    <a:cubicBezTo>
                      <a:pt x="1242" y="484"/>
                      <a:pt x="1254" y="488"/>
                      <a:pt x="1266" y="488"/>
                    </a:cubicBezTo>
                    <a:cubicBezTo>
                      <a:pt x="1294" y="488"/>
                      <a:pt x="1324" y="466"/>
                      <a:pt x="1348" y="448"/>
                    </a:cubicBezTo>
                    <a:cubicBezTo>
                      <a:pt x="1362" y="437"/>
                      <a:pt x="1374" y="377"/>
                      <a:pt x="1408" y="295"/>
                    </a:cubicBezTo>
                    <a:cubicBezTo>
                      <a:pt x="1374" y="212"/>
                      <a:pt x="1348" y="153"/>
                      <a:pt x="1325" y="130"/>
                    </a:cubicBezTo>
                    <a:cubicBezTo>
                      <a:pt x="1277" y="93"/>
                      <a:pt x="1220" y="59"/>
                      <a:pt x="1172" y="59"/>
                    </a:cubicBezTo>
                    <a:cubicBezTo>
                      <a:pt x="1030" y="34"/>
                      <a:pt x="877" y="22"/>
                      <a:pt x="735" y="22"/>
                    </a:cubicBezTo>
                    <a:cubicBezTo>
                      <a:pt x="676" y="34"/>
                      <a:pt x="627" y="70"/>
                      <a:pt x="556" y="105"/>
                    </a:cubicBezTo>
                    <a:cubicBezTo>
                      <a:pt x="525" y="47"/>
                      <a:pt x="481" y="13"/>
                      <a:pt x="428" y="13"/>
                    </a:cubicBezTo>
                    <a:cubicBezTo>
                      <a:pt x="405" y="13"/>
                      <a:pt x="381" y="20"/>
                      <a:pt x="355" y="34"/>
                    </a:cubicBezTo>
                    <a:cubicBezTo>
                      <a:pt x="350" y="37"/>
                      <a:pt x="345" y="38"/>
                      <a:pt x="339" y="38"/>
                    </a:cubicBezTo>
                    <a:cubicBezTo>
                      <a:pt x="318" y="38"/>
                      <a:pt x="290" y="20"/>
                      <a:pt x="261" y="11"/>
                    </a:cubicBezTo>
                    <a:cubicBezTo>
                      <a:pt x="245" y="4"/>
                      <a:pt x="229" y="1"/>
                      <a:pt x="2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1225764" y="1323379"/>
                <a:ext cx="8037" cy="19096"/>
              </a:xfrm>
              <a:custGeom>
                <a:avLst/>
                <a:gdLst/>
                <a:ahLst/>
                <a:cxnLst/>
                <a:rect l="l" t="t" r="r" b="b"/>
                <a:pathLst>
                  <a:path w="109" h="259" extrusionOk="0">
                    <a:moveTo>
                      <a:pt x="49" y="1"/>
                    </a:moveTo>
                    <a:cubicBezTo>
                      <a:pt x="36" y="1"/>
                      <a:pt x="24" y="42"/>
                      <a:pt x="1" y="124"/>
                    </a:cubicBezTo>
                    <a:cubicBezTo>
                      <a:pt x="26" y="215"/>
                      <a:pt x="41" y="258"/>
                      <a:pt x="56" y="258"/>
                    </a:cubicBezTo>
                    <a:cubicBezTo>
                      <a:pt x="71" y="258"/>
                      <a:pt x="85" y="220"/>
                      <a:pt x="108" y="146"/>
                    </a:cubicBezTo>
                    <a:cubicBezTo>
                      <a:pt x="78" y="48"/>
                      <a:pt x="63" y="1"/>
                      <a:pt x="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1476004" y="1315416"/>
                <a:ext cx="187569" cy="34874"/>
              </a:xfrm>
              <a:custGeom>
                <a:avLst/>
                <a:gdLst/>
                <a:ahLst/>
                <a:cxnLst/>
                <a:rect l="l" t="t" r="r" b="b"/>
                <a:pathLst>
                  <a:path w="2544" h="473" extrusionOk="0">
                    <a:moveTo>
                      <a:pt x="1683" y="0"/>
                    </a:moveTo>
                    <a:cubicBezTo>
                      <a:pt x="1670" y="0"/>
                      <a:pt x="1657" y="1"/>
                      <a:pt x="1644" y="4"/>
                    </a:cubicBezTo>
                    <a:cubicBezTo>
                      <a:pt x="1627" y="8"/>
                      <a:pt x="1612" y="9"/>
                      <a:pt x="1597" y="9"/>
                    </a:cubicBezTo>
                    <a:cubicBezTo>
                      <a:pt x="1559" y="9"/>
                      <a:pt x="1523" y="1"/>
                      <a:pt x="1485" y="1"/>
                    </a:cubicBezTo>
                    <a:cubicBezTo>
                      <a:pt x="1472" y="1"/>
                      <a:pt x="1459" y="2"/>
                      <a:pt x="1445" y="4"/>
                    </a:cubicBezTo>
                    <a:cubicBezTo>
                      <a:pt x="1267" y="24"/>
                      <a:pt x="1085" y="93"/>
                      <a:pt x="905" y="93"/>
                    </a:cubicBezTo>
                    <a:cubicBezTo>
                      <a:pt x="843" y="93"/>
                      <a:pt x="782" y="85"/>
                      <a:pt x="721" y="64"/>
                    </a:cubicBezTo>
                    <a:cubicBezTo>
                      <a:pt x="639" y="41"/>
                      <a:pt x="557" y="64"/>
                      <a:pt x="474" y="30"/>
                    </a:cubicBezTo>
                    <a:cubicBezTo>
                      <a:pt x="446" y="18"/>
                      <a:pt x="418" y="4"/>
                      <a:pt x="389" y="4"/>
                    </a:cubicBezTo>
                    <a:cubicBezTo>
                      <a:pt x="358" y="4"/>
                      <a:pt x="327" y="21"/>
                      <a:pt x="296" y="75"/>
                    </a:cubicBezTo>
                    <a:cubicBezTo>
                      <a:pt x="291" y="90"/>
                      <a:pt x="285" y="95"/>
                      <a:pt x="277" y="95"/>
                    </a:cubicBezTo>
                    <a:cubicBezTo>
                      <a:pt x="266" y="95"/>
                      <a:pt x="253" y="84"/>
                      <a:pt x="239" y="75"/>
                    </a:cubicBezTo>
                    <a:cubicBezTo>
                      <a:pt x="220" y="68"/>
                      <a:pt x="201" y="65"/>
                      <a:pt x="182" y="65"/>
                    </a:cubicBezTo>
                    <a:cubicBezTo>
                      <a:pt x="152" y="65"/>
                      <a:pt x="122" y="72"/>
                      <a:pt x="93" y="72"/>
                    </a:cubicBezTo>
                    <a:cubicBezTo>
                      <a:pt x="61" y="72"/>
                      <a:pt x="30" y="64"/>
                      <a:pt x="1" y="30"/>
                    </a:cubicBezTo>
                    <a:lnTo>
                      <a:pt x="1" y="385"/>
                    </a:lnTo>
                    <a:lnTo>
                      <a:pt x="12" y="385"/>
                    </a:lnTo>
                    <a:cubicBezTo>
                      <a:pt x="29" y="377"/>
                      <a:pt x="47" y="374"/>
                      <a:pt x="64" y="374"/>
                    </a:cubicBezTo>
                    <a:cubicBezTo>
                      <a:pt x="116" y="374"/>
                      <a:pt x="169" y="399"/>
                      <a:pt x="221" y="399"/>
                    </a:cubicBezTo>
                    <a:cubicBezTo>
                      <a:pt x="263" y="399"/>
                      <a:pt x="305" y="383"/>
                      <a:pt x="344" y="325"/>
                    </a:cubicBezTo>
                    <a:lnTo>
                      <a:pt x="355" y="325"/>
                    </a:lnTo>
                    <a:cubicBezTo>
                      <a:pt x="406" y="393"/>
                      <a:pt x="452" y="410"/>
                      <a:pt x="499" y="410"/>
                    </a:cubicBezTo>
                    <a:cubicBezTo>
                      <a:pt x="541" y="410"/>
                      <a:pt x="583" y="396"/>
                      <a:pt x="628" y="396"/>
                    </a:cubicBezTo>
                    <a:cubicBezTo>
                      <a:pt x="643" y="399"/>
                      <a:pt x="657" y="400"/>
                      <a:pt x="671" y="400"/>
                    </a:cubicBezTo>
                    <a:cubicBezTo>
                      <a:pt x="684" y="400"/>
                      <a:pt x="698" y="399"/>
                      <a:pt x="711" y="399"/>
                    </a:cubicBezTo>
                    <a:cubicBezTo>
                      <a:pt x="738" y="399"/>
                      <a:pt x="764" y="402"/>
                      <a:pt x="792" y="419"/>
                    </a:cubicBezTo>
                    <a:cubicBezTo>
                      <a:pt x="826" y="440"/>
                      <a:pt x="860" y="447"/>
                      <a:pt x="894" y="447"/>
                    </a:cubicBezTo>
                    <a:cubicBezTo>
                      <a:pt x="955" y="447"/>
                      <a:pt x="1016" y="422"/>
                      <a:pt x="1076" y="407"/>
                    </a:cubicBezTo>
                    <a:cubicBezTo>
                      <a:pt x="1104" y="394"/>
                      <a:pt x="1132" y="380"/>
                      <a:pt x="1158" y="380"/>
                    </a:cubicBezTo>
                    <a:cubicBezTo>
                      <a:pt x="1176" y="380"/>
                      <a:pt x="1192" y="387"/>
                      <a:pt x="1207" y="407"/>
                    </a:cubicBezTo>
                    <a:cubicBezTo>
                      <a:pt x="1225" y="419"/>
                      <a:pt x="1244" y="428"/>
                      <a:pt x="1260" y="428"/>
                    </a:cubicBezTo>
                    <a:cubicBezTo>
                      <a:pt x="1276" y="428"/>
                      <a:pt x="1291" y="420"/>
                      <a:pt x="1303" y="396"/>
                    </a:cubicBezTo>
                    <a:cubicBezTo>
                      <a:pt x="1344" y="325"/>
                      <a:pt x="1388" y="310"/>
                      <a:pt x="1432" y="310"/>
                    </a:cubicBezTo>
                    <a:cubicBezTo>
                      <a:pt x="1464" y="310"/>
                      <a:pt x="1496" y="318"/>
                      <a:pt x="1527" y="318"/>
                    </a:cubicBezTo>
                    <a:cubicBezTo>
                      <a:pt x="1538" y="318"/>
                      <a:pt x="1550" y="317"/>
                      <a:pt x="1561" y="314"/>
                    </a:cubicBezTo>
                    <a:cubicBezTo>
                      <a:pt x="1573" y="311"/>
                      <a:pt x="1584" y="310"/>
                      <a:pt x="1596" y="310"/>
                    </a:cubicBezTo>
                    <a:cubicBezTo>
                      <a:pt x="1632" y="310"/>
                      <a:pt x="1669" y="325"/>
                      <a:pt x="1703" y="359"/>
                    </a:cubicBezTo>
                    <a:cubicBezTo>
                      <a:pt x="1752" y="419"/>
                      <a:pt x="1800" y="396"/>
                      <a:pt x="1845" y="419"/>
                    </a:cubicBezTo>
                    <a:cubicBezTo>
                      <a:pt x="1853" y="421"/>
                      <a:pt x="1861" y="422"/>
                      <a:pt x="1868" y="422"/>
                    </a:cubicBezTo>
                    <a:cubicBezTo>
                      <a:pt x="1910" y="422"/>
                      <a:pt x="1949" y="391"/>
                      <a:pt x="1987" y="391"/>
                    </a:cubicBezTo>
                    <a:cubicBezTo>
                      <a:pt x="2015" y="391"/>
                      <a:pt x="2042" y="408"/>
                      <a:pt x="2069" y="467"/>
                    </a:cubicBezTo>
                    <a:cubicBezTo>
                      <a:pt x="2074" y="471"/>
                      <a:pt x="2077" y="472"/>
                      <a:pt x="2080" y="472"/>
                    </a:cubicBezTo>
                    <a:cubicBezTo>
                      <a:pt x="2085" y="472"/>
                      <a:pt x="2087" y="467"/>
                      <a:pt x="2095" y="467"/>
                    </a:cubicBezTo>
                    <a:cubicBezTo>
                      <a:pt x="2184" y="430"/>
                      <a:pt x="2281" y="380"/>
                      <a:pt x="2375" y="380"/>
                    </a:cubicBezTo>
                    <a:cubicBezTo>
                      <a:pt x="2404" y="380"/>
                      <a:pt x="2433" y="385"/>
                      <a:pt x="2461" y="396"/>
                    </a:cubicBezTo>
                    <a:cubicBezTo>
                      <a:pt x="2466" y="398"/>
                      <a:pt x="2471" y="399"/>
                      <a:pt x="2476" y="399"/>
                    </a:cubicBezTo>
                    <a:cubicBezTo>
                      <a:pt x="2506" y="399"/>
                      <a:pt x="2534" y="361"/>
                      <a:pt x="2543" y="161"/>
                    </a:cubicBezTo>
                    <a:cubicBezTo>
                      <a:pt x="2508" y="125"/>
                      <a:pt x="2480" y="83"/>
                      <a:pt x="2453" y="83"/>
                    </a:cubicBezTo>
                    <a:cubicBezTo>
                      <a:pt x="2443" y="83"/>
                      <a:pt x="2434" y="88"/>
                      <a:pt x="2424" y="101"/>
                    </a:cubicBezTo>
                    <a:cubicBezTo>
                      <a:pt x="2410" y="123"/>
                      <a:pt x="2391" y="130"/>
                      <a:pt x="2372" y="130"/>
                    </a:cubicBezTo>
                    <a:cubicBezTo>
                      <a:pt x="2362" y="130"/>
                      <a:pt x="2351" y="128"/>
                      <a:pt x="2342" y="124"/>
                    </a:cubicBezTo>
                    <a:cubicBezTo>
                      <a:pt x="2211" y="112"/>
                      <a:pt x="2069" y="75"/>
                      <a:pt x="1942" y="64"/>
                    </a:cubicBezTo>
                    <a:cubicBezTo>
                      <a:pt x="1849" y="54"/>
                      <a:pt x="1766" y="0"/>
                      <a:pt x="168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1273689" y="1320946"/>
                <a:ext cx="42763" cy="23962"/>
              </a:xfrm>
              <a:custGeom>
                <a:avLst/>
                <a:gdLst/>
                <a:ahLst/>
                <a:cxnLst/>
                <a:rect l="l" t="t" r="r" b="b"/>
                <a:pathLst>
                  <a:path w="580" h="325" extrusionOk="0">
                    <a:moveTo>
                      <a:pt x="60" y="0"/>
                    </a:moveTo>
                    <a:cubicBezTo>
                      <a:pt x="35" y="0"/>
                      <a:pt x="12" y="15"/>
                      <a:pt x="1" y="120"/>
                    </a:cubicBezTo>
                    <a:cubicBezTo>
                      <a:pt x="1" y="298"/>
                      <a:pt x="35" y="321"/>
                      <a:pt x="60" y="321"/>
                    </a:cubicBezTo>
                    <a:cubicBezTo>
                      <a:pt x="143" y="321"/>
                      <a:pt x="214" y="310"/>
                      <a:pt x="296" y="310"/>
                    </a:cubicBezTo>
                    <a:cubicBezTo>
                      <a:pt x="307" y="306"/>
                      <a:pt x="318" y="305"/>
                      <a:pt x="330" y="305"/>
                    </a:cubicBezTo>
                    <a:cubicBezTo>
                      <a:pt x="359" y="305"/>
                      <a:pt x="389" y="313"/>
                      <a:pt x="415" y="321"/>
                    </a:cubicBezTo>
                    <a:cubicBezTo>
                      <a:pt x="426" y="323"/>
                      <a:pt x="437" y="325"/>
                      <a:pt x="448" y="325"/>
                    </a:cubicBezTo>
                    <a:cubicBezTo>
                      <a:pt x="493" y="325"/>
                      <a:pt x="531" y="301"/>
                      <a:pt x="580" y="213"/>
                    </a:cubicBezTo>
                    <a:cubicBezTo>
                      <a:pt x="557" y="60"/>
                      <a:pt x="531" y="37"/>
                      <a:pt x="497" y="37"/>
                    </a:cubicBezTo>
                    <a:cubicBezTo>
                      <a:pt x="356" y="26"/>
                      <a:pt x="202" y="15"/>
                      <a:pt x="6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1285781" y="1320798"/>
                <a:ext cx="8626" cy="21308"/>
              </a:xfrm>
              <a:custGeom>
                <a:avLst/>
                <a:gdLst/>
                <a:ahLst/>
                <a:cxnLst/>
                <a:rect l="l" t="t" r="r" b="b"/>
                <a:pathLst>
                  <a:path w="117" h="289" extrusionOk="0">
                    <a:moveTo>
                      <a:pt x="54" y="1"/>
                    </a:moveTo>
                    <a:cubicBezTo>
                      <a:pt x="26" y="1"/>
                      <a:pt x="7" y="78"/>
                      <a:pt x="0" y="229"/>
                    </a:cubicBezTo>
                    <a:cubicBezTo>
                      <a:pt x="32" y="266"/>
                      <a:pt x="52" y="289"/>
                      <a:pt x="66" y="289"/>
                    </a:cubicBezTo>
                    <a:cubicBezTo>
                      <a:pt x="88" y="289"/>
                      <a:pt x="96" y="235"/>
                      <a:pt x="117" y="99"/>
                    </a:cubicBezTo>
                    <a:cubicBezTo>
                      <a:pt x="93" y="33"/>
                      <a:pt x="72" y="1"/>
                      <a:pt x="5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1053973" y="1315416"/>
                <a:ext cx="316449" cy="34874"/>
              </a:xfrm>
              <a:custGeom>
                <a:avLst/>
                <a:gdLst/>
                <a:ahLst/>
                <a:cxnLst/>
                <a:rect l="l" t="t" r="r" b="b"/>
                <a:pathLst>
                  <a:path w="4292" h="473" extrusionOk="0">
                    <a:moveTo>
                      <a:pt x="591" y="0"/>
                    </a:moveTo>
                    <a:cubicBezTo>
                      <a:pt x="537" y="0"/>
                      <a:pt x="476" y="54"/>
                      <a:pt x="415" y="64"/>
                    </a:cubicBezTo>
                    <a:cubicBezTo>
                      <a:pt x="333" y="75"/>
                      <a:pt x="236" y="112"/>
                      <a:pt x="142" y="124"/>
                    </a:cubicBezTo>
                    <a:cubicBezTo>
                      <a:pt x="138" y="128"/>
                      <a:pt x="132" y="130"/>
                      <a:pt x="125" y="130"/>
                    </a:cubicBezTo>
                    <a:cubicBezTo>
                      <a:pt x="113" y="130"/>
                      <a:pt x="97" y="123"/>
                      <a:pt x="83" y="101"/>
                    </a:cubicBezTo>
                    <a:cubicBezTo>
                      <a:pt x="77" y="88"/>
                      <a:pt x="71" y="83"/>
                      <a:pt x="64" y="83"/>
                    </a:cubicBezTo>
                    <a:cubicBezTo>
                      <a:pt x="46" y="83"/>
                      <a:pt x="26" y="125"/>
                      <a:pt x="1" y="161"/>
                    </a:cubicBezTo>
                    <a:cubicBezTo>
                      <a:pt x="10" y="361"/>
                      <a:pt x="28" y="399"/>
                      <a:pt x="49" y="399"/>
                    </a:cubicBezTo>
                    <a:cubicBezTo>
                      <a:pt x="53" y="399"/>
                      <a:pt x="56" y="398"/>
                      <a:pt x="60" y="396"/>
                    </a:cubicBezTo>
                    <a:cubicBezTo>
                      <a:pt x="79" y="385"/>
                      <a:pt x="99" y="380"/>
                      <a:pt x="118" y="380"/>
                    </a:cubicBezTo>
                    <a:cubicBezTo>
                      <a:pt x="181" y="380"/>
                      <a:pt x="244" y="430"/>
                      <a:pt x="307" y="467"/>
                    </a:cubicBezTo>
                    <a:cubicBezTo>
                      <a:pt x="315" y="467"/>
                      <a:pt x="317" y="472"/>
                      <a:pt x="318" y="472"/>
                    </a:cubicBezTo>
                    <a:cubicBezTo>
                      <a:pt x="318" y="472"/>
                      <a:pt x="318" y="471"/>
                      <a:pt x="318" y="467"/>
                    </a:cubicBezTo>
                    <a:cubicBezTo>
                      <a:pt x="341" y="408"/>
                      <a:pt x="363" y="391"/>
                      <a:pt x="383" y="391"/>
                    </a:cubicBezTo>
                    <a:cubicBezTo>
                      <a:pt x="412" y="391"/>
                      <a:pt x="439" y="422"/>
                      <a:pt x="469" y="422"/>
                    </a:cubicBezTo>
                    <a:cubicBezTo>
                      <a:pt x="475" y="422"/>
                      <a:pt x="480" y="421"/>
                      <a:pt x="486" y="419"/>
                    </a:cubicBezTo>
                    <a:cubicBezTo>
                      <a:pt x="508" y="396"/>
                      <a:pt x="545" y="419"/>
                      <a:pt x="579" y="359"/>
                    </a:cubicBezTo>
                    <a:cubicBezTo>
                      <a:pt x="597" y="325"/>
                      <a:pt x="622" y="310"/>
                      <a:pt x="649" y="310"/>
                    </a:cubicBezTo>
                    <a:cubicBezTo>
                      <a:pt x="657" y="310"/>
                      <a:pt x="665" y="311"/>
                      <a:pt x="673" y="314"/>
                    </a:cubicBezTo>
                    <a:cubicBezTo>
                      <a:pt x="681" y="317"/>
                      <a:pt x="690" y="318"/>
                      <a:pt x="698" y="318"/>
                    </a:cubicBezTo>
                    <a:cubicBezTo>
                      <a:pt x="719" y="318"/>
                      <a:pt x="741" y="310"/>
                      <a:pt x="762" y="310"/>
                    </a:cubicBezTo>
                    <a:cubicBezTo>
                      <a:pt x="792" y="310"/>
                      <a:pt x="822" y="325"/>
                      <a:pt x="852" y="396"/>
                    </a:cubicBezTo>
                    <a:cubicBezTo>
                      <a:pt x="863" y="420"/>
                      <a:pt x="875" y="428"/>
                      <a:pt x="885" y="428"/>
                    </a:cubicBezTo>
                    <a:cubicBezTo>
                      <a:pt x="896" y="428"/>
                      <a:pt x="906" y="419"/>
                      <a:pt x="911" y="407"/>
                    </a:cubicBezTo>
                    <a:cubicBezTo>
                      <a:pt x="926" y="387"/>
                      <a:pt x="938" y="380"/>
                      <a:pt x="951" y="380"/>
                    </a:cubicBezTo>
                    <a:cubicBezTo>
                      <a:pt x="968" y="380"/>
                      <a:pt x="985" y="394"/>
                      <a:pt x="1005" y="407"/>
                    </a:cubicBezTo>
                    <a:cubicBezTo>
                      <a:pt x="1044" y="422"/>
                      <a:pt x="1087" y="447"/>
                      <a:pt x="1129" y="447"/>
                    </a:cubicBezTo>
                    <a:cubicBezTo>
                      <a:pt x="1152" y="447"/>
                      <a:pt x="1174" y="440"/>
                      <a:pt x="1195" y="419"/>
                    </a:cubicBezTo>
                    <a:cubicBezTo>
                      <a:pt x="1212" y="402"/>
                      <a:pt x="1233" y="399"/>
                      <a:pt x="1253" y="399"/>
                    </a:cubicBezTo>
                    <a:cubicBezTo>
                      <a:pt x="1264" y="399"/>
                      <a:pt x="1274" y="400"/>
                      <a:pt x="1284" y="400"/>
                    </a:cubicBezTo>
                    <a:cubicBezTo>
                      <a:pt x="1294" y="400"/>
                      <a:pt x="1303" y="399"/>
                      <a:pt x="1312" y="396"/>
                    </a:cubicBezTo>
                    <a:cubicBezTo>
                      <a:pt x="1340" y="396"/>
                      <a:pt x="1368" y="410"/>
                      <a:pt x="1397" y="410"/>
                    </a:cubicBezTo>
                    <a:cubicBezTo>
                      <a:pt x="1428" y="410"/>
                      <a:pt x="1459" y="393"/>
                      <a:pt x="1490" y="325"/>
                    </a:cubicBezTo>
                    <a:lnTo>
                      <a:pt x="1502" y="325"/>
                    </a:lnTo>
                    <a:cubicBezTo>
                      <a:pt x="1528" y="383"/>
                      <a:pt x="1557" y="399"/>
                      <a:pt x="1585" y="399"/>
                    </a:cubicBezTo>
                    <a:cubicBezTo>
                      <a:pt x="1621" y="399"/>
                      <a:pt x="1657" y="374"/>
                      <a:pt x="1691" y="374"/>
                    </a:cubicBezTo>
                    <a:cubicBezTo>
                      <a:pt x="1703" y="374"/>
                      <a:pt x="1715" y="377"/>
                      <a:pt x="1726" y="385"/>
                    </a:cubicBezTo>
                    <a:lnTo>
                      <a:pt x="1763" y="385"/>
                    </a:lnTo>
                    <a:cubicBezTo>
                      <a:pt x="1780" y="377"/>
                      <a:pt x="1796" y="374"/>
                      <a:pt x="1813" y="374"/>
                    </a:cubicBezTo>
                    <a:cubicBezTo>
                      <a:pt x="1862" y="374"/>
                      <a:pt x="1912" y="399"/>
                      <a:pt x="1961" y="399"/>
                    </a:cubicBezTo>
                    <a:cubicBezTo>
                      <a:pt x="2001" y="399"/>
                      <a:pt x="2041" y="383"/>
                      <a:pt x="2081" y="325"/>
                    </a:cubicBezTo>
                    <a:lnTo>
                      <a:pt x="2106" y="325"/>
                    </a:lnTo>
                    <a:cubicBezTo>
                      <a:pt x="2149" y="393"/>
                      <a:pt x="2195" y="410"/>
                      <a:pt x="2243" y="410"/>
                    </a:cubicBezTo>
                    <a:cubicBezTo>
                      <a:pt x="2286" y="410"/>
                      <a:pt x="2331" y="396"/>
                      <a:pt x="2376" y="396"/>
                    </a:cubicBezTo>
                    <a:cubicBezTo>
                      <a:pt x="2388" y="399"/>
                      <a:pt x="2401" y="400"/>
                      <a:pt x="2414" y="400"/>
                    </a:cubicBezTo>
                    <a:cubicBezTo>
                      <a:pt x="2427" y="400"/>
                      <a:pt x="2441" y="399"/>
                      <a:pt x="2455" y="399"/>
                    </a:cubicBezTo>
                    <a:cubicBezTo>
                      <a:pt x="2484" y="399"/>
                      <a:pt x="2513" y="402"/>
                      <a:pt x="2543" y="419"/>
                    </a:cubicBezTo>
                    <a:cubicBezTo>
                      <a:pt x="2576" y="440"/>
                      <a:pt x="2609" y="447"/>
                      <a:pt x="2643" y="447"/>
                    </a:cubicBezTo>
                    <a:cubicBezTo>
                      <a:pt x="2703" y="447"/>
                      <a:pt x="2765" y="422"/>
                      <a:pt x="2827" y="407"/>
                    </a:cubicBezTo>
                    <a:cubicBezTo>
                      <a:pt x="2853" y="394"/>
                      <a:pt x="2877" y="380"/>
                      <a:pt x="2902" y="380"/>
                    </a:cubicBezTo>
                    <a:cubicBezTo>
                      <a:pt x="2919" y="380"/>
                      <a:pt x="2937" y="387"/>
                      <a:pt x="2958" y="407"/>
                    </a:cubicBezTo>
                    <a:cubicBezTo>
                      <a:pt x="2969" y="419"/>
                      <a:pt x="2984" y="428"/>
                      <a:pt x="3000" y="428"/>
                    </a:cubicBezTo>
                    <a:cubicBezTo>
                      <a:pt x="3016" y="428"/>
                      <a:pt x="3033" y="420"/>
                      <a:pt x="3051" y="396"/>
                    </a:cubicBezTo>
                    <a:cubicBezTo>
                      <a:pt x="3092" y="325"/>
                      <a:pt x="3134" y="310"/>
                      <a:pt x="3176" y="310"/>
                    </a:cubicBezTo>
                    <a:cubicBezTo>
                      <a:pt x="3208" y="310"/>
                      <a:pt x="3240" y="318"/>
                      <a:pt x="3273" y="318"/>
                    </a:cubicBezTo>
                    <a:cubicBezTo>
                      <a:pt x="3286" y="318"/>
                      <a:pt x="3299" y="317"/>
                      <a:pt x="3312" y="314"/>
                    </a:cubicBezTo>
                    <a:cubicBezTo>
                      <a:pt x="3323" y="311"/>
                      <a:pt x="3334" y="310"/>
                      <a:pt x="3345" y="310"/>
                    </a:cubicBezTo>
                    <a:cubicBezTo>
                      <a:pt x="3380" y="310"/>
                      <a:pt x="3414" y="325"/>
                      <a:pt x="3440" y="359"/>
                    </a:cubicBezTo>
                    <a:cubicBezTo>
                      <a:pt x="3500" y="419"/>
                      <a:pt x="3548" y="396"/>
                      <a:pt x="3596" y="419"/>
                    </a:cubicBezTo>
                    <a:cubicBezTo>
                      <a:pt x="3603" y="421"/>
                      <a:pt x="3610" y="422"/>
                      <a:pt x="3616" y="422"/>
                    </a:cubicBezTo>
                    <a:cubicBezTo>
                      <a:pt x="3654" y="422"/>
                      <a:pt x="3695" y="391"/>
                      <a:pt x="3735" y="391"/>
                    </a:cubicBezTo>
                    <a:cubicBezTo>
                      <a:pt x="3764" y="391"/>
                      <a:pt x="3793" y="408"/>
                      <a:pt x="3820" y="467"/>
                    </a:cubicBezTo>
                    <a:cubicBezTo>
                      <a:pt x="3820" y="471"/>
                      <a:pt x="3822" y="472"/>
                      <a:pt x="3823" y="472"/>
                    </a:cubicBezTo>
                    <a:cubicBezTo>
                      <a:pt x="3827" y="472"/>
                      <a:pt x="3832" y="467"/>
                      <a:pt x="3832" y="467"/>
                    </a:cubicBezTo>
                    <a:cubicBezTo>
                      <a:pt x="3931" y="430"/>
                      <a:pt x="4023" y="380"/>
                      <a:pt x="4119" y="380"/>
                    </a:cubicBezTo>
                    <a:cubicBezTo>
                      <a:pt x="4148" y="380"/>
                      <a:pt x="4178" y="385"/>
                      <a:pt x="4209" y="396"/>
                    </a:cubicBezTo>
                    <a:cubicBezTo>
                      <a:pt x="4213" y="398"/>
                      <a:pt x="4217" y="399"/>
                      <a:pt x="4221" y="399"/>
                    </a:cubicBezTo>
                    <a:cubicBezTo>
                      <a:pt x="4245" y="399"/>
                      <a:pt x="4272" y="361"/>
                      <a:pt x="4291" y="161"/>
                    </a:cubicBezTo>
                    <a:cubicBezTo>
                      <a:pt x="4258" y="125"/>
                      <a:pt x="4229" y="83"/>
                      <a:pt x="4198" y="83"/>
                    </a:cubicBezTo>
                    <a:cubicBezTo>
                      <a:pt x="4187" y="83"/>
                      <a:pt x="4176" y="88"/>
                      <a:pt x="4164" y="101"/>
                    </a:cubicBezTo>
                    <a:cubicBezTo>
                      <a:pt x="4147" y="123"/>
                      <a:pt x="4132" y="130"/>
                      <a:pt x="4114" y="130"/>
                    </a:cubicBezTo>
                    <a:cubicBezTo>
                      <a:pt x="4104" y="130"/>
                      <a:pt x="4092" y="128"/>
                      <a:pt x="4079" y="124"/>
                    </a:cubicBezTo>
                    <a:cubicBezTo>
                      <a:pt x="3951" y="112"/>
                      <a:pt x="3820" y="75"/>
                      <a:pt x="3678" y="64"/>
                    </a:cubicBezTo>
                    <a:cubicBezTo>
                      <a:pt x="3595" y="54"/>
                      <a:pt x="3514" y="0"/>
                      <a:pt x="3426" y="0"/>
                    </a:cubicBezTo>
                    <a:cubicBezTo>
                      <a:pt x="3412" y="0"/>
                      <a:pt x="3398" y="1"/>
                      <a:pt x="3383" y="4"/>
                    </a:cubicBezTo>
                    <a:cubicBezTo>
                      <a:pt x="3370" y="8"/>
                      <a:pt x="3355" y="9"/>
                      <a:pt x="3341" y="9"/>
                    </a:cubicBezTo>
                    <a:cubicBezTo>
                      <a:pt x="3304" y="9"/>
                      <a:pt x="3265" y="1"/>
                      <a:pt x="3229" y="1"/>
                    </a:cubicBezTo>
                    <a:cubicBezTo>
                      <a:pt x="3216" y="1"/>
                      <a:pt x="3205" y="2"/>
                      <a:pt x="3193" y="4"/>
                    </a:cubicBezTo>
                    <a:cubicBezTo>
                      <a:pt x="3007" y="24"/>
                      <a:pt x="2829" y="93"/>
                      <a:pt x="2647" y="93"/>
                    </a:cubicBezTo>
                    <a:cubicBezTo>
                      <a:pt x="2586" y="93"/>
                      <a:pt x="2524" y="85"/>
                      <a:pt x="2461" y="64"/>
                    </a:cubicBezTo>
                    <a:cubicBezTo>
                      <a:pt x="2390" y="41"/>
                      <a:pt x="2305" y="64"/>
                      <a:pt x="2223" y="30"/>
                    </a:cubicBezTo>
                    <a:cubicBezTo>
                      <a:pt x="2194" y="18"/>
                      <a:pt x="2166" y="4"/>
                      <a:pt x="2138" y="4"/>
                    </a:cubicBezTo>
                    <a:cubicBezTo>
                      <a:pt x="2108" y="4"/>
                      <a:pt x="2078" y="21"/>
                      <a:pt x="2047" y="75"/>
                    </a:cubicBezTo>
                    <a:cubicBezTo>
                      <a:pt x="2036" y="90"/>
                      <a:pt x="2027" y="95"/>
                      <a:pt x="2017" y="95"/>
                    </a:cubicBezTo>
                    <a:cubicBezTo>
                      <a:pt x="2003" y="95"/>
                      <a:pt x="1989" y="84"/>
                      <a:pt x="1976" y="75"/>
                    </a:cubicBezTo>
                    <a:cubicBezTo>
                      <a:pt x="1960" y="68"/>
                      <a:pt x="1943" y="65"/>
                      <a:pt x="1926" y="65"/>
                    </a:cubicBezTo>
                    <a:cubicBezTo>
                      <a:pt x="1899" y="65"/>
                      <a:pt x="1870" y="72"/>
                      <a:pt x="1840" y="72"/>
                    </a:cubicBezTo>
                    <a:cubicBezTo>
                      <a:pt x="1807" y="72"/>
                      <a:pt x="1772" y="64"/>
                      <a:pt x="1737" y="30"/>
                    </a:cubicBezTo>
                    <a:cubicBezTo>
                      <a:pt x="1719" y="64"/>
                      <a:pt x="1698" y="72"/>
                      <a:pt x="1675" y="72"/>
                    </a:cubicBezTo>
                    <a:cubicBezTo>
                      <a:pt x="1655" y="72"/>
                      <a:pt x="1634" y="65"/>
                      <a:pt x="1613" y="65"/>
                    </a:cubicBezTo>
                    <a:cubicBezTo>
                      <a:pt x="1599" y="65"/>
                      <a:pt x="1586" y="68"/>
                      <a:pt x="1573" y="75"/>
                    </a:cubicBezTo>
                    <a:cubicBezTo>
                      <a:pt x="1566" y="84"/>
                      <a:pt x="1559" y="95"/>
                      <a:pt x="1552" y="95"/>
                    </a:cubicBezTo>
                    <a:cubicBezTo>
                      <a:pt x="1548" y="95"/>
                      <a:pt x="1543" y="90"/>
                      <a:pt x="1539" y="75"/>
                    </a:cubicBezTo>
                    <a:cubicBezTo>
                      <a:pt x="1513" y="21"/>
                      <a:pt x="1491" y="4"/>
                      <a:pt x="1470" y="4"/>
                    </a:cubicBezTo>
                    <a:cubicBezTo>
                      <a:pt x="1450" y="4"/>
                      <a:pt x="1430" y="18"/>
                      <a:pt x="1408" y="30"/>
                    </a:cubicBezTo>
                    <a:cubicBezTo>
                      <a:pt x="1360" y="64"/>
                      <a:pt x="1300" y="41"/>
                      <a:pt x="1255" y="64"/>
                    </a:cubicBezTo>
                    <a:cubicBezTo>
                      <a:pt x="1212" y="85"/>
                      <a:pt x="1170" y="93"/>
                      <a:pt x="1128" y="93"/>
                    </a:cubicBezTo>
                    <a:cubicBezTo>
                      <a:pt x="1004" y="93"/>
                      <a:pt x="881" y="24"/>
                      <a:pt x="758" y="4"/>
                    </a:cubicBezTo>
                    <a:cubicBezTo>
                      <a:pt x="749" y="2"/>
                      <a:pt x="740" y="1"/>
                      <a:pt x="730" y="1"/>
                    </a:cubicBezTo>
                    <a:cubicBezTo>
                      <a:pt x="703" y="1"/>
                      <a:pt x="675" y="9"/>
                      <a:pt x="648" y="9"/>
                    </a:cubicBezTo>
                    <a:cubicBezTo>
                      <a:pt x="637" y="9"/>
                      <a:pt x="627" y="8"/>
                      <a:pt x="616" y="4"/>
                    </a:cubicBezTo>
                    <a:cubicBezTo>
                      <a:pt x="608" y="1"/>
                      <a:pt x="600" y="0"/>
                      <a:pt x="59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1177029" y="1315932"/>
                <a:ext cx="15778" cy="30893"/>
              </a:xfrm>
              <a:custGeom>
                <a:avLst/>
                <a:gdLst/>
                <a:ahLst/>
                <a:cxnLst/>
                <a:rect l="l" t="t" r="r" b="b"/>
                <a:pathLst>
                  <a:path w="214" h="419" extrusionOk="0">
                    <a:moveTo>
                      <a:pt x="98" y="1"/>
                    </a:moveTo>
                    <a:cubicBezTo>
                      <a:pt x="60" y="1"/>
                      <a:pt x="26" y="93"/>
                      <a:pt x="1" y="270"/>
                    </a:cubicBezTo>
                    <a:cubicBezTo>
                      <a:pt x="30" y="368"/>
                      <a:pt x="64" y="418"/>
                      <a:pt x="100" y="418"/>
                    </a:cubicBezTo>
                    <a:cubicBezTo>
                      <a:pt x="138" y="418"/>
                      <a:pt x="177" y="362"/>
                      <a:pt x="214" y="247"/>
                    </a:cubicBezTo>
                    <a:cubicBezTo>
                      <a:pt x="174" y="81"/>
                      <a:pt x="134" y="1"/>
                      <a:pt x="9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1213599" y="1320430"/>
                <a:ext cx="30598" cy="27501"/>
              </a:xfrm>
              <a:custGeom>
                <a:avLst/>
                <a:gdLst/>
                <a:ahLst/>
                <a:cxnLst/>
                <a:rect l="l" t="t" r="r" b="b"/>
                <a:pathLst>
                  <a:path w="415" h="373" extrusionOk="0">
                    <a:moveTo>
                      <a:pt x="142" y="0"/>
                    </a:moveTo>
                    <a:cubicBezTo>
                      <a:pt x="130" y="0"/>
                      <a:pt x="119" y="2"/>
                      <a:pt x="108" y="7"/>
                    </a:cubicBezTo>
                    <a:cubicBezTo>
                      <a:pt x="71" y="22"/>
                      <a:pt x="37" y="56"/>
                      <a:pt x="0" y="209"/>
                    </a:cubicBezTo>
                    <a:cubicBezTo>
                      <a:pt x="25" y="304"/>
                      <a:pt x="48" y="335"/>
                      <a:pt x="76" y="335"/>
                    </a:cubicBezTo>
                    <a:cubicBezTo>
                      <a:pt x="89" y="335"/>
                      <a:pt x="104" y="328"/>
                      <a:pt x="119" y="317"/>
                    </a:cubicBezTo>
                    <a:cubicBezTo>
                      <a:pt x="142" y="294"/>
                      <a:pt x="162" y="282"/>
                      <a:pt x="181" y="282"/>
                    </a:cubicBezTo>
                    <a:cubicBezTo>
                      <a:pt x="203" y="282"/>
                      <a:pt x="225" y="297"/>
                      <a:pt x="250" y="328"/>
                    </a:cubicBezTo>
                    <a:cubicBezTo>
                      <a:pt x="272" y="358"/>
                      <a:pt x="292" y="373"/>
                      <a:pt x="311" y="373"/>
                    </a:cubicBezTo>
                    <a:cubicBezTo>
                      <a:pt x="345" y="373"/>
                      <a:pt x="377" y="329"/>
                      <a:pt x="415" y="246"/>
                    </a:cubicBezTo>
                    <a:cubicBezTo>
                      <a:pt x="403" y="175"/>
                      <a:pt x="392" y="93"/>
                      <a:pt x="381" y="67"/>
                    </a:cubicBezTo>
                    <a:cubicBezTo>
                      <a:pt x="356" y="37"/>
                      <a:pt x="328" y="32"/>
                      <a:pt x="300" y="32"/>
                    </a:cubicBezTo>
                    <a:cubicBezTo>
                      <a:pt x="287" y="32"/>
                      <a:pt x="274" y="33"/>
                      <a:pt x="261" y="33"/>
                    </a:cubicBezTo>
                    <a:cubicBezTo>
                      <a:pt x="224" y="24"/>
                      <a:pt x="182" y="0"/>
                      <a:pt x="14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1144587" y="1311951"/>
                <a:ext cx="87149" cy="37086"/>
              </a:xfrm>
              <a:custGeom>
                <a:avLst/>
                <a:gdLst/>
                <a:ahLst/>
                <a:cxnLst/>
                <a:rect l="l" t="t" r="r" b="b"/>
                <a:pathLst>
                  <a:path w="1182" h="503" extrusionOk="0">
                    <a:moveTo>
                      <a:pt x="382" y="1"/>
                    </a:moveTo>
                    <a:cubicBezTo>
                      <a:pt x="286" y="1"/>
                      <a:pt x="188" y="29"/>
                      <a:pt x="94" y="51"/>
                    </a:cubicBezTo>
                    <a:cubicBezTo>
                      <a:pt x="46" y="66"/>
                      <a:pt x="23" y="159"/>
                      <a:pt x="1" y="301"/>
                    </a:cubicBezTo>
                    <a:cubicBezTo>
                      <a:pt x="55" y="419"/>
                      <a:pt x="101" y="468"/>
                      <a:pt x="152" y="468"/>
                    </a:cubicBezTo>
                    <a:cubicBezTo>
                      <a:pt x="167" y="468"/>
                      <a:pt x="183" y="463"/>
                      <a:pt x="199" y="454"/>
                    </a:cubicBezTo>
                    <a:cubicBezTo>
                      <a:pt x="246" y="436"/>
                      <a:pt x="293" y="416"/>
                      <a:pt x="340" y="416"/>
                    </a:cubicBezTo>
                    <a:cubicBezTo>
                      <a:pt x="379" y="416"/>
                      <a:pt x="419" y="429"/>
                      <a:pt x="460" y="466"/>
                    </a:cubicBezTo>
                    <a:cubicBezTo>
                      <a:pt x="467" y="473"/>
                      <a:pt x="473" y="475"/>
                      <a:pt x="479" y="475"/>
                    </a:cubicBezTo>
                    <a:cubicBezTo>
                      <a:pt x="493" y="475"/>
                      <a:pt x="508" y="464"/>
                      <a:pt x="522" y="464"/>
                    </a:cubicBezTo>
                    <a:cubicBezTo>
                      <a:pt x="525" y="464"/>
                      <a:pt x="528" y="464"/>
                      <a:pt x="531" y="466"/>
                    </a:cubicBezTo>
                    <a:cubicBezTo>
                      <a:pt x="639" y="466"/>
                      <a:pt x="733" y="491"/>
                      <a:pt x="827" y="491"/>
                    </a:cubicBezTo>
                    <a:cubicBezTo>
                      <a:pt x="923" y="503"/>
                      <a:pt x="1017" y="503"/>
                      <a:pt x="1099" y="503"/>
                    </a:cubicBezTo>
                    <a:cubicBezTo>
                      <a:pt x="1147" y="503"/>
                      <a:pt x="1170" y="432"/>
                      <a:pt x="1181" y="208"/>
                    </a:cubicBezTo>
                    <a:cubicBezTo>
                      <a:pt x="1159" y="159"/>
                      <a:pt x="1136" y="77"/>
                      <a:pt x="1110" y="66"/>
                    </a:cubicBezTo>
                    <a:cubicBezTo>
                      <a:pt x="1098" y="62"/>
                      <a:pt x="1085" y="60"/>
                      <a:pt x="1072" y="60"/>
                    </a:cubicBezTo>
                    <a:cubicBezTo>
                      <a:pt x="1037" y="60"/>
                      <a:pt x="1000" y="72"/>
                      <a:pt x="957" y="88"/>
                    </a:cubicBezTo>
                    <a:cubicBezTo>
                      <a:pt x="938" y="96"/>
                      <a:pt x="919" y="99"/>
                      <a:pt x="900" y="99"/>
                    </a:cubicBezTo>
                    <a:cubicBezTo>
                      <a:pt x="875" y="99"/>
                      <a:pt x="850" y="95"/>
                      <a:pt x="826" y="95"/>
                    </a:cubicBezTo>
                    <a:cubicBezTo>
                      <a:pt x="789" y="95"/>
                      <a:pt x="754" y="103"/>
                      <a:pt x="722" y="148"/>
                    </a:cubicBezTo>
                    <a:cubicBezTo>
                      <a:pt x="662" y="29"/>
                      <a:pt x="602" y="51"/>
                      <a:pt x="531" y="29"/>
                    </a:cubicBezTo>
                    <a:cubicBezTo>
                      <a:pt x="483" y="8"/>
                      <a:pt x="433" y="1"/>
                      <a:pt x="38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1157785" y="1322641"/>
                <a:ext cx="9732" cy="21087"/>
              </a:xfrm>
              <a:custGeom>
                <a:avLst/>
                <a:gdLst/>
                <a:ahLst/>
                <a:cxnLst/>
                <a:rect l="l" t="t" r="r" b="b"/>
                <a:pathLst>
                  <a:path w="132" h="286" extrusionOk="0">
                    <a:moveTo>
                      <a:pt x="71" y="0"/>
                    </a:moveTo>
                    <a:cubicBezTo>
                      <a:pt x="51" y="0"/>
                      <a:pt x="29" y="35"/>
                      <a:pt x="1" y="97"/>
                    </a:cubicBezTo>
                    <a:cubicBezTo>
                      <a:pt x="12" y="156"/>
                      <a:pt x="24" y="227"/>
                      <a:pt x="38" y="239"/>
                    </a:cubicBezTo>
                    <a:cubicBezTo>
                      <a:pt x="54" y="261"/>
                      <a:pt x="70" y="286"/>
                      <a:pt x="85" y="286"/>
                    </a:cubicBezTo>
                    <a:cubicBezTo>
                      <a:pt x="103" y="286"/>
                      <a:pt x="119" y="253"/>
                      <a:pt x="131" y="145"/>
                    </a:cubicBezTo>
                    <a:cubicBezTo>
                      <a:pt x="112" y="44"/>
                      <a:pt x="93" y="0"/>
                      <a:pt x="7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9"/>
              <p:cNvSpPr/>
              <p:nvPr/>
            </p:nvSpPr>
            <p:spPr>
              <a:xfrm>
                <a:off x="-627739" y="2076683"/>
                <a:ext cx="152769" cy="34874"/>
              </a:xfrm>
              <a:custGeom>
                <a:avLst/>
                <a:gdLst/>
                <a:ahLst/>
                <a:cxnLst/>
                <a:rect l="l" t="t" r="r" b="b"/>
                <a:pathLst>
                  <a:path w="2072" h="473" extrusionOk="0">
                    <a:moveTo>
                      <a:pt x="256" y="1"/>
                    </a:moveTo>
                    <a:cubicBezTo>
                      <a:pt x="249" y="1"/>
                      <a:pt x="240" y="19"/>
                      <a:pt x="227" y="52"/>
                    </a:cubicBezTo>
                    <a:cubicBezTo>
                      <a:pt x="213" y="52"/>
                      <a:pt x="202" y="63"/>
                      <a:pt x="202" y="63"/>
                    </a:cubicBezTo>
                    <a:cubicBezTo>
                      <a:pt x="142" y="75"/>
                      <a:pt x="85" y="86"/>
                      <a:pt x="26" y="109"/>
                    </a:cubicBezTo>
                    <a:cubicBezTo>
                      <a:pt x="14" y="109"/>
                      <a:pt x="14" y="134"/>
                      <a:pt x="0" y="157"/>
                    </a:cubicBezTo>
                    <a:cubicBezTo>
                      <a:pt x="0" y="358"/>
                      <a:pt x="14" y="407"/>
                      <a:pt x="37" y="407"/>
                    </a:cubicBezTo>
                    <a:cubicBezTo>
                      <a:pt x="71" y="415"/>
                      <a:pt x="110" y="423"/>
                      <a:pt x="150" y="423"/>
                    </a:cubicBezTo>
                    <a:cubicBezTo>
                      <a:pt x="167" y="423"/>
                      <a:pt x="184" y="421"/>
                      <a:pt x="202" y="418"/>
                    </a:cubicBezTo>
                    <a:cubicBezTo>
                      <a:pt x="272" y="394"/>
                      <a:pt x="336" y="381"/>
                      <a:pt x="398" y="381"/>
                    </a:cubicBezTo>
                    <a:cubicBezTo>
                      <a:pt x="432" y="381"/>
                      <a:pt x="464" y="384"/>
                      <a:pt x="497" y="392"/>
                    </a:cubicBezTo>
                    <a:cubicBezTo>
                      <a:pt x="515" y="399"/>
                      <a:pt x="533" y="401"/>
                      <a:pt x="550" y="401"/>
                    </a:cubicBezTo>
                    <a:cubicBezTo>
                      <a:pt x="598" y="401"/>
                      <a:pt x="643" y="381"/>
                      <a:pt x="687" y="381"/>
                    </a:cubicBezTo>
                    <a:cubicBezTo>
                      <a:pt x="888" y="381"/>
                      <a:pt x="1090" y="392"/>
                      <a:pt x="1291" y="407"/>
                    </a:cubicBezTo>
                    <a:cubicBezTo>
                      <a:pt x="1348" y="418"/>
                      <a:pt x="1408" y="429"/>
                      <a:pt x="1467" y="441"/>
                    </a:cubicBezTo>
                    <a:cubicBezTo>
                      <a:pt x="1467" y="441"/>
                      <a:pt x="1479" y="429"/>
                      <a:pt x="1490" y="429"/>
                    </a:cubicBezTo>
                    <a:cubicBezTo>
                      <a:pt x="1527" y="418"/>
                      <a:pt x="1550" y="392"/>
                      <a:pt x="1587" y="392"/>
                    </a:cubicBezTo>
                    <a:cubicBezTo>
                      <a:pt x="1669" y="392"/>
                      <a:pt x="1751" y="392"/>
                      <a:pt x="1822" y="381"/>
                    </a:cubicBezTo>
                    <a:cubicBezTo>
                      <a:pt x="1870" y="381"/>
                      <a:pt x="1904" y="381"/>
                      <a:pt x="1941" y="441"/>
                    </a:cubicBezTo>
                    <a:cubicBezTo>
                      <a:pt x="1962" y="463"/>
                      <a:pt x="1980" y="472"/>
                      <a:pt x="1999" y="472"/>
                    </a:cubicBezTo>
                    <a:cubicBezTo>
                      <a:pt x="2010" y="472"/>
                      <a:pt x="2022" y="469"/>
                      <a:pt x="2035" y="463"/>
                    </a:cubicBezTo>
                    <a:cubicBezTo>
                      <a:pt x="2058" y="452"/>
                      <a:pt x="2072" y="358"/>
                      <a:pt x="2072" y="239"/>
                    </a:cubicBezTo>
                    <a:cubicBezTo>
                      <a:pt x="2072" y="109"/>
                      <a:pt x="2058" y="63"/>
                      <a:pt x="2035" y="52"/>
                    </a:cubicBezTo>
                    <a:lnTo>
                      <a:pt x="2012" y="26"/>
                    </a:lnTo>
                    <a:cubicBezTo>
                      <a:pt x="1930" y="26"/>
                      <a:pt x="1845" y="38"/>
                      <a:pt x="1763" y="38"/>
                    </a:cubicBezTo>
                    <a:cubicBezTo>
                      <a:pt x="1728" y="82"/>
                      <a:pt x="1693" y="93"/>
                      <a:pt x="1659" y="93"/>
                    </a:cubicBezTo>
                    <a:cubicBezTo>
                      <a:pt x="1621" y="93"/>
                      <a:pt x="1582" y="79"/>
                      <a:pt x="1544" y="79"/>
                    </a:cubicBezTo>
                    <a:cubicBezTo>
                      <a:pt x="1522" y="79"/>
                      <a:pt x="1501" y="84"/>
                      <a:pt x="1479" y="97"/>
                    </a:cubicBezTo>
                    <a:cubicBezTo>
                      <a:pt x="1454" y="47"/>
                      <a:pt x="1429" y="32"/>
                      <a:pt x="1403" y="32"/>
                    </a:cubicBezTo>
                    <a:cubicBezTo>
                      <a:pt x="1368" y="32"/>
                      <a:pt x="1333" y="61"/>
                      <a:pt x="1298" y="61"/>
                    </a:cubicBezTo>
                    <a:cubicBezTo>
                      <a:pt x="1287" y="61"/>
                      <a:pt x="1276" y="59"/>
                      <a:pt x="1266" y="52"/>
                    </a:cubicBezTo>
                    <a:cubicBezTo>
                      <a:pt x="1237" y="27"/>
                      <a:pt x="1208" y="19"/>
                      <a:pt x="1179" y="19"/>
                    </a:cubicBezTo>
                    <a:cubicBezTo>
                      <a:pt x="1139" y="19"/>
                      <a:pt x="1100" y="37"/>
                      <a:pt x="1064" y="52"/>
                    </a:cubicBezTo>
                    <a:cubicBezTo>
                      <a:pt x="1052" y="56"/>
                      <a:pt x="1041" y="57"/>
                      <a:pt x="1029" y="57"/>
                    </a:cubicBezTo>
                    <a:cubicBezTo>
                      <a:pt x="972" y="57"/>
                      <a:pt x="914" y="21"/>
                      <a:pt x="857" y="21"/>
                    </a:cubicBezTo>
                    <a:cubicBezTo>
                      <a:pt x="820" y="21"/>
                      <a:pt x="783" y="36"/>
                      <a:pt x="747" y="86"/>
                    </a:cubicBezTo>
                    <a:cubicBezTo>
                      <a:pt x="747" y="90"/>
                      <a:pt x="747" y="91"/>
                      <a:pt x="746" y="91"/>
                    </a:cubicBezTo>
                    <a:cubicBezTo>
                      <a:pt x="745" y="91"/>
                      <a:pt x="743" y="86"/>
                      <a:pt x="735" y="86"/>
                    </a:cubicBezTo>
                    <a:cubicBezTo>
                      <a:pt x="698" y="97"/>
                      <a:pt x="664" y="97"/>
                      <a:pt x="627" y="97"/>
                    </a:cubicBezTo>
                    <a:cubicBezTo>
                      <a:pt x="598" y="93"/>
                      <a:pt x="567" y="90"/>
                      <a:pt x="534" y="90"/>
                    </a:cubicBezTo>
                    <a:cubicBezTo>
                      <a:pt x="488" y="90"/>
                      <a:pt x="440" y="95"/>
                      <a:pt x="392" y="109"/>
                    </a:cubicBezTo>
                    <a:cubicBezTo>
                      <a:pt x="387" y="112"/>
                      <a:pt x="382" y="113"/>
                      <a:pt x="377" y="113"/>
                    </a:cubicBezTo>
                    <a:cubicBezTo>
                      <a:pt x="343" y="113"/>
                      <a:pt x="305" y="50"/>
                      <a:pt x="273" y="38"/>
                    </a:cubicBezTo>
                    <a:cubicBezTo>
                      <a:pt x="268" y="12"/>
                      <a:pt x="263" y="1"/>
                      <a:pt x="25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9"/>
              <p:cNvSpPr/>
              <p:nvPr/>
            </p:nvSpPr>
            <p:spPr>
              <a:xfrm>
                <a:off x="-684216" y="2081918"/>
                <a:ext cx="33105" cy="24036"/>
              </a:xfrm>
              <a:custGeom>
                <a:avLst/>
                <a:gdLst/>
                <a:ahLst/>
                <a:cxnLst/>
                <a:rect l="l" t="t" r="r" b="b"/>
                <a:pathLst>
                  <a:path w="449" h="326" extrusionOk="0">
                    <a:moveTo>
                      <a:pt x="207" y="1"/>
                    </a:moveTo>
                    <a:cubicBezTo>
                      <a:pt x="153" y="1"/>
                      <a:pt x="99" y="4"/>
                      <a:pt x="45" y="4"/>
                    </a:cubicBezTo>
                    <a:cubicBezTo>
                      <a:pt x="11" y="4"/>
                      <a:pt x="0" y="75"/>
                      <a:pt x="0" y="239"/>
                    </a:cubicBezTo>
                    <a:cubicBezTo>
                      <a:pt x="11" y="265"/>
                      <a:pt x="34" y="299"/>
                      <a:pt x="45" y="299"/>
                    </a:cubicBezTo>
                    <a:cubicBezTo>
                      <a:pt x="131" y="308"/>
                      <a:pt x="214" y="326"/>
                      <a:pt x="299" y="326"/>
                    </a:cubicBezTo>
                    <a:cubicBezTo>
                      <a:pt x="321" y="326"/>
                      <a:pt x="344" y="324"/>
                      <a:pt x="366" y="321"/>
                    </a:cubicBezTo>
                    <a:cubicBezTo>
                      <a:pt x="371" y="321"/>
                      <a:pt x="375" y="322"/>
                      <a:pt x="380" y="322"/>
                    </a:cubicBezTo>
                    <a:cubicBezTo>
                      <a:pt x="410" y="322"/>
                      <a:pt x="439" y="311"/>
                      <a:pt x="448" y="157"/>
                    </a:cubicBezTo>
                    <a:cubicBezTo>
                      <a:pt x="426" y="97"/>
                      <a:pt x="400" y="15"/>
                      <a:pt x="377" y="15"/>
                    </a:cubicBezTo>
                    <a:cubicBezTo>
                      <a:pt x="318" y="4"/>
                      <a:pt x="262" y="1"/>
                      <a:pt x="2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9"/>
              <p:cNvSpPr/>
              <p:nvPr/>
            </p:nvSpPr>
            <p:spPr>
              <a:xfrm>
                <a:off x="-643443" y="2084351"/>
                <a:ext cx="8037" cy="19612"/>
              </a:xfrm>
              <a:custGeom>
                <a:avLst/>
                <a:gdLst/>
                <a:ahLst/>
                <a:cxnLst/>
                <a:rect l="l" t="t" r="r" b="b"/>
                <a:pathLst>
                  <a:path w="109" h="266" extrusionOk="0">
                    <a:moveTo>
                      <a:pt x="61" y="1"/>
                    </a:moveTo>
                    <a:cubicBezTo>
                      <a:pt x="43" y="1"/>
                      <a:pt x="22" y="34"/>
                      <a:pt x="0" y="124"/>
                    </a:cubicBezTo>
                    <a:cubicBezTo>
                      <a:pt x="31" y="220"/>
                      <a:pt x="51" y="266"/>
                      <a:pt x="68" y="266"/>
                    </a:cubicBezTo>
                    <a:cubicBezTo>
                      <a:pt x="78" y="266"/>
                      <a:pt x="87" y="249"/>
                      <a:pt x="97" y="217"/>
                    </a:cubicBezTo>
                    <a:cubicBezTo>
                      <a:pt x="108" y="206"/>
                      <a:pt x="108" y="161"/>
                      <a:pt x="108" y="124"/>
                    </a:cubicBezTo>
                    <a:cubicBezTo>
                      <a:pt x="108" y="101"/>
                      <a:pt x="108" y="53"/>
                      <a:pt x="97" y="42"/>
                    </a:cubicBezTo>
                    <a:cubicBezTo>
                      <a:pt x="86" y="17"/>
                      <a:pt x="74" y="1"/>
                      <a:pt x="6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9"/>
              <p:cNvSpPr/>
              <p:nvPr/>
            </p:nvSpPr>
            <p:spPr>
              <a:xfrm>
                <a:off x="-780287" y="2088185"/>
                <a:ext cx="6120" cy="18064"/>
              </a:xfrm>
              <a:custGeom>
                <a:avLst/>
                <a:gdLst/>
                <a:ahLst/>
                <a:cxnLst/>
                <a:rect l="l" t="t" r="r" b="b"/>
                <a:pathLst>
                  <a:path w="83" h="245" extrusionOk="0">
                    <a:moveTo>
                      <a:pt x="0" y="1"/>
                    </a:moveTo>
                    <a:cubicBezTo>
                      <a:pt x="0" y="154"/>
                      <a:pt x="9" y="244"/>
                      <a:pt x="34" y="244"/>
                    </a:cubicBezTo>
                    <a:cubicBezTo>
                      <a:pt x="39" y="244"/>
                      <a:pt x="43" y="242"/>
                      <a:pt x="49" y="236"/>
                    </a:cubicBezTo>
                    <a:cubicBezTo>
                      <a:pt x="71" y="225"/>
                      <a:pt x="83" y="143"/>
                      <a:pt x="7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9"/>
              <p:cNvSpPr/>
              <p:nvPr/>
            </p:nvSpPr>
            <p:spPr>
              <a:xfrm>
                <a:off x="-1023449" y="2070563"/>
                <a:ext cx="238000" cy="42174"/>
              </a:xfrm>
              <a:custGeom>
                <a:avLst/>
                <a:gdLst/>
                <a:ahLst/>
                <a:cxnLst/>
                <a:rect l="l" t="t" r="r" b="b"/>
                <a:pathLst>
                  <a:path w="3228" h="572" extrusionOk="0">
                    <a:moveTo>
                      <a:pt x="811" y="0"/>
                    </a:moveTo>
                    <a:cubicBezTo>
                      <a:pt x="771" y="0"/>
                      <a:pt x="730" y="16"/>
                      <a:pt x="685" y="27"/>
                    </a:cubicBezTo>
                    <a:cubicBezTo>
                      <a:pt x="628" y="38"/>
                      <a:pt x="580" y="64"/>
                      <a:pt x="520" y="75"/>
                    </a:cubicBezTo>
                    <a:cubicBezTo>
                      <a:pt x="490" y="81"/>
                      <a:pt x="461" y="84"/>
                      <a:pt x="431" y="84"/>
                    </a:cubicBezTo>
                    <a:cubicBezTo>
                      <a:pt x="402" y="84"/>
                      <a:pt x="373" y="81"/>
                      <a:pt x="344" y="75"/>
                    </a:cubicBezTo>
                    <a:cubicBezTo>
                      <a:pt x="236" y="75"/>
                      <a:pt x="143" y="135"/>
                      <a:pt x="35" y="180"/>
                    </a:cubicBezTo>
                    <a:cubicBezTo>
                      <a:pt x="24" y="180"/>
                      <a:pt x="12" y="192"/>
                      <a:pt x="1" y="348"/>
                    </a:cubicBezTo>
                    <a:cubicBezTo>
                      <a:pt x="12" y="490"/>
                      <a:pt x="35" y="561"/>
                      <a:pt x="60" y="561"/>
                    </a:cubicBezTo>
                    <a:cubicBezTo>
                      <a:pt x="83" y="561"/>
                      <a:pt x="106" y="561"/>
                      <a:pt x="131" y="546"/>
                    </a:cubicBezTo>
                    <a:cubicBezTo>
                      <a:pt x="188" y="524"/>
                      <a:pt x="259" y="490"/>
                      <a:pt x="319" y="453"/>
                    </a:cubicBezTo>
                    <a:lnTo>
                      <a:pt x="344" y="453"/>
                    </a:lnTo>
                    <a:cubicBezTo>
                      <a:pt x="375" y="473"/>
                      <a:pt x="404" y="480"/>
                      <a:pt x="433" y="480"/>
                    </a:cubicBezTo>
                    <a:cubicBezTo>
                      <a:pt x="488" y="480"/>
                      <a:pt x="542" y="456"/>
                      <a:pt x="599" y="456"/>
                    </a:cubicBezTo>
                    <a:cubicBezTo>
                      <a:pt x="616" y="456"/>
                      <a:pt x="633" y="458"/>
                      <a:pt x="651" y="464"/>
                    </a:cubicBezTo>
                    <a:cubicBezTo>
                      <a:pt x="678" y="476"/>
                      <a:pt x="706" y="480"/>
                      <a:pt x="733" y="480"/>
                    </a:cubicBezTo>
                    <a:cubicBezTo>
                      <a:pt x="787" y="480"/>
                      <a:pt x="839" y="464"/>
                      <a:pt x="886" y="464"/>
                    </a:cubicBezTo>
                    <a:cubicBezTo>
                      <a:pt x="957" y="475"/>
                      <a:pt x="1017" y="501"/>
                      <a:pt x="1088" y="524"/>
                    </a:cubicBezTo>
                    <a:cubicBezTo>
                      <a:pt x="1095" y="531"/>
                      <a:pt x="1107" y="548"/>
                      <a:pt x="1119" y="548"/>
                    </a:cubicBezTo>
                    <a:cubicBezTo>
                      <a:pt x="1125" y="548"/>
                      <a:pt x="1132" y="542"/>
                      <a:pt x="1136" y="524"/>
                    </a:cubicBezTo>
                    <a:cubicBezTo>
                      <a:pt x="1152" y="487"/>
                      <a:pt x="1168" y="475"/>
                      <a:pt x="1183" y="475"/>
                    </a:cubicBezTo>
                    <a:cubicBezTo>
                      <a:pt x="1213" y="475"/>
                      <a:pt x="1242" y="520"/>
                      <a:pt x="1267" y="535"/>
                    </a:cubicBezTo>
                    <a:cubicBezTo>
                      <a:pt x="1289" y="546"/>
                      <a:pt x="1312" y="561"/>
                      <a:pt x="1323" y="572"/>
                    </a:cubicBezTo>
                    <a:cubicBezTo>
                      <a:pt x="1349" y="561"/>
                      <a:pt x="1383" y="546"/>
                      <a:pt x="1408" y="535"/>
                    </a:cubicBezTo>
                    <a:cubicBezTo>
                      <a:pt x="1446" y="520"/>
                      <a:pt x="1489" y="475"/>
                      <a:pt x="1531" y="475"/>
                    </a:cubicBezTo>
                    <a:cubicBezTo>
                      <a:pt x="1553" y="475"/>
                      <a:pt x="1575" y="487"/>
                      <a:pt x="1596" y="524"/>
                    </a:cubicBezTo>
                    <a:cubicBezTo>
                      <a:pt x="1605" y="542"/>
                      <a:pt x="1614" y="548"/>
                      <a:pt x="1624" y="548"/>
                    </a:cubicBezTo>
                    <a:cubicBezTo>
                      <a:pt x="1640" y="548"/>
                      <a:pt x="1657" y="531"/>
                      <a:pt x="1678" y="524"/>
                    </a:cubicBezTo>
                    <a:cubicBezTo>
                      <a:pt x="1763" y="501"/>
                      <a:pt x="1857" y="475"/>
                      <a:pt x="1950" y="464"/>
                    </a:cubicBezTo>
                    <a:cubicBezTo>
                      <a:pt x="2030" y="464"/>
                      <a:pt x="2103" y="480"/>
                      <a:pt x="2178" y="480"/>
                    </a:cubicBezTo>
                    <a:cubicBezTo>
                      <a:pt x="2216" y="480"/>
                      <a:pt x="2254" y="476"/>
                      <a:pt x="2294" y="464"/>
                    </a:cubicBezTo>
                    <a:cubicBezTo>
                      <a:pt x="2319" y="458"/>
                      <a:pt x="2344" y="456"/>
                      <a:pt x="2368" y="456"/>
                    </a:cubicBezTo>
                    <a:cubicBezTo>
                      <a:pt x="2450" y="456"/>
                      <a:pt x="2530" y="480"/>
                      <a:pt x="2611" y="480"/>
                    </a:cubicBezTo>
                    <a:cubicBezTo>
                      <a:pt x="2654" y="480"/>
                      <a:pt x="2698" y="473"/>
                      <a:pt x="2742" y="453"/>
                    </a:cubicBezTo>
                    <a:lnTo>
                      <a:pt x="2768" y="453"/>
                    </a:lnTo>
                    <a:cubicBezTo>
                      <a:pt x="2861" y="490"/>
                      <a:pt x="2955" y="524"/>
                      <a:pt x="3052" y="546"/>
                    </a:cubicBezTo>
                    <a:cubicBezTo>
                      <a:pt x="3086" y="561"/>
                      <a:pt x="3111" y="561"/>
                      <a:pt x="3145" y="561"/>
                    </a:cubicBezTo>
                    <a:cubicBezTo>
                      <a:pt x="3182" y="561"/>
                      <a:pt x="3216" y="490"/>
                      <a:pt x="3227" y="348"/>
                    </a:cubicBezTo>
                    <a:cubicBezTo>
                      <a:pt x="3227" y="192"/>
                      <a:pt x="3205" y="180"/>
                      <a:pt x="3182" y="180"/>
                    </a:cubicBezTo>
                    <a:cubicBezTo>
                      <a:pt x="3040" y="135"/>
                      <a:pt x="2898" y="75"/>
                      <a:pt x="2742" y="75"/>
                    </a:cubicBezTo>
                    <a:cubicBezTo>
                      <a:pt x="2701" y="81"/>
                      <a:pt x="2660" y="84"/>
                      <a:pt x="2619" y="84"/>
                    </a:cubicBezTo>
                    <a:cubicBezTo>
                      <a:pt x="2578" y="84"/>
                      <a:pt x="2536" y="81"/>
                      <a:pt x="2495" y="75"/>
                    </a:cubicBezTo>
                    <a:cubicBezTo>
                      <a:pt x="2413" y="64"/>
                      <a:pt x="2331" y="38"/>
                      <a:pt x="2246" y="27"/>
                    </a:cubicBezTo>
                    <a:cubicBezTo>
                      <a:pt x="2186" y="16"/>
                      <a:pt x="2127" y="0"/>
                      <a:pt x="2067" y="0"/>
                    </a:cubicBezTo>
                    <a:cubicBezTo>
                      <a:pt x="1999" y="0"/>
                      <a:pt x="1932" y="22"/>
                      <a:pt x="1868" y="98"/>
                    </a:cubicBezTo>
                    <a:cubicBezTo>
                      <a:pt x="1861" y="105"/>
                      <a:pt x="1854" y="108"/>
                      <a:pt x="1846" y="108"/>
                    </a:cubicBezTo>
                    <a:cubicBezTo>
                      <a:pt x="1830" y="108"/>
                      <a:pt x="1813" y="94"/>
                      <a:pt x="1797" y="87"/>
                    </a:cubicBezTo>
                    <a:lnTo>
                      <a:pt x="1738" y="87"/>
                    </a:lnTo>
                    <a:cubicBezTo>
                      <a:pt x="1727" y="84"/>
                      <a:pt x="1716" y="83"/>
                      <a:pt x="1706" y="83"/>
                    </a:cubicBezTo>
                    <a:cubicBezTo>
                      <a:pt x="1643" y="83"/>
                      <a:pt x="1583" y="119"/>
                      <a:pt x="1521" y="119"/>
                    </a:cubicBezTo>
                    <a:cubicBezTo>
                      <a:pt x="1491" y="119"/>
                      <a:pt x="1462" y="111"/>
                      <a:pt x="1431" y="87"/>
                    </a:cubicBezTo>
                    <a:cubicBezTo>
                      <a:pt x="1417" y="78"/>
                      <a:pt x="1403" y="74"/>
                      <a:pt x="1390" y="74"/>
                    </a:cubicBezTo>
                    <a:cubicBezTo>
                      <a:pt x="1368" y="74"/>
                      <a:pt x="1346" y="84"/>
                      <a:pt x="1323" y="98"/>
                    </a:cubicBezTo>
                    <a:cubicBezTo>
                      <a:pt x="1309" y="84"/>
                      <a:pt x="1295" y="74"/>
                      <a:pt x="1281" y="74"/>
                    </a:cubicBezTo>
                    <a:cubicBezTo>
                      <a:pt x="1271" y="74"/>
                      <a:pt x="1262" y="78"/>
                      <a:pt x="1252" y="87"/>
                    </a:cubicBezTo>
                    <a:cubicBezTo>
                      <a:pt x="1232" y="111"/>
                      <a:pt x="1211" y="119"/>
                      <a:pt x="1190" y="119"/>
                    </a:cubicBezTo>
                    <a:cubicBezTo>
                      <a:pt x="1147" y="119"/>
                      <a:pt x="1104" y="83"/>
                      <a:pt x="1061" y="83"/>
                    </a:cubicBezTo>
                    <a:cubicBezTo>
                      <a:pt x="1054" y="83"/>
                      <a:pt x="1047" y="84"/>
                      <a:pt x="1039" y="87"/>
                    </a:cubicBezTo>
                    <a:lnTo>
                      <a:pt x="994" y="87"/>
                    </a:lnTo>
                    <a:cubicBezTo>
                      <a:pt x="986" y="94"/>
                      <a:pt x="977" y="108"/>
                      <a:pt x="965" y="108"/>
                    </a:cubicBezTo>
                    <a:cubicBezTo>
                      <a:pt x="959" y="108"/>
                      <a:pt x="953" y="105"/>
                      <a:pt x="946" y="98"/>
                    </a:cubicBezTo>
                    <a:cubicBezTo>
                      <a:pt x="902" y="22"/>
                      <a:pt x="858" y="0"/>
                      <a:pt x="81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9"/>
              <p:cNvSpPr/>
              <p:nvPr/>
            </p:nvSpPr>
            <p:spPr>
              <a:xfrm>
                <a:off x="-731330" y="2084351"/>
                <a:ext cx="10543" cy="26690"/>
              </a:xfrm>
              <a:custGeom>
                <a:avLst/>
                <a:gdLst/>
                <a:ahLst/>
                <a:cxnLst/>
                <a:rect l="l" t="t" r="r" b="b"/>
                <a:pathLst>
                  <a:path w="143" h="362" extrusionOk="0">
                    <a:moveTo>
                      <a:pt x="68" y="1"/>
                    </a:moveTo>
                    <a:cubicBezTo>
                      <a:pt x="52" y="1"/>
                      <a:pt x="36" y="26"/>
                      <a:pt x="23" y="76"/>
                    </a:cubicBezTo>
                    <a:cubicBezTo>
                      <a:pt x="0" y="135"/>
                      <a:pt x="12" y="254"/>
                      <a:pt x="23" y="303"/>
                    </a:cubicBezTo>
                    <a:cubicBezTo>
                      <a:pt x="36" y="342"/>
                      <a:pt x="51" y="362"/>
                      <a:pt x="66" y="362"/>
                    </a:cubicBezTo>
                    <a:cubicBezTo>
                      <a:pt x="92" y="362"/>
                      <a:pt x="119" y="307"/>
                      <a:pt x="142" y="195"/>
                    </a:cubicBezTo>
                    <a:cubicBezTo>
                      <a:pt x="120" y="64"/>
                      <a:pt x="93" y="1"/>
                      <a:pt x="6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9"/>
              <p:cNvSpPr/>
              <p:nvPr/>
            </p:nvSpPr>
            <p:spPr>
              <a:xfrm>
                <a:off x="-699921" y="2085973"/>
                <a:ext cx="11354" cy="21898"/>
              </a:xfrm>
              <a:custGeom>
                <a:avLst/>
                <a:gdLst/>
                <a:ahLst/>
                <a:cxnLst/>
                <a:rect l="l" t="t" r="r" b="b"/>
                <a:pathLst>
                  <a:path w="154" h="297" extrusionOk="0">
                    <a:moveTo>
                      <a:pt x="72" y="0"/>
                    </a:moveTo>
                    <a:cubicBezTo>
                      <a:pt x="50" y="0"/>
                      <a:pt x="29" y="54"/>
                      <a:pt x="0" y="161"/>
                    </a:cubicBezTo>
                    <a:cubicBezTo>
                      <a:pt x="15" y="269"/>
                      <a:pt x="35" y="296"/>
                      <a:pt x="57" y="296"/>
                    </a:cubicBezTo>
                    <a:cubicBezTo>
                      <a:pt x="68" y="296"/>
                      <a:pt x="81" y="288"/>
                      <a:pt x="94" y="281"/>
                    </a:cubicBezTo>
                    <a:cubicBezTo>
                      <a:pt x="117" y="281"/>
                      <a:pt x="142" y="281"/>
                      <a:pt x="153" y="150"/>
                    </a:cubicBezTo>
                    <a:cubicBezTo>
                      <a:pt x="118" y="51"/>
                      <a:pt x="94" y="0"/>
                      <a:pt x="7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9"/>
              <p:cNvSpPr/>
              <p:nvPr/>
            </p:nvSpPr>
            <p:spPr>
              <a:xfrm>
                <a:off x="-715625" y="2083761"/>
                <a:ext cx="13050" cy="23815"/>
              </a:xfrm>
              <a:custGeom>
                <a:avLst/>
                <a:gdLst/>
                <a:ahLst/>
                <a:cxnLst/>
                <a:rect l="l" t="t" r="r" b="b"/>
                <a:pathLst>
                  <a:path w="177" h="323" extrusionOk="0">
                    <a:moveTo>
                      <a:pt x="85" y="0"/>
                    </a:moveTo>
                    <a:cubicBezTo>
                      <a:pt x="60" y="0"/>
                      <a:pt x="33" y="33"/>
                      <a:pt x="0" y="98"/>
                    </a:cubicBezTo>
                    <a:cubicBezTo>
                      <a:pt x="0" y="262"/>
                      <a:pt x="34" y="296"/>
                      <a:pt x="57" y="311"/>
                    </a:cubicBezTo>
                    <a:cubicBezTo>
                      <a:pt x="73" y="314"/>
                      <a:pt x="89" y="322"/>
                      <a:pt x="105" y="322"/>
                    </a:cubicBezTo>
                    <a:cubicBezTo>
                      <a:pt x="135" y="322"/>
                      <a:pt x="161" y="292"/>
                      <a:pt x="176" y="143"/>
                    </a:cubicBezTo>
                    <a:cubicBezTo>
                      <a:pt x="144" y="47"/>
                      <a:pt x="116" y="0"/>
                      <a:pt x="8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9"/>
              <p:cNvSpPr/>
              <p:nvPr/>
            </p:nvSpPr>
            <p:spPr>
              <a:xfrm>
                <a:off x="-754112" y="2081328"/>
                <a:ext cx="17621" cy="29639"/>
              </a:xfrm>
              <a:custGeom>
                <a:avLst/>
                <a:gdLst/>
                <a:ahLst/>
                <a:cxnLst/>
                <a:rect l="l" t="t" r="r" b="b"/>
                <a:pathLst>
                  <a:path w="239" h="402" extrusionOk="0">
                    <a:moveTo>
                      <a:pt x="114" y="0"/>
                    </a:moveTo>
                    <a:cubicBezTo>
                      <a:pt x="77" y="0"/>
                      <a:pt x="40" y="32"/>
                      <a:pt x="0" y="71"/>
                    </a:cubicBezTo>
                    <a:cubicBezTo>
                      <a:pt x="12" y="153"/>
                      <a:pt x="12" y="258"/>
                      <a:pt x="26" y="273"/>
                    </a:cubicBezTo>
                    <a:cubicBezTo>
                      <a:pt x="71" y="329"/>
                      <a:pt x="131" y="378"/>
                      <a:pt x="179" y="400"/>
                    </a:cubicBezTo>
                    <a:cubicBezTo>
                      <a:pt x="181" y="401"/>
                      <a:pt x="184" y="402"/>
                      <a:pt x="186" y="402"/>
                    </a:cubicBezTo>
                    <a:cubicBezTo>
                      <a:pt x="217" y="402"/>
                      <a:pt x="239" y="316"/>
                      <a:pt x="239" y="142"/>
                    </a:cubicBezTo>
                    <a:cubicBezTo>
                      <a:pt x="194" y="37"/>
                      <a:pt x="154" y="0"/>
                      <a:pt x="11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9"/>
              <p:cNvSpPr/>
              <p:nvPr/>
            </p:nvSpPr>
            <p:spPr>
              <a:xfrm>
                <a:off x="-771513" y="2081254"/>
                <a:ext cx="10543" cy="30745"/>
              </a:xfrm>
              <a:custGeom>
                <a:avLst/>
                <a:gdLst/>
                <a:ahLst/>
                <a:cxnLst/>
                <a:rect l="l" t="t" r="r" b="b"/>
                <a:pathLst>
                  <a:path w="143" h="417" extrusionOk="0">
                    <a:moveTo>
                      <a:pt x="70" y="0"/>
                    </a:moveTo>
                    <a:cubicBezTo>
                      <a:pt x="67" y="0"/>
                      <a:pt x="63" y="0"/>
                      <a:pt x="60" y="1"/>
                    </a:cubicBezTo>
                    <a:cubicBezTo>
                      <a:pt x="23" y="13"/>
                      <a:pt x="1" y="132"/>
                      <a:pt x="1" y="248"/>
                    </a:cubicBezTo>
                    <a:cubicBezTo>
                      <a:pt x="1" y="330"/>
                      <a:pt x="35" y="401"/>
                      <a:pt x="60" y="416"/>
                    </a:cubicBezTo>
                    <a:cubicBezTo>
                      <a:pt x="62" y="416"/>
                      <a:pt x="64" y="416"/>
                      <a:pt x="66" y="416"/>
                    </a:cubicBezTo>
                    <a:cubicBezTo>
                      <a:pt x="109" y="416"/>
                      <a:pt x="143" y="301"/>
                      <a:pt x="143" y="166"/>
                    </a:cubicBezTo>
                    <a:cubicBezTo>
                      <a:pt x="132" y="68"/>
                      <a:pt x="109" y="0"/>
                      <a:pt x="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9"/>
              <p:cNvSpPr/>
              <p:nvPr/>
            </p:nvSpPr>
            <p:spPr>
              <a:xfrm>
                <a:off x="-472537" y="2070563"/>
                <a:ext cx="97840" cy="42174"/>
              </a:xfrm>
              <a:custGeom>
                <a:avLst/>
                <a:gdLst/>
                <a:ahLst/>
                <a:cxnLst/>
                <a:rect l="l" t="t" r="r" b="b"/>
                <a:pathLst>
                  <a:path w="1327" h="572" extrusionOk="0">
                    <a:moveTo>
                      <a:pt x="807" y="0"/>
                    </a:moveTo>
                    <a:cubicBezTo>
                      <a:pt x="766" y="0"/>
                      <a:pt x="726" y="16"/>
                      <a:pt x="688" y="27"/>
                    </a:cubicBezTo>
                    <a:cubicBezTo>
                      <a:pt x="628" y="38"/>
                      <a:pt x="568" y="64"/>
                      <a:pt x="509" y="75"/>
                    </a:cubicBezTo>
                    <a:cubicBezTo>
                      <a:pt x="479" y="81"/>
                      <a:pt x="450" y="84"/>
                      <a:pt x="421" y="84"/>
                    </a:cubicBezTo>
                    <a:cubicBezTo>
                      <a:pt x="392" y="84"/>
                      <a:pt x="363" y="81"/>
                      <a:pt x="333" y="75"/>
                    </a:cubicBezTo>
                    <a:cubicBezTo>
                      <a:pt x="236" y="75"/>
                      <a:pt x="131" y="135"/>
                      <a:pt x="38" y="180"/>
                    </a:cubicBezTo>
                    <a:cubicBezTo>
                      <a:pt x="24" y="180"/>
                      <a:pt x="1" y="192"/>
                      <a:pt x="1" y="348"/>
                    </a:cubicBezTo>
                    <a:cubicBezTo>
                      <a:pt x="12" y="490"/>
                      <a:pt x="38" y="561"/>
                      <a:pt x="61" y="561"/>
                    </a:cubicBezTo>
                    <a:cubicBezTo>
                      <a:pt x="83" y="561"/>
                      <a:pt x="109" y="561"/>
                      <a:pt x="120" y="546"/>
                    </a:cubicBezTo>
                    <a:cubicBezTo>
                      <a:pt x="191" y="524"/>
                      <a:pt x="251" y="490"/>
                      <a:pt x="322" y="453"/>
                    </a:cubicBezTo>
                    <a:lnTo>
                      <a:pt x="344" y="453"/>
                    </a:lnTo>
                    <a:cubicBezTo>
                      <a:pt x="371" y="473"/>
                      <a:pt x="400" y="480"/>
                      <a:pt x="429" y="480"/>
                    </a:cubicBezTo>
                    <a:cubicBezTo>
                      <a:pt x="484" y="480"/>
                      <a:pt x="541" y="456"/>
                      <a:pt x="599" y="456"/>
                    </a:cubicBezTo>
                    <a:cubicBezTo>
                      <a:pt x="616" y="456"/>
                      <a:pt x="634" y="458"/>
                      <a:pt x="651" y="464"/>
                    </a:cubicBezTo>
                    <a:cubicBezTo>
                      <a:pt x="678" y="476"/>
                      <a:pt x="704" y="480"/>
                      <a:pt x="730" y="480"/>
                    </a:cubicBezTo>
                    <a:cubicBezTo>
                      <a:pt x="782" y="480"/>
                      <a:pt x="832" y="464"/>
                      <a:pt x="889" y="464"/>
                    </a:cubicBezTo>
                    <a:cubicBezTo>
                      <a:pt x="946" y="475"/>
                      <a:pt x="1017" y="501"/>
                      <a:pt x="1076" y="524"/>
                    </a:cubicBezTo>
                    <a:cubicBezTo>
                      <a:pt x="1092" y="531"/>
                      <a:pt x="1103" y="548"/>
                      <a:pt x="1114" y="548"/>
                    </a:cubicBezTo>
                    <a:cubicBezTo>
                      <a:pt x="1121" y="548"/>
                      <a:pt x="1128" y="542"/>
                      <a:pt x="1136" y="524"/>
                    </a:cubicBezTo>
                    <a:cubicBezTo>
                      <a:pt x="1153" y="487"/>
                      <a:pt x="1168" y="475"/>
                      <a:pt x="1182" y="475"/>
                    </a:cubicBezTo>
                    <a:cubicBezTo>
                      <a:pt x="1209" y="475"/>
                      <a:pt x="1235" y="520"/>
                      <a:pt x="1267" y="535"/>
                    </a:cubicBezTo>
                    <a:cubicBezTo>
                      <a:pt x="1289" y="546"/>
                      <a:pt x="1301" y="561"/>
                      <a:pt x="1326" y="572"/>
                    </a:cubicBezTo>
                    <a:lnTo>
                      <a:pt x="1326" y="98"/>
                    </a:lnTo>
                    <a:cubicBezTo>
                      <a:pt x="1310" y="84"/>
                      <a:pt x="1296" y="74"/>
                      <a:pt x="1281" y="74"/>
                    </a:cubicBezTo>
                    <a:cubicBezTo>
                      <a:pt x="1273" y="74"/>
                      <a:pt x="1264" y="78"/>
                      <a:pt x="1255" y="87"/>
                    </a:cubicBezTo>
                    <a:cubicBezTo>
                      <a:pt x="1235" y="111"/>
                      <a:pt x="1214" y="119"/>
                      <a:pt x="1193" y="119"/>
                    </a:cubicBezTo>
                    <a:cubicBezTo>
                      <a:pt x="1150" y="119"/>
                      <a:pt x="1107" y="83"/>
                      <a:pt x="1064" y="83"/>
                    </a:cubicBezTo>
                    <a:cubicBezTo>
                      <a:pt x="1057" y="83"/>
                      <a:pt x="1050" y="84"/>
                      <a:pt x="1042" y="87"/>
                    </a:cubicBezTo>
                    <a:lnTo>
                      <a:pt x="994" y="87"/>
                    </a:lnTo>
                    <a:cubicBezTo>
                      <a:pt x="986" y="94"/>
                      <a:pt x="973" y="108"/>
                      <a:pt x="961" y="108"/>
                    </a:cubicBezTo>
                    <a:cubicBezTo>
                      <a:pt x="956" y="108"/>
                      <a:pt x="950" y="105"/>
                      <a:pt x="946" y="98"/>
                    </a:cubicBezTo>
                    <a:cubicBezTo>
                      <a:pt x="902" y="22"/>
                      <a:pt x="854" y="0"/>
                      <a:pt x="80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9"/>
              <p:cNvSpPr/>
              <p:nvPr/>
            </p:nvSpPr>
            <p:spPr>
              <a:xfrm>
                <a:off x="-680898" y="1889260"/>
                <a:ext cx="9659" cy="21455"/>
              </a:xfrm>
              <a:custGeom>
                <a:avLst/>
                <a:gdLst/>
                <a:ahLst/>
                <a:cxnLst/>
                <a:rect l="l" t="t" r="r" b="b"/>
                <a:pathLst>
                  <a:path w="131" h="291" extrusionOk="0">
                    <a:moveTo>
                      <a:pt x="60" y="1"/>
                    </a:moveTo>
                    <a:cubicBezTo>
                      <a:pt x="56" y="1"/>
                      <a:pt x="52" y="2"/>
                      <a:pt x="49" y="3"/>
                    </a:cubicBezTo>
                    <a:cubicBezTo>
                      <a:pt x="26" y="14"/>
                      <a:pt x="0" y="85"/>
                      <a:pt x="0" y="253"/>
                    </a:cubicBezTo>
                    <a:cubicBezTo>
                      <a:pt x="35" y="277"/>
                      <a:pt x="55" y="291"/>
                      <a:pt x="71" y="291"/>
                    </a:cubicBezTo>
                    <a:cubicBezTo>
                      <a:pt x="91" y="291"/>
                      <a:pt x="103" y="265"/>
                      <a:pt x="131" y="204"/>
                    </a:cubicBezTo>
                    <a:cubicBezTo>
                      <a:pt x="121" y="46"/>
                      <a:pt x="91" y="1"/>
                      <a:pt x="6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9"/>
              <p:cNvSpPr/>
              <p:nvPr/>
            </p:nvSpPr>
            <p:spPr>
              <a:xfrm>
                <a:off x="-667701" y="1885131"/>
                <a:ext cx="48809" cy="29050"/>
              </a:xfrm>
              <a:custGeom>
                <a:avLst/>
                <a:gdLst/>
                <a:ahLst/>
                <a:cxnLst/>
                <a:rect l="l" t="t" r="r" b="b"/>
                <a:pathLst>
                  <a:path w="662" h="394" extrusionOk="0">
                    <a:moveTo>
                      <a:pt x="106" y="0"/>
                    </a:moveTo>
                    <a:cubicBezTo>
                      <a:pt x="67" y="0"/>
                      <a:pt x="33" y="88"/>
                      <a:pt x="0" y="320"/>
                    </a:cubicBezTo>
                    <a:cubicBezTo>
                      <a:pt x="105" y="343"/>
                      <a:pt x="202" y="391"/>
                      <a:pt x="295" y="391"/>
                    </a:cubicBezTo>
                    <a:cubicBezTo>
                      <a:pt x="310" y="393"/>
                      <a:pt x="325" y="394"/>
                      <a:pt x="340" y="394"/>
                    </a:cubicBezTo>
                    <a:cubicBezTo>
                      <a:pt x="408" y="394"/>
                      <a:pt x="477" y="375"/>
                      <a:pt x="556" y="354"/>
                    </a:cubicBezTo>
                    <a:cubicBezTo>
                      <a:pt x="590" y="354"/>
                      <a:pt x="627" y="354"/>
                      <a:pt x="661" y="212"/>
                    </a:cubicBezTo>
                    <a:cubicBezTo>
                      <a:pt x="650" y="153"/>
                      <a:pt x="639" y="82"/>
                      <a:pt x="639" y="82"/>
                    </a:cubicBezTo>
                    <a:cubicBezTo>
                      <a:pt x="579" y="59"/>
                      <a:pt x="520" y="48"/>
                      <a:pt x="460" y="36"/>
                    </a:cubicBezTo>
                    <a:lnTo>
                      <a:pt x="449" y="59"/>
                    </a:lnTo>
                    <a:cubicBezTo>
                      <a:pt x="426" y="82"/>
                      <a:pt x="400" y="96"/>
                      <a:pt x="378" y="118"/>
                    </a:cubicBezTo>
                    <a:cubicBezTo>
                      <a:pt x="372" y="123"/>
                      <a:pt x="367" y="125"/>
                      <a:pt x="362" y="125"/>
                    </a:cubicBezTo>
                    <a:cubicBezTo>
                      <a:pt x="323" y="125"/>
                      <a:pt x="280" y="25"/>
                      <a:pt x="239" y="25"/>
                    </a:cubicBezTo>
                    <a:cubicBezTo>
                      <a:pt x="221" y="25"/>
                      <a:pt x="204" y="44"/>
                      <a:pt x="187" y="96"/>
                    </a:cubicBezTo>
                    <a:cubicBezTo>
                      <a:pt x="187" y="97"/>
                      <a:pt x="186" y="97"/>
                      <a:pt x="185" y="97"/>
                    </a:cubicBezTo>
                    <a:cubicBezTo>
                      <a:pt x="174" y="97"/>
                      <a:pt x="164" y="47"/>
                      <a:pt x="153" y="36"/>
                    </a:cubicBezTo>
                    <a:cubicBezTo>
                      <a:pt x="137" y="13"/>
                      <a:pt x="121" y="0"/>
                      <a:pt x="10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9"/>
              <p:cNvSpPr/>
              <p:nvPr/>
            </p:nvSpPr>
            <p:spPr>
              <a:xfrm>
                <a:off x="-616237" y="1885942"/>
                <a:ext cx="241539" cy="31483"/>
              </a:xfrm>
              <a:custGeom>
                <a:avLst/>
                <a:gdLst/>
                <a:ahLst/>
                <a:cxnLst/>
                <a:rect l="l" t="t" r="r" b="b"/>
                <a:pathLst>
                  <a:path w="3276" h="427" extrusionOk="0">
                    <a:moveTo>
                      <a:pt x="467" y="0"/>
                    </a:moveTo>
                    <a:cubicBezTo>
                      <a:pt x="439" y="0"/>
                      <a:pt x="412" y="23"/>
                      <a:pt x="389" y="119"/>
                    </a:cubicBezTo>
                    <a:cubicBezTo>
                      <a:pt x="384" y="128"/>
                      <a:pt x="377" y="132"/>
                      <a:pt x="370" y="132"/>
                    </a:cubicBezTo>
                    <a:cubicBezTo>
                      <a:pt x="360" y="132"/>
                      <a:pt x="349" y="125"/>
                      <a:pt x="341" y="119"/>
                    </a:cubicBezTo>
                    <a:cubicBezTo>
                      <a:pt x="279" y="65"/>
                      <a:pt x="203" y="59"/>
                      <a:pt x="128" y="59"/>
                    </a:cubicBezTo>
                    <a:cubicBezTo>
                      <a:pt x="104" y="59"/>
                      <a:pt x="80" y="59"/>
                      <a:pt x="57" y="59"/>
                    </a:cubicBezTo>
                    <a:cubicBezTo>
                      <a:pt x="46" y="59"/>
                      <a:pt x="23" y="107"/>
                      <a:pt x="0" y="142"/>
                    </a:cubicBezTo>
                    <a:cubicBezTo>
                      <a:pt x="19" y="291"/>
                      <a:pt x="46" y="323"/>
                      <a:pt x="69" y="323"/>
                    </a:cubicBezTo>
                    <a:cubicBezTo>
                      <a:pt x="74" y="323"/>
                      <a:pt x="78" y="322"/>
                      <a:pt x="83" y="320"/>
                    </a:cubicBezTo>
                    <a:cubicBezTo>
                      <a:pt x="93" y="317"/>
                      <a:pt x="104" y="316"/>
                      <a:pt x="114" y="316"/>
                    </a:cubicBezTo>
                    <a:cubicBezTo>
                      <a:pt x="165" y="316"/>
                      <a:pt x="218" y="342"/>
                      <a:pt x="266" y="342"/>
                    </a:cubicBezTo>
                    <a:cubicBezTo>
                      <a:pt x="289" y="342"/>
                      <a:pt x="310" y="337"/>
                      <a:pt x="329" y="320"/>
                    </a:cubicBezTo>
                    <a:cubicBezTo>
                      <a:pt x="366" y="309"/>
                      <a:pt x="400" y="309"/>
                      <a:pt x="437" y="309"/>
                    </a:cubicBezTo>
                    <a:cubicBezTo>
                      <a:pt x="490" y="309"/>
                      <a:pt x="544" y="357"/>
                      <a:pt x="600" y="357"/>
                    </a:cubicBezTo>
                    <a:cubicBezTo>
                      <a:pt x="631" y="357"/>
                      <a:pt x="662" y="343"/>
                      <a:pt x="696" y="298"/>
                    </a:cubicBezTo>
                    <a:cubicBezTo>
                      <a:pt x="706" y="282"/>
                      <a:pt x="717" y="275"/>
                      <a:pt x="727" y="275"/>
                    </a:cubicBezTo>
                    <a:cubicBezTo>
                      <a:pt x="740" y="275"/>
                      <a:pt x="753" y="288"/>
                      <a:pt x="767" y="309"/>
                    </a:cubicBezTo>
                    <a:cubicBezTo>
                      <a:pt x="787" y="334"/>
                      <a:pt x="807" y="342"/>
                      <a:pt x="827" y="342"/>
                    </a:cubicBezTo>
                    <a:cubicBezTo>
                      <a:pt x="855" y="342"/>
                      <a:pt x="882" y="327"/>
                      <a:pt x="908" y="320"/>
                    </a:cubicBezTo>
                    <a:cubicBezTo>
                      <a:pt x="916" y="318"/>
                      <a:pt x="923" y="317"/>
                      <a:pt x="930" y="317"/>
                    </a:cubicBezTo>
                    <a:cubicBezTo>
                      <a:pt x="959" y="317"/>
                      <a:pt x="989" y="332"/>
                      <a:pt x="1028" y="332"/>
                    </a:cubicBezTo>
                    <a:cubicBezTo>
                      <a:pt x="1135" y="343"/>
                      <a:pt x="1229" y="354"/>
                      <a:pt x="1334" y="354"/>
                    </a:cubicBezTo>
                    <a:cubicBezTo>
                      <a:pt x="1381" y="354"/>
                      <a:pt x="1424" y="361"/>
                      <a:pt x="1468" y="361"/>
                    </a:cubicBezTo>
                    <a:cubicBezTo>
                      <a:pt x="1490" y="361"/>
                      <a:pt x="1512" y="359"/>
                      <a:pt x="1536" y="354"/>
                    </a:cubicBezTo>
                    <a:cubicBezTo>
                      <a:pt x="1564" y="348"/>
                      <a:pt x="1591" y="347"/>
                      <a:pt x="1619" y="347"/>
                    </a:cubicBezTo>
                    <a:cubicBezTo>
                      <a:pt x="1668" y="347"/>
                      <a:pt x="1717" y="352"/>
                      <a:pt x="1765" y="352"/>
                    </a:cubicBezTo>
                    <a:cubicBezTo>
                      <a:pt x="1796" y="352"/>
                      <a:pt x="1826" y="350"/>
                      <a:pt x="1856" y="343"/>
                    </a:cubicBezTo>
                    <a:cubicBezTo>
                      <a:pt x="1868" y="343"/>
                      <a:pt x="1890" y="343"/>
                      <a:pt x="1902" y="354"/>
                    </a:cubicBezTo>
                    <a:cubicBezTo>
                      <a:pt x="1944" y="371"/>
                      <a:pt x="1984" y="378"/>
                      <a:pt x="2025" y="378"/>
                    </a:cubicBezTo>
                    <a:cubicBezTo>
                      <a:pt x="2098" y="378"/>
                      <a:pt x="2170" y="356"/>
                      <a:pt x="2245" y="332"/>
                    </a:cubicBezTo>
                    <a:cubicBezTo>
                      <a:pt x="2250" y="330"/>
                      <a:pt x="2255" y="329"/>
                      <a:pt x="2259" y="329"/>
                    </a:cubicBezTo>
                    <a:cubicBezTo>
                      <a:pt x="2279" y="329"/>
                      <a:pt x="2298" y="345"/>
                      <a:pt x="2316" y="354"/>
                    </a:cubicBezTo>
                    <a:cubicBezTo>
                      <a:pt x="2338" y="354"/>
                      <a:pt x="2350" y="382"/>
                      <a:pt x="2367" y="382"/>
                    </a:cubicBezTo>
                    <a:cubicBezTo>
                      <a:pt x="2370" y="382"/>
                      <a:pt x="2373" y="381"/>
                      <a:pt x="2376" y="380"/>
                    </a:cubicBezTo>
                    <a:cubicBezTo>
                      <a:pt x="2441" y="364"/>
                      <a:pt x="2504" y="357"/>
                      <a:pt x="2566" y="357"/>
                    </a:cubicBezTo>
                    <a:cubicBezTo>
                      <a:pt x="2651" y="357"/>
                      <a:pt x="2736" y="370"/>
                      <a:pt x="2824" y="391"/>
                    </a:cubicBezTo>
                    <a:cubicBezTo>
                      <a:pt x="2848" y="408"/>
                      <a:pt x="2872" y="411"/>
                      <a:pt x="2895" y="411"/>
                    </a:cubicBezTo>
                    <a:cubicBezTo>
                      <a:pt x="2906" y="411"/>
                      <a:pt x="2916" y="410"/>
                      <a:pt x="2927" y="410"/>
                    </a:cubicBezTo>
                    <a:cubicBezTo>
                      <a:pt x="2937" y="410"/>
                      <a:pt x="2946" y="411"/>
                      <a:pt x="2955" y="414"/>
                    </a:cubicBezTo>
                    <a:cubicBezTo>
                      <a:pt x="2982" y="423"/>
                      <a:pt x="3009" y="427"/>
                      <a:pt x="3037" y="427"/>
                    </a:cubicBezTo>
                    <a:cubicBezTo>
                      <a:pt x="3091" y="427"/>
                      <a:pt x="3144" y="414"/>
                      <a:pt x="3198" y="414"/>
                    </a:cubicBezTo>
                    <a:cubicBezTo>
                      <a:pt x="3223" y="414"/>
                      <a:pt x="3249" y="417"/>
                      <a:pt x="3275" y="425"/>
                    </a:cubicBezTo>
                    <a:lnTo>
                      <a:pt x="3275" y="119"/>
                    </a:lnTo>
                    <a:lnTo>
                      <a:pt x="3264" y="119"/>
                    </a:lnTo>
                    <a:cubicBezTo>
                      <a:pt x="3248" y="116"/>
                      <a:pt x="3233" y="114"/>
                      <a:pt x="3217" y="114"/>
                    </a:cubicBezTo>
                    <a:cubicBezTo>
                      <a:pt x="3146" y="114"/>
                      <a:pt x="3070" y="141"/>
                      <a:pt x="2995" y="141"/>
                    </a:cubicBezTo>
                    <a:cubicBezTo>
                      <a:pt x="2970" y="141"/>
                      <a:pt x="2945" y="138"/>
                      <a:pt x="2920" y="130"/>
                    </a:cubicBezTo>
                    <a:cubicBezTo>
                      <a:pt x="2861" y="119"/>
                      <a:pt x="2801" y="130"/>
                      <a:pt x="2730" y="96"/>
                    </a:cubicBezTo>
                    <a:cubicBezTo>
                      <a:pt x="2725" y="94"/>
                      <a:pt x="2720" y="94"/>
                      <a:pt x="2715" y="94"/>
                    </a:cubicBezTo>
                    <a:cubicBezTo>
                      <a:pt x="2691" y="94"/>
                      <a:pt x="2665" y="110"/>
                      <a:pt x="2640" y="110"/>
                    </a:cubicBezTo>
                    <a:cubicBezTo>
                      <a:pt x="2635" y="110"/>
                      <a:pt x="2630" y="109"/>
                      <a:pt x="2625" y="107"/>
                    </a:cubicBezTo>
                    <a:cubicBezTo>
                      <a:pt x="2554" y="85"/>
                      <a:pt x="2469" y="71"/>
                      <a:pt x="2398" y="48"/>
                    </a:cubicBezTo>
                    <a:cubicBezTo>
                      <a:pt x="2387" y="37"/>
                      <a:pt x="2376" y="37"/>
                      <a:pt x="2364" y="37"/>
                    </a:cubicBezTo>
                    <a:cubicBezTo>
                      <a:pt x="2303" y="63"/>
                      <a:pt x="2243" y="71"/>
                      <a:pt x="2183" y="71"/>
                    </a:cubicBezTo>
                    <a:cubicBezTo>
                      <a:pt x="2082" y="71"/>
                      <a:pt x="1982" y="48"/>
                      <a:pt x="1879" y="48"/>
                    </a:cubicBezTo>
                    <a:cubicBezTo>
                      <a:pt x="1803" y="48"/>
                      <a:pt x="1720" y="23"/>
                      <a:pt x="1638" y="23"/>
                    </a:cubicBezTo>
                    <a:cubicBezTo>
                      <a:pt x="1607" y="23"/>
                      <a:pt x="1577" y="26"/>
                      <a:pt x="1547" y="37"/>
                    </a:cubicBezTo>
                    <a:cubicBezTo>
                      <a:pt x="1412" y="72"/>
                      <a:pt x="1285" y="99"/>
                      <a:pt x="1157" y="99"/>
                    </a:cubicBezTo>
                    <a:cubicBezTo>
                      <a:pt x="1072" y="99"/>
                      <a:pt x="986" y="87"/>
                      <a:pt x="897" y="59"/>
                    </a:cubicBezTo>
                    <a:cubicBezTo>
                      <a:pt x="781" y="14"/>
                      <a:pt x="650" y="37"/>
                      <a:pt x="520" y="14"/>
                    </a:cubicBezTo>
                    <a:cubicBezTo>
                      <a:pt x="502" y="9"/>
                      <a:pt x="484" y="0"/>
                      <a:pt x="46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9"/>
              <p:cNvSpPr/>
              <p:nvPr/>
            </p:nvSpPr>
            <p:spPr>
              <a:xfrm>
                <a:off x="-509992" y="2831609"/>
                <a:ext cx="135295" cy="40625"/>
              </a:xfrm>
              <a:custGeom>
                <a:avLst/>
                <a:gdLst/>
                <a:ahLst/>
                <a:cxnLst/>
                <a:rect l="l" t="t" r="r" b="b"/>
                <a:pathLst>
                  <a:path w="1835" h="551" extrusionOk="0">
                    <a:moveTo>
                      <a:pt x="964" y="1"/>
                    </a:moveTo>
                    <a:cubicBezTo>
                      <a:pt x="958" y="1"/>
                      <a:pt x="952" y="4"/>
                      <a:pt x="946" y="4"/>
                    </a:cubicBezTo>
                    <a:cubicBezTo>
                      <a:pt x="852" y="29"/>
                      <a:pt x="759" y="52"/>
                      <a:pt x="662" y="100"/>
                    </a:cubicBezTo>
                    <a:cubicBezTo>
                      <a:pt x="643" y="106"/>
                      <a:pt x="626" y="120"/>
                      <a:pt x="610" y="120"/>
                    </a:cubicBezTo>
                    <a:cubicBezTo>
                      <a:pt x="597" y="120"/>
                      <a:pt x="583" y="112"/>
                      <a:pt x="569" y="86"/>
                    </a:cubicBezTo>
                    <a:cubicBezTo>
                      <a:pt x="569" y="75"/>
                      <a:pt x="557" y="75"/>
                      <a:pt x="557" y="75"/>
                    </a:cubicBezTo>
                    <a:cubicBezTo>
                      <a:pt x="523" y="129"/>
                      <a:pt x="488" y="147"/>
                      <a:pt x="453" y="147"/>
                    </a:cubicBezTo>
                    <a:cubicBezTo>
                      <a:pt x="404" y="147"/>
                      <a:pt x="355" y="113"/>
                      <a:pt x="307" y="100"/>
                    </a:cubicBezTo>
                    <a:cubicBezTo>
                      <a:pt x="300" y="98"/>
                      <a:pt x="293" y="97"/>
                      <a:pt x="285" y="97"/>
                    </a:cubicBezTo>
                    <a:cubicBezTo>
                      <a:pt x="247" y="97"/>
                      <a:pt x="208" y="123"/>
                      <a:pt x="177" y="123"/>
                    </a:cubicBezTo>
                    <a:cubicBezTo>
                      <a:pt x="131" y="134"/>
                      <a:pt x="95" y="145"/>
                      <a:pt x="49" y="145"/>
                    </a:cubicBezTo>
                    <a:cubicBezTo>
                      <a:pt x="49" y="145"/>
                      <a:pt x="35" y="145"/>
                      <a:pt x="35" y="157"/>
                    </a:cubicBezTo>
                    <a:cubicBezTo>
                      <a:pt x="24" y="171"/>
                      <a:pt x="1" y="171"/>
                      <a:pt x="1" y="299"/>
                    </a:cubicBezTo>
                    <a:cubicBezTo>
                      <a:pt x="1" y="455"/>
                      <a:pt x="12" y="441"/>
                      <a:pt x="35" y="455"/>
                    </a:cubicBezTo>
                    <a:cubicBezTo>
                      <a:pt x="61" y="478"/>
                      <a:pt x="95" y="526"/>
                      <a:pt x="120" y="548"/>
                    </a:cubicBezTo>
                    <a:cubicBezTo>
                      <a:pt x="125" y="548"/>
                      <a:pt x="131" y="550"/>
                      <a:pt x="138" y="550"/>
                    </a:cubicBezTo>
                    <a:cubicBezTo>
                      <a:pt x="148" y="550"/>
                      <a:pt x="159" y="546"/>
                      <a:pt x="166" y="526"/>
                    </a:cubicBezTo>
                    <a:cubicBezTo>
                      <a:pt x="197" y="463"/>
                      <a:pt x="228" y="447"/>
                      <a:pt x="259" y="447"/>
                    </a:cubicBezTo>
                    <a:cubicBezTo>
                      <a:pt x="287" y="447"/>
                      <a:pt x="316" y="461"/>
                      <a:pt x="344" y="466"/>
                    </a:cubicBezTo>
                    <a:cubicBezTo>
                      <a:pt x="408" y="487"/>
                      <a:pt x="481" y="527"/>
                      <a:pt x="546" y="527"/>
                    </a:cubicBezTo>
                    <a:cubicBezTo>
                      <a:pt x="554" y="527"/>
                      <a:pt x="561" y="527"/>
                      <a:pt x="569" y="526"/>
                    </a:cubicBezTo>
                    <a:cubicBezTo>
                      <a:pt x="616" y="514"/>
                      <a:pt x="664" y="406"/>
                      <a:pt x="718" y="406"/>
                    </a:cubicBezTo>
                    <a:cubicBezTo>
                      <a:pt x="731" y="406"/>
                      <a:pt x="745" y="413"/>
                      <a:pt x="759" y="429"/>
                    </a:cubicBezTo>
                    <a:cubicBezTo>
                      <a:pt x="771" y="390"/>
                      <a:pt x="786" y="377"/>
                      <a:pt x="801" y="377"/>
                    </a:cubicBezTo>
                    <a:cubicBezTo>
                      <a:pt x="827" y="377"/>
                      <a:pt x="854" y="415"/>
                      <a:pt x="875" y="429"/>
                    </a:cubicBezTo>
                    <a:cubicBezTo>
                      <a:pt x="913" y="462"/>
                      <a:pt x="951" y="477"/>
                      <a:pt x="990" y="477"/>
                    </a:cubicBezTo>
                    <a:cubicBezTo>
                      <a:pt x="1035" y="477"/>
                      <a:pt x="1080" y="456"/>
                      <a:pt x="1125" y="418"/>
                    </a:cubicBezTo>
                    <a:cubicBezTo>
                      <a:pt x="1128" y="415"/>
                      <a:pt x="1130" y="413"/>
                      <a:pt x="1132" y="413"/>
                    </a:cubicBezTo>
                    <a:cubicBezTo>
                      <a:pt x="1137" y="413"/>
                      <a:pt x="1139" y="421"/>
                      <a:pt x="1147" y="429"/>
                    </a:cubicBezTo>
                    <a:cubicBezTo>
                      <a:pt x="1182" y="463"/>
                      <a:pt x="1214" y="497"/>
                      <a:pt x="1248" y="497"/>
                    </a:cubicBezTo>
                    <a:cubicBezTo>
                      <a:pt x="1261" y="497"/>
                      <a:pt x="1275" y="492"/>
                      <a:pt x="1289" y="478"/>
                    </a:cubicBezTo>
                    <a:cubicBezTo>
                      <a:pt x="1295" y="478"/>
                      <a:pt x="1301" y="475"/>
                      <a:pt x="1305" y="475"/>
                    </a:cubicBezTo>
                    <a:cubicBezTo>
                      <a:pt x="1309" y="475"/>
                      <a:pt x="1312" y="478"/>
                      <a:pt x="1312" y="489"/>
                    </a:cubicBezTo>
                    <a:cubicBezTo>
                      <a:pt x="1328" y="528"/>
                      <a:pt x="1345" y="541"/>
                      <a:pt x="1361" y="541"/>
                    </a:cubicBezTo>
                    <a:cubicBezTo>
                      <a:pt x="1395" y="541"/>
                      <a:pt x="1429" y="485"/>
                      <a:pt x="1462" y="485"/>
                    </a:cubicBezTo>
                    <a:cubicBezTo>
                      <a:pt x="1472" y="485"/>
                      <a:pt x="1481" y="489"/>
                      <a:pt x="1491" y="500"/>
                    </a:cubicBezTo>
                    <a:cubicBezTo>
                      <a:pt x="1496" y="507"/>
                      <a:pt x="1502" y="509"/>
                      <a:pt x="1508" y="509"/>
                    </a:cubicBezTo>
                    <a:cubicBezTo>
                      <a:pt x="1526" y="509"/>
                      <a:pt x="1545" y="486"/>
                      <a:pt x="1562" y="478"/>
                    </a:cubicBezTo>
                    <a:cubicBezTo>
                      <a:pt x="1570" y="478"/>
                      <a:pt x="1572" y="457"/>
                      <a:pt x="1578" y="457"/>
                    </a:cubicBezTo>
                    <a:cubicBezTo>
                      <a:pt x="1579" y="457"/>
                      <a:pt x="1582" y="460"/>
                      <a:pt x="1584" y="466"/>
                    </a:cubicBezTo>
                    <a:cubicBezTo>
                      <a:pt x="1617" y="523"/>
                      <a:pt x="1651" y="538"/>
                      <a:pt x="1684" y="538"/>
                    </a:cubicBezTo>
                    <a:cubicBezTo>
                      <a:pt x="1722" y="538"/>
                      <a:pt x="1760" y="518"/>
                      <a:pt x="1798" y="518"/>
                    </a:cubicBezTo>
                    <a:cubicBezTo>
                      <a:pt x="1810" y="518"/>
                      <a:pt x="1822" y="520"/>
                      <a:pt x="1834" y="526"/>
                    </a:cubicBezTo>
                    <a:lnTo>
                      <a:pt x="1834" y="157"/>
                    </a:lnTo>
                    <a:cubicBezTo>
                      <a:pt x="1809" y="157"/>
                      <a:pt x="1797" y="145"/>
                      <a:pt x="1797" y="145"/>
                    </a:cubicBezTo>
                    <a:cubicBezTo>
                      <a:pt x="1797" y="145"/>
                      <a:pt x="1757" y="126"/>
                      <a:pt x="1723" y="126"/>
                    </a:cubicBezTo>
                    <a:cubicBezTo>
                      <a:pt x="1712" y="126"/>
                      <a:pt x="1701" y="128"/>
                      <a:pt x="1692" y="134"/>
                    </a:cubicBezTo>
                    <a:cubicBezTo>
                      <a:pt x="1680" y="140"/>
                      <a:pt x="1667" y="143"/>
                      <a:pt x="1657" y="143"/>
                    </a:cubicBezTo>
                    <a:cubicBezTo>
                      <a:pt x="1647" y="143"/>
                      <a:pt x="1638" y="140"/>
                      <a:pt x="1633" y="134"/>
                    </a:cubicBezTo>
                    <a:cubicBezTo>
                      <a:pt x="1625" y="133"/>
                      <a:pt x="1617" y="133"/>
                      <a:pt x="1609" y="133"/>
                    </a:cubicBezTo>
                    <a:cubicBezTo>
                      <a:pt x="1543" y="133"/>
                      <a:pt x="1481" y="157"/>
                      <a:pt x="1418" y="157"/>
                    </a:cubicBezTo>
                    <a:cubicBezTo>
                      <a:pt x="1376" y="157"/>
                      <a:pt x="1334" y="146"/>
                      <a:pt x="1289" y="111"/>
                    </a:cubicBezTo>
                    <a:cubicBezTo>
                      <a:pt x="1279" y="99"/>
                      <a:pt x="1267" y="96"/>
                      <a:pt x="1256" y="96"/>
                    </a:cubicBezTo>
                    <a:cubicBezTo>
                      <a:pt x="1243" y="96"/>
                      <a:pt x="1230" y="100"/>
                      <a:pt x="1218" y="100"/>
                    </a:cubicBezTo>
                    <a:cubicBezTo>
                      <a:pt x="1207" y="98"/>
                      <a:pt x="1195" y="97"/>
                      <a:pt x="1183" y="97"/>
                    </a:cubicBezTo>
                    <a:cubicBezTo>
                      <a:pt x="1167" y="97"/>
                      <a:pt x="1150" y="98"/>
                      <a:pt x="1133" y="98"/>
                    </a:cubicBezTo>
                    <a:cubicBezTo>
                      <a:pt x="1085" y="98"/>
                      <a:pt x="1034" y="89"/>
                      <a:pt x="983" y="15"/>
                    </a:cubicBezTo>
                    <a:cubicBezTo>
                      <a:pt x="977" y="4"/>
                      <a:pt x="971" y="1"/>
                      <a:pt x="96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9"/>
              <p:cNvSpPr/>
              <p:nvPr/>
            </p:nvSpPr>
            <p:spPr>
              <a:xfrm>
                <a:off x="-669618" y="2837065"/>
                <a:ext cx="156013" cy="34211"/>
              </a:xfrm>
              <a:custGeom>
                <a:avLst/>
                <a:gdLst/>
                <a:ahLst/>
                <a:cxnLst/>
                <a:rect l="l" t="t" r="r" b="b"/>
                <a:pathLst>
                  <a:path w="2116" h="464" extrusionOk="0">
                    <a:moveTo>
                      <a:pt x="239" y="1"/>
                    </a:moveTo>
                    <a:cubicBezTo>
                      <a:pt x="239" y="1"/>
                      <a:pt x="228" y="12"/>
                      <a:pt x="213" y="12"/>
                    </a:cubicBezTo>
                    <a:cubicBezTo>
                      <a:pt x="191" y="26"/>
                      <a:pt x="157" y="26"/>
                      <a:pt x="131" y="26"/>
                    </a:cubicBezTo>
                    <a:cubicBezTo>
                      <a:pt x="128" y="27"/>
                      <a:pt x="125" y="28"/>
                      <a:pt x="122" y="28"/>
                    </a:cubicBezTo>
                    <a:cubicBezTo>
                      <a:pt x="106" y="28"/>
                      <a:pt x="90" y="18"/>
                      <a:pt x="71" y="18"/>
                    </a:cubicBezTo>
                    <a:cubicBezTo>
                      <a:pt x="51" y="18"/>
                      <a:pt x="28" y="28"/>
                      <a:pt x="1" y="71"/>
                    </a:cubicBezTo>
                    <a:cubicBezTo>
                      <a:pt x="26" y="213"/>
                      <a:pt x="26" y="321"/>
                      <a:pt x="49" y="333"/>
                    </a:cubicBezTo>
                    <a:cubicBezTo>
                      <a:pt x="108" y="344"/>
                      <a:pt x="168" y="344"/>
                      <a:pt x="213" y="355"/>
                    </a:cubicBezTo>
                    <a:cubicBezTo>
                      <a:pt x="299" y="381"/>
                      <a:pt x="381" y="392"/>
                      <a:pt x="463" y="404"/>
                    </a:cubicBezTo>
                    <a:cubicBezTo>
                      <a:pt x="504" y="415"/>
                      <a:pt x="548" y="415"/>
                      <a:pt x="593" y="415"/>
                    </a:cubicBezTo>
                    <a:cubicBezTo>
                      <a:pt x="637" y="415"/>
                      <a:pt x="682" y="415"/>
                      <a:pt x="724" y="426"/>
                    </a:cubicBezTo>
                    <a:cubicBezTo>
                      <a:pt x="747" y="438"/>
                      <a:pt x="781" y="438"/>
                      <a:pt x="818" y="463"/>
                    </a:cubicBezTo>
                    <a:cubicBezTo>
                      <a:pt x="829" y="463"/>
                      <a:pt x="852" y="426"/>
                      <a:pt x="866" y="426"/>
                    </a:cubicBezTo>
                    <a:cubicBezTo>
                      <a:pt x="875" y="427"/>
                      <a:pt x="884" y="428"/>
                      <a:pt x="893" y="428"/>
                    </a:cubicBezTo>
                    <a:cubicBezTo>
                      <a:pt x="967" y="428"/>
                      <a:pt x="1040" y="391"/>
                      <a:pt x="1113" y="381"/>
                    </a:cubicBezTo>
                    <a:cubicBezTo>
                      <a:pt x="1118" y="380"/>
                      <a:pt x="1123" y="380"/>
                      <a:pt x="1127" y="380"/>
                    </a:cubicBezTo>
                    <a:cubicBezTo>
                      <a:pt x="1182" y="380"/>
                      <a:pt x="1243" y="428"/>
                      <a:pt x="1300" y="428"/>
                    </a:cubicBezTo>
                    <a:cubicBezTo>
                      <a:pt x="1326" y="428"/>
                      <a:pt x="1351" y="419"/>
                      <a:pt x="1374" y="392"/>
                    </a:cubicBezTo>
                    <a:cubicBezTo>
                      <a:pt x="1377" y="386"/>
                      <a:pt x="1380" y="383"/>
                      <a:pt x="1384" y="383"/>
                    </a:cubicBezTo>
                    <a:cubicBezTo>
                      <a:pt x="1396" y="383"/>
                      <a:pt x="1411" y="406"/>
                      <a:pt x="1420" y="415"/>
                    </a:cubicBezTo>
                    <a:cubicBezTo>
                      <a:pt x="1434" y="415"/>
                      <a:pt x="1456" y="426"/>
                      <a:pt x="1468" y="426"/>
                    </a:cubicBezTo>
                    <a:lnTo>
                      <a:pt x="1587" y="426"/>
                    </a:lnTo>
                    <a:cubicBezTo>
                      <a:pt x="1647" y="426"/>
                      <a:pt x="1703" y="438"/>
                      <a:pt x="1763" y="452"/>
                    </a:cubicBezTo>
                    <a:cubicBezTo>
                      <a:pt x="1791" y="452"/>
                      <a:pt x="1819" y="454"/>
                      <a:pt x="1847" y="454"/>
                    </a:cubicBezTo>
                    <a:cubicBezTo>
                      <a:pt x="1879" y="454"/>
                      <a:pt x="1910" y="451"/>
                      <a:pt x="1942" y="438"/>
                    </a:cubicBezTo>
                    <a:cubicBezTo>
                      <a:pt x="1987" y="415"/>
                      <a:pt x="2035" y="367"/>
                      <a:pt x="2084" y="321"/>
                    </a:cubicBezTo>
                    <a:cubicBezTo>
                      <a:pt x="2095" y="321"/>
                      <a:pt x="2106" y="250"/>
                      <a:pt x="2106" y="202"/>
                    </a:cubicBezTo>
                    <a:cubicBezTo>
                      <a:pt x="2116" y="106"/>
                      <a:pt x="2102" y="97"/>
                      <a:pt x="2091" y="97"/>
                    </a:cubicBezTo>
                    <a:cubicBezTo>
                      <a:pt x="2088" y="97"/>
                      <a:pt x="2086" y="97"/>
                      <a:pt x="2084" y="97"/>
                    </a:cubicBezTo>
                    <a:lnTo>
                      <a:pt x="2072" y="97"/>
                    </a:lnTo>
                    <a:cubicBezTo>
                      <a:pt x="2042" y="118"/>
                      <a:pt x="2007" y="150"/>
                      <a:pt x="1971" y="150"/>
                    </a:cubicBezTo>
                    <a:cubicBezTo>
                      <a:pt x="1949" y="150"/>
                      <a:pt x="1927" y="139"/>
                      <a:pt x="1905" y="108"/>
                    </a:cubicBezTo>
                    <a:cubicBezTo>
                      <a:pt x="1847" y="150"/>
                      <a:pt x="1791" y="167"/>
                      <a:pt x="1736" y="167"/>
                    </a:cubicBezTo>
                    <a:cubicBezTo>
                      <a:pt x="1681" y="167"/>
                      <a:pt x="1628" y="150"/>
                      <a:pt x="1576" y="120"/>
                    </a:cubicBezTo>
                    <a:cubicBezTo>
                      <a:pt x="1555" y="107"/>
                      <a:pt x="1533" y="102"/>
                      <a:pt x="1512" y="102"/>
                    </a:cubicBezTo>
                    <a:cubicBezTo>
                      <a:pt x="1443" y="102"/>
                      <a:pt x="1374" y="154"/>
                      <a:pt x="1306" y="154"/>
                    </a:cubicBezTo>
                    <a:cubicBezTo>
                      <a:pt x="1277" y="154"/>
                      <a:pt x="1249" y="145"/>
                      <a:pt x="1221" y="120"/>
                    </a:cubicBezTo>
                    <a:lnTo>
                      <a:pt x="1207" y="120"/>
                    </a:lnTo>
                    <a:cubicBezTo>
                      <a:pt x="1184" y="131"/>
                      <a:pt x="1173" y="131"/>
                      <a:pt x="1150" y="131"/>
                    </a:cubicBezTo>
                    <a:cubicBezTo>
                      <a:pt x="1124" y="120"/>
                      <a:pt x="1090" y="60"/>
                      <a:pt x="1053" y="60"/>
                    </a:cubicBezTo>
                    <a:cubicBezTo>
                      <a:pt x="1046" y="58"/>
                      <a:pt x="1039" y="57"/>
                      <a:pt x="1031" y="57"/>
                    </a:cubicBezTo>
                    <a:cubicBezTo>
                      <a:pt x="962" y="57"/>
                      <a:pt x="887" y="134"/>
                      <a:pt x="818" y="134"/>
                    </a:cubicBezTo>
                    <a:cubicBezTo>
                      <a:pt x="810" y="134"/>
                      <a:pt x="803" y="133"/>
                      <a:pt x="795" y="131"/>
                    </a:cubicBezTo>
                    <a:cubicBezTo>
                      <a:pt x="777" y="126"/>
                      <a:pt x="758" y="124"/>
                      <a:pt x="738" y="124"/>
                    </a:cubicBezTo>
                    <a:cubicBezTo>
                      <a:pt x="695" y="124"/>
                      <a:pt x="651" y="133"/>
                      <a:pt x="606" y="133"/>
                    </a:cubicBezTo>
                    <a:cubicBezTo>
                      <a:pt x="578" y="133"/>
                      <a:pt x="550" y="130"/>
                      <a:pt x="523" y="120"/>
                    </a:cubicBezTo>
                    <a:cubicBezTo>
                      <a:pt x="511" y="120"/>
                      <a:pt x="497" y="108"/>
                      <a:pt x="486" y="108"/>
                    </a:cubicBezTo>
                    <a:cubicBezTo>
                      <a:pt x="404" y="71"/>
                      <a:pt x="321" y="37"/>
                      <a:pt x="23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9"/>
              <p:cNvSpPr/>
              <p:nvPr/>
            </p:nvSpPr>
            <p:spPr>
              <a:xfrm>
                <a:off x="-695792" y="2855497"/>
                <a:ext cx="74" cy="74"/>
              </a:xfrm>
              <a:custGeom>
                <a:avLst/>
                <a:gdLst/>
                <a:ahLst/>
                <a:cxnLst/>
                <a:rect l="l" t="t" r="r" b="b"/>
                <a:pathLst>
                  <a:path w="1" h="1" extrusionOk="0">
                    <a:moveTo>
                      <a:pt x="1" y="0"/>
                    </a:moveTo>
                    <a:lnTo>
                      <a:pt x="1"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9"/>
              <p:cNvSpPr/>
              <p:nvPr/>
            </p:nvSpPr>
            <p:spPr>
              <a:xfrm>
                <a:off x="-695792" y="2834853"/>
                <a:ext cx="22930" cy="30745"/>
              </a:xfrm>
              <a:custGeom>
                <a:avLst/>
                <a:gdLst/>
                <a:ahLst/>
                <a:cxnLst/>
                <a:rect l="l" t="t" r="r" b="b"/>
                <a:pathLst>
                  <a:path w="311" h="417" extrusionOk="0">
                    <a:moveTo>
                      <a:pt x="121" y="0"/>
                    </a:moveTo>
                    <a:cubicBezTo>
                      <a:pt x="90" y="0"/>
                      <a:pt x="58" y="10"/>
                      <a:pt x="26" y="31"/>
                    </a:cubicBezTo>
                    <a:cubicBezTo>
                      <a:pt x="1" y="42"/>
                      <a:pt x="1" y="161"/>
                      <a:pt x="1" y="280"/>
                    </a:cubicBezTo>
                    <a:cubicBezTo>
                      <a:pt x="1" y="303"/>
                      <a:pt x="15" y="326"/>
                      <a:pt x="26" y="340"/>
                    </a:cubicBezTo>
                    <a:cubicBezTo>
                      <a:pt x="71" y="397"/>
                      <a:pt x="112" y="416"/>
                      <a:pt x="154" y="416"/>
                    </a:cubicBezTo>
                    <a:cubicBezTo>
                      <a:pt x="189" y="416"/>
                      <a:pt x="224" y="402"/>
                      <a:pt x="262" y="385"/>
                    </a:cubicBezTo>
                    <a:cubicBezTo>
                      <a:pt x="273" y="374"/>
                      <a:pt x="310" y="314"/>
                      <a:pt x="310" y="127"/>
                    </a:cubicBezTo>
                    <a:cubicBezTo>
                      <a:pt x="246" y="40"/>
                      <a:pt x="184" y="0"/>
                      <a:pt x="12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9"/>
              <p:cNvSpPr/>
              <p:nvPr/>
            </p:nvSpPr>
            <p:spPr>
              <a:xfrm>
                <a:off x="-749762" y="2841415"/>
                <a:ext cx="18506" cy="25584"/>
              </a:xfrm>
              <a:custGeom>
                <a:avLst/>
                <a:gdLst/>
                <a:ahLst/>
                <a:cxnLst/>
                <a:rect l="l" t="t" r="r" b="b"/>
                <a:pathLst>
                  <a:path w="251" h="347" extrusionOk="0">
                    <a:moveTo>
                      <a:pt x="173" y="0"/>
                    </a:moveTo>
                    <a:cubicBezTo>
                      <a:pt x="136" y="0"/>
                      <a:pt x="99" y="76"/>
                      <a:pt x="63" y="76"/>
                    </a:cubicBezTo>
                    <a:cubicBezTo>
                      <a:pt x="55" y="76"/>
                      <a:pt x="46" y="72"/>
                      <a:pt x="38" y="61"/>
                    </a:cubicBezTo>
                    <a:cubicBezTo>
                      <a:pt x="37" y="60"/>
                      <a:pt x="36" y="60"/>
                      <a:pt x="35" y="60"/>
                    </a:cubicBezTo>
                    <a:cubicBezTo>
                      <a:pt x="22" y="60"/>
                      <a:pt x="11" y="124"/>
                      <a:pt x="1" y="166"/>
                    </a:cubicBezTo>
                    <a:cubicBezTo>
                      <a:pt x="9" y="282"/>
                      <a:pt x="23" y="346"/>
                      <a:pt x="43" y="346"/>
                    </a:cubicBezTo>
                    <a:cubicBezTo>
                      <a:pt x="52" y="346"/>
                      <a:pt x="61" y="334"/>
                      <a:pt x="72" y="308"/>
                    </a:cubicBezTo>
                    <a:cubicBezTo>
                      <a:pt x="87" y="277"/>
                      <a:pt x="98" y="267"/>
                      <a:pt x="111" y="267"/>
                    </a:cubicBezTo>
                    <a:cubicBezTo>
                      <a:pt x="117" y="267"/>
                      <a:pt x="124" y="270"/>
                      <a:pt x="131" y="274"/>
                    </a:cubicBezTo>
                    <a:cubicBezTo>
                      <a:pt x="146" y="278"/>
                      <a:pt x="163" y="288"/>
                      <a:pt x="181" y="288"/>
                    </a:cubicBezTo>
                    <a:cubicBezTo>
                      <a:pt x="205" y="288"/>
                      <a:pt x="229" y="271"/>
                      <a:pt x="250" y="203"/>
                    </a:cubicBezTo>
                    <a:cubicBezTo>
                      <a:pt x="214" y="1"/>
                      <a:pt x="214" y="12"/>
                      <a:pt x="180" y="1"/>
                    </a:cubicBezTo>
                    <a:cubicBezTo>
                      <a:pt x="178" y="1"/>
                      <a:pt x="175" y="0"/>
                      <a:pt x="17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9"/>
              <p:cNvSpPr/>
              <p:nvPr/>
            </p:nvSpPr>
            <p:spPr>
              <a:xfrm>
                <a:off x="-719164" y="2837065"/>
                <a:ext cx="20128" cy="28976"/>
              </a:xfrm>
              <a:custGeom>
                <a:avLst/>
                <a:gdLst/>
                <a:ahLst/>
                <a:cxnLst/>
                <a:rect l="l" t="t" r="r" b="b"/>
                <a:pathLst>
                  <a:path w="273" h="393" extrusionOk="0">
                    <a:moveTo>
                      <a:pt x="202" y="1"/>
                    </a:moveTo>
                    <a:cubicBezTo>
                      <a:pt x="142" y="12"/>
                      <a:pt x="82" y="26"/>
                      <a:pt x="23" y="49"/>
                    </a:cubicBezTo>
                    <a:cubicBezTo>
                      <a:pt x="11" y="49"/>
                      <a:pt x="0" y="120"/>
                      <a:pt x="0" y="168"/>
                    </a:cubicBezTo>
                    <a:cubicBezTo>
                      <a:pt x="0" y="225"/>
                      <a:pt x="11" y="296"/>
                      <a:pt x="23" y="355"/>
                    </a:cubicBezTo>
                    <a:cubicBezTo>
                      <a:pt x="23" y="381"/>
                      <a:pt x="34" y="392"/>
                      <a:pt x="34" y="392"/>
                    </a:cubicBezTo>
                    <a:cubicBezTo>
                      <a:pt x="94" y="392"/>
                      <a:pt x="165" y="392"/>
                      <a:pt x="224" y="367"/>
                    </a:cubicBezTo>
                    <a:cubicBezTo>
                      <a:pt x="236" y="367"/>
                      <a:pt x="261" y="284"/>
                      <a:pt x="273" y="250"/>
                    </a:cubicBezTo>
                    <a:cubicBezTo>
                      <a:pt x="261" y="108"/>
                      <a:pt x="236" y="1"/>
                      <a:pt x="20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9"/>
              <p:cNvSpPr/>
              <p:nvPr/>
            </p:nvSpPr>
            <p:spPr>
              <a:xfrm>
                <a:off x="-699110" y="2855497"/>
                <a:ext cx="74" cy="74"/>
              </a:xfrm>
              <a:custGeom>
                <a:avLst/>
                <a:gdLst/>
                <a:ahLst/>
                <a:cxnLst/>
                <a:rect l="l" t="t" r="r" b="b"/>
                <a:pathLst>
                  <a:path w="1" h="1" extrusionOk="0">
                    <a:moveTo>
                      <a:pt x="1" y="0"/>
                    </a:moveTo>
                    <a:lnTo>
                      <a:pt x="1"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9"/>
              <p:cNvSpPr/>
              <p:nvPr/>
            </p:nvSpPr>
            <p:spPr>
              <a:xfrm>
                <a:off x="-728823" y="2840456"/>
                <a:ext cx="7004" cy="23815"/>
              </a:xfrm>
              <a:custGeom>
                <a:avLst/>
                <a:gdLst/>
                <a:ahLst/>
                <a:cxnLst/>
                <a:rect l="l" t="t" r="r" b="b"/>
                <a:pathLst>
                  <a:path w="95" h="323" extrusionOk="0">
                    <a:moveTo>
                      <a:pt x="49" y="1"/>
                    </a:moveTo>
                    <a:cubicBezTo>
                      <a:pt x="37" y="1"/>
                      <a:pt x="25" y="48"/>
                      <a:pt x="1" y="145"/>
                    </a:cubicBezTo>
                    <a:cubicBezTo>
                      <a:pt x="11" y="263"/>
                      <a:pt x="21" y="323"/>
                      <a:pt x="42" y="323"/>
                    </a:cubicBezTo>
                    <a:cubicBezTo>
                      <a:pt x="44" y="323"/>
                      <a:pt x="46" y="322"/>
                      <a:pt x="49" y="321"/>
                    </a:cubicBezTo>
                    <a:cubicBezTo>
                      <a:pt x="71" y="309"/>
                      <a:pt x="94" y="275"/>
                      <a:pt x="94" y="133"/>
                    </a:cubicBezTo>
                    <a:cubicBezTo>
                      <a:pt x="72" y="45"/>
                      <a:pt x="60" y="1"/>
                      <a:pt x="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9"/>
              <p:cNvSpPr/>
              <p:nvPr/>
            </p:nvSpPr>
            <p:spPr>
              <a:xfrm>
                <a:off x="-737597" y="1698151"/>
                <a:ext cx="22856" cy="27649"/>
              </a:xfrm>
              <a:custGeom>
                <a:avLst/>
                <a:gdLst/>
                <a:ahLst/>
                <a:cxnLst/>
                <a:rect l="l" t="t" r="r" b="b"/>
                <a:pathLst>
                  <a:path w="310" h="375" extrusionOk="0">
                    <a:moveTo>
                      <a:pt x="108" y="1"/>
                    </a:moveTo>
                    <a:cubicBezTo>
                      <a:pt x="85" y="1"/>
                      <a:pt x="62" y="3"/>
                      <a:pt x="37" y="7"/>
                    </a:cubicBezTo>
                    <a:cubicBezTo>
                      <a:pt x="37" y="7"/>
                      <a:pt x="26" y="64"/>
                      <a:pt x="0" y="134"/>
                    </a:cubicBezTo>
                    <a:cubicBezTo>
                      <a:pt x="71" y="302"/>
                      <a:pt x="131" y="362"/>
                      <a:pt x="190" y="373"/>
                    </a:cubicBezTo>
                    <a:cubicBezTo>
                      <a:pt x="202" y="373"/>
                      <a:pt x="213" y="375"/>
                      <a:pt x="223" y="375"/>
                    </a:cubicBezTo>
                    <a:cubicBezTo>
                      <a:pt x="255" y="375"/>
                      <a:pt x="282" y="355"/>
                      <a:pt x="310" y="194"/>
                    </a:cubicBezTo>
                    <a:cubicBezTo>
                      <a:pt x="298" y="89"/>
                      <a:pt x="284" y="18"/>
                      <a:pt x="261" y="18"/>
                    </a:cubicBezTo>
                    <a:cubicBezTo>
                      <a:pt x="212" y="10"/>
                      <a:pt x="162" y="1"/>
                      <a:pt x="10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9"/>
              <p:cNvSpPr/>
              <p:nvPr/>
            </p:nvSpPr>
            <p:spPr>
              <a:xfrm>
                <a:off x="-711423" y="1699478"/>
                <a:ext cx="7152" cy="23151"/>
              </a:xfrm>
              <a:custGeom>
                <a:avLst/>
                <a:gdLst/>
                <a:ahLst/>
                <a:cxnLst/>
                <a:rect l="l" t="t" r="r" b="b"/>
                <a:pathLst>
                  <a:path w="97" h="314" extrusionOk="0">
                    <a:moveTo>
                      <a:pt x="0" y="0"/>
                    </a:moveTo>
                    <a:cubicBezTo>
                      <a:pt x="0" y="217"/>
                      <a:pt x="16" y="314"/>
                      <a:pt x="46" y="314"/>
                    </a:cubicBezTo>
                    <a:cubicBezTo>
                      <a:pt x="53" y="314"/>
                      <a:pt x="62" y="307"/>
                      <a:pt x="71" y="295"/>
                    </a:cubicBezTo>
                    <a:cubicBezTo>
                      <a:pt x="85" y="284"/>
                      <a:pt x="97" y="213"/>
                      <a:pt x="97" y="153"/>
                    </a:cubicBezTo>
                    <a:cubicBezTo>
                      <a:pt x="97" y="131"/>
                      <a:pt x="85" y="46"/>
                      <a:pt x="71" y="34"/>
                    </a:cubicBezTo>
                    <a:cubicBezTo>
                      <a:pt x="48" y="11"/>
                      <a:pt x="26" y="11"/>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9"/>
              <p:cNvSpPr/>
              <p:nvPr/>
            </p:nvSpPr>
            <p:spPr>
              <a:xfrm>
                <a:off x="-699921" y="1697487"/>
                <a:ext cx="11354" cy="24626"/>
              </a:xfrm>
              <a:custGeom>
                <a:avLst/>
                <a:gdLst/>
                <a:ahLst/>
                <a:cxnLst/>
                <a:rect l="l" t="t" r="r" b="b"/>
                <a:pathLst>
                  <a:path w="154" h="334" extrusionOk="0">
                    <a:moveTo>
                      <a:pt x="81" y="0"/>
                    </a:moveTo>
                    <a:cubicBezTo>
                      <a:pt x="52" y="0"/>
                      <a:pt x="21" y="63"/>
                      <a:pt x="0" y="180"/>
                    </a:cubicBezTo>
                    <a:cubicBezTo>
                      <a:pt x="0" y="311"/>
                      <a:pt x="23" y="334"/>
                      <a:pt x="46" y="334"/>
                    </a:cubicBezTo>
                    <a:cubicBezTo>
                      <a:pt x="82" y="334"/>
                      <a:pt x="105" y="322"/>
                      <a:pt x="128" y="285"/>
                    </a:cubicBezTo>
                    <a:cubicBezTo>
                      <a:pt x="153" y="263"/>
                      <a:pt x="153" y="132"/>
                      <a:pt x="128" y="73"/>
                    </a:cubicBezTo>
                    <a:cubicBezTo>
                      <a:pt x="115" y="24"/>
                      <a:pt x="98" y="0"/>
                      <a:pt x="8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9"/>
              <p:cNvSpPr/>
              <p:nvPr/>
            </p:nvSpPr>
            <p:spPr>
              <a:xfrm>
                <a:off x="-774241" y="1695791"/>
                <a:ext cx="33326" cy="29197"/>
              </a:xfrm>
              <a:custGeom>
                <a:avLst/>
                <a:gdLst/>
                <a:ahLst/>
                <a:cxnLst/>
                <a:rect l="l" t="t" r="r" b="b"/>
                <a:pathLst>
                  <a:path w="452" h="396" extrusionOk="0">
                    <a:moveTo>
                      <a:pt x="376" y="0"/>
                    </a:moveTo>
                    <a:cubicBezTo>
                      <a:pt x="368" y="0"/>
                      <a:pt x="361" y="2"/>
                      <a:pt x="355" y="2"/>
                    </a:cubicBezTo>
                    <a:cubicBezTo>
                      <a:pt x="351" y="1"/>
                      <a:pt x="347" y="1"/>
                      <a:pt x="343" y="1"/>
                    </a:cubicBezTo>
                    <a:cubicBezTo>
                      <a:pt x="282" y="1"/>
                      <a:pt x="222" y="56"/>
                      <a:pt x="162" y="56"/>
                    </a:cubicBezTo>
                    <a:cubicBezTo>
                      <a:pt x="144" y="56"/>
                      <a:pt x="126" y="51"/>
                      <a:pt x="109" y="39"/>
                    </a:cubicBezTo>
                    <a:cubicBezTo>
                      <a:pt x="105" y="34"/>
                      <a:pt x="100" y="32"/>
                      <a:pt x="96" y="32"/>
                    </a:cubicBezTo>
                    <a:cubicBezTo>
                      <a:pt x="73" y="32"/>
                      <a:pt x="41" y="84"/>
                      <a:pt x="1" y="192"/>
                    </a:cubicBezTo>
                    <a:cubicBezTo>
                      <a:pt x="95" y="386"/>
                      <a:pt x="181" y="391"/>
                      <a:pt x="260" y="391"/>
                    </a:cubicBezTo>
                    <a:cubicBezTo>
                      <a:pt x="264" y="391"/>
                      <a:pt x="267" y="391"/>
                      <a:pt x="271" y="391"/>
                    </a:cubicBezTo>
                    <a:cubicBezTo>
                      <a:pt x="288" y="391"/>
                      <a:pt x="305" y="391"/>
                      <a:pt x="321" y="394"/>
                    </a:cubicBezTo>
                    <a:cubicBezTo>
                      <a:pt x="328" y="395"/>
                      <a:pt x="334" y="396"/>
                      <a:pt x="340" y="396"/>
                    </a:cubicBezTo>
                    <a:cubicBezTo>
                      <a:pt x="381" y="396"/>
                      <a:pt x="420" y="356"/>
                      <a:pt x="452" y="192"/>
                    </a:cubicBezTo>
                    <a:cubicBezTo>
                      <a:pt x="441" y="132"/>
                      <a:pt x="426" y="50"/>
                      <a:pt x="415" y="25"/>
                    </a:cubicBezTo>
                    <a:cubicBezTo>
                      <a:pt x="401" y="4"/>
                      <a:pt x="388" y="0"/>
                      <a:pt x="37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9"/>
              <p:cNvSpPr/>
              <p:nvPr/>
            </p:nvSpPr>
            <p:spPr>
              <a:xfrm>
                <a:off x="-823787" y="1694243"/>
                <a:ext cx="47113" cy="29492"/>
              </a:xfrm>
              <a:custGeom>
                <a:avLst/>
                <a:gdLst/>
                <a:ahLst/>
                <a:cxnLst/>
                <a:rect l="l" t="t" r="r" b="b"/>
                <a:pathLst>
                  <a:path w="639" h="400" extrusionOk="0">
                    <a:moveTo>
                      <a:pt x="82" y="0"/>
                    </a:moveTo>
                    <a:cubicBezTo>
                      <a:pt x="71" y="0"/>
                      <a:pt x="48" y="12"/>
                      <a:pt x="34" y="46"/>
                    </a:cubicBezTo>
                    <a:cubicBezTo>
                      <a:pt x="23" y="71"/>
                      <a:pt x="12" y="131"/>
                      <a:pt x="0" y="176"/>
                    </a:cubicBezTo>
                    <a:cubicBezTo>
                      <a:pt x="48" y="355"/>
                      <a:pt x="60" y="366"/>
                      <a:pt x="119" y="378"/>
                    </a:cubicBezTo>
                    <a:cubicBezTo>
                      <a:pt x="192" y="385"/>
                      <a:pt x="270" y="400"/>
                      <a:pt x="347" y="400"/>
                    </a:cubicBezTo>
                    <a:cubicBezTo>
                      <a:pt x="382" y="400"/>
                      <a:pt x="416" y="397"/>
                      <a:pt x="449" y="389"/>
                    </a:cubicBezTo>
                    <a:cubicBezTo>
                      <a:pt x="508" y="389"/>
                      <a:pt x="568" y="355"/>
                      <a:pt x="639" y="224"/>
                    </a:cubicBezTo>
                    <a:cubicBezTo>
                      <a:pt x="616" y="176"/>
                      <a:pt x="602" y="142"/>
                      <a:pt x="590" y="131"/>
                    </a:cubicBezTo>
                    <a:cubicBezTo>
                      <a:pt x="474" y="12"/>
                      <a:pt x="350" y="2"/>
                      <a:pt x="229" y="2"/>
                    </a:cubicBezTo>
                    <a:cubicBezTo>
                      <a:pt x="204" y="2"/>
                      <a:pt x="178" y="2"/>
                      <a:pt x="153" y="2"/>
                    </a:cubicBezTo>
                    <a:cubicBezTo>
                      <a:pt x="129" y="2"/>
                      <a:pt x="106" y="2"/>
                      <a:pt x="8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9"/>
              <p:cNvSpPr/>
              <p:nvPr/>
            </p:nvSpPr>
            <p:spPr>
              <a:xfrm>
                <a:off x="-472537" y="1689819"/>
                <a:ext cx="97840" cy="42837"/>
              </a:xfrm>
              <a:custGeom>
                <a:avLst/>
                <a:gdLst/>
                <a:ahLst/>
                <a:cxnLst/>
                <a:rect l="l" t="t" r="r" b="b"/>
                <a:pathLst>
                  <a:path w="1327" h="581" extrusionOk="0">
                    <a:moveTo>
                      <a:pt x="1278" y="1"/>
                    </a:moveTo>
                    <a:cubicBezTo>
                      <a:pt x="1244" y="12"/>
                      <a:pt x="1218" y="60"/>
                      <a:pt x="1184" y="72"/>
                    </a:cubicBezTo>
                    <a:cubicBezTo>
                      <a:pt x="1091" y="98"/>
                      <a:pt x="997" y="127"/>
                      <a:pt x="905" y="127"/>
                    </a:cubicBezTo>
                    <a:cubicBezTo>
                      <a:pt x="880" y="127"/>
                      <a:pt x="855" y="125"/>
                      <a:pt x="830" y="120"/>
                    </a:cubicBezTo>
                    <a:cubicBezTo>
                      <a:pt x="792" y="109"/>
                      <a:pt x="756" y="106"/>
                      <a:pt x="720" y="106"/>
                    </a:cubicBezTo>
                    <a:cubicBezTo>
                      <a:pt x="644" y="106"/>
                      <a:pt x="569" y="122"/>
                      <a:pt x="492" y="122"/>
                    </a:cubicBezTo>
                    <a:cubicBezTo>
                      <a:pt x="478" y="122"/>
                      <a:pt x="464" y="121"/>
                      <a:pt x="449" y="120"/>
                    </a:cubicBezTo>
                    <a:cubicBezTo>
                      <a:pt x="393" y="120"/>
                      <a:pt x="333" y="94"/>
                      <a:pt x="273" y="72"/>
                    </a:cubicBezTo>
                    <a:cubicBezTo>
                      <a:pt x="253" y="59"/>
                      <a:pt x="232" y="53"/>
                      <a:pt x="212" y="53"/>
                    </a:cubicBezTo>
                    <a:cubicBezTo>
                      <a:pt x="138" y="53"/>
                      <a:pt x="65" y="127"/>
                      <a:pt x="1" y="202"/>
                    </a:cubicBezTo>
                    <a:cubicBezTo>
                      <a:pt x="58" y="422"/>
                      <a:pt x="123" y="540"/>
                      <a:pt x="202" y="540"/>
                    </a:cubicBezTo>
                    <a:cubicBezTo>
                      <a:pt x="221" y="540"/>
                      <a:pt x="241" y="534"/>
                      <a:pt x="262" y="520"/>
                    </a:cubicBezTo>
                    <a:cubicBezTo>
                      <a:pt x="314" y="484"/>
                      <a:pt x="371" y="464"/>
                      <a:pt x="427" y="464"/>
                    </a:cubicBezTo>
                    <a:cubicBezTo>
                      <a:pt x="483" y="464"/>
                      <a:pt x="539" y="484"/>
                      <a:pt x="591" y="531"/>
                    </a:cubicBezTo>
                    <a:cubicBezTo>
                      <a:pt x="628" y="562"/>
                      <a:pt x="662" y="580"/>
                      <a:pt x="696" y="580"/>
                    </a:cubicBezTo>
                    <a:cubicBezTo>
                      <a:pt x="727" y="580"/>
                      <a:pt x="759" y="565"/>
                      <a:pt x="793" y="531"/>
                    </a:cubicBezTo>
                    <a:cubicBezTo>
                      <a:pt x="854" y="477"/>
                      <a:pt x="915" y="451"/>
                      <a:pt x="976" y="451"/>
                    </a:cubicBezTo>
                    <a:cubicBezTo>
                      <a:pt x="1034" y="451"/>
                      <a:pt x="1091" y="474"/>
                      <a:pt x="1147" y="520"/>
                    </a:cubicBezTo>
                    <a:cubicBezTo>
                      <a:pt x="1163" y="532"/>
                      <a:pt x="1180" y="536"/>
                      <a:pt x="1196" y="536"/>
                    </a:cubicBezTo>
                    <a:cubicBezTo>
                      <a:pt x="1227" y="536"/>
                      <a:pt x="1259" y="520"/>
                      <a:pt x="1289" y="520"/>
                    </a:cubicBezTo>
                    <a:cubicBezTo>
                      <a:pt x="1301" y="520"/>
                      <a:pt x="1301" y="520"/>
                      <a:pt x="1315" y="509"/>
                    </a:cubicBezTo>
                    <a:cubicBezTo>
                      <a:pt x="1315" y="509"/>
                      <a:pt x="1315" y="497"/>
                      <a:pt x="1326" y="497"/>
                    </a:cubicBezTo>
                    <a:lnTo>
                      <a:pt x="1326" y="23"/>
                    </a:lnTo>
                    <a:cubicBezTo>
                      <a:pt x="1315" y="1"/>
                      <a:pt x="1289" y="1"/>
                      <a:pt x="127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9"/>
              <p:cNvSpPr/>
              <p:nvPr/>
            </p:nvSpPr>
            <p:spPr>
              <a:xfrm>
                <a:off x="-685322" y="1693506"/>
                <a:ext cx="210352" cy="34801"/>
              </a:xfrm>
              <a:custGeom>
                <a:avLst/>
                <a:gdLst/>
                <a:ahLst/>
                <a:cxnLst/>
                <a:rect l="l" t="t" r="r" b="b"/>
                <a:pathLst>
                  <a:path w="2853" h="472" extrusionOk="0">
                    <a:moveTo>
                      <a:pt x="152" y="0"/>
                    </a:moveTo>
                    <a:cubicBezTo>
                      <a:pt x="132" y="0"/>
                      <a:pt x="107" y="30"/>
                      <a:pt x="87" y="30"/>
                    </a:cubicBezTo>
                    <a:cubicBezTo>
                      <a:pt x="82" y="30"/>
                      <a:pt x="76" y="28"/>
                      <a:pt x="72" y="22"/>
                    </a:cubicBezTo>
                    <a:cubicBezTo>
                      <a:pt x="67" y="16"/>
                      <a:pt x="62" y="13"/>
                      <a:pt x="57" y="13"/>
                    </a:cubicBezTo>
                    <a:cubicBezTo>
                      <a:pt x="31" y="13"/>
                      <a:pt x="13" y="103"/>
                      <a:pt x="1" y="294"/>
                    </a:cubicBezTo>
                    <a:cubicBezTo>
                      <a:pt x="15" y="328"/>
                      <a:pt x="15" y="354"/>
                      <a:pt x="26" y="354"/>
                    </a:cubicBezTo>
                    <a:cubicBezTo>
                      <a:pt x="57" y="373"/>
                      <a:pt x="92" y="378"/>
                      <a:pt x="129" y="378"/>
                    </a:cubicBezTo>
                    <a:cubicBezTo>
                      <a:pt x="163" y="378"/>
                      <a:pt x="198" y="374"/>
                      <a:pt x="233" y="374"/>
                    </a:cubicBezTo>
                    <a:cubicBezTo>
                      <a:pt x="247" y="374"/>
                      <a:pt x="260" y="374"/>
                      <a:pt x="273" y="376"/>
                    </a:cubicBezTo>
                    <a:cubicBezTo>
                      <a:pt x="295" y="379"/>
                      <a:pt x="316" y="379"/>
                      <a:pt x="338" y="379"/>
                    </a:cubicBezTo>
                    <a:cubicBezTo>
                      <a:pt x="423" y="379"/>
                      <a:pt x="508" y="365"/>
                      <a:pt x="594" y="365"/>
                    </a:cubicBezTo>
                    <a:cubicBezTo>
                      <a:pt x="618" y="362"/>
                      <a:pt x="642" y="360"/>
                      <a:pt x="666" y="360"/>
                    </a:cubicBezTo>
                    <a:cubicBezTo>
                      <a:pt x="724" y="360"/>
                      <a:pt x="783" y="368"/>
                      <a:pt x="841" y="376"/>
                    </a:cubicBezTo>
                    <a:cubicBezTo>
                      <a:pt x="889" y="388"/>
                      <a:pt x="937" y="436"/>
                      <a:pt x="994" y="436"/>
                    </a:cubicBezTo>
                    <a:cubicBezTo>
                      <a:pt x="1113" y="447"/>
                      <a:pt x="1232" y="447"/>
                      <a:pt x="1349" y="447"/>
                    </a:cubicBezTo>
                    <a:cubicBezTo>
                      <a:pt x="1436" y="447"/>
                      <a:pt x="1523" y="442"/>
                      <a:pt x="1613" y="442"/>
                    </a:cubicBezTo>
                    <a:cubicBezTo>
                      <a:pt x="1658" y="442"/>
                      <a:pt x="1704" y="443"/>
                      <a:pt x="1752" y="447"/>
                    </a:cubicBezTo>
                    <a:cubicBezTo>
                      <a:pt x="1831" y="447"/>
                      <a:pt x="1905" y="434"/>
                      <a:pt x="1981" y="434"/>
                    </a:cubicBezTo>
                    <a:cubicBezTo>
                      <a:pt x="2030" y="434"/>
                      <a:pt x="2079" y="439"/>
                      <a:pt x="2129" y="459"/>
                    </a:cubicBezTo>
                    <a:cubicBezTo>
                      <a:pt x="2154" y="467"/>
                      <a:pt x="2179" y="471"/>
                      <a:pt x="2204" y="471"/>
                    </a:cubicBezTo>
                    <a:cubicBezTo>
                      <a:pt x="2285" y="471"/>
                      <a:pt x="2365" y="428"/>
                      <a:pt x="2439" y="365"/>
                    </a:cubicBezTo>
                    <a:cubicBezTo>
                      <a:pt x="2450" y="359"/>
                      <a:pt x="2461" y="356"/>
                      <a:pt x="2472" y="356"/>
                    </a:cubicBezTo>
                    <a:cubicBezTo>
                      <a:pt x="2482" y="356"/>
                      <a:pt x="2491" y="359"/>
                      <a:pt x="2498" y="365"/>
                    </a:cubicBezTo>
                    <a:cubicBezTo>
                      <a:pt x="2576" y="384"/>
                      <a:pt x="2662" y="444"/>
                      <a:pt x="2744" y="444"/>
                    </a:cubicBezTo>
                    <a:cubicBezTo>
                      <a:pt x="2761" y="444"/>
                      <a:pt x="2777" y="442"/>
                      <a:pt x="2793" y="436"/>
                    </a:cubicBezTo>
                    <a:cubicBezTo>
                      <a:pt x="2816" y="425"/>
                      <a:pt x="2839" y="436"/>
                      <a:pt x="2853" y="294"/>
                    </a:cubicBezTo>
                    <a:cubicBezTo>
                      <a:pt x="2853" y="74"/>
                      <a:pt x="2831" y="9"/>
                      <a:pt x="2801" y="9"/>
                    </a:cubicBezTo>
                    <a:cubicBezTo>
                      <a:pt x="2799" y="9"/>
                      <a:pt x="2796" y="9"/>
                      <a:pt x="2793" y="10"/>
                    </a:cubicBezTo>
                    <a:cubicBezTo>
                      <a:pt x="2685" y="70"/>
                      <a:pt x="2569" y="56"/>
                      <a:pt x="2461" y="70"/>
                    </a:cubicBezTo>
                    <a:cubicBezTo>
                      <a:pt x="2402" y="70"/>
                      <a:pt x="2342" y="92"/>
                      <a:pt x="2285" y="152"/>
                    </a:cubicBezTo>
                    <a:cubicBezTo>
                      <a:pt x="2268" y="168"/>
                      <a:pt x="2249" y="174"/>
                      <a:pt x="2230" y="174"/>
                    </a:cubicBezTo>
                    <a:cubicBezTo>
                      <a:pt x="2196" y="174"/>
                      <a:pt x="2160" y="155"/>
                      <a:pt x="2129" y="141"/>
                    </a:cubicBezTo>
                    <a:cubicBezTo>
                      <a:pt x="2118" y="136"/>
                      <a:pt x="2108" y="134"/>
                      <a:pt x="2098" y="134"/>
                    </a:cubicBezTo>
                    <a:cubicBezTo>
                      <a:pt x="2078" y="134"/>
                      <a:pt x="2060" y="141"/>
                      <a:pt x="2036" y="141"/>
                    </a:cubicBezTo>
                    <a:cubicBezTo>
                      <a:pt x="1953" y="141"/>
                      <a:pt x="1860" y="152"/>
                      <a:pt x="1774" y="152"/>
                    </a:cubicBezTo>
                    <a:cubicBezTo>
                      <a:pt x="1729" y="141"/>
                      <a:pt x="1669" y="92"/>
                      <a:pt x="1621" y="92"/>
                    </a:cubicBezTo>
                    <a:cubicBezTo>
                      <a:pt x="1570" y="92"/>
                      <a:pt x="1523" y="116"/>
                      <a:pt x="1474" y="116"/>
                    </a:cubicBezTo>
                    <a:cubicBezTo>
                      <a:pt x="1446" y="116"/>
                      <a:pt x="1416" y="108"/>
                      <a:pt x="1386" y="81"/>
                    </a:cubicBezTo>
                    <a:cubicBezTo>
                      <a:pt x="1384" y="79"/>
                      <a:pt x="1382" y="79"/>
                      <a:pt x="1381" y="79"/>
                    </a:cubicBezTo>
                    <a:cubicBezTo>
                      <a:pt x="1371" y="79"/>
                      <a:pt x="1361" y="104"/>
                      <a:pt x="1349" y="104"/>
                    </a:cubicBezTo>
                    <a:cubicBezTo>
                      <a:pt x="1278" y="115"/>
                      <a:pt x="1207" y="127"/>
                      <a:pt x="1150" y="141"/>
                    </a:cubicBezTo>
                    <a:cubicBezTo>
                      <a:pt x="1136" y="141"/>
                      <a:pt x="1125" y="115"/>
                      <a:pt x="1125" y="115"/>
                    </a:cubicBezTo>
                    <a:cubicBezTo>
                      <a:pt x="1102" y="104"/>
                      <a:pt x="1079" y="104"/>
                      <a:pt x="1065" y="104"/>
                    </a:cubicBezTo>
                    <a:cubicBezTo>
                      <a:pt x="1054" y="104"/>
                      <a:pt x="1042" y="107"/>
                      <a:pt x="1031" y="107"/>
                    </a:cubicBezTo>
                    <a:cubicBezTo>
                      <a:pt x="1019" y="107"/>
                      <a:pt x="1007" y="104"/>
                      <a:pt x="994" y="92"/>
                    </a:cubicBezTo>
                    <a:cubicBezTo>
                      <a:pt x="983" y="81"/>
                      <a:pt x="972" y="76"/>
                      <a:pt x="961" y="76"/>
                    </a:cubicBezTo>
                    <a:cubicBezTo>
                      <a:pt x="926" y="76"/>
                      <a:pt x="892" y="121"/>
                      <a:pt x="866" y="141"/>
                    </a:cubicBezTo>
                    <a:cubicBezTo>
                      <a:pt x="862" y="143"/>
                      <a:pt x="858" y="143"/>
                      <a:pt x="855" y="143"/>
                    </a:cubicBezTo>
                    <a:cubicBezTo>
                      <a:pt x="821" y="143"/>
                      <a:pt x="787" y="82"/>
                      <a:pt x="755" y="82"/>
                    </a:cubicBezTo>
                    <a:cubicBezTo>
                      <a:pt x="744" y="82"/>
                      <a:pt x="734" y="88"/>
                      <a:pt x="724" y="104"/>
                    </a:cubicBezTo>
                    <a:cubicBezTo>
                      <a:pt x="710" y="115"/>
                      <a:pt x="688" y="115"/>
                      <a:pt x="676" y="115"/>
                    </a:cubicBezTo>
                    <a:cubicBezTo>
                      <a:pt x="605" y="104"/>
                      <a:pt x="534" y="92"/>
                      <a:pt x="463" y="81"/>
                    </a:cubicBezTo>
                    <a:cubicBezTo>
                      <a:pt x="454" y="80"/>
                      <a:pt x="444" y="80"/>
                      <a:pt x="434" y="80"/>
                    </a:cubicBezTo>
                    <a:cubicBezTo>
                      <a:pt x="400" y="80"/>
                      <a:pt x="363" y="85"/>
                      <a:pt x="327" y="85"/>
                    </a:cubicBezTo>
                    <a:cubicBezTo>
                      <a:pt x="273" y="85"/>
                      <a:pt x="219" y="73"/>
                      <a:pt x="168" y="10"/>
                    </a:cubicBezTo>
                    <a:cubicBezTo>
                      <a:pt x="163" y="3"/>
                      <a:pt x="158" y="0"/>
                      <a:pt x="15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9"/>
              <p:cNvSpPr/>
              <p:nvPr/>
            </p:nvSpPr>
            <p:spPr>
              <a:xfrm>
                <a:off x="-615426" y="2267718"/>
                <a:ext cx="29566" cy="25732"/>
              </a:xfrm>
              <a:custGeom>
                <a:avLst/>
                <a:gdLst/>
                <a:ahLst/>
                <a:cxnLst/>
                <a:rect l="l" t="t" r="r" b="b"/>
                <a:pathLst>
                  <a:path w="401" h="349" extrusionOk="0">
                    <a:moveTo>
                      <a:pt x="174" y="1"/>
                    </a:moveTo>
                    <a:cubicBezTo>
                      <a:pt x="160" y="1"/>
                      <a:pt x="146" y="10"/>
                      <a:pt x="131" y="26"/>
                    </a:cubicBezTo>
                    <a:cubicBezTo>
                      <a:pt x="124" y="31"/>
                      <a:pt x="116" y="33"/>
                      <a:pt x="109" y="33"/>
                    </a:cubicBezTo>
                    <a:cubicBezTo>
                      <a:pt x="96" y="33"/>
                      <a:pt x="82" y="28"/>
                      <a:pt x="70" y="28"/>
                    </a:cubicBezTo>
                    <a:cubicBezTo>
                      <a:pt x="44" y="28"/>
                      <a:pt x="20" y="51"/>
                      <a:pt x="1" y="191"/>
                    </a:cubicBezTo>
                    <a:cubicBezTo>
                      <a:pt x="19" y="318"/>
                      <a:pt x="38" y="347"/>
                      <a:pt x="59" y="347"/>
                    </a:cubicBezTo>
                    <a:cubicBezTo>
                      <a:pt x="63" y="347"/>
                      <a:pt x="67" y="346"/>
                      <a:pt x="72" y="344"/>
                    </a:cubicBezTo>
                    <a:cubicBezTo>
                      <a:pt x="129" y="337"/>
                      <a:pt x="181" y="326"/>
                      <a:pt x="232" y="326"/>
                    </a:cubicBezTo>
                    <a:cubicBezTo>
                      <a:pt x="265" y="326"/>
                      <a:pt x="298" y="331"/>
                      <a:pt x="330" y="344"/>
                    </a:cubicBezTo>
                    <a:cubicBezTo>
                      <a:pt x="339" y="344"/>
                      <a:pt x="348" y="348"/>
                      <a:pt x="358" y="348"/>
                    </a:cubicBezTo>
                    <a:cubicBezTo>
                      <a:pt x="376" y="348"/>
                      <a:pt x="393" y="332"/>
                      <a:pt x="401" y="239"/>
                    </a:cubicBezTo>
                    <a:cubicBezTo>
                      <a:pt x="388" y="102"/>
                      <a:pt x="371" y="36"/>
                      <a:pt x="341" y="36"/>
                    </a:cubicBezTo>
                    <a:cubicBezTo>
                      <a:pt x="318" y="36"/>
                      <a:pt x="289" y="73"/>
                      <a:pt x="248" y="143"/>
                    </a:cubicBezTo>
                    <a:cubicBezTo>
                      <a:pt x="225" y="40"/>
                      <a:pt x="201" y="1"/>
                      <a:pt x="17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9"/>
              <p:cNvSpPr/>
              <p:nvPr/>
            </p:nvSpPr>
            <p:spPr>
              <a:xfrm>
                <a:off x="-464574" y="2266465"/>
                <a:ext cx="40035" cy="31925"/>
              </a:xfrm>
              <a:custGeom>
                <a:avLst/>
                <a:gdLst/>
                <a:ahLst/>
                <a:cxnLst/>
                <a:rect l="l" t="t" r="r" b="b"/>
                <a:pathLst>
                  <a:path w="543" h="433" extrusionOk="0">
                    <a:moveTo>
                      <a:pt x="304" y="0"/>
                    </a:moveTo>
                    <a:cubicBezTo>
                      <a:pt x="293" y="0"/>
                      <a:pt x="282" y="2"/>
                      <a:pt x="270" y="6"/>
                    </a:cubicBezTo>
                    <a:cubicBezTo>
                      <a:pt x="199" y="32"/>
                      <a:pt x="143" y="43"/>
                      <a:pt x="72" y="66"/>
                    </a:cubicBezTo>
                    <a:cubicBezTo>
                      <a:pt x="35" y="77"/>
                      <a:pt x="12" y="89"/>
                      <a:pt x="1" y="245"/>
                    </a:cubicBezTo>
                    <a:cubicBezTo>
                      <a:pt x="30" y="353"/>
                      <a:pt x="34" y="361"/>
                      <a:pt x="71" y="361"/>
                    </a:cubicBezTo>
                    <a:cubicBezTo>
                      <a:pt x="78" y="361"/>
                      <a:pt x="85" y="361"/>
                      <a:pt x="94" y="361"/>
                    </a:cubicBezTo>
                    <a:cubicBezTo>
                      <a:pt x="188" y="372"/>
                      <a:pt x="285" y="398"/>
                      <a:pt x="390" y="421"/>
                    </a:cubicBezTo>
                    <a:cubicBezTo>
                      <a:pt x="412" y="421"/>
                      <a:pt x="449" y="432"/>
                      <a:pt x="483" y="432"/>
                    </a:cubicBezTo>
                    <a:cubicBezTo>
                      <a:pt x="509" y="432"/>
                      <a:pt x="520" y="327"/>
                      <a:pt x="531" y="219"/>
                    </a:cubicBezTo>
                    <a:cubicBezTo>
                      <a:pt x="543" y="103"/>
                      <a:pt x="520" y="126"/>
                      <a:pt x="509" y="89"/>
                    </a:cubicBezTo>
                    <a:cubicBezTo>
                      <a:pt x="486" y="49"/>
                      <a:pt x="457" y="16"/>
                      <a:pt x="435" y="16"/>
                    </a:cubicBezTo>
                    <a:cubicBezTo>
                      <a:pt x="432" y="16"/>
                      <a:pt x="429" y="16"/>
                      <a:pt x="426" y="18"/>
                    </a:cubicBezTo>
                    <a:cubicBezTo>
                      <a:pt x="420" y="20"/>
                      <a:pt x="414" y="20"/>
                      <a:pt x="407" y="20"/>
                    </a:cubicBezTo>
                    <a:cubicBezTo>
                      <a:pt x="375" y="20"/>
                      <a:pt x="342" y="0"/>
                      <a:pt x="30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9"/>
              <p:cNvSpPr/>
              <p:nvPr/>
            </p:nvSpPr>
            <p:spPr>
              <a:xfrm>
                <a:off x="-674852" y="2267866"/>
                <a:ext cx="20202" cy="30598"/>
              </a:xfrm>
              <a:custGeom>
                <a:avLst/>
                <a:gdLst/>
                <a:ahLst/>
                <a:cxnLst/>
                <a:rect l="l" t="t" r="r" b="b"/>
                <a:pathLst>
                  <a:path w="274" h="415" extrusionOk="0">
                    <a:moveTo>
                      <a:pt x="87" y="1"/>
                    </a:moveTo>
                    <a:cubicBezTo>
                      <a:pt x="74" y="1"/>
                      <a:pt x="62" y="4"/>
                      <a:pt x="49" y="13"/>
                    </a:cubicBezTo>
                    <a:cubicBezTo>
                      <a:pt x="38" y="13"/>
                      <a:pt x="38" y="24"/>
                      <a:pt x="26" y="47"/>
                    </a:cubicBezTo>
                    <a:cubicBezTo>
                      <a:pt x="15" y="84"/>
                      <a:pt x="1" y="155"/>
                      <a:pt x="1" y="260"/>
                    </a:cubicBezTo>
                    <a:cubicBezTo>
                      <a:pt x="1" y="353"/>
                      <a:pt x="26" y="402"/>
                      <a:pt x="38" y="402"/>
                    </a:cubicBezTo>
                    <a:cubicBezTo>
                      <a:pt x="86" y="402"/>
                      <a:pt x="120" y="413"/>
                      <a:pt x="157" y="413"/>
                    </a:cubicBezTo>
                    <a:cubicBezTo>
                      <a:pt x="167" y="413"/>
                      <a:pt x="177" y="414"/>
                      <a:pt x="186" y="414"/>
                    </a:cubicBezTo>
                    <a:cubicBezTo>
                      <a:pt x="218" y="414"/>
                      <a:pt x="247" y="399"/>
                      <a:pt x="273" y="260"/>
                    </a:cubicBezTo>
                    <a:cubicBezTo>
                      <a:pt x="273" y="200"/>
                      <a:pt x="262" y="118"/>
                      <a:pt x="262" y="118"/>
                    </a:cubicBezTo>
                    <a:cubicBezTo>
                      <a:pt x="204" y="78"/>
                      <a:pt x="145" y="1"/>
                      <a:pt x="8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9"/>
              <p:cNvSpPr/>
              <p:nvPr/>
            </p:nvSpPr>
            <p:spPr>
              <a:xfrm>
                <a:off x="-578782" y="2268529"/>
                <a:ext cx="6931" cy="28976"/>
              </a:xfrm>
              <a:custGeom>
                <a:avLst/>
                <a:gdLst/>
                <a:ahLst/>
                <a:cxnLst/>
                <a:rect l="l" t="t" r="r" b="b"/>
                <a:pathLst>
                  <a:path w="94" h="393" extrusionOk="0">
                    <a:moveTo>
                      <a:pt x="37" y="0"/>
                    </a:moveTo>
                    <a:cubicBezTo>
                      <a:pt x="10" y="0"/>
                      <a:pt x="8" y="104"/>
                      <a:pt x="0" y="393"/>
                    </a:cubicBezTo>
                    <a:cubicBezTo>
                      <a:pt x="34" y="381"/>
                      <a:pt x="60" y="381"/>
                      <a:pt x="83" y="370"/>
                    </a:cubicBezTo>
                    <a:cubicBezTo>
                      <a:pt x="94" y="251"/>
                      <a:pt x="94" y="157"/>
                      <a:pt x="94" y="61"/>
                    </a:cubicBezTo>
                    <a:cubicBezTo>
                      <a:pt x="68" y="23"/>
                      <a:pt x="50" y="0"/>
                      <a:pt x="3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9"/>
              <p:cNvSpPr/>
              <p:nvPr/>
            </p:nvSpPr>
            <p:spPr>
              <a:xfrm>
                <a:off x="-564994" y="2268750"/>
                <a:ext cx="94227" cy="31704"/>
              </a:xfrm>
              <a:custGeom>
                <a:avLst/>
                <a:gdLst/>
                <a:ahLst/>
                <a:cxnLst/>
                <a:rect l="l" t="t" r="r" b="b"/>
                <a:pathLst>
                  <a:path w="1278" h="430" extrusionOk="0">
                    <a:moveTo>
                      <a:pt x="369" y="1"/>
                    </a:moveTo>
                    <a:cubicBezTo>
                      <a:pt x="262" y="1"/>
                      <a:pt x="157" y="46"/>
                      <a:pt x="37" y="58"/>
                    </a:cubicBezTo>
                    <a:cubicBezTo>
                      <a:pt x="26" y="58"/>
                      <a:pt x="26" y="83"/>
                      <a:pt x="15" y="106"/>
                    </a:cubicBezTo>
                    <a:cubicBezTo>
                      <a:pt x="1" y="129"/>
                      <a:pt x="1" y="177"/>
                      <a:pt x="1" y="214"/>
                    </a:cubicBezTo>
                    <a:cubicBezTo>
                      <a:pt x="1" y="236"/>
                      <a:pt x="15" y="285"/>
                      <a:pt x="15" y="296"/>
                    </a:cubicBezTo>
                    <a:cubicBezTo>
                      <a:pt x="26" y="319"/>
                      <a:pt x="37" y="319"/>
                      <a:pt x="37" y="319"/>
                    </a:cubicBezTo>
                    <a:cubicBezTo>
                      <a:pt x="157" y="330"/>
                      <a:pt x="284" y="307"/>
                      <a:pt x="404" y="378"/>
                    </a:cubicBezTo>
                    <a:lnTo>
                      <a:pt x="426" y="378"/>
                    </a:lnTo>
                    <a:cubicBezTo>
                      <a:pt x="475" y="371"/>
                      <a:pt x="523" y="351"/>
                      <a:pt x="568" y="351"/>
                    </a:cubicBezTo>
                    <a:cubicBezTo>
                      <a:pt x="589" y="351"/>
                      <a:pt x="609" y="355"/>
                      <a:pt x="628" y="367"/>
                    </a:cubicBezTo>
                    <a:cubicBezTo>
                      <a:pt x="701" y="388"/>
                      <a:pt x="769" y="410"/>
                      <a:pt x="835" y="410"/>
                    </a:cubicBezTo>
                    <a:cubicBezTo>
                      <a:pt x="877" y="410"/>
                      <a:pt x="918" y="401"/>
                      <a:pt x="960" y="378"/>
                    </a:cubicBezTo>
                    <a:cubicBezTo>
                      <a:pt x="963" y="377"/>
                      <a:pt x="966" y="376"/>
                      <a:pt x="970" y="376"/>
                    </a:cubicBezTo>
                    <a:cubicBezTo>
                      <a:pt x="990" y="376"/>
                      <a:pt x="1011" y="401"/>
                      <a:pt x="1031" y="401"/>
                    </a:cubicBezTo>
                    <a:cubicBezTo>
                      <a:pt x="1080" y="410"/>
                      <a:pt x="1129" y="429"/>
                      <a:pt x="1177" y="429"/>
                    </a:cubicBezTo>
                    <a:cubicBezTo>
                      <a:pt x="1187" y="429"/>
                      <a:pt x="1197" y="429"/>
                      <a:pt x="1207" y="427"/>
                    </a:cubicBezTo>
                    <a:cubicBezTo>
                      <a:pt x="1232" y="412"/>
                      <a:pt x="1266" y="401"/>
                      <a:pt x="1278" y="188"/>
                    </a:cubicBezTo>
                    <a:cubicBezTo>
                      <a:pt x="1255" y="154"/>
                      <a:pt x="1244" y="106"/>
                      <a:pt x="1232" y="95"/>
                    </a:cubicBezTo>
                    <a:cubicBezTo>
                      <a:pt x="1161" y="58"/>
                      <a:pt x="1090" y="24"/>
                      <a:pt x="1019" y="12"/>
                    </a:cubicBezTo>
                    <a:cubicBezTo>
                      <a:pt x="1010" y="10"/>
                      <a:pt x="1001" y="9"/>
                      <a:pt x="991" y="9"/>
                    </a:cubicBezTo>
                    <a:cubicBezTo>
                      <a:pt x="926" y="9"/>
                      <a:pt x="859" y="55"/>
                      <a:pt x="789" y="55"/>
                    </a:cubicBezTo>
                    <a:cubicBezTo>
                      <a:pt x="752" y="55"/>
                      <a:pt x="714" y="42"/>
                      <a:pt x="676" y="1"/>
                    </a:cubicBezTo>
                    <a:cubicBezTo>
                      <a:pt x="676" y="1"/>
                      <a:pt x="665" y="1"/>
                      <a:pt x="665" y="12"/>
                    </a:cubicBezTo>
                    <a:cubicBezTo>
                      <a:pt x="647" y="57"/>
                      <a:pt x="627" y="73"/>
                      <a:pt x="606" y="73"/>
                    </a:cubicBezTo>
                    <a:cubicBezTo>
                      <a:pt x="584" y="73"/>
                      <a:pt x="559" y="54"/>
                      <a:pt x="534" y="35"/>
                    </a:cubicBezTo>
                    <a:cubicBezTo>
                      <a:pt x="486" y="1"/>
                      <a:pt x="426" y="1"/>
                      <a:pt x="36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9"/>
              <p:cNvSpPr/>
              <p:nvPr/>
            </p:nvSpPr>
            <p:spPr>
              <a:xfrm>
                <a:off x="-877832" y="2265654"/>
                <a:ext cx="196196" cy="36054"/>
              </a:xfrm>
              <a:custGeom>
                <a:avLst/>
                <a:gdLst/>
                <a:ahLst/>
                <a:cxnLst/>
                <a:rect l="l" t="t" r="r" b="b"/>
                <a:pathLst>
                  <a:path w="2661" h="489" extrusionOk="0">
                    <a:moveTo>
                      <a:pt x="1703" y="0"/>
                    </a:moveTo>
                    <a:cubicBezTo>
                      <a:pt x="1596" y="0"/>
                      <a:pt x="1487" y="36"/>
                      <a:pt x="1383" y="54"/>
                    </a:cubicBezTo>
                    <a:cubicBezTo>
                      <a:pt x="1372" y="56"/>
                      <a:pt x="1362" y="56"/>
                      <a:pt x="1351" y="56"/>
                    </a:cubicBezTo>
                    <a:cubicBezTo>
                      <a:pt x="1279" y="56"/>
                      <a:pt x="1208" y="27"/>
                      <a:pt x="1136" y="17"/>
                    </a:cubicBezTo>
                    <a:cubicBezTo>
                      <a:pt x="1065" y="17"/>
                      <a:pt x="994" y="17"/>
                      <a:pt x="923" y="43"/>
                    </a:cubicBezTo>
                    <a:cubicBezTo>
                      <a:pt x="867" y="73"/>
                      <a:pt x="811" y="83"/>
                      <a:pt x="753" y="83"/>
                    </a:cubicBezTo>
                    <a:cubicBezTo>
                      <a:pt x="723" y="83"/>
                      <a:pt x="693" y="81"/>
                      <a:pt x="662" y="77"/>
                    </a:cubicBezTo>
                    <a:cubicBezTo>
                      <a:pt x="569" y="77"/>
                      <a:pt x="461" y="77"/>
                      <a:pt x="367" y="66"/>
                    </a:cubicBezTo>
                    <a:cubicBezTo>
                      <a:pt x="312" y="60"/>
                      <a:pt x="258" y="48"/>
                      <a:pt x="203" y="48"/>
                    </a:cubicBezTo>
                    <a:cubicBezTo>
                      <a:pt x="149" y="48"/>
                      <a:pt x="94" y="59"/>
                      <a:pt x="35" y="100"/>
                    </a:cubicBezTo>
                    <a:cubicBezTo>
                      <a:pt x="24" y="125"/>
                      <a:pt x="1" y="137"/>
                      <a:pt x="1" y="267"/>
                    </a:cubicBezTo>
                    <a:cubicBezTo>
                      <a:pt x="24" y="372"/>
                      <a:pt x="58" y="383"/>
                      <a:pt x="83" y="383"/>
                    </a:cubicBezTo>
                    <a:cubicBezTo>
                      <a:pt x="95" y="381"/>
                      <a:pt x="106" y="380"/>
                      <a:pt x="116" y="380"/>
                    </a:cubicBezTo>
                    <a:cubicBezTo>
                      <a:pt x="148" y="380"/>
                      <a:pt x="176" y="388"/>
                      <a:pt x="204" y="388"/>
                    </a:cubicBezTo>
                    <a:cubicBezTo>
                      <a:pt x="215" y="388"/>
                      <a:pt x="225" y="387"/>
                      <a:pt x="237" y="383"/>
                    </a:cubicBezTo>
                    <a:cubicBezTo>
                      <a:pt x="275" y="374"/>
                      <a:pt x="313" y="369"/>
                      <a:pt x="352" y="369"/>
                    </a:cubicBezTo>
                    <a:cubicBezTo>
                      <a:pt x="408" y="369"/>
                      <a:pt x="465" y="380"/>
                      <a:pt x="520" y="409"/>
                    </a:cubicBezTo>
                    <a:lnTo>
                      <a:pt x="532" y="409"/>
                    </a:lnTo>
                    <a:cubicBezTo>
                      <a:pt x="547" y="409"/>
                      <a:pt x="568" y="404"/>
                      <a:pt x="588" y="404"/>
                    </a:cubicBezTo>
                    <a:cubicBezTo>
                      <a:pt x="597" y="404"/>
                      <a:pt x="606" y="405"/>
                      <a:pt x="614" y="409"/>
                    </a:cubicBezTo>
                    <a:cubicBezTo>
                      <a:pt x="626" y="413"/>
                      <a:pt x="640" y="414"/>
                      <a:pt x="653" y="414"/>
                    </a:cubicBezTo>
                    <a:cubicBezTo>
                      <a:pt x="681" y="414"/>
                      <a:pt x="712" y="409"/>
                      <a:pt x="745" y="409"/>
                    </a:cubicBezTo>
                    <a:cubicBezTo>
                      <a:pt x="779" y="417"/>
                      <a:pt x="811" y="425"/>
                      <a:pt x="849" y="425"/>
                    </a:cubicBezTo>
                    <a:cubicBezTo>
                      <a:pt x="864" y="425"/>
                      <a:pt x="880" y="424"/>
                      <a:pt x="898" y="420"/>
                    </a:cubicBezTo>
                    <a:cubicBezTo>
                      <a:pt x="949" y="420"/>
                      <a:pt x="1001" y="439"/>
                      <a:pt x="1052" y="439"/>
                    </a:cubicBezTo>
                    <a:cubicBezTo>
                      <a:pt x="1084" y="439"/>
                      <a:pt x="1116" y="432"/>
                      <a:pt x="1147" y="409"/>
                    </a:cubicBezTo>
                    <a:cubicBezTo>
                      <a:pt x="1163" y="397"/>
                      <a:pt x="1179" y="393"/>
                      <a:pt x="1197" y="393"/>
                    </a:cubicBezTo>
                    <a:cubicBezTo>
                      <a:pt x="1225" y="393"/>
                      <a:pt x="1256" y="402"/>
                      <a:pt x="1286" y="402"/>
                    </a:cubicBezTo>
                    <a:cubicBezTo>
                      <a:pt x="1311" y="402"/>
                      <a:pt x="1336" y="396"/>
                      <a:pt x="1360" y="372"/>
                    </a:cubicBezTo>
                    <a:cubicBezTo>
                      <a:pt x="1375" y="358"/>
                      <a:pt x="1389" y="352"/>
                      <a:pt x="1405" y="352"/>
                    </a:cubicBezTo>
                    <a:cubicBezTo>
                      <a:pt x="1427" y="352"/>
                      <a:pt x="1450" y="364"/>
                      <a:pt x="1477" y="383"/>
                    </a:cubicBezTo>
                    <a:cubicBezTo>
                      <a:pt x="1514" y="403"/>
                      <a:pt x="1548" y="418"/>
                      <a:pt x="1582" y="418"/>
                    </a:cubicBezTo>
                    <a:cubicBezTo>
                      <a:pt x="1613" y="418"/>
                      <a:pt x="1645" y="406"/>
                      <a:pt x="1678" y="372"/>
                    </a:cubicBezTo>
                    <a:cubicBezTo>
                      <a:pt x="1686" y="364"/>
                      <a:pt x="1701" y="356"/>
                      <a:pt x="1713" y="356"/>
                    </a:cubicBezTo>
                    <a:cubicBezTo>
                      <a:pt x="1719" y="356"/>
                      <a:pt x="1723" y="357"/>
                      <a:pt x="1726" y="361"/>
                    </a:cubicBezTo>
                    <a:cubicBezTo>
                      <a:pt x="1772" y="392"/>
                      <a:pt x="1815" y="403"/>
                      <a:pt x="1858" y="403"/>
                    </a:cubicBezTo>
                    <a:cubicBezTo>
                      <a:pt x="1928" y="403"/>
                      <a:pt x="1996" y="375"/>
                      <a:pt x="2070" y="361"/>
                    </a:cubicBezTo>
                    <a:cubicBezTo>
                      <a:pt x="2076" y="358"/>
                      <a:pt x="2081" y="356"/>
                      <a:pt x="2086" y="356"/>
                    </a:cubicBezTo>
                    <a:cubicBezTo>
                      <a:pt x="2100" y="356"/>
                      <a:pt x="2111" y="367"/>
                      <a:pt x="2129" y="383"/>
                    </a:cubicBezTo>
                    <a:cubicBezTo>
                      <a:pt x="2155" y="423"/>
                      <a:pt x="2181" y="440"/>
                      <a:pt x="2209" y="440"/>
                    </a:cubicBezTo>
                    <a:cubicBezTo>
                      <a:pt x="2232" y="440"/>
                      <a:pt x="2256" y="429"/>
                      <a:pt x="2283" y="409"/>
                    </a:cubicBezTo>
                    <a:cubicBezTo>
                      <a:pt x="2306" y="384"/>
                      <a:pt x="2325" y="332"/>
                      <a:pt x="2346" y="332"/>
                    </a:cubicBezTo>
                    <a:cubicBezTo>
                      <a:pt x="2356" y="332"/>
                      <a:pt x="2366" y="343"/>
                      <a:pt x="2376" y="372"/>
                    </a:cubicBezTo>
                    <a:cubicBezTo>
                      <a:pt x="2399" y="443"/>
                      <a:pt x="2425" y="469"/>
                      <a:pt x="2459" y="480"/>
                    </a:cubicBezTo>
                    <a:cubicBezTo>
                      <a:pt x="2483" y="486"/>
                      <a:pt x="2510" y="488"/>
                      <a:pt x="2536" y="488"/>
                    </a:cubicBezTo>
                    <a:cubicBezTo>
                      <a:pt x="2563" y="488"/>
                      <a:pt x="2589" y="486"/>
                      <a:pt x="2612" y="480"/>
                    </a:cubicBezTo>
                    <a:cubicBezTo>
                      <a:pt x="2626" y="480"/>
                      <a:pt x="2649" y="443"/>
                      <a:pt x="2660" y="420"/>
                    </a:cubicBezTo>
                    <a:cubicBezTo>
                      <a:pt x="2660" y="148"/>
                      <a:pt x="2660" y="137"/>
                      <a:pt x="2626" y="114"/>
                    </a:cubicBezTo>
                    <a:cubicBezTo>
                      <a:pt x="2541" y="77"/>
                      <a:pt x="2459" y="54"/>
                      <a:pt x="2376" y="29"/>
                    </a:cubicBezTo>
                    <a:cubicBezTo>
                      <a:pt x="2373" y="28"/>
                      <a:pt x="2370" y="28"/>
                      <a:pt x="2366" y="28"/>
                    </a:cubicBezTo>
                    <a:cubicBezTo>
                      <a:pt x="2296" y="28"/>
                      <a:pt x="2224" y="113"/>
                      <a:pt x="2153" y="113"/>
                    </a:cubicBezTo>
                    <a:cubicBezTo>
                      <a:pt x="2133" y="113"/>
                      <a:pt x="2112" y="106"/>
                      <a:pt x="2092" y="88"/>
                    </a:cubicBezTo>
                    <a:cubicBezTo>
                      <a:pt x="1999" y="6"/>
                      <a:pt x="1902" y="43"/>
                      <a:pt x="1820" y="17"/>
                    </a:cubicBezTo>
                    <a:cubicBezTo>
                      <a:pt x="1782" y="5"/>
                      <a:pt x="1743" y="0"/>
                      <a:pt x="170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9"/>
              <p:cNvSpPr/>
              <p:nvPr/>
            </p:nvSpPr>
            <p:spPr>
              <a:xfrm>
                <a:off x="-420999" y="2259460"/>
                <a:ext cx="46302" cy="44459"/>
              </a:xfrm>
              <a:custGeom>
                <a:avLst/>
                <a:gdLst/>
                <a:ahLst/>
                <a:cxnLst/>
                <a:rect l="l" t="t" r="r" b="b"/>
                <a:pathLst>
                  <a:path w="628" h="603" extrusionOk="0">
                    <a:moveTo>
                      <a:pt x="610" y="1"/>
                    </a:moveTo>
                    <a:cubicBezTo>
                      <a:pt x="599" y="1"/>
                      <a:pt x="586" y="9"/>
                      <a:pt x="579" y="30"/>
                    </a:cubicBezTo>
                    <a:cubicBezTo>
                      <a:pt x="540" y="115"/>
                      <a:pt x="501" y="125"/>
                      <a:pt x="459" y="125"/>
                    </a:cubicBezTo>
                    <a:cubicBezTo>
                      <a:pt x="448" y="125"/>
                      <a:pt x="436" y="124"/>
                      <a:pt x="424" y="124"/>
                    </a:cubicBezTo>
                    <a:cubicBezTo>
                      <a:pt x="412" y="124"/>
                      <a:pt x="401" y="125"/>
                      <a:pt x="389" y="127"/>
                    </a:cubicBezTo>
                    <a:cubicBezTo>
                      <a:pt x="375" y="131"/>
                      <a:pt x="361" y="133"/>
                      <a:pt x="347" y="133"/>
                    </a:cubicBezTo>
                    <a:cubicBezTo>
                      <a:pt x="290" y="133"/>
                      <a:pt x="232" y="103"/>
                      <a:pt x="175" y="103"/>
                    </a:cubicBezTo>
                    <a:cubicBezTo>
                      <a:pt x="140" y="103"/>
                      <a:pt x="105" y="114"/>
                      <a:pt x="71" y="150"/>
                    </a:cubicBezTo>
                    <a:cubicBezTo>
                      <a:pt x="48" y="172"/>
                      <a:pt x="23" y="209"/>
                      <a:pt x="0" y="243"/>
                    </a:cubicBezTo>
                    <a:cubicBezTo>
                      <a:pt x="48" y="467"/>
                      <a:pt x="94" y="467"/>
                      <a:pt x="131" y="467"/>
                    </a:cubicBezTo>
                    <a:cubicBezTo>
                      <a:pt x="196" y="467"/>
                      <a:pt x="262" y="453"/>
                      <a:pt x="322" y="453"/>
                    </a:cubicBezTo>
                    <a:cubicBezTo>
                      <a:pt x="337" y="453"/>
                      <a:pt x="352" y="454"/>
                      <a:pt x="366" y="456"/>
                    </a:cubicBezTo>
                    <a:cubicBezTo>
                      <a:pt x="403" y="456"/>
                      <a:pt x="437" y="493"/>
                      <a:pt x="460" y="527"/>
                    </a:cubicBezTo>
                    <a:cubicBezTo>
                      <a:pt x="500" y="567"/>
                      <a:pt x="535" y="603"/>
                      <a:pt x="572" y="603"/>
                    </a:cubicBezTo>
                    <a:cubicBezTo>
                      <a:pt x="590" y="603"/>
                      <a:pt x="608" y="595"/>
                      <a:pt x="627" y="575"/>
                    </a:cubicBezTo>
                    <a:lnTo>
                      <a:pt x="627" y="8"/>
                    </a:lnTo>
                    <a:cubicBezTo>
                      <a:pt x="623" y="4"/>
                      <a:pt x="617" y="1"/>
                      <a:pt x="61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9"/>
              <p:cNvSpPr/>
              <p:nvPr/>
            </p:nvSpPr>
            <p:spPr>
              <a:xfrm>
                <a:off x="-648678" y="2267423"/>
                <a:ext cx="27280" cy="29345"/>
              </a:xfrm>
              <a:custGeom>
                <a:avLst/>
                <a:gdLst/>
                <a:ahLst/>
                <a:cxnLst/>
                <a:rect l="l" t="t" r="r" b="b"/>
                <a:pathLst>
                  <a:path w="370" h="398" extrusionOk="0">
                    <a:moveTo>
                      <a:pt x="186" y="1"/>
                    </a:moveTo>
                    <a:cubicBezTo>
                      <a:pt x="151" y="1"/>
                      <a:pt x="119" y="43"/>
                      <a:pt x="87" y="43"/>
                    </a:cubicBezTo>
                    <a:cubicBezTo>
                      <a:pt x="78" y="43"/>
                      <a:pt x="69" y="39"/>
                      <a:pt x="60" y="30"/>
                    </a:cubicBezTo>
                    <a:cubicBezTo>
                      <a:pt x="59" y="30"/>
                      <a:pt x="57" y="29"/>
                      <a:pt x="56" y="29"/>
                    </a:cubicBezTo>
                    <a:cubicBezTo>
                      <a:pt x="36" y="29"/>
                      <a:pt x="24" y="105"/>
                      <a:pt x="0" y="161"/>
                    </a:cubicBezTo>
                    <a:cubicBezTo>
                      <a:pt x="34" y="342"/>
                      <a:pt x="56" y="398"/>
                      <a:pt x="87" y="398"/>
                    </a:cubicBezTo>
                    <a:cubicBezTo>
                      <a:pt x="90" y="398"/>
                      <a:pt x="94" y="397"/>
                      <a:pt x="97" y="396"/>
                    </a:cubicBezTo>
                    <a:cubicBezTo>
                      <a:pt x="179" y="374"/>
                      <a:pt x="250" y="374"/>
                      <a:pt x="332" y="359"/>
                    </a:cubicBezTo>
                    <a:cubicBezTo>
                      <a:pt x="344" y="359"/>
                      <a:pt x="355" y="314"/>
                      <a:pt x="369" y="289"/>
                    </a:cubicBezTo>
                    <a:cubicBezTo>
                      <a:pt x="337" y="93"/>
                      <a:pt x="333" y="51"/>
                      <a:pt x="300" y="51"/>
                    </a:cubicBezTo>
                    <a:cubicBezTo>
                      <a:pt x="296" y="51"/>
                      <a:pt x="290" y="52"/>
                      <a:pt x="284" y="53"/>
                    </a:cubicBezTo>
                    <a:cubicBezTo>
                      <a:pt x="276" y="53"/>
                      <a:pt x="268" y="78"/>
                      <a:pt x="260" y="78"/>
                    </a:cubicBezTo>
                    <a:cubicBezTo>
                      <a:pt x="256" y="78"/>
                      <a:pt x="253" y="75"/>
                      <a:pt x="250" y="64"/>
                    </a:cubicBezTo>
                    <a:cubicBezTo>
                      <a:pt x="228" y="16"/>
                      <a:pt x="206" y="1"/>
                      <a:pt x="18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9"/>
              <p:cNvSpPr/>
              <p:nvPr/>
            </p:nvSpPr>
            <p:spPr>
              <a:xfrm>
                <a:off x="-1000002" y="2451897"/>
                <a:ext cx="149303" cy="32294"/>
              </a:xfrm>
              <a:custGeom>
                <a:avLst/>
                <a:gdLst/>
                <a:ahLst/>
                <a:cxnLst/>
                <a:rect l="l" t="t" r="r" b="b"/>
                <a:pathLst>
                  <a:path w="2025" h="438" extrusionOk="0">
                    <a:moveTo>
                      <a:pt x="1005" y="0"/>
                    </a:moveTo>
                    <a:cubicBezTo>
                      <a:pt x="1005" y="0"/>
                      <a:pt x="994" y="0"/>
                      <a:pt x="994" y="11"/>
                    </a:cubicBezTo>
                    <a:cubicBezTo>
                      <a:pt x="878" y="23"/>
                      <a:pt x="770" y="57"/>
                      <a:pt x="665" y="57"/>
                    </a:cubicBezTo>
                    <a:cubicBezTo>
                      <a:pt x="509" y="71"/>
                      <a:pt x="367" y="71"/>
                      <a:pt x="214" y="71"/>
                    </a:cubicBezTo>
                    <a:cubicBezTo>
                      <a:pt x="201" y="71"/>
                      <a:pt x="187" y="73"/>
                      <a:pt x="174" y="73"/>
                    </a:cubicBezTo>
                    <a:cubicBezTo>
                      <a:pt x="152" y="73"/>
                      <a:pt x="130" y="68"/>
                      <a:pt x="109" y="45"/>
                    </a:cubicBezTo>
                    <a:cubicBezTo>
                      <a:pt x="96" y="27"/>
                      <a:pt x="85" y="18"/>
                      <a:pt x="75" y="18"/>
                    </a:cubicBezTo>
                    <a:cubicBezTo>
                      <a:pt x="47" y="18"/>
                      <a:pt x="28" y="86"/>
                      <a:pt x="1" y="199"/>
                    </a:cubicBezTo>
                    <a:cubicBezTo>
                      <a:pt x="20" y="315"/>
                      <a:pt x="44" y="351"/>
                      <a:pt x="70" y="351"/>
                    </a:cubicBezTo>
                    <a:cubicBezTo>
                      <a:pt x="79" y="351"/>
                      <a:pt x="88" y="347"/>
                      <a:pt x="97" y="341"/>
                    </a:cubicBezTo>
                    <a:cubicBezTo>
                      <a:pt x="118" y="325"/>
                      <a:pt x="140" y="314"/>
                      <a:pt x="162" y="314"/>
                    </a:cubicBezTo>
                    <a:cubicBezTo>
                      <a:pt x="187" y="314"/>
                      <a:pt x="213" y="328"/>
                      <a:pt x="239" y="366"/>
                    </a:cubicBezTo>
                    <a:cubicBezTo>
                      <a:pt x="250" y="389"/>
                      <a:pt x="262" y="400"/>
                      <a:pt x="273" y="400"/>
                    </a:cubicBezTo>
                    <a:cubicBezTo>
                      <a:pt x="367" y="389"/>
                      <a:pt x="452" y="366"/>
                      <a:pt x="546" y="355"/>
                    </a:cubicBezTo>
                    <a:lnTo>
                      <a:pt x="557" y="355"/>
                    </a:lnTo>
                    <a:cubicBezTo>
                      <a:pt x="665" y="377"/>
                      <a:pt x="758" y="400"/>
                      <a:pt x="863" y="426"/>
                    </a:cubicBezTo>
                    <a:cubicBezTo>
                      <a:pt x="912" y="437"/>
                      <a:pt x="960" y="437"/>
                      <a:pt x="1005" y="437"/>
                    </a:cubicBezTo>
                    <a:cubicBezTo>
                      <a:pt x="1054" y="437"/>
                      <a:pt x="1102" y="437"/>
                      <a:pt x="1147" y="426"/>
                    </a:cubicBezTo>
                    <a:cubicBezTo>
                      <a:pt x="1255" y="400"/>
                      <a:pt x="1360" y="377"/>
                      <a:pt x="1468" y="355"/>
                    </a:cubicBezTo>
                    <a:cubicBezTo>
                      <a:pt x="1562" y="366"/>
                      <a:pt x="1658" y="389"/>
                      <a:pt x="1740" y="400"/>
                    </a:cubicBezTo>
                    <a:cubicBezTo>
                      <a:pt x="1752" y="400"/>
                      <a:pt x="1763" y="389"/>
                      <a:pt x="1774" y="366"/>
                    </a:cubicBezTo>
                    <a:cubicBezTo>
                      <a:pt x="1800" y="328"/>
                      <a:pt x="1826" y="314"/>
                      <a:pt x="1851" y="314"/>
                    </a:cubicBezTo>
                    <a:cubicBezTo>
                      <a:pt x="1873" y="314"/>
                      <a:pt x="1895" y="325"/>
                      <a:pt x="1916" y="341"/>
                    </a:cubicBezTo>
                    <a:cubicBezTo>
                      <a:pt x="1926" y="347"/>
                      <a:pt x="1935" y="351"/>
                      <a:pt x="1944" y="351"/>
                    </a:cubicBezTo>
                    <a:cubicBezTo>
                      <a:pt x="1971" y="351"/>
                      <a:pt x="1997" y="315"/>
                      <a:pt x="2024" y="199"/>
                    </a:cubicBezTo>
                    <a:cubicBezTo>
                      <a:pt x="1997" y="86"/>
                      <a:pt x="1971" y="18"/>
                      <a:pt x="1941" y="18"/>
                    </a:cubicBezTo>
                    <a:cubicBezTo>
                      <a:pt x="1929" y="18"/>
                      <a:pt x="1918" y="27"/>
                      <a:pt x="1905" y="45"/>
                    </a:cubicBezTo>
                    <a:cubicBezTo>
                      <a:pt x="1884" y="68"/>
                      <a:pt x="1862" y="73"/>
                      <a:pt x="1840" y="73"/>
                    </a:cubicBezTo>
                    <a:cubicBezTo>
                      <a:pt x="1826" y="73"/>
                      <a:pt x="1813" y="71"/>
                      <a:pt x="1800" y="71"/>
                    </a:cubicBezTo>
                    <a:cubicBezTo>
                      <a:pt x="1658" y="71"/>
                      <a:pt x="1502" y="71"/>
                      <a:pt x="1360" y="57"/>
                    </a:cubicBezTo>
                    <a:cubicBezTo>
                      <a:pt x="1244" y="57"/>
                      <a:pt x="1136" y="23"/>
                      <a:pt x="1031" y="11"/>
                    </a:cubicBezTo>
                    <a:cubicBezTo>
                      <a:pt x="1019" y="0"/>
                      <a:pt x="1019" y="0"/>
                      <a:pt x="100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9"/>
              <p:cNvSpPr/>
              <p:nvPr/>
            </p:nvSpPr>
            <p:spPr>
              <a:xfrm>
                <a:off x="-681709" y="2453814"/>
                <a:ext cx="20939" cy="28828"/>
              </a:xfrm>
              <a:custGeom>
                <a:avLst/>
                <a:gdLst/>
                <a:ahLst/>
                <a:cxnLst/>
                <a:rect l="l" t="t" r="r" b="b"/>
                <a:pathLst>
                  <a:path w="284" h="391" extrusionOk="0">
                    <a:moveTo>
                      <a:pt x="77" y="1"/>
                    </a:moveTo>
                    <a:cubicBezTo>
                      <a:pt x="46" y="1"/>
                      <a:pt x="27" y="84"/>
                      <a:pt x="0" y="258"/>
                    </a:cubicBezTo>
                    <a:cubicBezTo>
                      <a:pt x="21" y="362"/>
                      <a:pt x="44" y="390"/>
                      <a:pt x="67" y="390"/>
                    </a:cubicBezTo>
                    <a:cubicBezTo>
                      <a:pt x="85" y="390"/>
                      <a:pt x="103" y="373"/>
                      <a:pt x="119" y="363"/>
                    </a:cubicBezTo>
                    <a:cubicBezTo>
                      <a:pt x="143" y="355"/>
                      <a:pt x="169" y="317"/>
                      <a:pt x="194" y="317"/>
                    </a:cubicBezTo>
                    <a:cubicBezTo>
                      <a:pt x="204" y="317"/>
                      <a:pt x="214" y="323"/>
                      <a:pt x="224" y="340"/>
                    </a:cubicBezTo>
                    <a:cubicBezTo>
                      <a:pt x="230" y="348"/>
                      <a:pt x="236" y="352"/>
                      <a:pt x="242" y="352"/>
                    </a:cubicBezTo>
                    <a:cubicBezTo>
                      <a:pt x="263" y="352"/>
                      <a:pt x="284" y="302"/>
                      <a:pt x="284" y="173"/>
                    </a:cubicBezTo>
                    <a:cubicBezTo>
                      <a:pt x="269" y="95"/>
                      <a:pt x="253" y="67"/>
                      <a:pt x="237" y="67"/>
                    </a:cubicBezTo>
                    <a:cubicBezTo>
                      <a:pt x="218" y="67"/>
                      <a:pt x="198" y="110"/>
                      <a:pt x="179" y="150"/>
                    </a:cubicBezTo>
                    <a:cubicBezTo>
                      <a:pt x="132" y="52"/>
                      <a:pt x="101" y="1"/>
                      <a:pt x="7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9"/>
              <p:cNvSpPr/>
              <p:nvPr/>
            </p:nvSpPr>
            <p:spPr>
              <a:xfrm>
                <a:off x="-549290" y="2454109"/>
                <a:ext cx="96070" cy="37160"/>
              </a:xfrm>
              <a:custGeom>
                <a:avLst/>
                <a:gdLst/>
                <a:ahLst/>
                <a:cxnLst/>
                <a:rect l="l" t="t" r="r" b="b"/>
                <a:pathLst>
                  <a:path w="1303" h="504" extrusionOk="0">
                    <a:moveTo>
                      <a:pt x="59" y="0"/>
                    </a:moveTo>
                    <a:cubicBezTo>
                      <a:pt x="25" y="0"/>
                      <a:pt x="21" y="43"/>
                      <a:pt x="0" y="325"/>
                    </a:cubicBezTo>
                    <a:cubicBezTo>
                      <a:pt x="37" y="370"/>
                      <a:pt x="60" y="418"/>
                      <a:pt x="86" y="430"/>
                    </a:cubicBezTo>
                    <a:cubicBezTo>
                      <a:pt x="213" y="467"/>
                      <a:pt x="344" y="489"/>
                      <a:pt x="474" y="501"/>
                    </a:cubicBezTo>
                    <a:cubicBezTo>
                      <a:pt x="477" y="503"/>
                      <a:pt x="479" y="504"/>
                      <a:pt x="483" y="504"/>
                    </a:cubicBezTo>
                    <a:cubicBezTo>
                      <a:pt x="495" y="504"/>
                      <a:pt x="514" y="489"/>
                      <a:pt x="523" y="489"/>
                    </a:cubicBezTo>
                    <a:cubicBezTo>
                      <a:pt x="557" y="467"/>
                      <a:pt x="594" y="441"/>
                      <a:pt x="628" y="441"/>
                    </a:cubicBezTo>
                    <a:cubicBezTo>
                      <a:pt x="699" y="441"/>
                      <a:pt x="781" y="441"/>
                      <a:pt x="852" y="467"/>
                    </a:cubicBezTo>
                    <a:cubicBezTo>
                      <a:pt x="868" y="471"/>
                      <a:pt x="884" y="472"/>
                      <a:pt x="900" y="472"/>
                    </a:cubicBezTo>
                    <a:cubicBezTo>
                      <a:pt x="1024" y="472"/>
                      <a:pt x="1139" y="369"/>
                      <a:pt x="1255" y="359"/>
                    </a:cubicBezTo>
                    <a:cubicBezTo>
                      <a:pt x="1266" y="359"/>
                      <a:pt x="1292" y="299"/>
                      <a:pt x="1303" y="254"/>
                    </a:cubicBezTo>
                    <a:cubicBezTo>
                      <a:pt x="1272" y="92"/>
                      <a:pt x="1236" y="51"/>
                      <a:pt x="1202" y="51"/>
                    </a:cubicBezTo>
                    <a:cubicBezTo>
                      <a:pt x="1184" y="51"/>
                      <a:pt x="1166" y="63"/>
                      <a:pt x="1150" y="75"/>
                    </a:cubicBezTo>
                    <a:cubicBezTo>
                      <a:pt x="1129" y="94"/>
                      <a:pt x="1110" y="129"/>
                      <a:pt x="1097" y="129"/>
                    </a:cubicBezTo>
                    <a:cubicBezTo>
                      <a:pt x="1095" y="129"/>
                      <a:pt x="1092" y="127"/>
                      <a:pt x="1090" y="123"/>
                    </a:cubicBezTo>
                    <a:cubicBezTo>
                      <a:pt x="1059" y="87"/>
                      <a:pt x="1027" y="80"/>
                      <a:pt x="997" y="80"/>
                    </a:cubicBezTo>
                    <a:cubicBezTo>
                      <a:pt x="980" y="80"/>
                      <a:pt x="964" y="82"/>
                      <a:pt x="949" y="82"/>
                    </a:cubicBezTo>
                    <a:cubicBezTo>
                      <a:pt x="928" y="82"/>
                      <a:pt x="908" y="79"/>
                      <a:pt x="889" y="64"/>
                    </a:cubicBezTo>
                    <a:cubicBezTo>
                      <a:pt x="835" y="26"/>
                      <a:pt x="780" y="16"/>
                      <a:pt x="723" y="16"/>
                    </a:cubicBezTo>
                    <a:cubicBezTo>
                      <a:pt x="661" y="16"/>
                      <a:pt x="597" y="28"/>
                      <a:pt x="533" y="28"/>
                    </a:cubicBezTo>
                    <a:cubicBezTo>
                      <a:pt x="490" y="28"/>
                      <a:pt x="446" y="23"/>
                      <a:pt x="403" y="4"/>
                    </a:cubicBezTo>
                    <a:cubicBezTo>
                      <a:pt x="401" y="2"/>
                      <a:pt x="399" y="1"/>
                      <a:pt x="397" y="1"/>
                    </a:cubicBezTo>
                    <a:cubicBezTo>
                      <a:pt x="388" y="1"/>
                      <a:pt x="378" y="15"/>
                      <a:pt x="369" y="15"/>
                    </a:cubicBezTo>
                    <a:cubicBezTo>
                      <a:pt x="353" y="19"/>
                      <a:pt x="338" y="20"/>
                      <a:pt x="325" y="20"/>
                    </a:cubicBezTo>
                    <a:cubicBezTo>
                      <a:pt x="297" y="20"/>
                      <a:pt x="273" y="15"/>
                      <a:pt x="250" y="15"/>
                    </a:cubicBezTo>
                    <a:lnTo>
                      <a:pt x="179" y="15"/>
                    </a:lnTo>
                    <a:cubicBezTo>
                      <a:pt x="168" y="10"/>
                      <a:pt x="153" y="10"/>
                      <a:pt x="137" y="10"/>
                    </a:cubicBezTo>
                    <a:cubicBezTo>
                      <a:pt x="120" y="10"/>
                      <a:pt x="103" y="10"/>
                      <a:pt x="86" y="4"/>
                    </a:cubicBezTo>
                    <a:cubicBezTo>
                      <a:pt x="75" y="2"/>
                      <a:pt x="66" y="0"/>
                      <a:pt x="5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9"/>
              <p:cNvSpPr/>
              <p:nvPr/>
            </p:nvSpPr>
            <p:spPr>
              <a:xfrm>
                <a:off x="-633858" y="2456026"/>
                <a:ext cx="23741" cy="26248"/>
              </a:xfrm>
              <a:custGeom>
                <a:avLst/>
                <a:gdLst/>
                <a:ahLst/>
                <a:cxnLst/>
                <a:rect l="l" t="t" r="r" b="b"/>
                <a:pathLst>
                  <a:path w="322" h="356" extrusionOk="0">
                    <a:moveTo>
                      <a:pt x="72" y="1"/>
                    </a:moveTo>
                    <a:cubicBezTo>
                      <a:pt x="61" y="1"/>
                      <a:pt x="38" y="15"/>
                      <a:pt x="26" y="49"/>
                    </a:cubicBezTo>
                    <a:cubicBezTo>
                      <a:pt x="12" y="86"/>
                      <a:pt x="1" y="157"/>
                      <a:pt x="12" y="202"/>
                    </a:cubicBezTo>
                    <a:cubicBezTo>
                      <a:pt x="12" y="251"/>
                      <a:pt x="26" y="299"/>
                      <a:pt x="38" y="333"/>
                    </a:cubicBezTo>
                    <a:cubicBezTo>
                      <a:pt x="38" y="344"/>
                      <a:pt x="38" y="344"/>
                      <a:pt x="49" y="344"/>
                    </a:cubicBezTo>
                    <a:cubicBezTo>
                      <a:pt x="120" y="356"/>
                      <a:pt x="191" y="356"/>
                      <a:pt x="262" y="356"/>
                    </a:cubicBezTo>
                    <a:cubicBezTo>
                      <a:pt x="285" y="356"/>
                      <a:pt x="310" y="299"/>
                      <a:pt x="322" y="180"/>
                    </a:cubicBezTo>
                    <a:cubicBezTo>
                      <a:pt x="310" y="38"/>
                      <a:pt x="273" y="1"/>
                      <a:pt x="25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9"/>
              <p:cNvSpPr/>
              <p:nvPr/>
            </p:nvSpPr>
            <p:spPr>
              <a:xfrm>
                <a:off x="-655609" y="2457058"/>
                <a:ext cx="8037" cy="24847"/>
              </a:xfrm>
              <a:custGeom>
                <a:avLst/>
                <a:gdLst/>
                <a:ahLst/>
                <a:cxnLst/>
                <a:rect l="l" t="t" r="r" b="b"/>
                <a:pathLst>
                  <a:path w="109" h="337" extrusionOk="0">
                    <a:moveTo>
                      <a:pt x="49" y="1"/>
                    </a:moveTo>
                    <a:cubicBezTo>
                      <a:pt x="23" y="1"/>
                      <a:pt x="1" y="72"/>
                      <a:pt x="1" y="166"/>
                    </a:cubicBezTo>
                    <a:cubicBezTo>
                      <a:pt x="1" y="271"/>
                      <a:pt x="23" y="319"/>
                      <a:pt x="38" y="330"/>
                    </a:cubicBezTo>
                    <a:cubicBezTo>
                      <a:pt x="44" y="335"/>
                      <a:pt x="49" y="337"/>
                      <a:pt x="54" y="337"/>
                    </a:cubicBezTo>
                    <a:cubicBezTo>
                      <a:pt x="79" y="337"/>
                      <a:pt x="97" y="285"/>
                      <a:pt x="109" y="177"/>
                    </a:cubicBezTo>
                    <a:cubicBezTo>
                      <a:pt x="72" y="35"/>
                      <a:pt x="60" y="12"/>
                      <a:pt x="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9"/>
              <p:cNvSpPr/>
              <p:nvPr/>
            </p:nvSpPr>
            <p:spPr>
              <a:xfrm>
                <a:off x="-606799" y="2454920"/>
                <a:ext cx="54265" cy="30082"/>
              </a:xfrm>
              <a:custGeom>
                <a:avLst/>
                <a:gdLst/>
                <a:ahLst/>
                <a:cxnLst/>
                <a:rect l="l" t="t" r="r" b="b"/>
                <a:pathLst>
                  <a:path w="736" h="408" extrusionOk="0">
                    <a:moveTo>
                      <a:pt x="555" y="1"/>
                    </a:moveTo>
                    <a:cubicBezTo>
                      <a:pt x="548" y="1"/>
                      <a:pt x="541" y="2"/>
                      <a:pt x="534" y="4"/>
                    </a:cubicBezTo>
                    <a:cubicBezTo>
                      <a:pt x="485" y="16"/>
                      <a:pt x="426" y="41"/>
                      <a:pt x="369" y="53"/>
                    </a:cubicBezTo>
                    <a:cubicBezTo>
                      <a:pt x="284" y="53"/>
                      <a:pt x="190" y="41"/>
                      <a:pt x="96" y="41"/>
                    </a:cubicBezTo>
                    <a:cubicBezTo>
                      <a:pt x="60" y="41"/>
                      <a:pt x="26" y="64"/>
                      <a:pt x="0" y="183"/>
                    </a:cubicBezTo>
                    <a:cubicBezTo>
                      <a:pt x="12" y="317"/>
                      <a:pt x="31" y="325"/>
                      <a:pt x="51" y="325"/>
                    </a:cubicBezTo>
                    <a:cubicBezTo>
                      <a:pt x="54" y="325"/>
                      <a:pt x="57" y="325"/>
                      <a:pt x="60" y="325"/>
                    </a:cubicBezTo>
                    <a:cubicBezTo>
                      <a:pt x="96" y="336"/>
                      <a:pt x="142" y="336"/>
                      <a:pt x="179" y="336"/>
                    </a:cubicBezTo>
                    <a:cubicBezTo>
                      <a:pt x="343" y="359"/>
                      <a:pt x="511" y="396"/>
                      <a:pt x="687" y="407"/>
                    </a:cubicBezTo>
                    <a:cubicBezTo>
                      <a:pt x="698" y="407"/>
                      <a:pt x="709" y="371"/>
                      <a:pt x="724" y="336"/>
                    </a:cubicBezTo>
                    <a:cubicBezTo>
                      <a:pt x="735" y="300"/>
                      <a:pt x="735" y="229"/>
                      <a:pt x="735" y="146"/>
                    </a:cubicBezTo>
                    <a:cubicBezTo>
                      <a:pt x="671" y="83"/>
                      <a:pt x="617" y="1"/>
                      <a:pt x="55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9"/>
              <p:cNvSpPr/>
              <p:nvPr/>
            </p:nvSpPr>
            <p:spPr>
              <a:xfrm>
                <a:off x="-846422" y="2458311"/>
                <a:ext cx="8700" cy="19686"/>
              </a:xfrm>
              <a:custGeom>
                <a:avLst/>
                <a:gdLst/>
                <a:ahLst/>
                <a:cxnLst/>
                <a:rect l="l" t="t" r="r" b="b"/>
                <a:pathLst>
                  <a:path w="118" h="267" extrusionOk="0">
                    <a:moveTo>
                      <a:pt x="68" y="0"/>
                    </a:moveTo>
                    <a:cubicBezTo>
                      <a:pt x="54" y="0"/>
                      <a:pt x="34" y="29"/>
                      <a:pt x="1" y="78"/>
                    </a:cubicBezTo>
                    <a:cubicBezTo>
                      <a:pt x="15" y="206"/>
                      <a:pt x="30" y="266"/>
                      <a:pt x="56" y="266"/>
                    </a:cubicBezTo>
                    <a:cubicBezTo>
                      <a:pt x="72" y="266"/>
                      <a:pt x="91" y="246"/>
                      <a:pt x="117" y="208"/>
                    </a:cubicBezTo>
                    <a:cubicBezTo>
                      <a:pt x="97" y="60"/>
                      <a:pt x="89" y="0"/>
                      <a:pt x="6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9"/>
              <p:cNvSpPr/>
              <p:nvPr/>
            </p:nvSpPr>
            <p:spPr>
              <a:xfrm>
                <a:off x="-832635" y="2457869"/>
                <a:ext cx="11428" cy="20349"/>
              </a:xfrm>
              <a:custGeom>
                <a:avLst/>
                <a:gdLst/>
                <a:ahLst/>
                <a:cxnLst/>
                <a:rect l="l" t="t" r="r" b="b"/>
                <a:pathLst>
                  <a:path w="155" h="276" extrusionOk="0">
                    <a:moveTo>
                      <a:pt x="80" y="0"/>
                    </a:moveTo>
                    <a:cubicBezTo>
                      <a:pt x="69" y="0"/>
                      <a:pt x="59" y="6"/>
                      <a:pt x="49" y="13"/>
                    </a:cubicBezTo>
                    <a:cubicBezTo>
                      <a:pt x="38" y="24"/>
                      <a:pt x="27" y="84"/>
                      <a:pt x="1" y="143"/>
                    </a:cubicBezTo>
                    <a:cubicBezTo>
                      <a:pt x="25" y="237"/>
                      <a:pt x="49" y="275"/>
                      <a:pt x="74" y="275"/>
                    </a:cubicBezTo>
                    <a:cubicBezTo>
                      <a:pt x="100" y="275"/>
                      <a:pt x="126" y="237"/>
                      <a:pt x="154" y="177"/>
                    </a:cubicBezTo>
                    <a:cubicBezTo>
                      <a:pt x="130" y="35"/>
                      <a:pt x="105" y="0"/>
                      <a:pt x="8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9"/>
              <p:cNvSpPr/>
              <p:nvPr/>
            </p:nvSpPr>
            <p:spPr>
              <a:xfrm>
                <a:off x="-722777" y="2457722"/>
                <a:ext cx="35907" cy="26617"/>
              </a:xfrm>
              <a:custGeom>
                <a:avLst/>
                <a:gdLst/>
                <a:ahLst/>
                <a:cxnLst/>
                <a:rect l="l" t="t" r="r" b="b"/>
                <a:pathLst>
                  <a:path w="487" h="361" extrusionOk="0">
                    <a:moveTo>
                      <a:pt x="400" y="0"/>
                    </a:moveTo>
                    <a:cubicBezTo>
                      <a:pt x="386" y="0"/>
                      <a:pt x="371" y="8"/>
                      <a:pt x="356" y="15"/>
                    </a:cubicBezTo>
                    <a:cubicBezTo>
                      <a:pt x="316" y="24"/>
                      <a:pt x="278" y="28"/>
                      <a:pt x="241" y="28"/>
                    </a:cubicBezTo>
                    <a:cubicBezTo>
                      <a:pt x="190" y="28"/>
                      <a:pt x="139" y="21"/>
                      <a:pt x="83" y="15"/>
                    </a:cubicBezTo>
                    <a:cubicBezTo>
                      <a:pt x="60" y="15"/>
                      <a:pt x="26" y="74"/>
                      <a:pt x="1" y="97"/>
                    </a:cubicBezTo>
                    <a:lnTo>
                      <a:pt x="1" y="191"/>
                    </a:lnTo>
                    <a:cubicBezTo>
                      <a:pt x="12" y="228"/>
                      <a:pt x="26" y="276"/>
                      <a:pt x="38" y="276"/>
                    </a:cubicBezTo>
                    <a:cubicBezTo>
                      <a:pt x="143" y="310"/>
                      <a:pt x="262" y="347"/>
                      <a:pt x="367" y="358"/>
                    </a:cubicBezTo>
                    <a:cubicBezTo>
                      <a:pt x="372" y="360"/>
                      <a:pt x="377" y="361"/>
                      <a:pt x="383" y="361"/>
                    </a:cubicBezTo>
                    <a:cubicBezTo>
                      <a:pt x="417" y="361"/>
                      <a:pt x="457" y="325"/>
                      <a:pt x="486" y="191"/>
                    </a:cubicBezTo>
                    <a:cubicBezTo>
                      <a:pt x="463" y="36"/>
                      <a:pt x="432" y="0"/>
                      <a:pt x="40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9"/>
              <p:cNvSpPr/>
              <p:nvPr/>
            </p:nvSpPr>
            <p:spPr>
              <a:xfrm>
                <a:off x="-818552" y="2455215"/>
                <a:ext cx="11354" cy="26174"/>
              </a:xfrm>
              <a:custGeom>
                <a:avLst/>
                <a:gdLst/>
                <a:ahLst/>
                <a:cxnLst/>
                <a:rect l="l" t="t" r="r" b="b"/>
                <a:pathLst>
                  <a:path w="154" h="355" extrusionOk="0">
                    <a:moveTo>
                      <a:pt x="59" y="20"/>
                    </a:moveTo>
                    <a:cubicBezTo>
                      <a:pt x="37" y="20"/>
                      <a:pt x="10" y="76"/>
                      <a:pt x="0" y="213"/>
                    </a:cubicBezTo>
                    <a:cubicBezTo>
                      <a:pt x="35" y="307"/>
                      <a:pt x="56" y="355"/>
                      <a:pt x="76" y="355"/>
                    </a:cubicBezTo>
                    <a:cubicBezTo>
                      <a:pt x="97" y="355"/>
                      <a:pt x="117" y="304"/>
                      <a:pt x="153" y="202"/>
                    </a:cubicBezTo>
                    <a:cubicBezTo>
                      <a:pt x="142" y="0"/>
                      <a:pt x="94" y="60"/>
                      <a:pt x="71" y="26"/>
                    </a:cubicBezTo>
                    <a:cubicBezTo>
                      <a:pt x="67" y="22"/>
                      <a:pt x="63" y="20"/>
                      <a:pt x="59" y="2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9"/>
              <p:cNvSpPr/>
              <p:nvPr/>
            </p:nvSpPr>
            <p:spPr>
              <a:xfrm>
                <a:off x="-802037" y="2457058"/>
                <a:ext cx="73288" cy="29934"/>
              </a:xfrm>
              <a:custGeom>
                <a:avLst/>
                <a:gdLst/>
                <a:ahLst/>
                <a:cxnLst/>
                <a:rect l="l" t="t" r="r" b="b"/>
                <a:pathLst>
                  <a:path w="994" h="406" extrusionOk="0">
                    <a:moveTo>
                      <a:pt x="60" y="1"/>
                    </a:moveTo>
                    <a:cubicBezTo>
                      <a:pt x="37" y="1"/>
                      <a:pt x="12" y="1"/>
                      <a:pt x="0" y="166"/>
                    </a:cubicBezTo>
                    <a:cubicBezTo>
                      <a:pt x="37" y="285"/>
                      <a:pt x="71" y="285"/>
                      <a:pt x="108" y="296"/>
                    </a:cubicBezTo>
                    <a:cubicBezTo>
                      <a:pt x="261" y="330"/>
                      <a:pt x="415" y="367"/>
                      <a:pt x="557" y="390"/>
                    </a:cubicBezTo>
                    <a:cubicBezTo>
                      <a:pt x="597" y="390"/>
                      <a:pt x="635" y="406"/>
                      <a:pt x="670" y="406"/>
                    </a:cubicBezTo>
                    <a:cubicBezTo>
                      <a:pt x="696" y="406"/>
                      <a:pt x="721" y="397"/>
                      <a:pt x="747" y="367"/>
                    </a:cubicBezTo>
                    <a:cubicBezTo>
                      <a:pt x="792" y="296"/>
                      <a:pt x="852" y="285"/>
                      <a:pt x="900" y="285"/>
                    </a:cubicBezTo>
                    <a:cubicBezTo>
                      <a:pt x="923" y="285"/>
                      <a:pt x="945" y="285"/>
                      <a:pt x="971" y="271"/>
                    </a:cubicBezTo>
                    <a:cubicBezTo>
                      <a:pt x="971" y="271"/>
                      <a:pt x="982" y="214"/>
                      <a:pt x="994" y="177"/>
                    </a:cubicBezTo>
                    <a:cubicBezTo>
                      <a:pt x="994" y="143"/>
                      <a:pt x="982" y="72"/>
                      <a:pt x="971" y="58"/>
                    </a:cubicBezTo>
                    <a:cubicBezTo>
                      <a:pt x="945" y="35"/>
                      <a:pt x="923" y="1"/>
                      <a:pt x="889" y="1"/>
                    </a:cubicBezTo>
                    <a:cubicBezTo>
                      <a:pt x="803" y="12"/>
                      <a:pt x="710" y="58"/>
                      <a:pt x="627" y="58"/>
                    </a:cubicBezTo>
                    <a:cubicBezTo>
                      <a:pt x="508" y="58"/>
                      <a:pt x="403" y="24"/>
                      <a:pt x="28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9"/>
              <p:cNvSpPr/>
              <p:nvPr/>
            </p:nvSpPr>
            <p:spPr>
              <a:xfrm>
                <a:off x="-449902" y="2451897"/>
                <a:ext cx="75205" cy="32294"/>
              </a:xfrm>
              <a:custGeom>
                <a:avLst/>
                <a:gdLst/>
                <a:ahLst/>
                <a:cxnLst/>
                <a:rect l="l" t="t" r="r" b="b"/>
                <a:pathLst>
                  <a:path w="1020" h="438" extrusionOk="0">
                    <a:moveTo>
                      <a:pt x="1019" y="0"/>
                    </a:moveTo>
                    <a:cubicBezTo>
                      <a:pt x="1008" y="0"/>
                      <a:pt x="1008" y="0"/>
                      <a:pt x="994" y="11"/>
                    </a:cubicBezTo>
                    <a:cubicBezTo>
                      <a:pt x="889" y="23"/>
                      <a:pt x="781" y="57"/>
                      <a:pt x="664" y="57"/>
                    </a:cubicBezTo>
                    <a:cubicBezTo>
                      <a:pt x="523" y="71"/>
                      <a:pt x="369" y="71"/>
                      <a:pt x="227" y="71"/>
                    </a:cubicBezTo>
                    <a:cubicBezTo>
                      <a:pt x="213" y="71"/>
                      <a:pt x="200" y="73"/>
                      <a:pt x="186" y="73"/>
                    </a:cubicBezTo>
                    <a:cubicBezTo>
                      <a:pt x="164" y="73"/>
                      <a:pt x="142" y="68"/>
                      <a:pt x="120" y="45"/>
                    </a:cubicBezTo>
                    <a:cubicBezTo>
                      <a:pt x="107" y="27"/>
                      <a:pt x="95" y="18"/>
                      <a:pt x="84" y="18"/>
                    </a:cubicBezTo>
                    <a:cubicBezTo>
                      <a:pt x="53" y="18"/>
                      <a:pt x="28" y="86"/>
                      <a:pt x="0" y="199"/>
                    </a:cubicBezTo>
                    <a:cubicBezTo>
                      <a:pt x="28" y="315"/>
                      <a:pt x="54" y="351"/>
                      <a:pt x="81" y="351"/>
                    </a:cubicBezTo>
                    <a:cubicBezTo>
                      <a:pt x="90" y="351"/>
                      <a:pt x="99" y="347"/>
                      <a:pt x="108" y="341"/>
                    </a:cubicBezTo>
                    <a:cubicBezTo>
                      <a:pt x="131" y="325"/>
                      <a:pt x="153" y="314"/>
                      <a:pt x="174" y="314"/>
                    </a:cubicBezTo>
                    <a:cubicBezTo>
                      <a:pt x="199" y="314"/>
                      <a:pt x="224" y="328"/>
                      <a:pt x="250" y="366"/>
                    </a:cubicBezTo>
                    <a:cubicBezTo>
                      <a:pt x="261" y="389"/>
                      <a:pt x="273" y="400"/>
                      <a:pt x="284" y="400"/>
                    </a:cubicBezTo>
                    <a:cubicBezTo>
                      <a:pt x="369" y="389"/>
                      <a:pt x="463" y="366"/>
                      <a:pt x="557" y="355"/>
                    </a:cubicBezTo>
                    <a:cubicBezTo>
                      <a:pt x="664" y="377"/>
                      <a:pt x="769" y="400"/>
                      <a:pt x="877" y="426"/>
                    </a:cubicBezTo>
                    <a:cubicBezTo>
                      <a:pt x="923" y="437"/>
                      <a:pt x="971" y="437"/>
                      <a:pt x="1019" y="437"/>
                    </a:cubicBezTo>
                    <a:lnTo>
                      <a:pt x="1019"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9"/>
              <p:cNvSpPr/>
              <p:nvPr/>
            </p:nvSpPr>
            <p:spPr>
              <a:xfrm>
                <a:off x="-644254" y="2456837"/>
                <a:ext cx="7152" cy="22488"/>
              </a:xfrm>
              <a:custGeom>
                <a:avLst/>
                <a:gdLst/>
                <a:ahLst/>
                <a:cxnLst/>
                <a:rect l="l" t="t" r="r" b="b"/>
                <a:pathLst>
                  <a:path w="97" h="305" extrusionOk="0">
                    <a:moveTo>
                      <a:pt x="55" y="1"/>
                    </a:moveTo>
                    <a:cubicBezTo>
                      <a:pt x="44" y="1"/>
                      <a:pt x="29" y="21"/>
                      <a:pt x="11" y="61"/>
                    </a:cubicBezTo>
                    <a:cubicBezTo>
                      <a:pt x="11" y="86"/>
                      <a:pt x="11" y="132"/>
                      <a:pt x="0" y="191"/>
                    </a:cubicBezTo>
                    <a:cubicBezTo>
                      <a:pt x="11" y="228"/>
                      <a:pt x="11" y="262"/>
                      <a:pt x="26" y="274"/>
                    </a:cubicBezTo>
                    <a:cubicBezTo>
                      <a:pt x="35" y="293"/>
                      <a:pt x="44" y="305"/>
                      <a:pt x="52" y="305"/>
                    </a:cubicBezTo>
                    <a:cubicBezTo>
                      <a:pt x="65" y="305"/>
                      <a:pt x="76" y="279"/>
                      <a:pt x="82" y="217"/>
                    </a:cubicBezTo>
                    <a:cubicBezTo>
                      <a:pt x="97" y="180"/>
                      <a:pt x="97" y="109"/>
                      <a:pt x="82" y="75"/>
                    </a:cubicBezTo>
                    <a:cubicBezTo>
                      <a:pt x="76" y="25"/>
                      <a:pt x="67" y="1"/>
                      <a:pt x="5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9"/>
              <p:cNvSpPr/>
              <p:nvPr/>
            </p:nvSpPr>
            <p:spPr>
              <a:xfrm>
                <a:off x="-664383" y="2652739"/>
                <a:ext cx="7226" cy="20276"/>
              </a:xfrm>
              <a:custGeom>
                <a:avLst/>
                <a:gdLst/>
                <a:ahLst/>
                <a:cxnLst/>
                <a:rect l="l" t="t" r="r" b="b"/>
                <a:pathLst>
                  <a:path w="98" h="275" extrusionOk="0">
                    <a:moveTo>
                      <a:pt x="45" y="0"/>
                    </a:moveTo>
                    <a:cubicBezTo>
                      <a:pt x="31" y="0"/>
                      <a:pt x="19" y="66"/>
                      <a:pt x="1" y="196"/>
                    </a:cubicBezTo>
                    <a:cubicBezTo>
                      <a:pt x="19" y="249"/>
                      <a:pt x="34" y="275"/>
                      <a:pt x="49" y="275"/>
                    </a:cubicBezTo>
                    <a:cubicBezTo>
                      <a:pt x="64" y="275"/>
                      <a:pt x="79" y="249"/>
                      <a:pt x="97" y="196"/>
                    </a:cubicBezTo>
                    <a:cubicBezTo>
                      <a:pt x="73" y="66"/>
                      <a:pt x="58" y="0"/>
                      <a:pt x="4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9"/>
              <p:cNvSpPr/>
              <p:nvPr/>
            </p:nvSpPr>
            <p:spPr>
              <a:xfrm>
                <a:off x="-672124" y="2655835"/>
                <a:ext cx="3613" cy="14893"/>
              </a:xfrm>
              <a:custGeom>
                <a:avLst/>
                <a:gdLst/>
                <a:ahLst/>
                <a:cxnLst/>
                <a:rect l="l" t="t" r="r" b="b"/>
                <a:pathLst>
                  <a:path w="49" h="202" extrusionOk="0">
                    <a:moveTo>
                      <a:pt x="23" y="1"/>
                    </a:moveTo>
                    <a:cubicBezTo>
                      <a:pt x="12" y="46"/>
                      <a:pt x="1" y="95"/>
                      <a:pt x="1" y="129"/>
                    </a:cubicBezTo>
                    <a:cubicBezTo>
                      <a:pt x="1" y="152"/>
                      <a:pt x="10" y="202"/>
                      <a:pt x="20" y="202"/>
                    </a:cubicBezTo>
                    <a:cubicBezTo>
                      <a:pt x="21" y="202"/>
                      <a:pt x="22" y="201"/>
                      <a:pt x="23" y="200"/>
                    </a:cubicBezTo>
                    <a:cubicBezTo>
                      <a:pt x="23" y="188"/>
                      <a:pt x="35" y="143"/>
                      <a:pt x="49" y="106"/>
                    </a:cubicBezTo>
                    <a:cubicBezTo>
                      <a:pt x="35" y="83"/>
                      <a:pt x="35" y="46"/>
                      <a:pt x="2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9"/>
              <p:cNvSpPr/>
              <p:nvPr/>
            </p:nvSpPr>
            <p:spPr>
              <a:xfrm>
                <a:off x="-413258" y="2647061"/>
                <a:ext cx="38561" cy="27059"/>
              </a:xfrm>
              <a:custGeom>
                <a:avLst/>
                <a:gdLst/>
                <a:ahLst/>
                <a:cxnLst/>
                <a:rect l="l" t="t" r="r" b="b"/>
                <a:pathLst>
                  <a:path w="523" h="367" extrusionOk="0">
                    <a:moveTo>
                      <a:pt x="511" y="1"/>
                    </a:moveTo>
                    <a:cubicBezTo>
                      <a:pt x="435" y="39"/>
                      <a:pt x="362" y="50"/>
                      <a:pt x="291" y="50"/>
                    </a:cubicBezTo>
                    <a:cubicBezTo>
                      <a:pt x="229" y="50"/>
                      <a:pt x="169" y="41"/>
                      <a:pt x="108" y="35"/>
                    </a:cubicBezTo>
                    <a:cubicBezTo>
                      <a:pt x="85" y="35"/>
                      <a:pt x="60" y="49"/>
                      <a:pt x="0" y="72"/>
                    </a:cubicBezTo>
                    <a:cubicBezTo>
                      <a:pt x="48" y="177"/>
                      <a:pt x="60" y="248"/>
                      <a:pt x="85" y="273"/>
                    </a:cubicBezTo>
                    <a:cubicBezTo>
                      <a:pt x="142" y="307"/>
                      <a:pt x="213" y="355"/>
                      <a:pt x="284" y="367"/>
                    </a:cubicBezTo>
                    <a:cubicBezTo>
                      <a:pt x="355" y="367"/>
                      <a:pt x="440" y="344"/>
                      <a:pt x="522" y="333"/>
                    </a:cubicBezTo>
                    <a:lnTo>
                      <a:pt x="522"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9"/>
              <p:cNvSpPr/>
              <p:nvPr/>
            </p:nvSpPr>
            <p:spPr>
              <a:xfrm>
                <a:off x="-653913" y="2648683"/>
                <a:ext cx="14893" cy="25437"/>
              </a:xfrm>
              <a:custGeom>
                <a:avLst/>
                <a:gdLst/>
                <a:ahLst/>
                <a:cxnLst/>
                <a:rect l="l" t="t" r="r" b="b"/>
                <a:pathLst>
                  <a:path w="202" h="345" extrusionOk="0">
                    <a:moveTo>
                      <a:pt x="106" y="0"/>
                    </a:moveTo>
                    <a:cubicBezTo>
                      <a:pt x="103" y="0"/>
                      <a:pt x="100" y="1"/>
                      <a:pt x="97" y="1"/>
                    </a:cubicBezTo>
                    <a:cubicBezTo>
                      <a:pt x="60" y="13"/>
                      <a:pt x="26" y="38"/>
                      <a:pt x="0" y="251"/>
                    </a:cubicBezTo>
                    <a:cubicBezTo>
                      <a:pt x="23" y="322"/>
                      <a:pt x="44" y="344"/>
                      <a:pt x="65" y="344"/>
                    </a:cubicBezTo>
                    <a:cubicBezTo>
                      <a:pt x="102" y="344"/>
                      <a:pt x="137" y="273"/>
                      <a:pt x="176" y="273"/>
                    </a:cubicBezTo>
                    <a:cubicBezTo>
                      <a:pt x="184" y="273"/>
                      <a:pt x="193" y="276"/>
                      <a:pt x="202" y="285"/>
                    </a:cubicBezTo>
                    <a:cubicBezTo>
                      <a:pt x="202" y="192"/>
                      <a:pt x="202" y="109"/>
                      <a:pt x="191" y="98"/>
                    </a:cubicBezTo>
                    <a:cubicBezTo>
                      <a:pt x="170" y="54"/>
                      <a:pt x="137" y="0"/>
                      <a:pt x="10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9"/>
              <p:cNvSpPr/>
              <p:nvPr/>
            </p:nvSpPr>
            <p:spPr>
              <a:xfrm>
                <a:off x="-902310" y="2644776"/>
                <a:ext cx="225835" cy="34653"/>
              </a:xfrm>
              <a:custGeom>
                <a:avLst/>
                <a:gdLst/>
                <a:ahLst/>
                <a:cxnLst/>
                <a:rect l="l" t="t" r="r" b="b"/>
                <a:pathLst>
                  <a:path w="3063" h="470" extrusionOk="0">
                    <a:moveTo>
                      <a:pt x="413" y="1"/>
                    </a:moveTo>
                    <a:cubicBezTo>
                      <a:pt x="397" y="1"/>
                      <a:pt x="380" y="16"/>
                      <a:pt x="367" y="43"/>
                    </a:cubicBezTo>
                    <a:cubicBezTo>
                      <a:pt x="331" y="109"/>
                      <a:pt x="294" y="125"/>
                      <a:pt x="259" y="125"/>
                    </a:cubicBezTo>
                    <a:cubicBezTo>
                      <a:pt x="236" y="125"/>
                      <a:pt x="213" y="118"/>
                      <a:pt x="191" y="114"/>
                    </a:cubicBezTo>
                    <a:cubicBezTo>
                      <a:pt x="143" y="103"/>
                      <a:pt x="95" y="80"/>
                      <a:pt x="49" y="80"/>
                    </a:cubicBezTo>
                    <a:cubicBezTo>
                      <a:pt x="35" y="80"/>
                      <a:pt x="24" y="114"/>
                      <a:pt x="1" y="151"/>
                    </a:cubicBezTo>
                    <a:cubicBezTo>
                      <a:pt x="24" y="233"/>
                      <a:pt x="35" y="316"/>
                      <a:pt x="49" y="327"/>
                    </a:cubicBezTo>
                    <a:cubicBezTo>
                      <a:pt x="118" y="358"/>
                      <a:pt x="188" y="403"/>
                      <a:pt x="257" y="403"/>
                    </a:cubicBezTo>
                    <a:cubicBezTo>
                      <a:pt x="270" y="403"/>
                      <a:pt x="283" y="401"/>
                      <a:pt x="296" y="398"/>
                    </a:cubicBezTo>
                    <a:cubicBezTo>
                      <a:pt x="339" y="384"/>
                      <a:pt x="378" y="361"/>
                      <a:pt x="418" y="361"/>
                    </a:cubicBezTo>
                    <a:cubicBezTo>
                      <a:pt x="444" y="361"/>
                      <a:pt x="470" y="370"/>
                      <a:pt x="498" y="398"/>
                    </a:cubicBezTo>
                    <a:cubicBezTo>
                      <a:pt x="502" y="407"/>
                      <a:pt x="509" y="411"/>
                      <a:pt x="517" y="411"/>
                    </a:cubicBezTo>
                    <a:cubicBezTo>
                      <a:pt x="527" y="411"/>
                      <a:pt x="538" y="404"/>
                      <a:pt x="546" y="398"/>
                    </a:cubicBezTo>
                    <a:cubicBezTo>
                      <a:pt x="576" y="368"/>
                      <a:pt x="604" y="357"/>
                      <a:pt x="631" y="357"/>
                    </a:cubicBezTo>
                    <a:cubicBezTo>
                      <a:pt x="680" y="357"/>
                      <a:pt x="725" y="392"/>
                      <a:pt x="770" y="421"/>
                    </a:cubicBezTo>
                    <a:cubicBezTo>
                      <a:pt x="821" y="455"/>
                      <a:pt x="870" y="465"/>
                      <a:pt x="919" y="465"/>
                    </a:cubicBezTo>
                    <a:cubicBezTo>
                      <a:pt x="981" y="465"/>
                      <a:pt x="1042" y="449"/>
                      <a:pt x="1102" y="449"/>
                    </a:cubicBezTo>
                    <a:cubicBezTo>
                      <a:pt x="1125" y="449"/>
                      <a:pt x="1148" y="451"/>
                      <a:pt x="1170" y="457"/>
                    </a:cubicBezTo>
                    <a:cubicBezTo>
                      <a:pt x="1184" y="457"/>
                      <a:pt x="1184" y="446"/>
                      <a:pt x="1196" y="446"/>
                    </a:cubicBezTo>
                    <a:cubicBezTo>
                      <a:pt x="1227" y="405"/>
                      <a:pt x="1260" y="392"/>
                      <a:pt x="1294" y="392"/>
                    </a:cubicBezTo>
                    <a:cubicBezTo>
                      <a:pt x="1308" y="392"/>
                      <a:pt x="1323" y="394"/>
                      <a:pt x="1338" y="398"/>
                    </a:cubicBezTo>
                    <a:cubicBezTo>
                      <a:pt x="1375" y="408"/>
                      <a:pt x="1412" y="414"/>
                      <a:pt x="1449" y="414"/>
                    </a:cubicBezTo>
                    <a:cubicBezTo>
                      <a:pt x="1494" y="414"/>
                      <a:pt x="1539" y="405"/>
                      <a:pt x="1584" y="386"/>
                    </a:cubicBezTo>
                    <a:cubicBezTo>
                      <a:pt x="1624" y="377"/>
                      <a:pt x="1664" y="372"/>
                      <a:pt x="1704" y="372"/>
                    </a:cubicBezTo>
                    <a:cubicBezTo>
                      <a:pt x="1760" y="372"/>
                      <a:pt x="1818" y="383"/>
                      <a:pt x="1880" y="409"/>
                    </a:cubicBezTo>
                    <a:cubicBezTo>
                      <a:pt x="1924" y="437"/>
                      <a:pt x="1976" y="469"/>
                      <a:pt x="2024" y="469"/>
                    </a:cubicBezTo>
                    <a:cubicBezTo>
                      <a:pt x="2039" y="469"/>
                      <a:pt x="2055" y="466"/>
                      <a:pt x="2070" y="457"/>
                    </a:cubicBezTo>
                    <a:cubicBezTo>
                      <a:pt x="2138" y="419"/>
                      <a:pt x="2207" y="416"/>
                      <a:pt x="2276" y="416"/>
                    </a:cubicBezTo>
                    <a:cubicBezTo>
                      <a:pt x="2287" y="416"/>
                      <a:pt x="2298" y="416"/>
                      <a:pt x="2309" y="416"/>
                    </a:cubicBezTo>
                    <a:cubicBezTo>
                      <a:pt x="2395" y="416"/>
                      <a:pt x="2481" y="412"/>
                      <a:pt x="2566" y="338"/>
                    </a:cubicBezTo>
                    <a:cubicBezTo>
                      <a:pt x="2569" y="336"/>
                      <a:pt x="2571" y="335"/>
                      <a:pt x="2573" y="335"/>
                    </a:cubicBezTo>
                    <a:cubicBezTo>
                      <a:pt x="2583" y="335"/>
                      <a:pt x="2594" y="352"/>
                      <a:pt x="2615" y="364"/>
                    </a:cubicBezTo>
                    <a:cubicBezTo>
                      <a:pt x="2622" y="364"/>
                      <a:pt x="2630" y="369"/>
                      <a:pt x="2637" y="369"/>
                    </a:cubicBezTo>
                    <a:cubicBezTo>
                      <a:pt x="2641" y="369"/>
                      <a:pt x="2645" y="368"/>
                      <a:pt x="2649" y="364"/>
                    </a:cubicBezTo>
                    <a:cubicBezTo>
                      <a:pt x="2685" y="337"/>
                      <a:pt x="2719" y="327"/>
                      <a:pt x="2754" y="327"/>
                    </a:cubicBezTo>
                    <a:cubicBezTo>
                      <a:pt x="2797" y="327"/>
                      <a:pt x="2840" y="343"/>
                      <a:pt x="2887" y="364"/>
                    </a:cubicBezTo>
                    <a:cubicBezTo>
                      <a:pt x="2932" y="386"/>
                      <a:pt x="2981" y="386"/>
                      <a:pt x="3029" y="386"/>
                    </a:cubicBezTo>
                    <a:cubicBezTo>
                      <a:pt x="3040" y="386"/>
                      <a:pt x="3063" y="364"/>
                      <a:pt x="3063" y="222"/>
                    </a:cubicBezTo>
                    <a:cubicBezTo>
                      <a:pt x="3040" y="208"/>
                      <a:pt x="3029" y="174"/>
                      <a:pt x="3015" y="174"/>
                    </a:cubicBezTo>
                    <a:cubicBezTo>
                      <a:pt x="2900" y="88"/>
                      <a:pt x="2778" y="54"/>
                      <a:pt x="2659" y="54"/>
                    </a:cubicBezTo>
                    <a:cubicBezTo>
                      <a:pt x="2596" y="54"/>
                      <a:pt x="2533" y="63"/>
                      <a:pt x="2473" y="80"/>
                    </a:cubicBezTo>
                    <a:cubicBezTo>
                      <a:pt x="2393" y="105"/>
                      <a:pt x="2313" y="115"/>
                      <a:pt x="2234" y="115"/>
                    </a:cubicBezTo>
                    <a:cubicBezTo>
                      <a:pt x="2089" y="115"/>
                      <a:pt x="1946" y="82"/>
                      <a:pt x="1809" y="43"/>
                    </a:cubicBezTo>
                    <a:cubicBezTo>
                      <a:pt x="1767" y="30"/>
                      <a:pt x="1722" y="24"/>
                      <a:pt x="1677" y="24"/>
                    </a:cubicBezTo>
                    <a:cubicBezTo>
                      <a:pt x="1645" y="24"/>
                      <a:pt x="1614" y="27"/>
                      <a:pt x="1584" y="32"/>
                    </a:cubicBezTo>
                    <a:cubicBezTo>
                      <a:pt x="1454" y="43"/>
                      <a:pt x="1326" y="80"/>
                      <a:pt x="1196" y="103"/>
                    </a:cubicBezTo>
                    <a:cubicBezTo>
                      <a:pt x="1156" y="106"/>
                      <a:pt x="1116" y="108"/>
                      <a:pt x="1077" y="108"/>
                    </a:cubicBezTo>
                    <a:cubicBezTo>
                      <a:pt x="999" y="108"/>
                      <a:pt x="922" y="103"/>
                      <a:pt x="852" y="103"/>
                    </a:cubicBezTo>
                    <a:lnTo>
                      <a:pt x="580" y="103"/>
                    </a:lnTo>
                    <a:cubicBezTo>
                      <a:pt x="569" y="103"/>
                      <a:pt x="560" y="103"/>
                      <a:pt x="550" y="103"/>
                    </a:cubicBezTo>
                    <a:cubicBezTo>
                      <a:pt x="516" y="103"/>
                      <a:pt x="487" y="96"/>
                      <a:pt x="449" y="32"/>
                    </a:cubicBezTo>
                    <a:cubicBezTo>
                      <a:pt x="439" y="10"/>
                      <a:pt x="427" y="1"/>
                      <a:pt x="4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9"/>
              <p:cNvSpPr/>
              <p:nvPr/>
            </p:nvSpPr>
            <p:spPr>
              <a:xfrm>
                <a:off x="-448058" y="2647061"/>
                <a:ext cx="31483" cy="29861"/>
              </a:xfrm>
              <a:custGeom>
                <a:avLst/>
                <a:gdLst/>
                <a:ahLst/>
                <a:cxnLst/>
                <a:rect l="l" t="t" r="r" b="b"/>
                <a:pathLst>
                  <a:path w="427" h="405" extrusionOk="0">
                    <a:moveTo>
                      <a:pt x="95" y="1"/>
                    </a:moveTo>
                    <a:cubicBezTo>
                      <a:pt x="46" y="1"/>
                      <a:pt x="12" y="60"/>
                      <a:pt x="1" y="248"/>
                    </a:cubicBezTo>
                    <a:cubicBezTo>
                      <a:pt x="62" y="336"/>
                      <a:pt x="183" y="405"/>
                      <a:pt x="279" y="405"/>
                    </a:cubicBezTo>
                    <a:cubicBezTo>
                      <a:pt x="313" y="405"/>
                      <a:pt x="343" y="396"/>
                      <a:pt x="367" y="378"/>
                    </a:cubicBezTo>
                    <a:cubicBezTo>
                      <a:pt x="378" y="367"/>
                      <a:pt x="401" y="307"/>
                      <a:pt x="427" y="285"/>
                    </a:cubicBezTo>
                    <a:cubicBezTo>
                      <a:pt x="415" y="120"/>
                      <a:pt x="390" y="49"/>
                      <a:pt x="356" y="35"/>
                    </a:cubicBezTo>
                    <a:cubicBezTo>
                      <a:pt x="273" y="23"/>
                      <a:pt x="177" y="1"/>
                      <a:pt x="9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9"/>
              <p:cNvSpPr/>
              <p:nvPr/>
            </p:nvSpPr>
            <p:spPr>
              <a:xfrm>
                <a:off x="-635480" y="2644333"/>
                <a:ext cx="183145" cy="34432"/>
              </a:xfrm>
              <a:custGeom>
                <a:avLst/>
                <a:gdLst/>
                <a:ahLst/>
                <a:cxnLst/>
                <a:rect l="l" t="t" r="r" b="b"/>
                <a:pathLst>
                  <a:path w="2484" h="467" extrusionOk="0">
                    <a:moveTo>
                      <a:pt x="2058" y="1"/>
                    </a:moveTo>
                    <a:lnTo>
                      <a:pt x="2046" y="15"/>
                    </a:lnTo>
                    <a:cubicBezTo>
                      <a:pt x="2025" y="48"/>
                      <a:pt x="2004" y="67"/>
                      <a:pt x="1981" y="67"/>
                    </a:cubicBezTo>
                    <a:cubicBezTo>
                      <a:pt x="1965" y="67"/>
                      <a:pt x="1947" y="58"/>
                      <a:pt x="1927" y="38"/>
                    </a:cubicBezTo>
                    <a:cubicBezTo>
                      <a:pt x="1925" y="33"/>
                      <a:pt x="1922" y="31"/>
                      <a:pt x="1919" y="31"/>
                    </a:cubicBezTo>
                    <a:cubicBezTo>
                      <a:pt x="1907" y="31"/>
                      <a:pt x="1890" y="60"/>
                      <a:pt x="1879" y="60"/>
                    </a:cubicBezTo>
                    <a:cubicBezTo>
                      <a:pt x="1837" y="89"/>
                      <a:pt x="1795" y="112"/>
                      <a:pt x="1753" y="112"/>
                    </a:cubicBezTo>
                    <a:cubicBezTo>
                      <a:pt x="1724" y="112"/>
                      <a:pt x="1695" y="101"/>
                      <a:pt x="1666" y="72"/>
                    </a:cubicBezTo>
                    <a:cubicBezTo>
                      <a:pt x="1622" y="44"/>
                      <a:pt x="1583" y="23"/>
                      <a:pt x="1546" y="23"/>
                    </a:cubicBezTo>
                    <a:cubicBezTo>
                      <a:pt x="1524" y="23"/>
                      <a:pt x="1501" y="31"/>
                      <a:pt x="1479" y="49"/>
                    </a:cubicBezTo>
                    <a:cubicBezTo>
                      <a:pt x="1449" y="70"/>
                      <a:pt x="1419" y="75"/>
                      <a:pt x="1388" y="75"/>
                    </a:cubicBezTo>
                    <a:cubicBezTo>
                      <a:pt x="1358" y="75"/>
                      <a:pt x="1328" y="70"/>
                      <a:pt x="1297" y="70"/>
                    </a:cubicBezTo>
                    <a:cubicBezTo>
                      <a:pt x="1287" y="70"/>
                      <a:pt x="1276" y="70"/>
                      <a:pt x="1266" y="72"/>
                    </a:cubicBezTo>
                    <a:cubicBezTo>
                      <a:pt x="1243" y="77"/>
                      <a:pt x="1222" y="81"/>
                      <a:pt x="1201" y="81"/>
                    </a:cubicBezTo>
                    <a:cubicBezTo>
                      <a:pt x="1168" y="81"/>
                      <a:pt x="1135" y="72"/>
                      <a:pt x="1098" y="49"/>
                    </a:cubicBezTo>
                    <a:cubicBezTo>
                      <a:pt x="1075" y="33"/>
                      <a:pt x="1052" y="28"/>
                      <a:pt x="1029" y="28"/>
                    </a:cubicBezTo>
                    <a:cubicBezTo>
                      <a:pt x="960" y="28"/>
                      <a:pt x="890" y="79"/>
                      <a:pt x="821" y="79"/>
                    </a:cubicBezTo>
                    <a:cubicBezTo>
                      <a:pt x="808" y="79"/>
                      <a:pt x="794" y="77"/>
                      <a:pt x="781" y="72"/>
                    </a:cubicBezTo>
                    <a:cubicBezTo>
                      <a:pt x="759" y="124"/>
                      <a:pt x="739" y="140"/>
                      <a:pt x="718" y="140"/>
                    </a:cubicBezTo>
                    <a:cubicBezTo>
                      <a:pt x="692" y="140"/>
                      <a:pt x="666" y="115"/>
                      <a:pt x="639" y="109"/>
                    </a:cubicBezTo>
                    <a:cubicBezTo>
                      <a:pt x="616" y="109"/>
                      <a:pt x="579" y="131"/>
                      <a:pt x="556" y="131"/>
                    </a:cubicBezTo>
                    <a:cubicBezTo>
                      <a:pt x="539" y="131"/>
                      <a:pt x="519" y="136"/>
                      <a:pt x="500" y="136"/>
                    </a:cubicBezTo>
                    <a:cubicBezTo>
                      <a:pt x="491" y="136"/>
                      <a:pt x="482" y="135"/>
                      <a:pt x="474" y="131"/>
                    </a:cubicBezTo>
                    <a:cubicBezTo>
                      <a:pt x="404" y="117"/>
                      <a:pt x="329" y="81"/>
                      <a:pt x="256" y="81"/>
                    </a:cubicBezTo>
                    <a:cubicBezTo>
                      <a:pt x="217" y="81"/>
                      <a:pt x="179" y="91"/>
                      <a:pt x="142" y="120"/>
                    </a:cubicBezTo>
                    <a:cubicBezTo>
                      <a:pt x="139" y="121"/>
                      <a:pt x="136" y="122"/>
                      <a:pt x="133" y="122"/>
                    </a:cubicBezTo>
                    <a:cubicBezTo>
                      <a:pt x="101" y="122"/>
                      <a:pt x="80" y="72"/>
                      <a:pt x="48" y="72"/>
                    </a:cubicBezTo>
                    <a:cubicBezTo>
                      <a:pt x="46" y="71"/>
                      <a:pt x="45" y="70"/>
                      <a:pt x="43" y="70"/>
                    </a:cubicBezTo>
                    <a:cubicBezTo>
                      <a:pt x="20" y="70"/>
                      <a:pt x="0" y="134"/>
                      <a:pt x="0" y="299"/>
                    </a:cubicBezTo>
                    <a:cubicBezTo>
                      <a:pt x="23" y="322"/>
                      <a:pt x="34" y="356"/>
                      <a:pt x="60" y="370"/>
                    </a:cubicBezTo>
                    <a:cubicBezTo>
                      <a:pt x="102" y="388"/>
                      <a:pt x="144" y="393"/>
                      <a:pt x="185" y="393"/>
                    </a:cubicBezTo>
                    <a:cubicBezTo>
                      <a:pt x="235" y="393"/>
                      <a:pt x="284" y="386"/>
                      <a:pt x="332" y="386"/>
                    </a:cubicBezTo>
                    <a:cubicBezTo>
                      <a:pt x="368" y="386"/>
                      <a:pt x="403" y="390"/>
                      <a:pt x="437" y="404"/>
                    </a:cubicBezTo>
                    <a:cubicBezTo>
                      <a:pt x="485" y="422"/>
                      <a:pt x="533" y="428"/>
                      <a:pt x="581" y="428"/>
                    </a:cubicBezTo>
                    <a:cubicBezTo>
                      <a:pt x="664" y="428"/>
                      <a:pt x="747" y="411"/>
                      <a:pt x="831" y="411"/>
                    </a:cubicBezTo>
                    <a:cubicBezTo>
                      <a:pt x="854" y="411"/>
                      <a:pt x="877" y="412"/>
                      <a:pt x="900" y="415"/>
                    </a:cubicBezTo>
                    <a:cubicBezTo>
                      <a:pt x="908" y="416"/>
                      <a:pt x="917" y="416"/>
                      <a:pt x="926" y="416"/>
                    </a:cubicBezTo>
                    <a:cubicBezTo>
                      <a:pt x="996" y="416"/>
                      <a:pt x="1068" y="393"/>
                      <a:pt x="1140" y="393"/>
                    </a:cubicBezTo>
                    <a:cubicBezTo>
                      <a:pt x="1189" y="393"/>
                      <a:pt x="1239" y="404"/>
                      <a:pt x="1289" y="441"/>
                    </a:cubicBezTo>
                    <a:cubicBezTo>
                      <a:pt x="1305" y="448"/>
                      <a:pt x="1319" y="451"/>
                      <a:pt x="1333" y="451"/>
                    </a:cubicBezTo>
                    <a:cubicBezTo>
                      <a:pt x="1361" y="451"/>
                      <a:pt x="1387" y="441"/>
                      <a:pt x="1419" y="441"/>
                    </a:cubicBezTo>
                    <a:cubicBezTo>
                      <a:pt x="1442" y="441"/>
                      <a:pt x="1479" y="452"/>
                      <a:pt x="1513" y="452"/>
                    </a:cubicBezTo>
                    <a:cubicBezTo>
                      <a:pt x="1554" y="461"/>
                      <a:pt x="1593" y="466"/>
                      <a:pt x="1632" y="466"/>
                    </a:cubicBezTo>
                    <a:cubicBezTo>
                      <a:pt x="1694" y="466"/>
                      <a:pt x="1755" y="452"/>
                      <a:pt x="1822" y="415"/>
                    </a:cubicBezTo>
                    <a:cubicBezTo>
                      <a:pt x="1855" y="399"/>
                      <a:pt x="1890" y="388"/>
                      <a:pt x="1920" y="388"/>
                    </a:cubicBezTo>
                    <a:cubicBezTo>
                      <a:pt x="1931" y="388"/>
                      <a:pt x="1941" y="389"/>
                      <a:pt x="1950" y="392"/>
                    </a:cubicBezTo>
                    <a:cubicBezTo>
                      <a:pt x="2014" y="401"/>
                      <a:pt x="2076" y="443"/>
                      <a:pt x="2133" y="443"/>
                    </a:cubicBezTo>
                    <a:cubicBezTo>
                      <a:pt x="2152" y="443"/>
                      <a:pt x="2171" y="439"/>
                      <a:pt x="2188" y="427"/>
                    </a:cubicBezTo>
                    <a:cubicBezTo>
                      <a:pt x="2234" y="404"/>
                      <a:pt x="2271" y="415"/>
                      <a:pt x="2305" y="344"/>
                    </a:cubicBezTo>
                    <a:cubicBezTo>
                      <a:pt x="2314" y="328"/>
                      <a:pt x="2323" y="322"/>
                      <a:pt x="2331" y="322"/>
                    </a:cubicBezTo>
                    <a:cubicBezTo>
                      <a:pt x="2362" y="322"/>
                      <a:pt x="2389" y="401"/>
                      <a:pt x="2419" y="401"/>
                    </a:cubicBezTo>
                    <a:cubicBezTo>
                      <a:pt x="2424" y="401"/>
                      <a:pt x="2430" y="398"/>
                      <a:pt x="2435" y="392"/>
                    </a:cubicBezTo>
                    <a:cubicBezTo>
                      <a:pt x="2461" y="370"/>
                      <a:pt x="2483" y="344"/>
                      <a:pt x="2483" y="228"/>
                    </a:cubicBezTo>
                    <a:cubicBezTo>
                      <a:pt x="2483" y="120"/>
                      <a:pt x="2461" y="38"/>
                      <a:pt x="2435" y="38"/>
                    </a:cubicBezTo>
                    <a:cubicBezTo>
                      <a:pt x="2412" y="49"/>
                      <a:pt x="2401" y="72"/>
                      <a:pt x="2390" y="97"/>
                    </a:cubicBezTo>
                    <a:cubicBezTo>
                      <a:pt x="2376" y="120"/>
                      <a:pt x="2353" y="168"/>
                      <a:pt x="2353" y="180"/>
                    </a:cubicBezTo>
                    <a:cubicBezTo>
                      <a:pt x="2310" y="127"/>
                      <a:pt x="2279" y="20"/>
                      <a:pt x="2257" y="20"/>
                    </a:cubicBezTo>
                    <a:cubicBezTo>
                      <a:pt x="2253" y="20"/>
                      <a:pt x="2251" y="22"/>
                      <a:pt x="2248" y="26"/>
                    </a:cubicBezTo>
                    <a:cubicBezTo>
                      <a:pt x="2218" y="56"/>
                      <a:pt x="2186" y="76"/>
                      <a:pt x="2154" y="76"/>
                    </a:cubicBezTo>
                    <a:cubicBezTo>
                      <a:pt x="2121" y="76"/>
                      <a:pt x="2088" y="55"/>
                      <a:pt x="205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9"/>
              <p:cNvSpPr/>
              <p:nvPr/>
            </p:nvSpPr>
            <p:spPr>
              <a:xfrm>
                <a:off x="-715625" y="1510507"/>
                <a:ext cx="8626" cy="20792"/>
              </a:xfrm>
              <a:custGeom>
                <a:avLst/>
                <a:gdLst/>
                <a:ahLst/>
                <a:cxnLst/>
                <a:rect l="l" t="t" r="r" b="b"/>
                <a:pathLst>
                  <a:path w="117" h="282" extrusionOk="0">
                    <a:moveTo>
                      <a:pt x="64" y="1"/>
                    </a:moveTo>
                    <a:cubicBezTo>
                      <a:pt x="53" y="1"/>
                      <a:pt x="39" y="15"/>
                      <a:pt x="23" y="43"/>
                    </a:cubicBezTo>
                    <a:cubicBezTo>
                      <a:pt x="23" y="69"/>
                      <a:pt x="12" y="151"/>
                      <a:pt x="0" y="281"/>
                    </a:cubicBezTo>
                    <a:cubicBezTo>
                      <a:pt x="13" y="268"/>
                      <a:pt x="25" y="264"/>
                      <a:pt x="36" y="264"/>
                    </a:cubicBezTo>
                    <a:cubicBezTo>
                      <a:pt x="50" y="264"/>
                      <a:pt x="62" y="271"/>
                      <a:pt x="74" y="271"/>
                    </a:cubicBezTo>
                    <a:cubicBezTo>
                      <a:pt x="92" y="271"/>
                      <a:pt x="106" y="254"/>
                      <a:pt x="117" y="162"/>
                    </a:cubicBezTo>
                    <a:cubicBezTo>
                      <a:pt x="102" y="54"/>
                      <a:pt x="87" y="1"/>
                      <a:pt x="6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691368" y="1506746"/>
                <a:ext cx="21824" cy="27796"/>
              </a:xfrm>
              <a:custGeom>
                <a:avLst/>
                <a:gdLst/>
                <a:ahLst/>
                <a:cxnLst/>
                <a:rect l="l" t="t" r="r" b="b"/>
                <a:pathLst>
                  <a:path w="296" h="377" extrusionOk="0">
                    <a:moveTo>
                      <a:pt x="211" y="0"/>
                    </a:moveTo>
                    <a:cubicBezTo>
                      <a:pt x="193" y="0"/>
                      <a:pt x="173" y="42"/>
                      <a:pt x="142" y="120"/>
                    </a:cubicBezTo>
                    <a:cubicBezTo>
                      <a:pt x="109" y="56"/>
                      <a:pt x="87" y="21"/>
                      <a:pt x="70" y="21"/>
                    </a:cubicBezTo>
                    <a:cubicBezTo>
                      <a:pt x="45" y="21"/>
                      <a:pt x="29" y="97"/>
                      <a:pt x="1" y="273"/>
                    </a:cubicBezTo>
                    <a:cubicBezTo>
                      <a:pt x="30" y="291"/>
                      <a:pt x="58" y="356"/>
                      <a:pt x="81" y="356"/>
                    </a:cubicBezTo>
                    <a:cubicBezTo>
                      <a:pt x="87" y="356"/>
                      <a:pt x="92" y="352"/>
                      <a:pt x="97" y="344"/>
                    </a:cubicBezTo>
                    <a:cubicBezTo>
                      <a:pt x="110" y="313"/>
                      <a:pt x="121" y="302"/>
                      <a:pt x="132" y="302"/>
                    </a:cubicBezTo>
                    <a:cubicBezTo>
                      <a:pt x="150" y="302"/>
                      <a:pt x="168" y="332"/>
                      <a:pt x="191" y="355"/>
                    </a:cubicBezTo>
                    <a:cubicBezTo>
                      <a:pt x="202" y="367"/>
                      <a:pt x="216" y="376"/>
                      <a:pt x="229" y="376"/>
                    </a:cubicBezTo>
                    <a:cubicBezTo>
                      <a:pt x="255" y="376"/>
                      <a:pt x="281" y="342"/>
                      <a:pt x="296" y="225"/>
                    </a:cubicBezTo>
                    <a:cubicBezTo>
                      <a:pt x="256" y="71"/>
                      <a:pt x="234" y="0"/>
                      <a:pt x="21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702649" y="1511170"/>
                <a:ext cx="8037" cy="22266"/>
              </a:xfrm>
              <a:custGeom>
                <a:avLst/>
                <a:gdLst/>
                <a:ahLst/>
                <a:cxnLst/>
                <a:rect l="l" t="t" r="r" b="b"/>
                <a:pathLst>
                  <a:path w="109" h="302" extrusionOk="0">
                    <a:moveTo>
                      <a:pt x="65" y="0"/>
                    </a:moveTo>
                    <a:cubicBezTo>
                      <a:pt x="41" y="0"/>
                      <a:pt x="17" y="75"/>
                      <a:pt x="0" y="213"/>
                    </a:cubicBezTo>
                    <a:cubicBezTo>
                      <a:pt x="27" y="272"/>
                      <a:pt x="46" y="301"/>
                      <a:pt x="62" y="301"/>
                    </a:cubicBezTo>
                    <a:cubicBezTo>
                      <a:pt x="74" y="301"/>
                      <a:pt x="84" y="283"/>
                      <a:pt x="94" y="247"/>
                    </a:cubicBezTo>
                    <a:cubicBezTo>
                      <a:pt x="108" y="224"/>
                      <a:pt x="108" y="176"/>
                      <a:pt x="108" y="131"/>
                    </a:cubicBezTo>
                    <a:cubicBezTo>
                      <a:pt x="108" y="94"/>
                      <a:pt x="108" y="60"/>
                      <a:pt x="94" y="34"/>
                    </a:cubicBezTo>
                    <a:cubicBezTo>
                      <a:pt x="84" y="11"/>
                      <a:pt x="75" y="0"/>
                      <a:pt x="6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544866" y="1502544"/>
                <a:ext cx="170169" cy="38487"/>
              </a:xfrm>
              <a:custGeom>
                <a:avLst/>
                <a:gdLst/>
                <a:ahLst/>
                <a:cxnLst/>
                <a:rect l="l" t="t" r="r" b="b"/>
                <a:pathLst>
                  <a:path w="2308" h="522" extrusionOk="0">
                    <a:moveTo>
                      <a:pt x="1849" y="1"/>
                    </a:moveTo>
                    <a:cubicBezTo>
                      <a:pt x="1845" y="1"/>
                      <a:pt x="1839" y="4"/>
                      <a:pt x="1833" y="9"/>
                    </a:cubicBezTo>
                    <a:cubicBezTo>
                      <a:pt x="1803" y="69"/>
                      <a:pt x="1777" y="89"/>
                      <a:pt x="1751" y="89"/>
                    </a:cubicBezTo>
                    <a:cubicBezTo>
                      <a:pt x="1725" y="89"/>
                      <a:pt x="1698" y="69"/>
                      <a:pt x="1669" y="46"/>
                    </a:cubicBezTo>
                    <a:cubicBezTo>
                      <a:pt x="1662" y="40"/>
                      <a:pt x="1656" y="37"/>
                      <a:pt x="1649" y="37"/>
                    </a:cubicBezTo>
                    <a:cubicBezTo>
                      <a:pt x="1631" y="37"/>
                      <a:pt x="1612" y="57"/>
                      <a:pt x="1586" y="57"/>
                    </a:cubicBezTo>
                    <a:cubicBezTo>
                      <a:pt x="1490" y="80"/>
                      <a:pt x="1396" y="69"/>
                      <a:pt x="1303" y="128"/>
                    </a:cubicBezTo>
                    <a:cubicBezTo>
                      <a:pt x="1290" y="132"/>
                      <a:pt x="1278" y="133"/>
                      <a:pt x="1266" y="133"/>
                    </a:cubicBezTo>
                    <a:cubicBezTo>
                      <a:pt x="1241" y="133"/>
                      <a:pt x="1216" y="128"/>
                      <a:pt x="1183" y="128"/>
                    </a:cubicBezTo>
                    <a:lnTo>
                      <a:pt x="792" y="128"/>
                    </a:lnTo>
                    <a:cubicBezTo>
                      <a:pt x="700" y="119"/>
                      <a:pt x="607" y="89"/>
                      <a:pt x="508" y="89"/>
                    </a:cubicBezTo>
                    <a:cubicBezTo>
                      <a:pt x="493" y="89"/>
                      <a:pt x="478" y="90"/>
                      <a:pt x="463" y="92"/>
                    </a:cubicBezTo>
                    <a:cubicBezTo>
                      <a:pt x="451" y="93"/>
                      <a:pt x="440" y="93"/>
                      <a:pt x="428" y="93"/>
                    </a:cubicBezTo>
                    <a:cubicBezTo>
                      <a:pt x="365" y="93"/>
                      <a:pt x="299" y="77"/>
                      <a:pt x="231" y="77"/>
                    </a:cubicBezTo>
                    <a:cubicBezTo>
                      <a:pt x="182" y="77"/>
                      <a:pt x="132" y="86"/>
                      <a:pt x="82" y="117"/>
                    </a:cubicBezTo>
                    <a:cubicBezTo>
                      <a:pt x="60" y="128"/>
                      <a:pt x="26" y="117"/>
                      <a:pt x="0" y="270"/>
                    </a:cubicBezTo>
                    <a:cubicBezTo>
                      <a:pt x="20" y="427"/>
                      <a:pt x="38" y="518"/>
                      <a:pt x="68" y="518"/>
                    </a:cubicBezTo>
                    <a:cubicBezTo>
                      <a:pt x="76" y="518"/>
                      <a:pt x="86" y="510"/>
                      <a:pt x="96" y="494"/>
                    </a:cubicBezTo>
                    <a:cubicBezTo>
                      <a:pt x="119" y="446"/>
                      <a:pt x="153" y="460"/>
                      <a:pt x="190" y="446"/>
                    </a:cubicBezTo>
                    <a:cubicBezTo>
                      <a:pt x="190" y="446"/>
                      <a:pt x="195" y="453"/>
                      <a:pt x="202" y="453"/>
                    </a:cubicBezTo>
                    <a:cubicBezTo>
                      <a:pt x="205" y="453"/>
                      <a:pt x="209" y="451"/>
                      <a:pt x="213" y="446"/>
                    </a:cubicBezTo>
                    <a:cubicBezTo>
                      <a:pt x="248" y="412"/>
                      <a:pt x="282" y="401"/>
                      <a:pt x="317" y="401"/>
                    </a:cubicBezTo>
                    <a:cubicBezTo>
                      <a:pt x="377" y="401"/>
                      <a:pt x="437" y="435"/>
                      <a:pt x="497" y="435"/>
                    </a:cubicBezTo>
                    <a:cubicBezTo>
                      <a:pt x="545" y="435"/>
                      <a:pt x="593" y="446"/>
                      <a:pt x="639" y="506"/>
                    </a:cubicBezTo>
                    <a:cubicBezTo>
                      <a:pt x="650" y="517"/>
                      <a:pt x="661" y="521"/>
                      <a:pt x="672" y="521"/>
                    </a:cubicBezTo>
                    <a:cubicBezTo>
                      <a:pt x="697" y="521"/>
                      <a:pt x="721" y="499"/>
                      <a:pt x="746" y="483"/>
                    </a:cubicBezTo>
                    <a:cubicBezTo>
                      <a:pt x="817" y="435"/>
                      <a:pt x="900" y="446"/>
                      <a:pt x="982" y="375"/>
                    </a:cubicBezTo>
                    <a:cubicBezTo>
                      <a:pt x="998" y="363"/>
                      <a:pt x="1016" y="358"/>
                      <a:pt x="1033" y="358"/>
                    </a:cubicBezTo>
                    <a:cubicBezTo>
                      <a:pt x="1080" y="358"/>
                      <a:pt x="1129" y="389"/>
                      <a:pt x="1172" y="389"/>
                    </a:cubicBezTo>
                    <a:cubicBezTo>
                      <a:pt x="1180" y="389"/>
                      <a:pt x="1195" y="414"/>
                      <a:pt x="1206" y="414"/>
                    </a:cubicBezTo>
                    <a:cubicBezTo>
                      <a:pt x="1210" y="414"/>
                      <a:pt x="1214" y="410"/>
                      <a:pt x="1217" y="401"/>
                    </a:cubicBezTo>
                    <a:cubicBezTo>
                      <a:pt x="1232" y="349"/>
                      <a:pt x="1245" y="331"/>
                      <a:pt x="1257" y="331"/>
                    </a:cubicBezTo>
                    <a:cubicBezTo>
                      <a:pt x="1275" y="331"/>
                      <a:pt x="1292" y="372"/>
                      <a:pt x="1314" y="401"/>
                    </a:cubicBezTo>
                    <a:cubicBezTo>
                      <a:pt x="1320" y="407"/>
                      <a:pt x="1331" y="414"/>
                      <a:pt x="1341" y="414"/>
                    </a:cubicBezTo>
                    <a:cubicBezTo>
                      <a:pt x="1348" y="414"/>
                      <a:pt x="1355" y="410"/>
                      <a:pt x="1359" y="401"/>
                    </a:cubicBezTo>
                    <a:cubicBezTo>
                      <a:pt x="1378" y="368"/>
                      <a:pt x="1396" y="360"/>
                      <a:pt x="1413" y="360"/>
                    </a:cubicBezTo>
                    <a:cubicBezTo>
                      <a:pt x="1431" y="360"/>
                      <a:pt x="1449" y="370"/>
                      <a:pt x="1467" y="370"/>
                    </a:cubicBezTo>
                    <a:cubicBezTo>
                      <a:pt x="1475" y="370"/>
                      <a:pt x="1482" y="368"/>
                      <a:pt x="1490" y="364"/>
                    </a:cubicBezTo>
                    <a:cubicBezTo>
                      <a:pt x="1502" y="356"/>
                      <a:pt x="1515" y="353"/>
                      <a:pt x="1527" y="353"/>
                    </a:cubicBezTo>
                    <a:cubicBezTo>
                      <a:pt x="1564" y="353"/>
                      <a:pt x="1601" y="379"/>
                      <a:pt x="1638" y="379"/>
                    </a:cubicBezTo>
                    <a:cubicBezTo>
                      <a:pt x="1659" y="379"/>
                      <a:pt x="1681" y="370"/>
                      <a:pt x="1703" y="341"/>
                    </a:cubicBezTo>
                    <a:cubicBezTo>
                      <a:pt x="1706" y="334"/>
                      <a:pt x="1711" y="332"/>
                      <a:pt x="1717" y="332"/>
                    </a:cubicBezTo>
                    <a:cubicBezTo>
                      <a:pt x="1729" y="332"/>
                      <a:pt x="1743" y="345"/>
                      <a:pt x="1751" y="353"/>
                    </a:cubicBezTo>
                    <a:cubicBezTo>
                      <a:pt x="1790" y="391"/>
                      <a:pt x="1833" y="435"/>
                      <a:pt x="1878" y="435"/>
                    </a:cubicBezTo>
                    <a:cubicBezTo>
                      <a:pt x="1903" y="435"/>
                      <a:pt x="1928" y="422"/>
                      <a:pt x="1952" y="389"/>
                    </a:cubicBezTo>
                    <a:lnTo>
                      <a:pt x="1964" y="389"/>
                    </a:lnTo>
                    <a:cubicBezTo>
                      <a:pt x="2023" y="494"/>
                      <a:pt x="2094" y="460"/>
                      <a:pt x="2154" y="472"/>
                    </a:cubicBezTo>
                    <a:cubicBezTo>
                      <a:pt x="2199" y="472"/>
                      <a:pt x="2248" y="483"/>
                      <a:pt x="2282" y="483"/>
                    </a:cubicBezTo>
                    <a:cubicBezTo>
                      <a:pt x="2296" y="483"/>
                      <a:pt x="2296" y="472"/>
                      <a:pt x="2307" y="472"/>
                    </a:cubicBezTo>
                    <a:lnTo>
                      <a:pt x="2307" y="69"/>
                    </a:lnTo>
                    <a:cubicBezTo>
                      <a:pt x="2259" y="92"/>
                      <a:pt x="2225" y="117"/>
                      <a:pt x="2177" y="117"/>
                    </a:cubicBezTo>
                    <a:cubicBezTo>
                      <a:pt x="2117" y="117"/>
                      <a:pt x="2057" y="106"/>
                      <a:pt x="1998" y="80"/>
                    </a:cubicBezTo>
                    <a:cubicBezTo>
                      <a:pt x="1952" y="69"/>
                      <a:pt x="1904" y="35"/>
                      <a:pt x="1856" y="9"/>
                    </a:cubicBezTo>
                    <a:cubicBezTo>
                      <a:pt x="1856" y="4"/>
                      <a:pt x="1853" y="1"/>
                      <a:pt x="18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666078" y="1509401"/>
                <a:ext cx="8921" cy="20423"/>
              </a:xfrm>
              <a:custGeom>
                <a:avLst/>
                <a:gdLst/>
                <a:ahLst/>
                <a:cxnLst/>
                <a:rect l="l" t="t" r="r" b="b"/>
                <a:pathLst>
                  <a:path w="121" h="277" extrusionOk="0">
                    <a:moveTo>
                      <a:pt x="75" y="0"/>
                    </a:moveTo>
                    <a:cubicBezTo>
                      <a:pt x="55" y="0"/>
                      <a:pt x="31" y="62"/>
                      <a:pt x="1" y="200"/>
                    </a:cubicBezTo>
                    <a:cubicBezTo>
                      <a:pt x="36" y="260"/>
                      <a:pt x="58" y="276"/>
                      <a:pt x="85" y="276"/>
                    </a:cubicBezTo>
                    <a:cubicBezTo>
                      <a:pt x="96" y="276"/>
                      <a:pt x="107" y="274"/>
                      <a:pt x="120" y="271"/>
                    </a:cubicBezTo>
                    <a:cubicBezTo>
                      <a:pt x="120" y="200"/>
                      <a:pt x="120" y="106"/>
                      <a:pt x="109" y="69"/>
                    </a:cubicBezTo>
                    <a:cubicBezTo>
                      <a:pt x="99" y="25"/>
                      <a:pt x="88" y="0"/>
                      <a:pt x="7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9"/>
              <p:cNvSpPr/>
              <p:nvPr/>
            </p:nvSpPr>
            <p:spPr>
              <a:xfrm>
                <a:off x="-652881" y="1501585"/>
                <a:ext cx="104697" cy="35980"/>
              </a:xfrm>
              <a:custGeom>
                <a:avLst/>
                <a:gdLst/>
                <a:ahLst/>
                <a:cxnLst/>
                <a:rect l="l" t="t" r="r" b="b"/>
                <a:pathLst>
                  <a:path w="1420" h="488" extrusionOk="0">
                    <a:moveTo>
                      <a:pt x="216" y="1"/>
                    </a:moveTo>
                    <a:cubicBezTo>
                      <a:pt x="159" y="1"/>
                      <a:pt x="103" y="51"/>
                      <a:pt x="46" y="119"/>
                    </a:cubicBezTo>
                    <a:cubicBezTo>
                      <a:pt x="35" y="130"/>
                      <a:pt x="12" y="235"/>
                      <a:pt x="12" y="306"/>
                    </a:cubicBezTo>
                    <a:cubicBezTo>
                      <a:pt x="1" y="402"/>
                      <a:pt x="35" y="448"/>
                      <a:pt x="57" y="448"/>
                    </a:cubicBezTo>
                    <a:cubicBezTo>
                      <a:pt x="87" y="454"/>
                      <a:pt x="120" y="456"/>
                      <a:pt x="154" y="456"/>
                    </a:cubicBezTo>
                    <a:cubicBezTo>
                      <a:pt x="188" y="456"/>
                      <a:pt x="223" y="454"/>
                      <a:pt x="259" y="448"/>
                    </a:cubicBezTo>
                    <a:cubicBezTo>
                      <a:pt x="362" y="431"/>
                      <a:pt x="459" y="370"/>
                      <a:pt x="558" y="370"/>
                    </a:cubicBezTo>
                    <a:cubicBezTo>
                      <a:pt x="596" y="370"/>
                      <a:pt x="634" y="379"/>
                      <a:pt x="673" y="402"/>
                    </a:cubicBezTo>
                    <a:cubicBezTo>
                      <a:pt x="767" y="459"/>
                      <a:pt x="863" y="437"/>
                      <a:pt x="957" y="448"/>
                    </a:cubicBezTo>
                    <a:cubicBezTo>
                      <a:pt x="966" y="449"/>
                      <a:pt x="975" y="449"/>
                      <a:pt x="984" y="449"/>
                    </a:cubicBezTo>
                    <a:cubicBezTo>
                      <a:pt x="1032" y="449"/>
                      <a:pt x="1079" y="437"/>
                      <a:pt x="1127" y="437"/>
                    </a:cubicBezTo>
                    <a:cubicBezTo>
                      <a:pt x="1165" y="437"/>
                      <a:pt x="1203" y="445"/>
                      <a:pt x="1241" y="473"/>
                    </a:cubicBezTo>
                    <a:cubicBezTo>
                      <a:pt x="1252" y="484"/>
                      <a:pt x="1263" y="488"/>
                      <a:pt x="1274" y="488"/>
                    </a:cubicBezTo>
                    <a:cubicBezTo>
                      <a:pt x="1298" y="488"/>
                      <a:pt x="1323" y="466"/>
                      <a:pt x="1349" y="448"/>
                    </a:cubicBezTo>
                    <a:cubicBezTo>
                      <a:pt x="1371" y="437"/>
                      <a:pt x="1383" y="377"/>
                      <a:pt x="1420" y="295"/>
                    </a:cubicBezTo>
                    <a:cubicBezTo>
                      <a:pt x="1371" y="212"/>
                      <a:pt x="1360" y="153"/>
                      <a:pt x="1323" y="130"/>
                    </a:cubicBezTo>
                    <a:cubicBezTo>
                      <a:pt x="1278" y="93"/>
                      <a:pt x="1229" y="59"/>
                      <a:pt x="1181" y="59"/>
                    </a:cubicBezTo>
                    <a:cubicBezTo>
                      <a:pt x="1028" y="34"/>
                      <a:pt x="886" y="22"/>
                      <a:pt x="733" y="22"/>
                    </a:cubicBezTo>
                    <a:cubicBezTo>
                      <a:pt x="685" y="34"/>
                      <a:pt x="639" y="70"/>
                      <a:pt x="554" y="105"/>
                    </a:cubicBezTo>
                    <a:cubicBezTo>
                      <a:pt x="522" y="47"/>
                      <a:pt x="478" y="13"/>
                      <a:pt x="431" y="13"/>
                    </a:cubicBezTo>
                    <a:cubicBezTo>
                      <a:pt x="410" y="13"/>
                      <a:pt x="388" y="20"/>
                      <a:pt x="367" y="34"/>
                    </a:cubicBezTo>
                    <a:cubicBezTo>
                      <a:pt x="359" y="37"/>
                      <a:pt x="352" y="38"/>
                      <a:pt x="344" y="38"/>
                    </a:cubicBezTo>
                    <a:cubicBezTo>
                      <a:pt x="316" y="38"/>
                      <a:pt x="288" y="20"/>
                      <a:pt x="259" y="11"/>
                    </a:cubicBezTo>
                    <a:cubicBezTo>
                      <a:pt x="245" y="4"/>
                      <a:pt x="230" y="1"/>
                      <a:pt x="21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9"/>
              <p:cNvSpPr/>
              <p:nvPr/>
            </p:nvSpPr>
            <p:spPr>
              <a:xfrm>
                <a:off x="-722777" y="1320946"/>
                <a:ext cx="30672" cy="23741"/>
              </a:xfrm>
              <a:custGeom>
                <a:avLst/>
                <a:gdLst/>
                <a:ahLst/>
                <a:cxnLst/>
                <a:rect l="l" t="t" r="r" b="b"/>
                <a:pathLst>
                  <a:path w="416" h="322" extrusionOk="0">
                    <a:moveTo>
                      <a:pt x="49" y="0"/>
                    </a:moveTo>
                    <a:cubicBezTo>
                      <a:pt x="26" y="0"/>
                      <a:pt x="1" y="15"/>
                      <a:pt x="1" y="120"/>
                    </a:cubicBezTo>
                    <a:cubicBezTo>
                      <a:pt x="1" y="298"/>
                      <a:pt x="26" y="321"/>
                      <a:pt x="60" y="321"/>
                    </a:cubicBezTo>
                    <a:cubicBezTo>
                      <a:pt x="120" y="321"/>
                      <a:pt x="180" y="310"/>
                      <a:pt x="251" y="310"/>
                    </a:cubicBezTo>
                    <a:cubicBezTo>
                      <a:pt x="259" y="312"/>
                      <a:pt x="268" y="313"/>
                      <a:pt x="277" y="313"/>
                    </a:cubicBezTo>
                    <a:cubicBezTo>
                      <a:pt x="318" y="313"/>
                      <a:pt x="367" y="288"/>
                      <a:pt x="415" y="191"/>
                    </a:cubicBezTo>
                    <a:cubicBezTo>
                      <a:pt x="381" y="37"/>
                      <a:pt x="356" y="26"/>
                      <a:pt x="333" y="15"/>
                    </a:cubicBezTo>
                    <a:cubicBezTo>
                      <a:pt x="256" y="8"/>
                      <a:pt x="224" y="8"/>
                      <a:pt x="191" y="8"/>
                    </a:cubicBezTo>
                    <a:cubicBezTo>
                      <a:pt x="158" y="8"/>
                      <a:pt x="126" y="8"/>
                      <a:pt x="4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9"/>
              <p:cNvSpPr/>
              <p:nvPr/>
            </p:nvSpPr>
            <p:spPr>
              <a:xfrm>
                <a:off x="-734869" y="1320798"/>
                <a:ext cx="7815" cy="21308"/>
              </a:xfrm>
              <a:custGeom>
                <a:avLst/>
                <a:gdLst/>
                <a:ahLst/>
                <a:cxnLst/>
                <a:rect l="l" t="t" r="r" b="b"/>
                <a:pathLst>
                  <a:path w="106" h="289" extrusionOk="0">
                    <a:moveTo>
                      <a:pt x="48" y="1"/>
                    </a:moveTo>
                    <a:cubicBezTo>
                      <a:pt x="23" y="1"/>
                      <a:pt x="7" y="78"/>
                      <a:pt x="0" y="229"/>
                    </a:cubicBezTo>
                    <a:cubicBezTo>
                      <a:pt x="28" y="266"/>
                      <a:pt x="47" y="289"/>
                      <a:pt x="61" y="289"/>
                    </a:cubicBezTo>
                    <a:cubicBezTo>
                      <a:pt x="82" y="289"/>
                      <a:pt x="91" y="235"/>
                      <a:pt x="105" y="99"/>
                    </a:cubicBezTo>
                    <a:cubicBezTo>
                      <a:pt x="83" y="33"/>
                      <a:pt x="64" y="1"/>
                      <a:pt x="4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9"/>
              <p:cNvSpPr/>
              <p:nvPr/>
            </p:nvSpPr>
            <p:spPr>
              <a:xfrm>
                <a:off x="-503061" y="1315416"/>
                <a:ext cx="128364" cy="34874"/>
              </a:xfrm>
              <a:custGeom>
                <a:avLst/>
                <a:gdLst/>
                <a:ahLst/>
                <a:cxnLst/>
                <a:rect l="l" t="t" r="r" b="b"/>
                <a:pathLst>
                  <a:path w="1741" h="473" extrusionOk="0">
                    <a:moveTo>
                      <a:pt x="588" y="0"/>
                    </a:moveTo>
                    <a:cubicBezTo>
                      <a:pt x="529" y="0"/>
                      <a:pt x="476" y="54"/>
                      <a:pt x="415" y="64"/>
                    </a:cubicBezTo>
                    <a:cubicBezTo>
                      <a:pt x="321" y="75"/>
                      <a:pt x="239" y="112"/>
                      <a:pt x="142" y="124"/>
                    </a:cubicBezTo>
                    <a:cubicBezTo>
                      <a:pt x="134" y="128"/>
                      <a:pt x="127" y="130"/>
                      <a:pt x="121" y="130"/>
                    </a:cubicBezTo>
                    <a:cubicBezTo>
                      <a:pt x="110" y="130"/>
                      <a:pt x="99" y="123"/>
                      <a:pt x="83" y="101"/>
                    </a:cubicBezTo>
                    <a:cubicBezTo>
                      <a:pt x="77" y="88"/>
                      <a:pt x="71" y="83"/>
                      <a:pt x="65" y="83"/>
                    </a:cubicBezTo>
                    <a:cubicBezTo>
                      <a:pt x="47" y="83"/>
                      <a:pt x="28" y="125"/>
                      <a:pt x="1" y="161"/>
                    </a:cubicBezTo>
                    <a:cubicBezTo>
                      <a:pt x="10" y="361"/>
                      <a:pt x="30" y="399"/>
                      <a:pt x="50" y="399"/>
                    </a:cubicBezTo>
                    <a:cubicBezTo>
                      <a:pt x="53" y="399"/>
                      <a:pt x="57" y="398"/>
                      <a:pt x="60" y="396"/>
                    </a:cubicBezTo>
                    <a:cubicBezTo>
                      <a:pt x="80" y="385"/>
                      <a:pt x="99" y="380"/>
                      <a:pt x="118" y="380"/>
                    </a:cubicBezTo>
                    <a:cubicBezTo>
                      <a:pt x="181" y="380"/>
                      <a:pt x="245" y="430"/>
                      <a:pt x="310" y="467"/>
                    </a:cubicBezTo>
                    <a:cubicBezTo>
                      <a:pt x="310" y="467"/>
                      <a:pt x="315" y="472"/>
                      <a:pt x="318" y="472"/>
                    </a:cubicBezTo>
                    <a:cubicBezTo>
                      <a:pt x="320" y="472"/>
                      <a:pt x="321" y="471"/>
                      <a:pt x="321" y="467"/>
                    </a:cubicBezTo>
                    <a:cubicBezTo>
                      <a:pt x="339" y="408"/>
                      <a:pt x="358" y="391"/>
                      <a:pt x="379" y="391"/>
                    </a:cubicBezTo>
                    <a:cubicBezTo>
                      <a:pt x="406" y="391"/>
                      <a:pt x="434" y="422"/>
                      <a:pt x="461" y="422"/>
                    </a:cubicBezTo>
                    <a:cubicBezTo>
                      <a:pt x="465" y="422"/>
                      <a:pt x="470" y="421"/>
                      <a:pt x="475" y="419"/>
                    </a:cubicBezTo>
                    <a:cubicBezTo>
                      <a:pt x="509" y="396"/>
                      <a:pt x="545" y="419"/>
                      <a:pt x="580" y="359"/>
                    </a:cubicBezTo>
                    <a:cubicBezTo>
                      <a:pt x="599" y="325"/>
                      <a:pt x="623" y="310"/>
                      <a:pt x="650" y="310"/>
                    </a:cubicBezTo>
                    <a:cubicBezTo>
                      <a:pt x="659" y="310"/>
                      <a:pt x="667" y="311"/>
                      <a:pt x="676" y="314"/>
                    </a:cubicBezTo>
                    <a:cubicBezTo>
                      <a:pt x="684" y="317"/>
                      <a:pt x="692" y="318"/>
                      <a:pt x="701" y="318"/>
                    </a:cubicBezTo>
                    <a:cubicBezTo>
                      <a:pt x="722" y="318"/>
                      <a:pt x="743" y="310"/>
                      <a:pt x="764" y="310"/>
                    </a:cubicBezTo>
                    <a:cubicBezTo>
                      <a:pt x="793" y="310"/>
                      <a:pt x="822" y="325"/>
                      <a:pt x="852" y="396"/>
                    </a:cubicBezTo>
                    <a:cubicBezTo>
                      <a:pt x="858" y="420"/>
                      <a:pt x="866" y="428"/>
                      <a:pt x="877" y="428"/>
                    </a:cubicBezTo>
                    <a:cubicBezTo>
                      <a:pt x="888" y="428"/>
                      <a:pt x="900" y="419"/>
                      <a:pt x="912" y="407"/>
                    </a:cubicBezTo>
                    <a:cubicBezTo>
                      <a:pt x="921" y="387"/>
                      <a:pt x="933" y="380"/>
                      <a:pt x="945" y="380"/>
                    </a:cubicBezTo>
                    <a:cubicBezTo>
                      <a:pt x="963" y="380"/>
                      <a:pt x="981" y="394"/>
                      <a:pt x="994" y="407"/>
                    </a:cubicBezTo>
                    <a:cubicBezTo>
                      <a:pt x="1040" y="422"/>
                      <a:pt x="1081" y="447"/>
                      <a:pt x="1123" y="447"/>
                    </a:cubicBezTo>
                    <a:cubicBezTo>
                      <a:pt x="1147" y="447"/>
                      <a:pt x="1170" y="440"/>
                      <a:pt x="1195" y="419"/>
                    </a:cubicBezTo>
                    <a:cubicBezTo>
                      <a:pt x="1214" y="402"/>
                      <a:pt x="1232" y="399"/>
                      <a:pt x="1249" y="399"/>
                    </a:cubicBezTo>
                    <a:cubicBezTo>
                      <a:pt x="1258" y="399"/>
                      <a:pt x="1267" y="400"/>
                      <a:pt x="1276" y="400"/>
                    </a:cubicBezTo>
                    <a:cubicBezTo>
                      <a:pt x="1285" y="400"/>
                      <a:pt x="1294" y="399"/>
                      <a:pt x="1303" y="396"/>
                    </a:cubicBezTo>
                    <a:cubicBezTo>
                      <a:pt x="1337" y="396"/>
                      <a:pt x="1368" y="410"/>
                      <a:pt x="1397" y="410"/>
                    </a:cubicBezTo>
                    <a:cubicBezTo>
                      <a:pt x="1429" y="410"/>
                      <a:pt x="1459" y="393"/>
                      <a:pt x="1490" y="325"/>
                    </a:cubicBezTo>
                    <a:lnTo>
                      <a:pt x="1502" y="325"/>
                    </a:lnTo>
                    <a:cubicBezTo>
                      <a:pt x="1528" y="383"/>
                      <a:pt x="1555" y="399"/>
                      <a:pt x="1582" y="399"/>
                    </a:cubicBezTo>
                    <a:cubicBezTo>
                      <a:pt x="1616" y="399"/>
                      <a:pt x="1652" y="374"/>
                      <a:pt x="1689" y="374"/>
                    </a:cubicBezTo>
                    <a:cubicBezTo>
                      <a:pt x="1702" y="374"/>
                      <a:pt x="1715" y="377"/>
                      <a:pt x="1729" y="385"/>
                    </a:cubicBezTo>
                    <a:lnTo>
                      <a:pt x="1740" y="385"/>
                    </a:lnTo>
                    <a:lnTo>
                      <a:pt x="1740" y="30"/>
                    </a:lnTo>
                    <a:cubicBezTo>
                      <a:pt x="1716" y="64"/>
                      <a:pt x="1693" y="72"/>
                      <a:pt x="1671" y="72"/>
                    </a:cubicBezTo>
                    <a:cubicBezTo>
                      <a:pt x="1651" y="72"/>
                      <a:pt x="1632" y="65"/>
                      <a:pt x="1611" y="65"/>
                    </a:cubicBezTo>
                    <a:cubicBezTo>
                      <a:pt x="1599" y="65"/>
                      <a:pt x="1586" y="68"/>
                      <a:pt x="1573" y="75"/>
                    </a:cubicBezTo>
                    <a:cubicBezTo>
                      <a:pt x="1566" y="84"/>
                      <a:pt x="1555" y="95"/>
                      <a:pt x="1545" y="95"/>
                    </a:cubicBezTo>
                    <a:cubicBezTo>
                      <a:pt x="1538" y="95"/>
                      <a:pt x="1532" y="90"/>
                      <a:pt x="1527" y="75"/>
                    </a:cubicBezTo>
                    <a:cubicBezTo>
                      <a:pt x="1508" y="21"/>
                      <a:pt x="1486" y="4"/>
                      <a:pt x="1465" y="4"/>
                    </a:cubicBezTo>
                    <a:cubicBezTo>
                      <a:pt x="1445" y="4"/>
                      <a:pt x="1426" y="18"/>
                      <a:pt x="1408" y="30"/>
                    </a:cubicBezTo>
                    <a:cubicBezTo>
                      <a:pt x="1349" y="64"/>
                      <a:pt x="1303" y="41"/>
                      <a:pt x="1244" y="64"/>
                    </a:cubicBezTo>
                    <a:cubicBezTo>
                      <a:pt x="1201" y="85"/>
                      <a:pt x="1159" y="93"/>
                      <a:pt x="1116" y="93"/>
                    </a:cubicBezTo>
                    <a:cubicBezTo>
                      <a:pt x="992" y="93"/>
                      <a:pt x="870" y="24"/>
                      <a:pt x="747" y="4"/>
                    </a:cubicBezTo>
                    <a:cubicBezTo>
                      <a:pt x="740" y="2"/>
                      <a:pt x="732" y="1"/>
                      <a:pt x="725" y="1"/>
                    </a:cubicBezTo>
                    <a:cubicBezTo>
                      <a:pt x="702" y="1"/>
                      <a:pt x="676" y="9"/>
                      <a:pt x="649" y="9"/>
                    </a:cubicBezTo>
                    <a:cubicBezTo>
                      <a:pt x="638" y="9"/>
                      <a:pt x="627" y="8"/>
                      <a:pt x="616" y="4"/>
                    </a:cubicBezTo>
                    <a:cubicBezTo>
                      <a:pt x="607" y="1"/>
                      <a:pt x="597" y="0"/>
                      <a:pt x="58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a:off x="-593675" y="1311951"/>
                <a:ext cx="87370" cy="37086"/>
              </a:xfrm>
              <a:custGeom>
                <a:avLst/>
                <a:gdLst/>
                <a:ahLst/>
                <a:cxnLst/>
                <a:rect l="l" t="t" r="r" b="b"/>
                <a:pathLst>
                  <a:path w="1185" h="503" extrusionOk="0">
                    <a:moveTo>
                      <a:pt x="377" y="1"/>
                    </a:moveTo>
                    <a:cubicBezTo>
                      <a:pt x="280" y="1"/>
                      <a:pt x="184" y="29"/>
                      <a:pt x="83" y="51"/>
                    </a:cubicBezTo>
                    <a:cubicBezTo>
                      <a:pt x="49" y="66"/>
                      <a:pt x="23" y="159"/>
                      <a:pt x="1" y="301"/>
                    </a:cubicBezTo>
                    <a:cubicBezTo>
                      <a:pt x="46" y="419"/>
                      <a:pt x="99" y="468"/>
                      <a:pt x="147" y="468"/>
                    </a:cubicBezTo>
                    <a:cubicBezTo>
                      <a:pt x="162" y="468"/>
                      <a:pt x="177" y="463"/>
                      <a:pt x="191" y="454"/>
                    </a:cubicBezTo>
                    <a:cubicBezTo>
                      <a:pt x="243" y="436"/>
                      <a:pt x="291" y="416"/>
                      <a:pt x="339" y="416"/>
                    </a:cubicBezTo>
                    <a:cubicBezTo>
                      <a:pt x="379" y="416"/>
                      <a:pt x="419" y="429"/>
                      <a:pt x="461" y="466"/>
                    </a:cubicBezTo>
                    <a:cubicBezTo>
                      <a:pt x="467" y="473"/>
                      <a:pt x="474" y="475"/>
                      <a:pt x="481" y="475"/>
                    </a:cubicBezTo>
                    <a:cubicBezTo>
                      <a:pt x="495" y="475"/>
                      <a:pt x="508" y="464"/>
                      <a:pt x="522" y="464"/>
                    </a:cubicBezTo>
                    <a:cubicBezTo>
                      <a:pt x="525" y="464"/>
                      <a:pt x="528" y="464"/>
                      <a:pt x="531" y="466"/>
                    </a:cubicBezTo>
                    <a:cubicBezTo>
                      <a:pt x="628" y="466"/>
                      <a:pt x="733" y="491"/>
                      <a:pt x="829" y="491"/>
                    </a:cubicBezTo>
                    <a:cubicBezTo>
                      <a:pt x="923" y="503"/>
                      <a:pt x="1005" y="503"/>
                      <a:pt x="1099" y="503"/>
                    </a:cubicBezTo>
                    <a:cubicBezTo>
                      <a:pt x="1136" y="503"/>
                      <a:pt x="1159" y="432"/>
                      <a:pt x="1184" y="208"/>
                    </a:cubicBezTo>
                    <a:cubicBezTo>
                      <a:pt x="1159" y="159"/>
                      <a:pt x="1136" y="77"/>
                      <a:pt x="1113" y="66"/>
                    </a:cubicBezTo>
                    <a:cubicBezTo>
                      <a:pt x="1100" y="62"/>
                      <a:pt x="1086" y="60"/>
                      <a:pt x="1071" y="60"/>
                    </a:cubicBezTo>
                    <a:cubicBezTo>
                      <a:pt x="1033" y="60"/>
                      <a:pt x="992" y="72"/>
                      <a:pt x="957" y="88"/>
                    </a:cubicBezTo>
                    <a:cubicBezTo>
                      <a:pt x="938" y="96"/>
                      <a:pt x="919" y="99"/>
                      <a:pt x="900" y="99"/>
                    </a:cubicBezTo>
                    <a:cubicBezTo>
                      <a:pt x="875" y="99"/>
                      <a:pt x="849" y="95"/>
                      <a:pt x="824" y="95"/>
                    </a:cubicBezTo>
                    <a:cubicBezTo>
                      <a:pt x="786" y="95"/>
                      <a:pt x="748" y="103"/>
                      <a:pt x="710" y="148"/>
                    </a:cubicBezTo>
                    <a:cubicBezTo>
                      <a:pt x="651" y="29"/>
                      <a:pt x="591" y="51"/>
                      <a:pt x="531" y="29"/>
                    </a:cubicBezTo>
                    <a:cubicBezTo>
                      <a:pt x="479" y="8"/>
                      <a:pt x="428" y="1"/>
                      <a:pt x="37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9"/>
              <p:cNvSpPr/>
              <p:nvPr/>
            </p:nvSpPr>
            <p:spPr>
              <a:xfrm>
                <a:off x="-1287698" y="3386283"/>
                <a:ext cx="21824" cy="27722"/>
              </a:xfrm>
              <a:custGeom>
                <a:avLst/>
                <a:gdLst/>
                <a:ahLst/>
                <a:cxnLst/>
                <a:rect l="l" t="t" r="r" b="b"/>
                <a:pathLst>
                  <a:path w="296" h="376" extrusionOk="0">
                    <a:moveTo>
                      <a:pt x="38" y="1"/>
                    </a:moveTo>
                    <a:cubicBezTo>
                      <a:pt x="26" y="1"/>
                      <a:pt x="12" y="61"/>
                      <a:pt x="1" y="131"/>
                    </a:cubicBezTo>
                    <a:cubicBezTo>
                      <a:pt x="60" y="296"/>
                      <a:pt x="120" y="356"/>
                      <a:pt x="179" y="367"/>
                    </a:cubicBezTo>
                    <a:cubicBezTo>
                      <a:pt x="192" y="371"/>
                      <a:pt x="205" y="376"/>
                      <a:pt x="217" y="376"/>
                    </a:cubicBezTo>
                    <a:cubicBezTo>
                      <a:pt x="250" y="376"/>
                      <a:pt x="279" y="345"/>
                      <a:pt x="296" y="191"/>
                    </a:cubicBezTo>
                    <a:cubicBezTo>
                      <a:pt x="284" y="97"/>
                      <a:pt x="273" y="12"/>
                      <a:pt x="250" y="12"/>
                    </a:cubicBezTo>
                    <a:cubicBezTo>
                      <a:pt x="179" y="1"/>
                      <a:pt x="108" y="1"/>
                      <a:pt x="3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9"/>
              <p:cNvSpPr/>
              <p:nvPr/>
            </p:nvSpPr>
            <p:spPr>
              <a:xfrm>
                <a:off x="-1262334" y="3387167"/>
                <a:ext cx="7963" cy="23741"/>
              </a:xfrm>
              <a:custGeom>
                <a:avLst/>
                <a:gdLst/>
                <a:ahLst/>
                <a:cxnLst/>
                <a:rect l="l" t="t" r="r" b="b"/>
                <a:pathLst>
                  <a:path w="108" h="322" extrusionOk="0">
                    <a:moveTo>
                      <a:pt x="0" y="0"/>
                    </a:moveTo>
                    <a:lnTo>
                      <a:pt x="0" y="0"/>
                    </a:lnTo>
                    <a:cubicBezTo>
                      <a:pt x="9" y="226"/>
                      <a:pt x="29" y="321"/>
                      <a:pt x="54" y="321"/>
                    </a:cubicBezTo>
                    <a:cubicBezTo>
                      <a:pt x="60" y="321"/>
                      <a:pt x="65" y="317"/>
                      <a:pt x="71" y="310"/>
                    </a:cubicBezTo>
                    <a:cubicBezTo>
                      <a:pt x="82" y="284"/>
                      <a:pt x="94" y="227"/>
                      <a:pt x="94" y="168"/>
                    </a:cubicBezTo>
                    <a:cubicBezTo>
                      <a:pt x="108" y="131"/>
                      <a:pt x="82" y="49"/>
                      <a:pt x="82" y="37"/>
                    </a:cubicBezTo>
                    <a:cubicBezTo>
                      <a:pt x="60" y="14"/>
                      <a:pt x="37" y="14"/>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9"/>
              <p:cNvSpPr/>
              <p:nvPr/>
            </p:nvSpPr>
            <p:spPr>
              <a:xfrm>
                <a:off x="-1251054" y="3385324"/>
                <a:ext cx="11354" cy="24847"/>
              </a:xfrm>
              <a:custGeom>
                <a:avLst/>
                <a:gdLst/>
                <a:ahLst/>
                <a:cxnLst/>
                <a:rect l="l" t="t" r="r" b="b"/>
                <a:pathLst>
                  <a:path w="154" h="337" extrusionOk="0">
                    <a:moveTo>
                      <a:pt x="94" y="0"/>
                    </a:moveTo>
                    <a:cubicBezTo>
                      <a:pt x="64" y="0"/>
                      <a:pt x="30" y="63"/>
                      <a:pt x="0" y="181"/>
                    </a:cubicBezTo>
                    <a:cubicBezTo>
                      <a:pt x="10" y="295"/>
                      <a:pt x="32" y="337"/>
                      <a:pt x="52" y="337"/>
                    </a:cubicBezTo>
                    <a:cubicBezTo>
                      <a:pt x="55" y="337"/>
                      <a:pt x="57" y="336"/>
                      <a:pt x="60" y="335"/>
                    </a:cubicBezTo>
                    <a:cubicBezTo>
                      <a:pt x="83" y="335"/>
                      <a:pt x="108" y="323"/>
                      <a:pt x="142" y="286"/>
                    </a:cubicBezTo>
                    <a:cubicBezTo>
                      <a:pt x="154" y="264"/>
                      <a:pt x="154" y="133"/>
                      <a:pt x="142" y="74"/>
                    </a:cubicBezTo>
                    <a:cubicBezTo>
                      <a:pt x="129" y="24"/>
                      <a:pt x="113" y="0"/>
                      <a:pt x="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9"/>
              <p:cNvSpPr/>
              <p:nvPr/>
            </p:nvSpPr>
            <p:spPr>
              <a:xfrm>
                <a:off x="-1324268" y="3383776"/>
                <a:ext cx="33326" cy="28976"/>
              </a:xfrm>
              <a:custGeom>
                <a:avLst/>
                <a:gdLst/>
                <a:ahLst/>
                <a:cxnLst/>
                <a:rect l="l" t="t" r="r" b="b"/>
                <a:pathLst>
                  <a:path w="452" h="393" extrusionOk="0">
                    <a:moveTo>
                      <a:pt x="343" y="1"/>
                    </a:moveTo>
                    <a:cubicBezTo>
                      <a:pt x="281" y="1"/>
                      <a:pt x="219" y="55"/>
                      <a:pt x="161" y="55"/>
                    </a:cubicBezTo>
                    <a:cubicBezTo>
                      <a:pt x="143" y="55"/>
                      <a:pt x="125" y="49"/>
                      <a:pt x="108" y="35"/>
                    </a:cubicBezTo>
                    <a:cubicBezTo>
                      <a:pt x="104" y="34"/>
                      <a:pt x="100" y="33"/>
                      <a:pt x="96" y="33"/>
                    </a:cubicBezTo>
                    <a:cubicBezTo>
                      <a:pt x="63" y="33"/>
                      <a:pt x="33" y="75"/>
                      <a:pt x="0" y="188"/>
                    </a:cubicBezTo>
                    <a:cubicBezTo>
                      <a:pt x="75" y="369"/>
                      <a:pt x="148" y="390"/>
                      <a:pt x="222" y="390"/>
                    </a:cubicBezTo>
                    <a:cubicBezTo>
                      <a:pt x="245" y="390"/>
                      <a:pt x="268" y="388"/>
                      <a:pt x="292" y="388"/>
                    </a:cubicBezTo>
                    <a:cubicBezTo>
                      <a:pt x="302" y="388"/>
                      <a:pt x="311" y="389"/>
                      <a:pt x="321" y="390"/>
                    </a:cubicBezTo>
                    <a:cubicBezTo>
                      <a:pt x="328" y="391"/>
                      <a:pt x="335" y="393"/>
                      <a:pt x="342" y="393"/>
                    </a:cubicBezTo>
                    <a:cubicBezTo>
                      <a:pt x="378" y="393"/>
                      <a:pt x="411" y="358"/>
                      <a:pt x="451" y="188"/>
                    </a:cubicBezTo>
                    <a:cubicBezTo>
                      <a:pt x="426" y="131"/>
                      <a:pt x="426" y="46"/>
                      <a:pt x="403" y="24"/>
                    </a:cubicBezTo>
                    <a:cubicBezTo>
                      <a:pt x="392" y="1"/>
                      <a:pt x="366" y="1"/>
                      <a:pt x="34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9"/>
              <p:cNvSpPr/>
              <p:nvPr/>
            </p:nvSpPr>
            <p:spPr>
              <a:xfrm>
                <a:off x="-1476004" y="3377730"/>
                <a:ext cx="97766" cy="42911"/>
              </a:xfrm>
              <a:custGeom>
                <a:avLst/>
                <a:gdLst/>
                <a:ahLst/>
                <a:cxnLst/>
                <a:rect l="l" t="t" r="r" b="b"/>
                <a:pathLst>
                  <a:path w="1326" h="582" extrusionOk="0">
                    <a:moveTo>
                      <a:pt x="37" y="1"/>
                    </a:moveTo>
                    <a:cubicBezTo>
                      <a:pt x="26" y="1"/>
                      <a:pt x="12" y="1"/>
                      <a:pt x="1" y="23"/>
                    </a:cubicBezTo>
                    <a:lnTo>
                      <a:pt x="1" y="497"/>
                    </a:lnTo>
                    <a:cubicBezTo>
                      <a:pt x="1" y="497"/>
                      <a:pt x="1" y="509"/>
                      <a:pt x="12" y="509"/>
                    </a:cubicBezTo>
                    <a:cubicBezTo>
                      <a:pt x="12" y="520"/>
                      <a:pt x="26" y="520"/>
                      <a:pt x="26" y="520"/>
                    </a:cubicBezTo>
                    <a:cubicBezTo>
                      <a:pt x="56" y="520"/>
                      <a:pt x="93" y="535"/>
                      <a:pt x="128" y="535"/>
                    </a:cubicBezTo>
                    <a:cubicBezTo>
                      <a:pt x="146" y="535"/>
                      <a:pt x="163" y="531"/>
                      <a:pt x="179" y="520"/>
                    </a:cubicBezTo>
                    <a:cubicBezTo>
                      <a:pt x="236" y="480"/>
                      <a:pt x="290" y="457"/>
                      <a:pt x="345" y="457"/>
                    </a:cubicBezTo>
                    <a:cubicBezTo>
                      <a:pt x="403" y="457"/>
                      <a:pt x="461" y="483"/>
                      <a:pt x="523" y="543"/>
                    </a:cubicBezTo>
                    <a:cubicBezTo>
                      <a:pt x="555" y="570"/>
                      <a:pt x="587" y="582"/>
                      <a:pt x="619" y="582"/>
                    </a:cubicBezTo>
                    <a:cubicBezTo>
                      <a:pt x="658" y="582"/>
                      <a:pt x="697" y="564"/>
                      <a:pt x="736" y="531"/>
                    </a:cubicBezTo>
                    <a:cubicBezTo>
                      <a:pt x="788" y="484"/>
                      <a:pt x="841" y="464"/>
                      <a:pt x="894" y="464"/>
                    </a:cubicBezTo>
                    <a:cubicBezTo>
                      <a:pt x="948" y="464"/>
                      <a:pt x="1001" y="484"/>
                      <a:pt x="1053" y="520"/>
                    </a:cubicBezTo>
                    <a:cubicBezTo>
                      <a:pt x="1074" y="533"/>
                      <a:pt x="1094" y="540"/>
                      <a:pt x="1113" y="540"/>
                    </a:cubicBezTo>
                    <a:cubicBezTo>
                      <a:pt x="1193" y="540"/>
                      <a:pt x="1259" y="422"/>
                      <a:pt x="1326" y="213"/>
                    </a:cubicBezTo>
                    <a:cubicBezTo>
                      <a:pt x="1252" y="129"/>
                      <a:pt x="1177" y="53"/>
                      <a:pt x="1103" y="53"/>
                    </a:cubicBezTo>
                    <a:cubicBezTo>
                      <a:pt x="1083" y="53"/>
                      <a:pt x="1062" y="59"/>
                      <a:pt x="1042" y="72"/>
                    </a:cubicBezTo>
                    <a:cubicBezTo>
                      <a:pt x="982" y="106"/>
                      <a:pt x="923" y="117"/>
                      <a:pt x="863" y="128"/>
                    </a:cubicBezTo>
                    <a:cubicBezTo>
                      <a:pt x="776" y="128"/>
                      <a:pt x="681" y="109"/>
                      <a:pt x="584" y="109"/>
                    </a:cubicBezTo>
                    <a:cubicBezTo>
                      <a:pt x="551" y="109"/>
                      <a:pt x="518" y="111"/>
                      <a:pt x="486" y="117"/>
                    </a:cubicBezTo>
                    <a:cubicBezTo>
                      <a:pt x="456" y="126"/>
                      <a:pt x="425" y="130"/>
                      <a:pt x="395" y="130"/>
                    </a:cubicBezTo>
                    <a:cubicBezTo>
                      <a:pt x="307" y="130"/>
                      <a:pt x="220" y="97"/>
                      <a:pt x="131" y="72"/>
                    </a:cubicBezTo>
                    <a:cubicBezTo>
                      <a:pt x="97" y="72"/>
                      <a:pt x="72" y="23"/>
                      <a:pt x="3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9"/>
              <p:cNvSpPr/>
              <p:nvPr/>
            </p:nvSpPr>
            <p:spPr>
              <a:xfrm>
                <a:off x="-1374699" y="3380237"/>
                <a:ext cx="47113" cy="31778"/>
              </a:xfrm>
              <a:custGeom>
                <a:avLst/>
                <a:gdLst/>
                <a:ahLst/>
                <a:cxnLst/>
                <a:rect l="l" t="t" r="r" b="b"/>
                <a:pathLst>
                  <a:path w="639" h="431" extrusionOk="0">
                    <a:moveTo>
                      <a:pt x="82" y="23"/>
                    </a:moveTo>
                    <a:cubicBezTo>
                      <a:pt x="71" y="23"/>
                      <a:pt x="57" y="38"/>
                      <a:pt x="34" y="72"/>
                    </a:cubicBezTo>
                    <a:cubicBezTo>
                      <a:pt x="23" y="108"/>
                      <a:pt x="11" y="154"/>
                      <a:pt x="0" y="213"/>
                    </a:cubicBezTo>
                    <a:cubicBezTo>
                      <a:pt x="57" y="378"/>
                      <a:pt x="57" y="392"/>
                      <a:pt x="116" y="404"/>
                    </a:cubicBezTo>
                    <a:cubicBezTo>
                      <a:pt x="204" y="420"/>
                      <a:pt x="283" y="431"/>
                      <a:pt x="367" y="431"/>
                    </a:cubicBezTo>
                    <a:cubicBezTo>
                      <a:pt x="397" y="431"/>
                      <a:pt x="428" y="429"/>
                      <a:pt x="460" y="426"/>
                    </a:cubicBezTo>
                    <a:cubicBezTo>
                      <a:pt x="508" y="415"/>
                      <a:pt x="568" y="378"/>
                      <a:pt x="639" y="250"/>
                    </a:cubicBezTo>
                    <a:cubicBezTo>
                      <a:pt x="613" y="202"/>
                      <a:pt x="602" y="165"/>
                      <a:pt x="590" y="154"/>
                    </a:cubicBezTo>
                    <a:cubicBezTo>
                      <a:pt x="426" y="1"/>
                      <a:pt x="258" y="38"/>
                      <a:pt x="82" y="23"/>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9"/>
              <p:cNvSpPr/>
              <p:nvPr/>
            </p:nvSpPr>
            <p:spPr>
              <a:xfrm>
                <a:off x="-1023449" y="3377730"/>
                <a:ext cx="195311" cy="42911"/>
              </a:xfrm>
              <a:custGeom>
                <a:avLst/>
                <a:gdLst/>
                <a:ahLst/>
                <a:cxnLst/>
                <a:rect l="l" t="t" r="r" b="b"/>
                <a:pathLst>
                  <a:path w="2649" h="582" extrusionOk="0">
                    <a:moveTo>
                      <a:pt x="1278" y="1"/>
                    </a:moveTo>
                    <a:cubicBezTo>
                      <a:pt x="1252" y="23"/>
                      <a:pt x="1218" y="72"/>
                      <a:pt x="1196" y="72"/>
                    </a:cubicBezTo>
                    <a:cubicBezTo>
                      <a:pt x="1107" y="97"/>
                      <a:pt x="1018" y="130"/>
                      <a:pt x="924" y="130"/>
                    </a:cubicBezTo>
                    <a:cubicBezTo>
                      <a:pt x="892" y="130"/>
                      <a:pt x="860" y="126"/>
                      <a:pt x="827" y="117"/>
                    </a:cubicBezTo>
                    <a:cubicBezTo>
                      <a:pt x="798" y="111"/>
                      <a:pt x="768" y="109"/>
                      <a:pt x="737" y="109"/>
                    </a:cubicBezTo>
                    <a:cubicBezTo>
                      <a:pt x="645" y="109"/>
                      <a:pt x="547" y="128"/>
                      <a:pt x="449" y="128"/>
                    </a:cubicBezTo>
                    <a:cubicBezTo>
                      <a:pt x="390" y="117"/>
                      <a:pt x="330" y="106"/>
                      <a:pt x="285" y="72"/>
                    </a:cubicBezTo>
                    <a:cubicBezTo>
                      <a:pt x="261" y="59"/>
                      <a:pt x="239" y="53"/>
                      <a:pt x="218" y="53"/>
                    </a:cubicBezTo>
                    <a:cubicBezTo>
                      <a:pt x="141" y="53"/>
                      <a:pt x="74" y="129"/>
                      <a:pt x="1" y="213"/>
                    </a:cubicBezTo>
                    <a:cubicBezTo>
                      <a:pt x="67" y="422"/>
                      <a:pt x="134" y="540"/>
                      <a:pt x="214" y="540"/>
                    </a:cubicBezTo>
                    <a:cubicBezTo>
                      <a:pt x="233" y="540"/>
                      <a:pt x="253" y="533"/>
                      <a:pt x="273" y="520"/>
                    </a:cubicBezTo>
                    <a:cubicBezTo>
                      <a:pt x="326" y="484"/>
                      <a:pt x="379" y="464"/>
                      <a:pt x="432" y="464"/>
                    </a:cubicBezTo>
                    <a:cubicBezTo>
                      <a:pt x="485" y="464"/>
                      <a:pt x="539" y="484"/>
                      <a:pt x="591" y="531"/>
                    </a:cubicBezTo>
                    <a:cubicBezTo>
                      <a:pt x="630" y="564"/>
                      <a:pt x="669" y="582"/>
                      <a:pt x="708" y="582"/>
                    </a:cubicBezTo>
                    <a:cubicBezTo>
                      <a:pt x="740" y="582"/>
                      <a:pt x="772" y="570"/>
                      <a:pt x="804" y="543"/>
                    </a:cubicBezTo>
                    <a:cubicBezTo>
                      <a:pt x="865" y="483"/>
                      <a:pt x="923" y="457"/>
                      <a:pt x="980" y="457"/>
                    </a:cubicBezTo>
                    <a:cubicBezTo>
                      <a:pt x="1035" y="457"/>
                      <a:pt x="1089" y="480"/>
                      <a:pt x="1147" y="520"/>
                    </a:cubicBezTo>
                    <a:cubicBezTo>
                      <a:pt x="1163" y="531"/>
                      <a:pt x="1179" y="535"/>
                      <a:pt x="1195" y="535"/>
                    </a:cubicBezTo>
                    <a:cubicBezTo>
                      <a:pt x="1227" y="535"/>
                      <a:pt x="1261" y="520"/>
                      <a:pt x="1301" y="520"/>
                    </a:cubicBezTo>
                    <a:cubicBezTo>
                      <a:pt x="1301" y="520"/>
                      <a:pt x="1312" y="520"/>
                      <a:pt x="1312" y="509"/>
                    </a:cubicBezTo>
                    <a:lnTo>
                      <a:pt x="1323" y="497"/>
                    </a:lnTo>
                    <a:cubicBezTo>
                      <a:pt x="1337" y="497"/>
                      <a:pt x="1337" y="509"/>
                      <a:pt x="1337" y="509"/>
                    </a:cubicBezTo>
                    <a:cubicBezTo>
                      <a:pt x="1349" y="520"/>
                      <a:pt x="1349" y="520"/>
                      <a:pt x="1360" y="520"/>
                    </a:cubicBezTo>
                    <a:cubicBezTo>
                      <a:pt x="1392" y="520"/>
                      <a:pt x="1423" y="535"/>
                      <a:pt x="1455" y="535"/>
                    </a:cubicBezTo>
                    <a:cubicBezTo>
                      <a:pt x="1470" y="535"/>
                      <a:pt x="1486" y="531"/>
                      <a:pt x="1502" y="520"/>
                    </a:cubicBezTo>
                    <a:cubicBezTo>
                      <a:pt x="1560" y="480"/>
                      <a:pt x="1617" y="457"/>
                      <a:pt x="1674" y="457"/>
                    </a:cubicBezTo>
                    <a:cubicBezTo>
                      <a:pt x="1735" y="457"/>
                      <a:pt x="1795" y="483"/>
                      <a:pt x="1857" y="543"/>
                    </a:cubicBezTo>
                    <a:cubicBezTo>
                      <a:pt x="1884" y="570"/>
                      <a:pt x="1913" y="582"/>
                      <a:pt x="1944" y="582"/>
                    </a:cubicBezTo>
                    <a:cubicBezTo>
                      <a:pt x="1981" y="582"/>
                      <a:pt x="2019" y="564"/>
                      <a:pt x="2058" y="531"/>
                    </a:cubicBezTo>
                    <a:cubicBezTo>
                      <a:pt x="2111" y="484"/>
                      <a:pt x="2167" y="464"/>
                      <a:pt x="2223" y="464"/>
                    </a:cubicBezTo>
                    <a:cubicBezTo>
                      <a:pt x="2279" y="464"/>
                      <a:pt x="2335" y="484"/>
                      <a:pt x="2387" y="520"/>
                    </a:cubicBezTo>
                    <a:cubicBezTo>
                      <a:pt x="2408" y="533"/>
                      <a:pt x="2428" y="540"/>
                      <a:pt x="2447" y="540"/>
                    </a:cubicBezTo>
                    <a:cubicBezTo>
                      <a:pt x="2526" y="540"/>
                      <a:pt x="2591" y="422"/>
                      <a:pt x="2649" y="213"/>
                    </a:cubicBezTo>
                    <a:cubicBezTo>
                      <a:pt x="2584" y="129"/>
                      <a:pt x="2512" y="53"/>
                      <a:pt x="2438" y="53"/>
                    </a:cubicBezTo>
                    <a:cubicBezTo>
                      <a:pt x="2418" y="53"/>
                      <a:pt x="2397" y="59"/>
                      <a:pt x="2376" y="72"/>
                    </a:cubicBezTo>
                    <a:cubicBezTo>
                      <a:pt x="2317" y="106"/>
                      <a:pt x="2260" y="117"/>
                      <a:pt x="2200" y="128"/>
                    </a:cubicBezTo>
                    <a:cubicBezTo>
                      <a:pt x="2102" y="128"/>
                      <a:pt x="2011" y="109"/>
                      <a:pt x="1916" y="109"/>
                    </a:cubicBezTo>
                    <a:cubicBezTo>
                      <a:pt x="1884" y="109"/>
                      <a:pt x="1853" y="111"/>
                      <a:pt x="1820" y="117"/>
                    </a:cubicBezTo>
                    <a:cubicBezTo>
                      <a:pt x="1790" y="126"/>
                      <a:pt x="1761" y="130"/>
                      <a:pt x="1731" y="130"/>
                    </a:cubicBezTo>
                    <a:cubicBezTo>
                      <a:pt x="1643" y="130"/>
                      <a:pt x="1554" y="97"/>
                      <a:pt x="1465" y="72"/>
                    </a:cubicBezTo>
                    <a:cubicBezTo>
                      <a:pt x="1431" y="72"/>
                      <a:pt x="1408" y="23"/>
                      <a:pt x="1372" y="1"/>
                    </a:cubicBezTo>
                    <a:cubicBezTo>
                      <a:pt x="1360" y="1"/>
                      <a:pt x="1337" y="1"/>
                      <a:pt x="1323" y="23"/>
                    </a:cubicBezTo>
                    <a:cubicBezTo>
                      <a:pt x="1312" y="1"/>
                      <a:pt x="1301" y="1"/>
                      <a:pt x="127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9"/>
              <p:cNvSpPr/>
              <p:nvPr/>
            </p:nvSpPr>
            <p:spPr>
              <a:xfrm>
                <a:off x="-1235349" y="3381269"/>
                <a:ext cx="210131" cy="35169"/>
              </a:xfrm>
              <a:custGeom>
                <a:avLst/>
                <a:gdLst/>
                <a:ahLst/>
                <a:cxnLst/>
                <a:rect l="l" t="t" r="r" b="b"/>
                <a:pathLst>
                  <a:path w="2850" h="477" extrusionOk="0">
                    <a:moveTo>
                      <a:pt x="140" y="1"/>
                    </a:moveTo>
                    <a:cubicBezTo>
                      <a:pt x="122" y="1"/>
                      <a:pt x="99" y="39"/>
                      <a:pt x="73" y="39"/>
                    </a:cubicBezTo>
                    <a:cubicBezTo>
                      <a:pt x="69" y="39"/>
                      <a:pt x="64" y="38"/>
                      <a:pt x="60" y="35"/>
                    </a:cubicBezTo>
                    <a:cubicBezTo>
                      <a:pt x="54" y="26"/>
                      <a:pt x="48" y="22"/>
                      <a:pt x="43" y="22"/>
                    </a:cubicBezTo>
                    <a:cubicBezTo>
                      <a:pt x="21" y="22"/>
                      <a:pt x="9" y="112"/>
                      <a:pt x="0" y="307"/>
                    </a:cubicBezTo>
                    <a:cubicBezTo>
                      <a:pt x="0" y="330"/>
                      <a:pt x="11" y="353"/>
                      <a:pt x="11" y="353"/>
                    </a:cubicBezTo>
                    <a:cubicBezTo>
                      <a:pt x="48" y="374"/>
                      <a:pt x="87" y="379"/>
                      <a:pt x="125" y="379"/>
                    </a:cubicBezTo>
                    <a:cubicBezTo>
                      <a:pt x="158" y="379"/>
                      <a:pt x="190" y="375"/>
                      <a:pt x="220" y="375"/>
                    </a:cubicBezTo>
                    <a:cubicBezTo>
                      <a:pt x="234" y="375"/>
                      <a:pt x="248" y="376"/>
                      <a:pt x="261" y="378"/>
                    </a:cubicBezTo>
                    <a:cubicBezTo>
                      <a:pt x="286" y="384"/>
                      <a:pt x="311" y="386"/>
                      <a:pt x="336" y="386"/>
                    </a:cubicBezTo>
                    <a:cubicBezTo>
                      <a:pt x="417" y="386"/>
                      <a:pt x="499" y="364"/>
                      <a:pt x="579" y="364"/>
                    </a:cubicBezTo>
                    <a:cubicBezTo>
                      <a:pt x="664" y="364"/>
                      <a:pt x="746" y="364"/>
                      <a:pt x="829" y="378"/>
                    </a:cubicBezTo>
                    <a:cubicBezTo>
                      <a:pt x="877" y="390"/>
                      <a:pt x="934" y="435"/>
                      <a:pt x="982" y="435"/>
                    </a:cubicBezTo>
                    <a:cubicBezTo>
                      <a:pt x="1101" y="449"/>
                      <a:pt x="1218" y="449"/>
                      <a:pt x="1337" y="449"/>
                    </a:cubicBezTo>
                    <a:lnTo>
                      <a:pt x="1740" y="449"/>
                    </a:lnTo>
                    <a:cubicBezTo>
                      <a:pt x="1819" y="449"/>
                      <a:pt x="1897" y="436"/>
                      <a:pt x="1975" y="436"/>
                    </a:cubicBezTo>
                    <a:cubicBezTo>
                      <a:pt x="2026" y="436"/>
                      <a:pt x="2077" y="441"/>
                      <a:pt x="2128" y="461"/>
                    </a:cubicBezTo>
                    <a:cubicBezTo>
                      <a:pt x="2152" y="472"/>
                      <a:pt x="2176" y="477"/>
                      <a:pt x="2200" y="477"/>
                    </a:cubicBezTo>
                    <a:cubicBezTo>
                      <a:pt x="2275" y="477"/>
                      <a:pt x="2353" y="428"/>
                      <a:pt x="2424" y="364"/>
                    </a:cubicBezTo>
                    <a:cubicBezTo>
                      <a:pt x="2436" y="358"/>
                      <a:pt x="2448" y="356"/>
                      <a:pt x="2460" y="356"/>
                    </a:cubicBezTo>
                    <a:cubicBezTo>
                      <a:pt x="2472" y="356"/>
                      <a:pt x="2483" y="358"/>
                      <a:pt x="2495" y="364"/>
                    </a:cubicBezTo>
                    <a:cubicBezTo>
                      <a:pt x="2574" y="385"/>
                      <a:pt x="2651" y="444"/>
                      <a:pt x="2728" y="444"/>
                    </a:cubicBezTo>
                    <a:cubicBezTo>
                      <a:pt x="2745" y="444"/>
                      <a:pt x="2762" y="442"/>
                      <a:pt x="2778" y="435"/>
                    </a:cubicBezTo>
                    <a:cubicBezTo>
                      <a:pt x="2804" y="435"/>
                      <a:pt x="2827" y="435"/>
                      <a:pt x="2849" y="293"/>
                    </a:cubicBezTo>
                    <a:cubicBezTo>
                      <a:pt x="2839" y="75"/>
                      <a:pt x="2819" y="8"/>
                      <a:pt x="2787" y="8"/>
                    </a:cubicBezTo>
                    <a:cubicBezTo>
                      <a:pt x="2784" y="8"/>
                      <a:pt x="2781" y="8"/>
                      <a:pt x="2778" y="9"/>
                    </a:cubicBezTo>
                    <a:cubicBezTo>
                      <a:pt x="2673" y="69"/>
                      <a:pt x="2566" y="69"/>
                      <a:pt x="2461" y="69"/>
                    </a:cubicBezTo>
                    <a:cubicBezTo>
                      <a:pt x="2401" y="69"/>
                      <a:pt x="2341" y="94"/>
                      <a:pt x="2282" y="151"/>
                    </a:cubicBezTo>
                    <a:cubicBezTo>
                      <a:pt x="2261" y="169"/>
                      <a:pt x="2241" y="176"/>
                      <a:pt x="2222" y="176"/>
                    </a:cubicBezTo>
                    <a:cubicBezTo>
                      <a:pt x="2188" y="176"/>
                      <a:pt x="2155" y="156"/>
                      <a:pt x="2117" y="140"/>
                    </a:cubicBezTo>
                    <a:cubicBezTo>
                      <a:pt x="2110" y="136"/>
                      <a:pt x="2100" y="135"/>
                      <a:pt x="2091" y="135"/>
                    </a:cubicBezTo>
                    <a:cubicBezTo>
                      <a:pt x="2071" y="135"/>
                      <a:pt x="2050" y="140"/>
                      <a:pt x="2035" y="140"/>
                    </a:cubicBezTo>
                    <a:cubicBezTo>
                      <a:pt x="1969" y="148"/>
                      <a:pt x="1908" y="157"/>
                      <a:pt x="1845" y="157"/>
                    </a:cubicBezTo>
                    <a:cubicBezTo>
                      <a:pt x="1818" y="157"/>
                      <a:pt x="1790" y="155"/>
                      <a:pt x="1762" y="151"/>
                    </a:cubicBezTo>
                    <a:cubicBezTo>
                      <a:pt x="1714" y="151"/>
                      <a:pt x="1669" y="94"/>
                      <a:pt x="1609" y="94"/>
                    </a:cubicBezTo>
                    <a:cubicBezTo>
                      <a:pt x="1566" y="94"/>
                      <a:pt x="1518" y="116"/>
                      <a:pt x="1471" y="116"/>
                    </a:cubicBezTo>
                    <a:cubicBezTo>
                      <a:pt x="1441" y="116"/>
                      <a:pt x="1412" y="108"/>
                      <a:pt x="1385" y="80"/>
                    </a:cubicBezTo>
                    <a:cubicBezTo>
                      <a:pt x="1374" y="80"/>
                      <a:pt x="1359" y="106"/>
                      <a:pt x="1337" y="106"/>
                    </a:cubicBezTo>
                    <a:cubicBezTo>
                      <a:pt x="1277" y="117"/>
                      <a:pt x="1206" y="129"/>
                      <a:pt x="1135" y="140"/>
                    </a:cubicBezTo>
                    <a:cubicBezTo>
                      <a:pt x="1124" y="140"/>
                      <a:pt x="1124" y="117"/>
                      <a:pt x="1113" y="117"/>
                    </a:cubicBezTo>
                    <a:cubicBezTo>
                      <a:pt x="1101" y="117"/>
                      <a:pt x="1076" y="117"/>
                      <a:pt x="1053" y="106"/>
                    </a:cubicBezTo>
                    <a:cubicBezTo>
                      <a:pt x="1042" y="106"/>
                      <a:pt x="1030" y="109"/>
                      <a:pt x="1017" y="109"/>
                    </a:cubicBezTo>
                    <a:cubicBezTo>
                      <a:pt x="1005" y="109"/>
                      <a:pt x="993" y="106"/>
                      <a:pt x="982" y="94"/>
                    </a:cubicBezTo>
                    <a:cubicBezTo>
                      <a:pt x="971" y="84"/>
                      <a:pt x="961" y="80"/>
                      <a:pt x="952" y="80"/>
                    </a:cubicBezTo>
                    <a:cubicBezTo>
                      <a:pt x="918" y="80"/>
                      <a:pt x="889" y="133"/>
                      <a:pt x="851" y="151"/>
                    </a:cubicBezTo>
                    <a:cubicBezTo>
                      <a:pt x="849" y="152"/>
                      <a:pt x="847" y="152"/>
                      <a:pt x="844" y="152"/>
                    </a:cubicBezTo>
                    <a:cubicBezTo>
                      <a:pt x="811" y="152"/>
                      <a:pt x="776" y="85"/>
                      <a:pt x="741" y="85"/>
                    </a:cubicBezTo>
                    <a:cubicBezTo>
                      <a:pt x="730" y="85"/>
                      <a:pt x="720" y="90"/>
                      <a:pt x="710" y="106"/>
                    </a:cubicBezTo>
                    <a:cubicBezTo>
                      <a:pt x="704" y="117"/>
                      <a:pt x="698" y="120"/>
                      <a:pt x="691" y="120"/>
                    </a:cubicBezTo>
                    <a:cubicBezTo>
                      <a:pt x="684" y="120"/>
                      <a:pt x="676" y="117"/>
                      <a:pt x="664" y="117"/>
                    </a:cubicBezTo>
                    <a:cubicBezTo>
                      <a:pt x="605" y="106"/>
                      <a:pt x="534" y="94"/>
                      <a:pt x="463" y="80"/>
                    </a:cubicBezTo>
                    <a:cubicBezTo>
                      <a:pt x="454" y="79"/>
                      <a:pt x="446" y="79"/>
                      <a:pt x="437" y="79"/>
                    </a:cubicBezTo>
                    <a:cubicBezTo>
                      <a:pt x="393" y="79"/>
                      <a:pt x="350" y="89"/>
                      <a:pt x="308" y="89"/>
                    </a:cubicBezTo>
                    <a:cubicBezTo>
                      <a:pt x="258" y="89"/>
                      <a:pt x="207" y="75"/>
                      <a:pt x="153" y="9"/>
                    </a:cubicBezTo>
                    <a:cubicBezTo>
                      <a:pt x="149" y="3"/>
                      <a:pt x="145" y="1"/>
                      <a:pt x="14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9"/>
              <p:cNvSpPr/>
              <p:nvPr/>
            </p:nvSpPr>
            <p:spPr>
              <a:xfrm>
                <a:off x="-1265947" y="3198418"/>
                <a:ext cx="8848" cy="21382"/>
              </a:xfrm>
              <a:custGeom>
                <a:avLst/>
                <a:gdLst/>
                <a:ahLst/>
                <a:cxnLst/>
                <a:rect l="l" t="t" r="r" b="b"/>
                <a:pathLst>
                  <a:path w="120" h="290" extrusionOk="0">
                    <a:moveTo>
                      <a:pt x="59" y="0"/>
                    </a:moveTo>
                    <a:cubicBezTo>
                      <a:pt x="49" y="0"/>
                      <a:pt x="38" y="15"/>
                      <a:pt x="26" y="43"/>
                    </a:cubicBezTo>
                    <a:cubicBezTo>
                      <a:pt x="15" y="66"/>
                      <a:pt x="15" y="162"/>
                      <a:pt x="1" y="290"/>
                    </a:cubicBezTo>
                    <a:cubicBezTo>
                      <a:pt x="11" y="277"/>
                      <a:pt x="22" y="274"/>
                      <a:pt x="31" y="274"/>
                    </a:cubicBezTo>
                    <a:cubicBezTo>
                      <a:pt x="43" y="274"/>
                      <a:pt x="55" y="279"/>
                      <a:pt x="66" y="279"/>
                    </a:cubicBezTo>
                    <a:cubicBezTo>
                      <a:pt x="85" y="279"/>
                      <a:pt x="103" y="262"/>
                      <a:pt x="120" y="162"/>
                    </a:cubicBezTo>
                    <a:cubicBezTo>
                      <a:pt x="98" y="53"/>
                      <a:pt x="79" y="0"/>
                      <a:pt x="5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9"/>
              <p:cNvSpPr/>
              <p:nvPr/>
            </p:nvSpPr>
            <p:spPr>
              <a:xfrm>
                <a:off x="-1476004" y="3190455"/>
                <a:ext cx="206002" cy="38413"/>
              </a:xfrm>
              <a:custGeom>
                <a:avLst/>
                <a:gdLst/>
                <a:ahLst/>
                <a:cxnLst/>
                <a:rect l="l" t="t" r="r" b="b"/>
                <a:pathLst>
                  <a:path w="2794" h="521" extrusionOk="0">
                    <a:moveTo>
                      <a:pt x="551" y="1"/>
                    </a:moveTo>
                    <a:cubicBezTo>
                      <a:pt x="545" y="1"/>
                      <a:pt x="540" y="4"/>
                      <a:pt x="534" y="9"/>
                    </a:cubicBezTo>
                    <a:cubicBezTo>
                      <a:pt x="474" y="32"/>
                      <a:pt x="426" y="69"/>
                      <a:pt x="367" y="80"/>
                    </a:cubicBezTo>
                    <a:cubicBezTo>
                      <a:pt x="296" y="103"/>
                      <a:pt x="225" y="114"/>
                      <a:pt x="154" y="114"/>
                    </a:cubicBezTo>
                    <a:cubicBezTo>
                      <a:pt x="97" y="114"/>
                      <a:pt x="49" y="91"/>
                      <a:pt x="1" y="80"/>
                    </a:cubicBezTo>
                    <a:lnTo>
                      <a:pt x="1" y="469"/>
                    </a:lnTo>
                    <a:lnTo>
                      <a:pt x="12" y="483"/>
                    </a:lnTo>
                    <a:cubicBezTo>
                      <a:pt x="72" y="483"/>
                      <a:pt x="120" y="469"/>
                      <a:pt x="179" y="469"/>
                    </a:cubicBezTo>
                    <a:cubicBezTo>
                      <a:pt x="206" y="469"/>
                      <a:pt x="231" y="472"/>
                      <a:pt x="256" y="472"/>
                    </a:cubicBezTo>
                    <a:cubicBezTo>
                      <a:pt x="308" y="472"/>
                      <a:pt x="359" y="460"/>
                      <a:pt x="415" y="387"/>
                    </a:cubicBezTo>
                    <a:lnTo>
                      <a:pt x="426" y="387"/>
                    </a:lnTo>
                    <a:cubicBezTo>
                      <a:pt x="456" y="421"/>
                      <a:pt x="485" y="434"/>
                      <a:pt x="515" y="434"/>
                    </a:cubicBezTo>
                    <a:cubicBezTo>
                      <a:pt x="569" y="434"/>
                      <a:pt x="623" y="391"/>
                      <a:pt x="676" y="353"/>
                    </a:cubicBezTo>
                    <a:cubicBezTo>
                      <a:pt x="684" y="345"/>
                      <a:pt x="697" y="335"/>
                      <a:pt x="709" y="335"/>
                    </a:cubicBezTo>
                    <a:cubicBezTo>
                      <a:pt x="714" y="335"/>
                      <a:pt x="718" y="337"/>
                      <a:pt x="721" y="341"/>
                    </a:cubicBezTo>
                    <a:cubicBezTo>
                      <a:pt x="749" y="371"/>
                      <a:pt x="777" y="381"/>
                      <a:pt x="805" y="381"/>
                    </a:cubicBezTo>
                    <a:cubicBezTo>
                      <a:pt x="852" y="381"/>
                      <a:pt x="898" y="356"/>
                      <a:pt x="943" y="356"/>
                    </a:cubicBezTo>
                    <a:cubicBezTo>
                      <a:pt x="956" y="356"/>
                      <a:pt x="970" y="358"/>
                      <a:pt x="982" y="364"/>
                    </a:cubicBezTo>
                    <a:cubicBezTo>
                      <a:pt x="993" y="368"/>
                      <a:pt x="1004" y="369"/>
                      <a:pt x="1014" y="369"/>
                    </a:cubicBezTo>
                    <a:cubicBezTo>
                      <a:pt x="1037" y="369"/>
                      <a:pt x="1059" y="362"/>
                      <a:pt x="1081" y="362"/>
                    </a:cubicBezTo>
                    <a:cubicBezTo>
                      <a:pt x="1102" y="362"/>
                      <a:pt x="1124" y="369"/>
                      <a:pt x="1147" y="398"/>
                    </a:cubicBezTo>
                    <a:cubicBezTo>
                      <a:pt x="1153" y="409"/>
                      <a:pt x="1161" y="413"/>
                      <a:pt x="1169" y="413"/>
                    </a:cubicBezTo>
                    <a:cubicBezTo>
                      <a:pt x="1179" y="413"/>
                      <a:pt x="1189" y="406"/>
                      <a:pt x="1195" y="398"/>
                    </a:cubicBezTo>
                    <a:cubicBezTo>
                      <a:pt x="1224" y="371"/>
                      <a:pt x="1248" y="330"/>
                      <a:pt x="1271" y="330"/>
                    </a:cubicBezTo>
                    <a:cubicBezTo>
                      <a:pt x="1286" y="330"/>
                      <a:pt x="1300" y="347"/>
                      <a:pt x="1314" y="398"/>
                    </a:cubicBezTo>
                    <a:cubicBezTo>
                      <a:pt x="1322" y="410"/>
                      <a:pt x="1330" y="414"/>
                      <a:pt x="1337" y="414"/>
                    </a:cubicBezTo>
                    <a:cubicBezTo>
                      <a:pt x="1351" y="414"/>
                      <a:pt x="1365" y="398"/>
                      <a:pt x="1374" y="398"/>
                    </a:cubicBezTo>
                    <a:cubicBezTo>
                      <a:pt x="1430" y="390"/>
                      <a:pt x="1480" y="361"/>
                      <a:pt x="1533" y="361"/>
                    </a:cubicBezTo>
                    <a:cubicBezTo>
                      <a:pt x="1558" y="361"/>
                      <a:pt x="1583" y="367"/>
                      <a:pt x="1610" y="387"/>
                    </a:cubicBezTo>
                    <a:cubicBezTo>
                      <a:pt x="1703" y="446"/>
                      <a:pt x="1800" y="435"/>
                      <a:pt x="1893" y="483"/>
                    </a:cubicBezTo>
                    <a:cubicBezTo>
                      <a:pt x="1927" y="499"/>
                      <a:pt x="1954" y="520"/>
                      <a:pt x="1979" y="520"/>
                    </a:cubicBezTo>
                    <a:cubicBezTo>
                      <a:pt x="1990" y="520"/>
                      <a:pt x="2001" y="516"/>
                      <a:pt x="2013" y="506"/>
                    </a:cubicBezTo>
                    <a:cubicBezTo>
                      <a:pt x="2084" y="446"/>
                      <a:pt x="2140" y="446"/>
                      <a:pt x="2200" y="435"/>
                    </a:cubicBezTo>
                    <a:cubicBezTo>
                      <a:pt x="2269" y="435"/>
                      <a:pt x="2341" y="401"/>
                      <a:pt x="2412" y="401"/>
                    </a:cubicBezTo>
                    <a:cubicBezTo>
                      <a:pt x="2453" y="401"/>
                      <a:pt x="2493" y="412"/>
                      <a:pt x="2532" y="446"/>
                    </a:cubicBezTo>
                    <a:cubicBezTo>
                      <a:pt x="2536" y="450"/>
                      <a:pt x="2541" y="451"/>
                      <a:pt x="2546" y="451"/>
                    </a:cubicBezTo>
                    <a:cubicBezTo>
                      <a:pt x="2557" y="451"/>
                      <a:pt x="2571" y="446"/>
                      <a:pt x="2580" y="446"/>
                    </a:cubicBezTo>
                    <a:cubicBezTo>
                      <a:pt x="2614" y="458"/>
                      <a:pt x="2651" y="458"/>
                      <a:pt x="2685" y="494"/>
                    </a:cubicBezTo>
                    <a:cubicBezTo>
                      <a:pt x="2696" y="510"/>
                      <a:pt x="2706" y="518"/>
                      <a:pt x="2715" y="518"/>
                    </a:cubicBezTo>
                    <a:cubicBezTo>
                      <a:pt x="2748" y="518"/>
                      <a:pt x="2773" y="425"/>
                      <a:pt x="2793" y="270"/>
                    </a:cubicBezTo>
                    <a:cubicBezTo>
                      <a:pt x="2767" y="114"/>
                      <a:pt x="2722" y="128"/>
                      <a:pt x="2697" y="114"/>
                    </a:cubicBezTo>
                    <a:cubicBezTo>
                      <a:pt x="2637" y="87"/>
                      <a:pt x="2578" y="79"/>
                      <a:pt x="2518" y="79"/>
                    </a:cubicBezTo>
                    <a:cubicBezTo>
                      <a:pt x="2437" y="79"/>
                      <a:pt x="2355" y="93"/>
                      <a:pt x="2271" y="93"/>
                    </a:cubicBezTo>
                    <a:cubicBezTo>
                      <a:pt x="2256" y="93"/>
                      <a:pt x="2241" y="93"/>
                      <a:pt x="2225" y="91"/>
                    </a:cubicBezTo>
                    <a:cubicBezTo>
                      <a:pt x="2212" y="90"/>
                      <a:pt x="2198" y="90"/>
                      <a:pt x="2184" y="90"/>
                    </a:cubicBezTo>
                    <a:cubicBezTo>
                      <a:pt x="2067" y="90"/>
                      <a:pt x="1951" y="128"/>
                      <a:pt x="1834" y="128"/>
                    </a:cubicBezTo>
                    <a:cubicBezTo>
                      <a:pt x="1783" y="132"/>
                      <a:pt x="1730" y="133"/>
                      <a:pt x="1678" y="133"/>
                    </a:cubicBezTo>
                    <a:cubicBezTo>
                      <a:pt x="1572" y="133"/>
                      <a:pt x="1464" y="128"/>
                      <a:pt x="1360" y="128"/>
                    </a:cubicBezTo>
                    <a:cubicBezTo>
                      <a:pt x="1330" y="128"/>
                      <a:pt x="1293" y="138"/>
                      <a:pt x="1258" y="138"/>
                    </a:cubicBezTo>
                    <a:cubicBezTo>
                      <a:pt x="1240" y="138"/>
                      <a:pt x="1223" y="136"/>
                      <a:pt x="1207" y="128"/>
                    </a:cubicBezTo>
                    <a:cubicBezTo>
                      <a:pt x="1102" y="80"/>
                      <a:pt x="982" y="80"/>
                      <a:pt x="863" y="57"/>
                    </a:cubicBezTo>
                    <a:cubicBezTo>
                      <a:pt x="835" y="57"/>
                      <a:pt x="815" y="40"/>
                      <a:pt x="789" y="40"/>
                    </a:cubicBezTo>
                    <a:cubicBezTo>
                      <a:pt x="783" y="40"/>
                      <a:pt x="776" y="41"/>
                      <a:pt x="770" y="43"/>
                    </a:cubicBezTo>
                    <a:cubicBezTo>
                      <a:pt x="735" y="72"/>
                      <a:pt x="700" y="93"/>
                      <a:pt x="667" y="93"/>
                    </a:cubicBezTo>
                    <a:cubicBezTo>
                      <a:pt x="632" y="93"/>
                      <a:pt x="599" y="70"/>
                      <a:pt x="568" y="9"/>
                    </a:cubicBezTo>
                    <a:cubicBezTo>
                      <a:pt x="562" y="4"/>
                      <a:pt x="557" y="1"/>
                      <a:pt x="55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9"/>
              <p:cNvSpPr/>
              <p:nvPr/>
            </p:nvSpPr>
            <p:spPr>
              <a:xfrm>
                <a:off x="-1241469" y="3194584"/>
                <a:ext cx="21824" cy="27796"/>
              </a:xfrm>
              <a:custGeom>
                <a:avLst/>
                <a:gdLst/>
                <a:ahLst/>
                <a:cxnLst/>
                <a:rect l="l" t="t" r="r" b="b"/>
                <a:pathLst>
                  <a:path w="296" h="377" extrusionOk="0">
                    <a:moveTo>
                      <a:pt x="201" y="1"/>
                    </a:moveTo>
                    <a:cubicBezTo>
                      <a:pt x="182" y="1"/>
                      <a:pt x="162" y="42"/>
                      <a:pt x="131" y="118"/>
                    </a:cubicBezTo>
                    <a:cubicBezTo>
                      <a:pt x="103" y="56"/>
                      <a:pt x="82" y="21"/>
                      <a:pt x="65" y="21"/>
                    </a:cubicBezTo>
                    <a:cubicBezTo>
                      <a:pt x="40" y="21"/>
                      <a:pt x="23" y="96"/>
                      <a:pt x="1" y="271"/>
                    </a:cubicBezTo>
                    <a:cubicBezTo>
                      <a:pt x="30" y="300"/>
                      <a:pt x="57" y="357"/>
                      <a:pt x="73" y="357"/>
                    </a:cubicBezTo>
                    <a:cubicBezTo>
                      <a:pt x="77" y="357"/>
                      <a:pt x="81" y="352"/>
                      <a:pt x="83" y="342"/>
                    </a:cubicBezTo>
                    <a:cubicBezTo>
                      <a:pt x="101" y="312"/>
                      <a:pt x="115" y="301"/>
                      <a:pt x="128" y="301"/>
                    </a:cubicBezTo>
                    <a:cubicBezTo>
                      <a:pt x="150" y="301"/>
                      <a:pt x="168" y="333"/>
                      <a:pt x="191" y="356"/>
                    </a:cubicBezTo>
                    <a:cubicBezTo>
                      <a:pt x="202" y="368"/>
                      <a:pt x="214" y="377"/>
                      <a:pt x="226" y="377"/>
                    </a:cubicBezTo>
                    <a:cubicBezTo>
                      <a:pt x="250" y="377"/>
                      <a:pt x="273" y="342"/>
                      <a:pt x="296" y="226"/>
                    </a:cubicBezTo>
                    <a:cubicBezTo>
                      <a:pt x="249" y="71"/>
                      <a:pt x="225" y="1"/>
                      <a:pt x="20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p:nvPr/>
            </p:nvSpPr>
            <p:spPr>
              <a:xfrm>
                <a:off x="-1253561" y="3199524"/>
                <a:ext cx="8626" cy="22340"/>
              </a:xfrm>
              <a:custGeom>
                <a:avLst/>
                <a:gdLst/>
                <a:ahLst/>
                <a:cxnLst/>
                <a:rect l="l" t="t" r="r" b="b"/>
                <a:pathLst>
                  <a:path w="117" h="303" extrusionOk="0">
                    <a:moveTo>
                      <a:pt x="74" y="1"/>
                    </a:moveTo>
                    <a:cubicBezTo>
                      <a:pt x="46" y="1"/>
                      <a:pt x="17" y="82"/>
                      <a:pt x="0" y="218"/>
                    </a:cubicBezTo>
                    <a:cubicBezTo>
                      <a:pt x="27" y="272"/>
                      <a:pt x="50" y="303"/>
                      <a:pt x="69" y="303"/>
                    </a:cubicBezTo>
                    <a:cubicBezTo>
                      <a:pt x="84" y="303"/>
                      <a:pt x="96" y="287"/>
                      <a:pt x="105" y="252"/>
                    </a:cubicBezTo>
                    <a:cubicBezTo>
                      <a:pt x="105" y="230"/>
                      <a:pt x="117" y="170"/>
                      <a:pt x="117" y="122"/>
                    </a:cubicBezTo>
                    <a:cubicBezTo>
                      <a:pt x="117" y="99"/>
                      <a:pt x="105" y="51"/>
                      <a:pt x="105" y="39"/>
                    </a:cubicBezTo>
                    <a:cubicBezTo>
                      <a:pt x="96" y="13"/>
                      <a:pt x="85" y="1"/>
                      <a:pt x="7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9"/>
              <p:cNvSpPr/>
              <p:nvPr/>
            </p:nvSpPr>
            <p:spPr>
              <a:xfrm>
                <a:off x="-1095852" y="3190455"/>
                <a:ext cx="376760" cy="38413"/>
              </a:xfrm>
              <a:custGeom>
                <a:avLst/>
                <a:gdLst/>
                <a:ahLst/>
                <a:cxnLst/>
                <a:rect l="l" t="t" r="r" b="b"/>
                <a:pathLst>
                  <a:path w="5110" h="521" extrusionOk="0">
                    <a:moveTo>
                      <a:pt x="1853" y="1"/>
                    </a:moveTo>
                    <a:cubicBezTo>
                      <a:pt x="1848" y="1"/>
                      <a:pt x="1846" y="4"/>
                      <a:pt x="1846" y="9"/>
                    </a:cubicBezTo>
                    <a:cubicBezTo>
                      <a:pt x="1815" y="70"/>
                      <a:pt x="1785" y="93"/>
                      <a:pt x="1754" y="93"/>
                    </a:cubicBezTo>
                    <a:cubicBezTo>
                      <a:pt x="1725" y="93"/>
                      <a:pt x="1696" y="72"/>
                      <a:pt x="1667" y="43"/>
                    </a:cubicBezTo>
                    <a:cubicBezTo>
                      <a:pt x="1663" y="41"/>
                      <a:pt x="1659" y="40"/>
                      <a:pt x="1654" y="40"/>
                    </a:cubicBezTo>
                    <a:cubicBezTo>
                      <a:pt x="1636" y="40"/>
                      <a:pt x="1617" y="57"/>
                      <a:pt x="1596" y="57"/>
                    </a:cubicBezTo>
                    <a:cubicBezTo>
                      <a:pt x="1502" y="80"/>
                      <a:pt x="1409" y="80"/>
                      <a:pt x="1312" y="128"/>
                    </a:cubicBezTo>
                    <a:cubicBezTo>
                      <a:pt x="1297" y="136"/>
                      <a:pt x="1283" y="138"/>
                      <a:pt x="1269" y="138"/>
                    </a:cubicBezTo>
                    <a:cubicBezTo>
                      <a:pt x="1241" y="138"/>
                      <a:pt x="1215" y="128"/>
                      <a:pt x="1184" y="128"/>
                    </a:cubicBezTo>
                    <a:cubicBezTo>
                      <a:pt x="1097" y="128"/>
                      <a:pt x="1010" y="133"/>
                      <a:pt x="923" y="133"/>
                    </a:cubicBezTo>
                    <a:cubicBezTo>
                      <a:pt x="880" y="133"/>
                      <a:pt x="836" y="132"/>
                      <a:pt x="793" y="128"/>
                    </a:cubicBezTo>
                    <a:cubicBezTo>
                      <a:pt x="699" y="128"/>
                      <a:pt x="603" y="90"/>
                      <a:pt x="508" y="90"/>
                    </a:cubicBezTo>
                    <a:cubicBezTo>
                      <a:pt x="497" y="90"/>
                      <a:pt x="486" y="90"/>
                      <a:pt x="475" y="91"/>
                    </a:cubicBezTo>
                    <a:cubicBezTo>
                      <a:pt x="463" y="93"/>
                      <a:pt x="451" y="93"/>
                      <a:pt x="439" y="93"/>
                    </a:cubicBezTo>
                    <a:cubicBezTo>
                      <a:pt x="371" y="93"/>
                      <a:pt x="303" y="79"/>
                      <a:pt x="238" y="79"/>
                    </a:cubicBezTo>
                    <a:cubicBezTo>
                      <a:pt x="189" y="79"/>
                      <a:pt x="141" y="87"/>
                      <a:pt x="95" y="114"/>
                    </a:cubicBezTo>
                    <a:cubicBezTo>
                      <a:pt x="61" y="128"/>
                      <a:pt x="35" y="114"/>
                      <a:pt x="1" y="270"/>
                    </a:cubicBezTo>
                    <a:cubicBezTo>
                      <a:pt x="27" y="425"/>
                      <a:pt x="49" y="518"/>
                      <a:pt x="73" y="518"/>
                    </a:cubicBezTo>
                    <a:cubicBezTo>
                      <a:pt x="80" y="518"/>
                      <a:pt x="87" y="510"/>
                      <a:pt x="95" y="494"/>
                    </a:cubicBezTo>
                    <a:cubicBezTo>
                      <a:pt x="131" y="458"/>
                      <a:pt x="154" y="458"/>
                      <a:pt x="191" y="446"/>
                    </a:cubicBezTo>
                    <a:cubicBezTo>
                      <a:pt x="199" y="446"/>
                      <a:pt x="206" y="451"/>
                      <a:pt x="214" y="451"/>
                    </a:cubicBezTo>
                    <a:cubicBezTo>
                      <a:pt x="218" y="451"/>
                      <a:pt x="221" y="450"/>
                      <a:pt x="225" y="446"/>
                    </a:cubicBezTo>
                    <a:cubicBezTo>
                      <a:pt x="255" y="412"/>
                      <a:pt x="287" y="401"/>
                      <a:pt x="319" y="401"/>
                    </a:cubicBezTo>
                    <a:cubicBezTo>
                      <a:pt x="377" y="401"/>
                      <a:pt x="438" y="435"/>
                      <a:pt x="498" y="435"/>
                    </a:cubicBezTo>
                    <a:cubicBezTo>
                      <a:pt x="546" y="446"/>
                      <a:pt x="591" y="446"/>
                      <a:pt x="651" y="506"/>
                    </a:cubicBezTo>
                    <a:cubicBezTo>
                      <a:pt x="658" y="516"/>
                      <a:pt x="666" y="520"/>
                      <a:pt x="675" y="520"/>
                    </a:cubicBezTo>
                    <a:cubicBezTo>
                      <a:pt x="696" y="520"/>
                      <a:pt x="721" y="499"/>
                      <a:pt x="744" y="483"/>
                    </a:cubicBezTo>
                    <a:cubicBezTo>
                      <a:pt x="830" y="435"/>
                      <a:pt x="912" y="446"/>
                      <a:pt x="983" y="387"/>
                    </a:cubicBezTo>
                    <a:cubicBezTo>
                      <a:pt x="1006" y="367"/>
                      <a:pt x="1028" y="361"/>
                      <a:pt x="1048" y="361"/>
                    </a:cubicBezTo>
                    <a:cubicBezTo>
                      <a:pt x="1092" y="361"/>
                      <a:pt x="1132" y="390"/>
                      <a:pt x="1170" y="398"/>
                    </a:cubicBezTo>
                    <a:cubicBezTo>
                      <a:pt x="1187" y="398"/>
                      <a:pt x="1198" y="414"/>
                      <a:pt x="1207" y="414"/>
                    </a:cubicBezTo>
                    <a:cubicBezTo>
                      <a:pt x="1211" y="414"/>
                      <a:pt x="1215" y="410"/>
                      <a:pt x="1218" y="398"/>
                    </a:cubicBezTo>
                    <a:cubicBezTo>
                      <a:pt x="1233" y="347"/>
                      <a:pt x="1247" y="330"/>
                      <a:pt x="1261" y="330"/>
                    </a:cubicBezTo>
                    <a:cubicBezTo>
                      <a:pt x="1283" y="330"/>
                      <a:pt x="1304" y="371"/>
                      <a:pt x="1326" y="398"/>
                    </a:cubicBezTo>
                    <a:cubicBezTo>
                      <a:pt x="1333" y="406"/>
                      <a:pt x="1339" y="413"/>
                      <a:pt x="1346" y="413"/>
                    </a:cubicBezTo>
                    <a:cubicBezTo>
                      <a:pt x="1350" y="413"/>
                      <a:pt x="1355" y="409"/>
                      <a:pt x="1360" y="398"/>
                    </a:cubicBezTo>
                    <a:cubicBezTo>
                      <a:pt x="1380" y="369"/>
                      <a:pt x="1399" y="362"/>
                      <a:pt x="1417" y="362"/>
                    </a:cubicBezTo>
                    <a:cubicBezTo>
                      <a:pt x="1436" y="362"/>
                      <a:pt x="1454" y="369"/>
                      <a:pt x="1470" y="369"/>
                    </a:cubicBezTo>
                    <a:cubicBezTo>
                      <a:pt x="1477" y="369"/>
                      <a:pt x="1484" y="368"/>
                      <a:pt x="1491" y="364"/>
                    </a:cubicBezTo>
                    <a:cubicBezTo>
                      <a:pt x="1504" y="358"/>
                      <a:pt x="1516" y="356"/>
                      <a:pt x="1529" y="356"/>
                    </a:cubicBezTo>
                    <a:cubicBezTo>
                      <a:pt x="1570" y="356"/>
                      <a:pt x="1609" y="381"/>
                      <a:pt x="1646" y="381"/>
                    </a:cubicBezTo>
                    <a:cubicBezTo>
                      <a:pt x="1669" y="381"/>
                      <a:pt x="1692" y="371"/>
                      <a:pt x="1715" y="341"/>
                    </a:cubicBezTo>
                    <a:cubicBezTo>
                      <a:pt x="1718" y="337"/>
                      <a:pt x="1722" y="335"/>
                      <a:pt x="1725" y="335"/>
                    </a:cubicBezTo>
                    <a:cubicBezTo>
                      <a:pt x="1733" y="335"/>
                      <a:pt x="1742" y="345"/>
                      <a:pt x="1752" y="353"/>
                    </a:cubicBezTo>
                    <a:cubicBezTo>
                      <a:pt x="1798" y="391"/>
                      <a:pt x="1837" y="434"/>
                      <a:pt x="1879" y="434"/>
                    </a:cubicBezTo>
                    <a:cubicBezTo>
                      <a:pt x="1902" y="434"/>
                      <a:pt x="1925" y="421"/>
                      <a:pt x="1951" y="387"/>
                    </a:cubicBezTo>
                    <a:lnTo>
                      <a:pt x="1965" y="387"/>
                    </a:lnTo>
                    <a:cubicBezTo>
                      <a:pt x="2013" y="460"/>
                      <a:pt x="2054" y="472"/>
                      <a:pt x="2098" y="472"/>
                    </a:cubicBezTo>
                    <a:cubicBezTo>
                      <a:pt x="2119" y="472"/>
                      <a:pt x="2141" y="469"/>
                      <a:pt x="2163" y="469"/>
                    </a:cubicBezTo>
                    <a:cubicBezTo>
                      <a:pt x="2200" y="469"/>
                      <a:pt x="2249" y="483"/>
                      <a:pt x="2294" y="483"/>
                    </a:cubicBezTo>
                    <a:lnTo>
                      <a:pt x="2305" y="469"/>
                    </a:lnTo>
                    <a:cubicBezTo>
                      <a:pt x="2319" y="469"/>
                      <a:pt x="2319" y="483"/>
                      <a:pt x="2331" y="483"/>
                    </a:cubicBezTo>
                    <a:cubicBezTo>
                      <a:pt x="2390" y="483"/>
                      <a:pt x="2436" y="469"/>
                      <a:pt x="2495" y="469"/>
                    </a:cubicBezTo>
                    <a:cubicBezTo>
                      <a:pt x="2518" y="469"/>
                      <a:pt x="2542" y="472"/>
                      <a:pt x="2567" y="472"/>
                    </a:cubicBezTo>
                    <a:cubicBezTo>
                      <a:pt x="2618" y="472"/>
                      <a:pt x="2671" y="460"/>
                      <a:pt x="2720" y="387"/>
                    </a:cubicBezTo>
                    <a:lnTo>
                      <a:pt x="2745" y="387"/>
                    </a:lnTo>
                    <a:cubicBezTo>
                      <a:pt x="2774" y="421"/>
                      <a:pt x="2804" y="434"/>
                      <a:pt x="2833" y="434"/>
                    </a:cubicBezTo>
                    <a:cubicBezTo>
                      <a:pt x="2886" y="434"/>
                      <a:pt x="2939" y="391"/>
                      <a:pt x="2992" y="353"/>
                    </a:cubicBezTo>
                    <a:cubicBezTo>
                      <a:pt x="3000" y="345"/>
                      <a:pt x="3008" y="335"/>
                      <a:pt x="3021" y="335"/>
                    </a:cubicBezTo>
                    <a:cubicBezTo>
                      <a:pt x="3026" y="335"/>
                      <a:pt x="3033" y="337"/>
                      <a:pt x="3040" y="341"/>
                    </a:cubicBezTo>
                    <a:cubicBezTo>
                      <a:pt x="3067" y="371"/>
                      <a:pt x="3093" y="381"/>
                      <a:pt x="3120" y="381"/>
                    </a:cubicBezTo>
                    <a:cubicBezTo>
                      <a:pt x="3163" y="381"/>
                      <a:pt x="3208" y="356"/>
                      <a:pt x="3255" y="356"/>
                    </a:cubicBezTo>
                    <a:cubicBezTo>
                      <a:pt x="3269" y="356"/>
                      <a:pt x="3284" y="358"/>
                      <a:pt x="3299" y="364"/>
                    </a:cubicBezTo>
                    <a:cubicBezTo>
                      <a:pt x="3307" y="368"/>
                      <a:pt x="3316" y="369"/>
                      <a:pt x="3326" y="369"/>
                    </a:cubicBezTo>
                    <a:cubicBezTo>
                      <a:pt x="3347" y="369"/>
                      <a:pt x="3369" y="362"/>
                      <a:pt x="3392" y="362"/>
                    </a:cubicBezTo>
                    <a:cubicBezTo>
                      <a:pt x="3414" y="362"/>
                      <a:pt x="3435" y="369"/>
                      <a:pt x="3455" y="398"/>
                    </a:cubicBezTo>
                    <a:cubicBezTo>
                      <a:pt x="3464" y="409"/>
                      <a:pt x="3472" y="413"/>
                      <a:pt x="3480" y="413"/>
                    </a:cubicBezTo>
                    <a:cubicBezTo>
                      <a:pt x="3489" y="413"/>
                      <a:pt x="3498" y="406"/>
                      <a:pt x="3511" y="398"/>
                    </a:cubicBezTo>
                    <a:cubicBezTo>
                      <a:pt x="3534" y="371"/>
                      <a:pt x="3560" y="330"/>
                      <a:pt x="3585" y="330"/>
                    </a:cubicBezTo>
                    <a:cubicBezTo>
                      <a:pt x="3601" y="330"/>
                      <a:pt x="3617" y="347"/>
                      <a:pt x="3631" y="398"/>
                    </a:cubicBezTo>
                    <a:cubicBezTo>
                      <a:pt x="3634" y="410"/>
                      <a:pt x="3640" y="414"/>
                      <a:pt x="3646" y="414"/>
                    </a:cubicBezTo>
                    <a:cubicBezTo>
                      <a:pt x="3659" y="414"/>
                      <a:pt x="3675" y="398"/>
                      <a:pt x="3690" y="398"/>
                    </a:cubicBezTo>
                    <a:cubicBezTo>
                      <a:pt x="3738" y="390"/>
                      <a:pt x="3791" y="361"/>
                      <a:pt x="3843" y="361"/>
                    </a:cubicBezTo>
                    <a:cubicBezTo>
                      <a:pt x="3867" y="361"/>
                      <a:pt x="3891" y="367"/>
                      <a:pt x="3914" y="387"/>
                    </a:cubicBezTo>
                    <a:cubicBezTo>
                      <a:pt x="4008" y="446"/>
                      <a:pt x="4116" y="435"/>
                      <a:pt x="4209" y="483"/>
                    </a:cubicBezTo>
                    <a:cubicBezTo>
                      <a:pt x="4235" y="499"/>
                      <a:pt x="4265" y="520"/>
                      <a:pt x="4293" y="520"/>
                    </a:cubicBezTo>
                    <a:cubicBezTo>
                      <a:pt x="4305" y="520"/>
                      <a:pt x="4317" y="516"/>
                      <a:pt x="4329" y="506"/>
                    </a:cubicBezTo>
                    <a:cubicBezTo>
                      <a:pt x="4388" y="446"/>
                      <a:pt x="4448" y="446"/>
                      <a:pt x="4519" y="435"/>
                    </a:cubicBezTo>
                    <a:cubicBezTo>
                      <a:pt x="4586" y="435"/>
                      <a:pt x="4654" y="401"/>
                      <a:pt x="4725" y="401"/>
                    </a:cubicBezTo>
                    <a:cubicBezTo>
                      <a:pt x="4765" y="401"/>
                      <a:pt x="4806" y="412"/>
                      <a:pt x="4848" y="446"/>
                    </a:cubicBezTo>
                    <a:cubicBezTo>
                      <a:pt x="4852" y="450"/>
                      <a:pt x="4856" y="451"/>
                      <a:pt x="4860" y="451"/>
                    </a:cubicBezTo>
                    <a:cubicBezTo>
                      <a:pt x="4868" y="451"/>
                      <a:pt x="4877" y="446"/>
                      <a:pt x="4885" y="446"/>
                    </a:cubicBezTo>
                    <a:cubicBezTo>
                      <a:pt x="4919" y="458"/>
                      <a:pt x="4967" y="458"/>
                      <a:pt x="5001" y="494"/>
                    </a:cubicBezTo>
                    <a:cubicBezTo>
                      <a:pt x="5012" y="510"/>
                      <a:pt x="5022" y="518"/>
                      <a:pt x="5032" y="518"/>
                    </a:cubicBezTo>
                    <a:cubicBezTo>
                      <a:pt x="5065" y="518"/>
                      <a:pt x="5091" y="425"/>
                      <a:pt x="5109" y="270"/>
                    </a:cubicBezTo>
                    <a:cubicBezTo>
                      <a:pt x="5072" y="114"/>
                      <a:pt x="5038" y="128"/>
                      <a:pt x="5001" y="114"/>
                    </a:cubicBezTo>
                    <a:cubicBezTo>
                      <a:pt x="4942" y="87"/>
                      <a:pt x="4882" y="79"/>
                      <a:pt x="4823" y="79"/>
                    </a:cubicBezTo>
                    <a:cubicBezTo>
                      <a:pt x="4743" y="79"/>
                      <a:pt x="4664" y="93"/>
                      <a:pt x="4584" y="93"/>
                    </a:cubicBezTo>
                    <a:cubicBezTo>
                      <a:pt x="4570" y="93"/>
                      <a:pt x="4556" y="93"/>
                      <a:pt x="4542" y="91"/>
                    </a:cubicBezTo>
                    <a:cubicBezTo>
                      <a:pt x="4528" y="90"/>
                      <a:pt x="4514" y="90"/>
                      <a:pt x="4500" y="90"/>
                    </a:cubicBezTo>
                    <a:cubicBezTo>
                      <a:pt x="4383" y="90"/>
                      <a:pt x="4267" y="128"/>
                      <a:pt x="4150" y="128"/>
                    </a:cubicBezTo>
                    <a:cubicBezTo>
                      <a:pt x="4095" y="132"/>
                      <a:pt x="4041" y="133"/>
                      <a:pt x="3988" y="133"/>
                    </a:cubicBezTo>
                    <a:cubicBezTo>
                      <a:pt x="3882" y="133"/>
                      <a:pt x="3777" y="128"/>
                      <a:pt x="3667" y="128"/>
                    </a:cubicBezTo>
                    <a:cubicBezTo>
                      <a:pt x="3635" y="128"/>
                      <a:pt x="3603" y="138"/>
                      <a:pt x="3572" y="138"/>
                    </a:cubicBezTo>
                    <a:cubicBezTo>
                      <a:pt x="3556" y="138"/>
                      <a:pt x="3541" y="136"/>
                      <a:pt x="3526" y="128"/>
                    </a:cubicBezTo>
                    <a:cubicBezTo>
                      <a:pt x="3406" y="80"/>
                      <a:pt x="3287" y="80"/>
                      <a:pt x="3182" y="57"/>
                    </a:cubicBezTo>
                    <a:cubicBezTo>
                      <a:pt x="3152" y="57"/>
                      <a:pt x="3124" y="40"/>
                      <a:pt x="3100" y="40"/>
                    </a:cubicBezTo>
                    <a:cubicBezTo>
                      <a:pt x="3095" y="40"/>
                      <a:pt x="3090" y="41"/>
                      <a:pt x="3086" y="43"/>
                    </a:cubicBezTo>
                    <a:cubicBezTo>
                      <a:pt x="3051" y="72"/>
                      <a:pt x="3016" y="93"/>
                      <a:pt x="2982" y="93"/>
                    </a:cubicBezTo>
                    <a:cubicBezTo>
                      <a:pt x="2946" y="93"/>
                      <a:pt x="2909" y="70"/>
                      <a:pt x="2873" y="9"/>
                    </a:cubicBezTo>
                    <a:cubicBezTo>
                      <a:pt x="2867" y="4"/>
                      <a:pt x="2862" y="1"/>
                      <a:pt x="2857" y="1"/>
                    </a:cubicBezTo>
                    <a:cubicBezTo>
                      <a:pt x="2853" y="1"/>
                      <a:pt x="2850" y="4"/>
                      <a:pt x="2850" y="9"/>
                    </a:cubicBezTo>
                    <a:cubicBezTo>
                      <a:pt x="2791" y="32"/>
                      <a:pt x="2731" y="69"/>
                      <a:pt x="2674" y="80"/>
                    </a:cubicBezTo>
                    <a:cubicBezTo>
                      <a:pt x="2603" y="103"/>
                      <a:pt x="2532" y="114"/>
                      <a:pt x="2461" y="114"/>
                    </a:cubicBezTo>
                    <a:cubicBezTo>
                      <a:pt x="2413" y="114"/>
                      <a:pt x="2365" y="91"/>
                      <a:pt x="2305" y="80"/>
                    </a:cubicBezTo>
                    <a:cubicBezTo>
                      <a:pt x="2271" y="91"/>
                      <a:pt x="2223" y="114"/>
                      <a:pt x="2178" y="114"/>
                    </a:cubicBezTo>
                    <a:cubicBezTo>
                      <a:pt x="2118" y="114"/>
                      <a:pt x="2058" y="103"/>
                      <a:pt x="1999" y="80"/>
                    </a:cubicBezTo>
                    <a:cubicBezTo>
                      <a:pt x="1965" y="69"/>
                      <a:pt x="1916" y="32"/>
                      <a:pt x="1868" y="9"/>
                    </a:cubicBezTo>
                    <a:cubicBezTo>
                      <a:pt x="1863" y="4"/>
                      <a:pt x="1857" y="1"/>
                      <a:pt x="185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9"/>
              <p:cNvSpPr/>
              <p:nvPr/>
            </p:nvSpPr>
            <p:spPr>
              <a:xfrm>
                <a:off x="-1216106" y="3197459"/>
                <a:ext cx="7815" cy="20939"/>
              </a:xfrm>
              <a:custGeom>
                <a:avLst/>
                <a:gdLst/>
                <a:ahLst/>
                <a:cxnLst/>
                <a:rect l="l" t="t" r="r" b="b"/>
                <a:pathLst>
                  <a:path w="106" h="284" extrusionOk="0">
                    <a:moveTo>
                      <a:pt x="70" y="0"/>
                    </a:moveTo>
                    <a:cubicBezTo>
                      <a:pt x="51" y="0"/>
                      <a:pt x="30" y="65"/>
                      <a:pt x="0" y="198"/>
                    </a:cubicBezTo>
                    <a:cubicBezTo>
                      <a:pt x="27" y="263"/>
                      <a:pt x="56" y="284"/>
                      <a:pt x="84" y="284"/>
                    </a:cubicBezTo>
                    <a:cubicBezTo>
                      <a:pt x="91" y="284"/>
                      <a:pt x="98" y="283"/>
                      <a:pt x="105" y="280"/>
                    </a:cubicBezTo>
                    <a:lnTo>
                      <a:pt x="105" y="67"/>
                    </a:lnTo>
                    <a:cubicBezTo>
                      <a:pt x="92" y="23"/>
                      <a:pt x="81" y="0"/>
                      <a:pt x="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p:nvPr/>
            </p:nvSpPr>
            <p:spPr>
              <a:xfrm>
                <a:off x="-1203129" y="3189422"/>
                <a:ext cx="103812" cy="36423"/>
              </a:xfrm>
              <a:custGeom>
                <a:avLst/>
                <a:gdLst/>
                <a:ahLst/>
                <a:cxnLst/>
                <a:rect l="l" t="t" r="r" b="b"/>
                <a:pathLst>
                  <a:path w="1408" h="494" extrusionOk="0">
                    <a:moveTo>
                      <a:pt x="211" y="1"/>
                    </a:moveTo>
                    <a:cubicBezTo>
                      <a:pt x="149" y="1"/>
                      <a:pt x="93" y="52"/>
                      <a:pt x="37" y="117"/>
                    </a:cubicBezTo>
                    <a:cubicBezTo>
                      <a:pt x="26" y="128"/>
                      <a:pt x="0" y="236"/>
                      <a:pt x="0" y="307"/>
                    </a:cubicBezTo>
                    <a:cubicBezTo>
                      <a:pt x="0" y="401"/>
                      <a:pt x="26" y="460"/>
                      <a:pt x="48" y="460"/>
                    </a:cubicBezTo>
                    <a:cubicBezTo>
                      <a:pt x="119" y="460"/>
                      <a:pt x="190" y="460"/>
                      <a:pt x="250" y="449"/>
                    </a:cubicBezTo>
                    <a:cubicBezTo>
                      <a:pt x="356" y="440"/>
                      <a:pt x="455" y="372"/>
                      <a:pt x="558" y="372"/>
                    </a:cubicBezTo>
                    <a:cubicBezTo>
                      <a:pt x="593" y="372"/>
                      <a:pt x="628" y="380"/>
                      <a:pt x="664" y="401"/>
                    </a:cubicBezTo>
                    <a:cubicBezTo>
                      <a:pt x="758" y="460"/>
                      <a:pt x="866" y="438"/>
                      <a:pt x="959" y="449"/>
                    </a:cubicBezTo>
                    <a:cubicBezTo>
                      <a:pt x="970" y="450"/>
                      <a:pt x="981" y="451"/>
                      <a:pt x="992" y="451"/>
                    </a:cubicBezTo>
                    <a:cubicBezTo>
                      <a:pt x="1033" y="451"/>
                      <a:pt x="1074" y="443"/>
                      <a:pt x="1114" y="443"/>
                    </a:cubicBezTo>
                    <a:cubicBezTo>
                      <a:pt x="1155" y="443"/>
                      <a:pt x="1195" y="451"/>
                      <a:pt x="1232" y="483"/>
                    </a:cubicBezTo>
                    <a:cubicBezTo>
                      <a:pt x="1242" y="490"/>
                      <a:pt x="1253" y="494"/>
                      <a:pt x="1265" y="494"/>
                    </a:cubicBezTo>
                    <a:cubicBezTo>
                      <a:pt x="1293" y="494"/>
                      <a:pt x="1324" y="476"/>
                      <a:pt x="1348" y="460"/>
                    </a:cubicBezTo>
                    <a:cubicBezTo>
                      <a:pt x="1362" y="449"/>
                      <a:pt x="1374" y="389"/>
                      <a:pt x="1408" y="307"/>
                    </a:cubicBezTo>
                    <a:cubicBezTo>
                      <a:pt x="1374" y="225"/>
                      <a:pt x="1348" y="154"/>
                      <a:pt x="1325" y="128"/>
                    </a:cubicBezTo>
                    <a:cubicBezTo>
                      <a:pt x="1277" y="94"/>
                      <a:pt x="1220" y="57"/>
                      <a:pt x="1172" y="57"/>
                    </a:cubicBezTo>
                    <a:cubicBezTo>
                      <a:pt x="1030" y="35"/>
                      <a:pt x="877" y="35"/>
                      <a:pt x="735" y="35"/>
                    </a:cubicBezTo>
                    <a:cubicBezTo>
                      <a:pt x="676" y="35"/>
                      <a:pt x="627" y="71"/>
                      <a:pt x="556" y="105"/>
                    </a:cubicBezTo>
                    <a:cubicBezTo>
                      <a:pt x="524" y="54"/>
                      <a:pt x="478" y="15"/>
                      <a:pt x="423" y="15"/>
                    </a:cubicBezTo>
                    <a:cubicBezTo>
                      <a:pt x="401" y="15"/>
                      <a:pt x="379" y="21"/>
                      <a:pt x="355" y="35"/>
                    </a:cubicBezTo>
                    <a:cubicBezTo>
                      <a:pt x="349" y="40"/>
                      <a:pt x="343" y="42"/>
                      <a:pt x="337" y="42"/>
                    </a:cubicBezTo>
                    <a:cubicBezTo>
                      <a:pt x="316" y="42"/>
                      <a:pt x="289" y="20"/>
                      <a:pt x="261" y="12"/>
                    </a:cubicBezTo>
                    <a:cubicBezTo>
                      <a:pt x="244" y="4"/>
                      <a:pt x="228" y="1"/>
                      <a:pt x="21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9"/>
              <p:cNvSpPr/>
              <p:nvPr/>
            </p:nvSpPr>
            <p:spPr>
              <a:xfrm>
                <a:off x="-1225764" y="3011290"/>
                <a:ext cx="8037" cy="19096"/>
              </a:xfrm>
              <a:custGeom>
                <a:avLst/>
                <a:gdLst/>
                <a:ahLst/>
                <a:cxnLst/>
                <a:rect l="l" t="t" r="r" b="b"/>
                <a:pathLst>
                  <a:path w="109" h="259" extrusionOk="0">
                    <a:moveTo>
                      <a:pt x="49" y="0"/>
                    </a:moveTo>
                    <a:cubicBezTo>
                      <a:pt x="36" y="0"/>
                      <a:pt x="24" y="41"/>
                      <a:pt x="1" y="121"/>
                    </a:cubicBezTo>
                    <a:cubicBezTo>
                      <a:pt x="26" y="213"/>
                      <a:pt x="41" y="258"/>
                      <a:pt x="56" y="258"/>
                    </a:cubicBezTo>
                    <a:cubicBezTo>
                      <a:pt x="71" y="258"/>
                      <a:pt x="85" y="220"/>
                      <a:pt x="108" y="146"/>
                    </a:cubicBezTo>
                    <a:cubicBezTo>
                      <a:pt x="78" y="48"/>
                      <a:pt x="63" y="0"/>
                      <a:pt x="4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9"/>
              <p:cNvSpPr/>
              <p:nvPr/>
            </p:nvSpPr>
            <p:spPr>
              <a:xfrm>
                <a:off x="-1476004" y="3003401"/>
                <a:ext cx="187569" cy="34801"/>
              </a:xfrm>
              <a:custGeom>
                <a:avLst/>
                <a:gdLst/>
                <a:ahLst/>
                <a:cxnLst/>
                <a:rect l="l" t="t" r="r" b="b"/>
                <a:pathLst>
                  <a:path w="2544" h="472" extrusionOk="0">
                    <a:moveTo>
                      <a:pt x="1488" y="0"/>
                    </a:moveTo>
                    <a:cubicBezTo>
                      <a:pt x="1474" y="0"/>
                      <a:pt x="1460" y="1"/>
                      <a:pt x="1445" y="3"/>
                    </a:cubicBezTo>
                    <a:cubicBezTo>
                      <a:pt x="1271" y="30"/>
                      <a:pt x="1092" y="94"/>
                      <a:pt x="915" y="94"/>
                    </a:cubicBezTo>
                    <a:cubicBezTo>
                      <a:pt x="850" y="94"/>
                      <a:pt x="786" y="85"/>
                      <a:pt x="721" y="63"/>
                    </a:cubicBezTo>
                    <a:cubicBezTo>
                      <a:pt x="639" y="40"/>
                      <a:pt x="557" y="63"/>
                      <a:pt x="474" y="26"/>
                    </a:cubicBezTo>
                    <a:cubicBezTo>
                      <a:pt x="445" y="21"/>
                      <a:pt x="416" y="7"/>
                      <a:pt x="386" y="7"/>
                    </a:cubicBezTo>
                    <a:cubicBezTo>
                      <a:pt x="356" y="7"/>
                      <a:pt x="326" y="21"/>
                      <a:pt x="296" y="74"/>
                    </a:cubicBezTo>
                    <a:cubicBezTo>
                      <a:pt x="291" y="89"/>
                      <a:pt x="285" y="94"/>
                      <a:pt x="278" y="94"/>
                    </a:cubicBezTo>
                    <a:cubicBezTo>
                      <a:pt x="267" y="94"/>
                      <a:pt x="253" y="81"/>
                      <a:pt x="239" y="74"/>
                    </a:cubicBezTo>
                    <a:cubicBezTo>
                      <a:pt x="220" y="67"/>
                      <a:pt x="201" y="64"/>
                      <a:pt x="182" y="64"/>
                    </a:cubicBezTo>
                    <a:cubicBezTo>
                      <a:pt x="152" y="64"/>
                      <a:pt x="124" y="70"/>
                      <a:pt x="96" y="70"/>
                    </a:cubicBezTo>
                    <a:cubicBezTo>
                      <a:pt x="62" y="70"/>
                      <a:pt x="30" y="62"/>
                      <a:pt x="1" y="26"/>
                    </a:cubicBezTo>
                    <a:lnTo>
                      <a:pt x="1" y="381"/>
                    </a:lnTo>
                    <a:lnTo>
                      <a:pt x="12" y="381"/>
                    </a:lnTo>
                    <a:cubicBezTo>
                      <a:pt x="28" y="374"/>
                      <a:pt x="45" y="371"/>
                      <a:pt x="61" y="371"/>
                    </a:cubicBezTo>
                    <a:cubicBezTo>
                      <a:pt x="114" y="371"/>
                      <a:pt x="168" y="397"/>
                      <a:pt x="222" y="397"/>
                    </a:cubicBezTo>
                    <a:cubicBezTo>
                      <a:pt x="263" y="397"/>
                      <a:pt x="305" y="381"/>
                      <a:pt x="344" y="324"/>
                    </a:cubicBezTo>
                    <a:cubicBezTo>
                      <a:pt x="344" y="324"/>
                      <a:pt x="355" y="324"/>
                      <a:pt x="355" y="335"/>
                    </a:cubicBezTo>
                    <a:cubicBezTo>
                      <a:pt x="407" y="398"/>
                      <a:pt x="455" y="411"/>
                      <a:pt x="502" y="411"/>
                    </a:cubicBezTo>
                    <a:cubicBezTo>
                      <a:pt x="534" y="411"/>
                      <a:pt x="566" y="405"/>
                      <a:pt x="600" y="405"/>
                    </a:cubicBezTo>
                    <a:cubicBezTo>
                      <a:pt x="609" y="405"/>
                      <a:pt x="618" y="405"/>
                      <a:pt x="628" y="406"/>
                    </a:cubicBezTo>
                    <a:cubicBezTo>
                      <a:pt x="662" y="406"/>
                      <a:pt x="693" y="398"/>
                      <a:pt x="724" y="398"/>
                    </a:cubicBezTo>
                    <a:cubicBezTo>
                      <a:pt x="746" y="398"/>
                      <a:pt x="769" y="402"/>
                      <a:pt x="792" y="418"/>
                    </a:cubicBezTo>
                    <a:cubicBezTo>
                      <a:pt x="829" y="445"/>
                      <a:pt x="865" y="454"/>
                      <a:pt x="900" y="454"/>
                    </a:cubicBezTo>
                    <a:cubicBezTo>
                      <a:pt x="959" y="454"/>
                      <a:pt x="1018" y="428"/>
                      <a:pt x="1076" y="406"/>
                    </a:cubicBezTo>
                    <a:cubicBezTo>
                      <a:pt x="1106" y="399"/>
                      <a:pt x="1135" y="387"/>
                      <a:pt x="1161" y="387"/>
                    </a:cubicBezTo>
                    <a:cubicBezTo>
                      <a:pt x="1178" y="387"/>
                      <a:pt x="1193" y="392"/>
                      <a:pt x="1207" y="406"/>
                    </a:cubicBezTo>
                    <a:cubicBezTo>
                      <a:pt x="1224" y="422"/>
                      <a:pt x="1240" y="431"/>
                      <a:pt x="1256" y="431"/>
                    </a:cubicBezTo>
                    <a:cubicBezTo>
                      <a:pt x="1273" y="431"/>
                      <a:pt x="1289" y="419"/>
                      <a:pt x="1303" y="395"/>
                    </a:cubicBezTo>
                    <a:cubicBezTo>
                      <a:pt x="1345" y="323"/>
                      <a:pt x="1389" y="309"/>
                      <a:pt x="1434" y="309"/>
                    </a:cubicBezTo>
                    <a:cubicBezTo>
                      <a:pt x="1464" y="309"/>
                      <a:pt x="1493" y="315"/>
                      <a:pt x="1522" y="315"/>
                    </a:cubicBezTo>
                    <a:cubicBezTo>
                      <a:pt x="1535" y="315"/>
                      <a:pt x="1549" y="314"/>
                      <a:pt x="1561" y="310"/>
                    </a:cubicBezTo>
                    <a:cubicBezTo>
                      <a:pt x="1573" y="307"/>
                      <a:pt x="1584" y="306"/>
                      <a:pt x="1595" y="306"/>
                    </a:cubicBezTo>
                    <a:cubicBezTo>
                      <a:pt x="1632" y="306"/>
                      <a:pt x="1668" y="321"/>
                      <a:pt x="1703" y="358"/>
                    </a:cubicBezTo>
                    <a:cubicBezTo>
                      <a:pt x="1752" y="418"/>
                      <a:pt x="1800" y="406"/>
                      <a:pt x="1845" y="418"/>
                    </a:cubicBezTo>
                    <a:cubicBezTo>
                      <a:pt x="1852" y="420"/>
                      <a:pt x="1859" y="421"/>
                      <a:pt x="1866" y="421"/>
                    </a:cubicBezTo>
                    <a:cubicBezTo>
                      <a:pt x="1908" y="421"/>
                      <a:pt x="1948" y="388"/>
                      <a:pt x="1986" y="388"/>
                    </a:cubicBezTo>
                    <a:cubicBezTo>
                      <a:pt x="2014" y="388"/>
                      <a:pt x="2042" y="406"/>
                      <a:pt x="2069" y="466"/>
                    </a:cubicBezTo>
                    <a:cubicBezTo>
                      <a:pt x="2074" y="470"/>
                      <a:pt x="2077" y="471"/>
                      <a:pt x="2080" y="471"/>
                    </a:cubicBezTo>
                    <a:cubicBezTo>
                      <a:pt x="2085" y="471"/>
                      <a:pt x="2087" y="466"/>
                      <a:pt x="2095" y="466"/>
                    </a:cubicBezTo>
                    <a:cubicBezTo>
                      <a:pt x="2184" y="429"/>
                      <a:pt x="2281" y="379"/>
                      <a:pt x="2375" y="379"/>
                    </a:cubicBezTo>
                    <a:cubicBezTo>
                      <a:pt x="2404" y="379"/>
                      <a:pt x="2433" y="384"/>
                      <a:pt x="2461" y="395"/>
                    </a:cubicBezTo>
                    <a:cubicBezTo>
                      <a:pt x="2466" y="397"/>
                      <a:pt x="2471" y="398"/>
                      <a:pt x="2476" y="398"/>
                    </a:cubicBezTo>
                    <a:cubicBezTo>
                      <a:pt x="2506" y="398"/>
                      <a:pt x="2534" y="359"/>
                      <a:pt x="2543" y="157"/>
                    </a:cubicBezTo>
                    <a:cubicBezTo>
                      <a:pt x="2505" y="130"/>
                      <a:pt x="2476" y="87"/>
                      <a:pt x="2447" y="87"/>
                    </a:cubicBezTo>
                    <a:cubicBezTo>
                      <a:pt x="2439" y="87"/>
                      <a:pt x="2432" y="90"/>
                      <a:pt x="2424" y="97"/>
                    </a:cubicBezTo>
                    <a:cubicBezTo>
                      <a:pt x="2409" y="121"/>
                      <a:pt x="2390" y="129"/>
                      <a:pt x="2371" y="129"/>
                    </a:cubicBezTo>
                    <a:cubicBezTo>
                      <a:pt x="2361" y="129"/>
                      <a:pt x="2351" y="127"/>
                      <a:pt x="2342" y="123"/>
                    </a:cubicBezTo>
                    <a:cubicBezTo>
                      <a:pt x="2211" y="111"/>
                      <a:pt x="2069" y="74"/>
                      <a:pt x="1942" y="63"/>
                    </a:cubicBezTo>
                    <a:cubicBezTo>
                      <a:pt x="1843" y="53"/>
                      <a:pt x="1756" y="2"/>
                      <a:pt x="1669" y="2"/>
                    </a:cubicBezTo>
                    <a:cubicBezTo>
                      <a:pt x="1660" y="2"/>
                      <a:pt x="1652" y="2"/>
                      <a:pt x="1644" y="3"/>
                    </a:cubicBezTo>
                    <a:cubicBezTo>
                      <a:pt x="1629" y="6"/>
                      <a:pt x="1614" y="7"/>
                      <a:pt x="1600" y="7"/>
                    </a:cubicBezTo>
                    <a:cubicBezTo>
                      <a:pt x="1562" y="7"/>
                      <a:pt x="1527" y="0"/>
                      <a:pt x="148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273689" y="3008857"/>
                <a:ext cx="42763" cy="24773"/>
              </a:xfrm>
              <a:custGeom>
                <a:avLst/>
                <a:gdLst/>
                <a:ahLst/>
                <a:cxnLst/>
                <a:rect l="l" t="t" r="r" b="b"/>
                <a:pathLst>
                  <a:path w="580" h="336" extrusionOk="0">
                    <a:moveTo>
                      <a:pt x="60" y="0"/>
                    </a:moveTo>
                    <a:cubicBezTo>
                      <a:pt x="35" y="0"/>
                      <a:pt x="12" y="12"/>
                      <a:pt x="1" y="120"/>
                    </a:cubicBezTo>
                    <a:cubicBezTo>
                      <a:pt x="1" y="296"/>
                      <a:pt x="35" y="321"/>
                      <a:pt x="60" y="321"/>
                    </a:cubicBezTo>
                    <a:cubicBezTo>
                      <a:pt x="143" y="321"/>
                      <a:pt x="214" y="307"/>
                      <a:pt x="296" y="307"/>
                    </a:cubicBezTo>
                    <a:cubicBezTo>
                      <a:pt x="333" y="307"/>
                      <a:pt x="378" y="321"/>
                      <a:pt x="415" y="332"/>
                    </a:cubicBezTo>
                    <a:cubicBezTo>
                      <a:pt x="424" y="334"/>
                      <a:pt x="433" y="335"/>
                      <a:pt x="441" y="335"/>
                    </a:cubicBezTo>
                    <a:cubicBezTo>
                      <a:pt x="489" y="335"/>
                      <a:pt x="529" y="305"/>
                      <a:pt x="580" y="213"/>
                    </a:cubicBezTo>
                    <a:cubicBezTo>
                      <a:pt x="557" y="60"/>
                      <a:pt x="531" y="37"/>
                      <a:pt x="497" y="37"/>
                    </a:cubicBezTo>
                    <a:cubicBezTo>
                      <a:pt x="356" y="23"/>
                      <a:pt x="202" y="12"/>
                      <a:pt x="6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9"/>
              <p:cNvSpPr/>
              <p:nvPr/>
            </p:nvSpPr>
            <p:spPr>
              <a:xfrm>
                <a:off x="-1285781" y="3008635"/>
                <a:ext cx="8626" cy="21308"/>
              </a:xfrm>
              <a:custGeom>
                <a:avLst/>
                <a:gdLst/>
                <a:ahLst/>
                <a:cxnLst/>
                <a:rect l="l" t="t" r="r" b="b"/>
                <a:pathLst>
                  <a:path w="117" h="289" extrusionOk="0">
                    <a:moveTo>
                      <a:pt x="54" y="1"/>
                    </a:moveTo>
                    <a:cubicBezTo>
                      <a:pt x="27" y="1"/>
                      <a:pt x="7" y="77"/>
                      <a:pt x="0" y="228"/>
                    </a:cubicBezTo>
                    <a:cubicBezTo>
                      <a:pt x="33" y="266"/>
                      <a:pt x="52" y="289"/>
                      <a:pt x="66" y="289"/>
                    </a:cubicBezTo>
                    <a:cubicBezTo>
                      <a:pt x="88" y="289"/>
                      <a:pt x="96" y="234"/>
                      <a:pt x="117" y="97"/>
                    </a:cubicBezTo>
                    <a:cubicBezTo>
                      <a:pt x="93" y="33"/>
                      <a:pt x="72" y="1"/>
                      <a:pt x="5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9"/>
              <p:cNvSpPr/>
              <p:nvPr/>
            </p:nvSpPr>
            <p:spPr>
              <a:xfrm>
                <a:off x="-1053973" y="3003401"/>
                <a:ext cx="316449" cy="34801"/>
              </a:xfrm>
              <a:custGeom>
                <a:avLst/>
                <a:gdLst/>
                <a:ahLst/>
                <a:cxnLst/>
                <a:rect l="l" t="t" r="r" b="b"/>
                <a:pathLst>
                  <a:path w="4292" h="472" extrusionOk="0">
                    <a:moveTo>
                      <a:pt x="728" y="0"/>
                    </a:moveTo>
                    <a:cubicBezTo>
                      <a:pt x="700" y="0"/>
                      <a:pt x="672" y="7"/>
                      <a:pt x="645" y="7"/>
                    </a:cubicBezTo>
                    <a:cubicBezTo>
                      <a:pt x="636" y="7"/>
                      <a:pt x="626" y="6"/>
                      <a:pt x="616" y="3"/>
                    </a:cubicBezTo>
                    <a:cubicBezTo>
                      <a:pt x="611" y="2"/>
                      <a:pt x="606" y="2"/>
                      <a:pt x="601" y="2"/>
                    </a:cubicBezTo>
                    <a:cubicBezTo>
                      <a:pt x="545" y="2"/>
                      <a:pt x="480" y="53"/>
                      <a:pt x="415" y="63"/>
                    </a:cubicBezTo>
                    <a:cubicBezTo>
                      <a:pt x="333" y="74"/>
                      <a:pt x="236" y="111"/>
                      <a:pt x="142" y="123"/>
                    </a:cubicBezTo>
                    <a:cubicBezTo>
                      <a:pt x="138" y="127"/>
                      <a:pt x="133" y="129"/>
                      <a:pt x="126" y="129"/>
                    </a:cubicBezTo>
                    <a:cubicBezTo>
                      <a:pt x="113" y="129"/>
                      <a:pt x="97" y="121"/>
                      <a:pt x="83" y="97"/>
                    </a:cubicBezTo>
                    <a:cubicBezTo>
                      <a:pt x="78" y="90"/>
                      <a:pt x="73" y="87"/>
                      <a:pt x="68" y="87"/>
                    </a:cubicBezTo>
                    <a:cubicBezTo>
                      <a:pt x="49" y="87"/>
                      <a:pt x="27" y="130"/>
                      <a:pt x="1" y="157"/>
                    </a:cubicBezTo>
                    <a:cubicBezTo>
                      <a:pt x="10" y="359"/>
                      <a:pt x="28" y="398"/>
                      <a:pt x="49" y="398"/>
                    </a:cubicBezTo>
                    <a:cubicBezTo>
                      <a:pt x="53" y="398"/>
                      <a:pt x="56" y="397"/>
                      <a:pt x="60" y="395"/>
                    </a:cubicBezTo>
                    <a:cubicBezTo>
                      <a:pt x="79" y="384"/>
                      <a:pt x="99" y="379"/>
                      <a:pt x="118" y="379"/>
                    </a:cubicBezTo>
                    <a:cubicBezTo>
                      <a:pt x="181" y="379"/>
                      <a:pt x="244" y="429"/>
                      <a:pt x="307" y="466"/>
                    </a:cubicBezTo>
                    <a:cubicBezTo>
                      <a:pt x="315" y="466"/>
                      <a:pt x="317" y="471"/>
                      <a:pt x="318" y="471"/>
                    </a:cubicBezTo>
                    <a:cubicBezTo>
                      <a:pt x="318" y="471"/>
                      <a:pt x="318" y="470"/>
                      <a:pt x="318" y="466"/>
                    </a:cubicBezTo>
                    <a:cubicBezTo>
                      <a:pt x="341" y="406"/>
                      <a:pt x="363" y="388"/>
                      <a:pt x="384" y="388"/>
                    </a:cubicBezTo>
                    <a:cubicBezTo>
                      <a:pt x="412" y="388"/>
                      <a:pt x="440" y="421"/>
                      <a:pt x="471" y="421"/>
                    </a:cubicBezTo>
                    <a:cubicBezTo>
                      <a:pt x="476" y="421"/>
                      <a:pt x="481" y="420"/>
                      <a:pt x="486" y="418"/>
                    </a:cubicBezTo>
                    <a:cubicBezTo>
                      <a:pt x="508" y="406"/>
                      <a:pt x="545" y="418"/>
                      <a:pt x="579" y="358"/>
                    </a:cubicBezTo>
                    <a:cubicBezTo>
                      <a:pt x="597" y="321"/>
                      <a:pt x="623" y="306"/>
                      <a:pt x="649" y="306"/>
                    </a:cubicBezTo>
                    <a:cubicBezTo>
                      <a:pt x="657" y="306"/>
                      <a:pt x="665" y="307"/>
                      <a:pt x="673" y="310"/>
                    </a:cubicBezTo>
                    <a:cubicBezTo>
                      <a:pt x="682" y="314"/>
                      <a:pt x="692" y="315"/>
                      <a:pt x="701" y="315"/>
                    </a:cubicBezTo>
                    <a:cubicBezTo>
                      <a:pt x="721" y="315"/>
                      <a:pt x="741" y="309"/>
                      <a:pt x="761" y="309"/>
                    </a:cubicBezTo>
                    <a:cubicBezTo>
                      <a:pt x="792" y="309"/>
                      <a:pt x="822" y="323"/>
                      <a:pt x="852" y="395"/>
                    </a:cubicBezTo>
                    <a:cubicBezTo>
                      <a:pt x="864" y="419"/>
                      <a:pt x="877" y="431"/>
                      <a:pt x="888" y="431"/>
                    </a:cubicBezTo>
                    <a:cubicBezTo>
                      <a:pt x="898" y="431"/>
                      <a:pt x="906" y="422"/>
                      <a:pt x="911" y="406"/>
                    </a:cubicBezTo>
                    <a:cubicBezTo>
                      <a:pt x="925" y="392"/>
                      <a:pt x="937" y="387"/>
                      <a:pt x="948" y="387"/>
                    </a:cubicBezTo>
                    <a:cubicBezTo>
                      <a:pt x="967" y="387"/>
                      <a:pt x="984" y="399"/>
                      <a:pt x="1005" y="406"/>
                    </a:cubicBezTo>
                    <a:cubicBezTo>
                      <a:pt x="1042" y="428"/>
                      <a:pt x="1084" y="454"/>
                      <a:pt x="1124" y="454"/>
                    </a:cubicBezTo>
                    <a:cubicBezTo>
                      <a:pt x="1149" y="454"/>
                      <a:pt x="1173" y="445"/>
                      <a:pt x="1195" y="418"/>
                    </a:cubicBezTo>
                    <a:cubicBezTo>
                      <a:pt x="1210" y="402"/>
                      <a:pt x="1226" y="398"/>
                      <a:pt x="1243" y="398"/>
                    </a:cubicBezTo>
                    <a:cubicBezTo>
                      <a:pt x="1267" y="398"/>
                      <a:pt x="1292" y="406"/>
                      <a:pt x="1312" y="406"/>
                    </a:cubicBezTo>
                    <a:cubicBezTo>
                      <a:pt x="1318" y="405"/>
                      <a:pt x="1324" y="405"/>
                      <a:pt x="1330" y="405"/>
                    </a:cubicBezTo>
                    <a:cubicBezTo>
                      <a:pt x="1351" y="405"/>
                      <a:pt x="1373" y="411"/>
                      <a:pt x="1394" y="411"/>
                    </a:cubicBezTo>
                    <a:cubicBezTo>
                      <a:pt x="1426" y="411"/>
                      <a:pt x="1458" y="398"/>
                      <a:pt x="1490" y="335"/>
                    </a:cubicBezTo>
                    <a:lnTo>
                      <a:pt x="1502" y="324"/>
                    </a:lnTo>
                    <a:cubicBezTo>
                      <a:pt x="1528" y="381"/>
                      <a:pt x="1556" y="397"/>
                      <a:pt x="1585" y="397"/>
                    </a:cubicBezTo>
                    <a:cubicBezTo>
                      <a:pt x="1621" y="397"/>
                      <a:pt x="1658" y="371"/>
                      <a:pt x="1693" y="371"/>
                    </a:cubicBezTo>
                    <a:cubicBezTo>
                      <a:pt x="1704" y="371"/>
                      <a:pt x="1715" y="374"/>
                      <a:pt x="1726" y="381"/>
                    </a:cubicBezTo>
                    <a:lnTo>
                      <a:pt x="1763" y="381"/>
                    </a:lnTo>
                    <a:cubicBezTo>
                      <a:pt x="1779" y="374"/>
                      <a:pt x="1794" y="371"/>
                      <a:pt x="1810" y="371"/>
                    </a:cubicBezTo>
                    <a:cubicBezTo>
                      <a:pt x="1861" y="371"/>
                      <a:pt x="1911" y="397"/>
                      <a:pt x="1962" y="397"/>
                    </a:cubicBezTo>
                    <a:cubicBezTo>
                      <a:pt x="2002" y="397"/>
                      <a:pt x="2041" y="381"/>
                      <a:pt x="2081" y="324"/>
                    </a:cubicBezTo>
                    <a:cubicBezTo>
                      <a:pt x="2092" y="324"/>
                      <a:pt x="2092" y="324"/>
                      <a:pt x="2106" y="335"/>
                    </a:cubicBezTo>
                    <a:cubicBezTo>
                      <a:pt x="2150" y="398"/>
                      <a:pt x="2198" y="411"/>
                      <a:pt x="2247" y="411"/>
                    </a:cubicBezTo>
                    <a:cubicBezTo>
                      <a:pt x="2280" y="411"/>
                      <a:pt x="2313" y="405"/>
                      <a:pt x="2347" y="405"/>
                    </a:cubicBezTo>
                    <a:cubicBezTo>
                      <a:pt x="2357" y="405"/>
                      <a:pt x="2366" y="405"/>
                      <a:pt x="2376" y="406"/>
                    </a:cubicBezTo>
                    <a:cubicBezTo>
                      <a:pt x="2404" y="406"/>
                      <a:pt x="2436" y="398"/>
                      <a:pt x="2469" y="398"/>
                    </a:cubicBezTo>
                    <a:cubicBezTo>
                      <a:pt x="2493" y="398"/>
                      <a:pt x="2518" y="402"/>
                      <a:pt x="2543" y="418"/>
                    </a:cubicBezTo>
                    <a:cubicBezTo>
                      <a:pt x="2579" y="445"/>
                      <a:pt x="2614" y="454"/>
                      <a:pt x="2649" y="454"/>
                    </a:cubicBezTo>
                    <a:cubicBezTo>
                      <a:pt x="2708" y="454"/>
                      <a:pt x="2767" y="428"/>
                      <a:pt x="2827" y="406"/>
                    </a:cubicBezTo>
                    <a:cubicBezTo>
                      <a:pt x="2855" y="399"/>
                      <a:pt x="2879" y="387"/>
                      <a:pt x="2905" y="387"/>
                    </a:cubicBezTo>
                    <a:cubicBezTo>
                      <a:pt x="2922" y="387"/>
                      <a:pt x="2939" y="392"/>
                      <a:pt x="2958" y="406"/>
                    </a:cubicBezTo>
                    <a:cubicBezTo>
                      <a:pt x="2968" y="422"/>
                      <a:pt x="2981" y="431"/>
                      <a:pt x="2996" y="431"/>
                    </a:cubicBezTo>
                    <a:cubicBezTo>
                      <a:pt x="3012" y="431"/>
                      <a:pt x="3031" y="419"/>
                      <a:pt x="3051" y="395"/>
                    </a:cubicBezTo>
                    <a:cubicBezTo>
                      <a:pt x="3093" y="323"/>
                      <a:pt x="3135" y="309"/>
                      <a:pt x="3178" y="309"/>
                    </a:cubicBezTo>
                    <a:cubicBezTo>
                      <a:pt x="3207" y="309"/>
                      <a:pt x="3237" y="315"/>
                      <a:pt x="3268" y="315"/>
                    </a:cubicBezTo>
                    <a:cubicBezTo>
                      <a:pt x="3283" y="315"/>
                      <a:pt x="3297" y="314"/>
                      <a:pt x="3312" y="310"/>
                    </a:cubicBezTo>
                    <a:cubicBezTo>
                      <a:pt x="3323" y="307"/>
                      <a:pt x="3334" y="306"/>
                      <a:pt x="3344" y="306"/>
                    </a:cubicBezTo>
                    <a:cubicBezTo>
                      <a:pt x="3379" y="306"/>
                      <a:pt x="3414" y="321"/>
                      <a:pt x="3440" y="358"/>
                    </a:cubicBezTo>
                    <a:cubicBezTo>
                      <a:pt x="3500" y="418"/>
                      <a:pt x="3548" y="406"/>
                      <a:pt x="3596" y="418"/>
                    </a:cubicBezTo>
                    <a:cubicBezTo>
                      <a:pt x="3602" y="420"/>
                      <a:pt x="3608" y="421"/>
                      <a:pt x="3614" y="421"/>
                    </a:cubicBezTo>
                    <a:cubicBezTo>
                      <a:pt x="3653" y="421"/>
                      <a:pt x="3694" y="388"/>
                      <a:pt x="3734" y="388"/>
                    </a:cubicBezTo>
                    <a:cubicBezTo>
                      <a:pt x="3764" y="388"/>
                      <a:pt x="3793" y="406"/>
                      <a:pt x="3820" y="466"/>
                    </a:cubicBezTo>
                    <a:cubicBezTo>
                      <a:pt x="3820" y="470"/>
                      <a:pt x="3822" y="471"/>
                      <a:pt x="3823" y="471"/>
                    </a:cubicBezTo>
                    <a:cubicBezTo>
                      <a:pt x="3827" y="471"/>
                      <a:pt x="3832" y="466"/>
                      <a:pt x="3832" y="466"/>
                    </a:cubicBezTo>
                    <a:cubicBezTo>
                      <a:pt x="3931" y="429"/>
                      <a:pt x="4023" y="379"/>
                      <a:pt x="4119" y="379"/>
                    </a:cubicBezTo>
                    <a:cubicBezTo>
                      <a:pt x="4148" y="379"/>
                      <a:pt x="4178" y="384"/>
                      <a:pt x="4209" y="395"/>
                    </a:cubicBezTo>
                    <a:cubicBezTo>
                      <a:pt x="4213" y="397"/>
                      <a:pt x="4217" y="398"/>
                      <a:pt x="4221" y="398"/>
                    </a:cubicBezTo>
                    <a:cubicBezTo>
                      <a:pt x="4245" y="398"/>
                      <a:pt x="4272" y="359"/>
                      <a:pt x="4291" y="157"/>
                    </a:cubicBezTo>
                    <a:cubicBezTo>
                      <a:pt x="4255" y="130"/>
                      <a:pt x="4225" y="87"/>
                      <a:pt x="4191" y="87"/>
                    </a:cubicBezTo>
                    <a:cubicBezTo>
                      <a:pt x="4182" y="87"/>
                      <a:pt x="4173" y="90"/>
                      <a:pt x="4164" y="97"/>
                    </a:cubicBezTo>
                    <a:cubicBezTo>
                      <a:pt x="4147" y="121"/>
                      <a:pt x="4132" y="129"/>
                      <a:pt x="4113" y="129"/>
                    </a:cubicBezTo>
                    <a:cubicBezTo>
                      <a:pt x="4103" y="129"/>
                      <a:pt x="4092" y="127"/>
                      <a:pt x="4079" y="123"/>
                    </a:cubicBezTo>
                    <a:cubicBezTo>
                      <a:pt x="3951" y="111"/>
                      <a:pt x="3820" y="74"/>
                      <a:pt x="3678" y="63"/>
                    </a:cubicBezTo>
                    <a:cubicBezTo>
                      <a:pt x="3590" y="53"/>
                      <a:pt x="3504" y="2"/>
                      <a:pt x="3410" y="2"/>
                    </a:cubicBezTo>
                    <a:cubicBezTo>
                      <a:pt x="3401" y="2"/>
                      <a:pt x="3392" y="2"/>
                      <a:pt x="3383" y="3"/>
                    </a:cubicBezTo>
                    <a:cubicBezTo>
                      <a:pt x="3371" y="6"/>
                      <a:pt x="3358" y="7"/>
                      <a:pt x="3344" y="7"/>
                    </a:cubicBezTo>
                    <a:cubicBezTo>
                      <a:pt x="3308" y="7"/>
                      <a:pt x="3269" y="0"/>
                      <a:pt x="3232" y="0"/>
                    </a:cubicBezTo>
                    <a:cubicBezTo>
                      <a:pt x="3219" y="0"/>
                      <a:pt x="3206" y="1"/>
                      <a:pt x="3193" y="3"/>
                    </a:cubicBezTo>
                    <a:cubicBezTo>
                      <a:pt x="3011" y="30"/>
                      <a:pt x="2836" y="94"/>
                      <a:pt x="2658" y="94"/>
                    </a:cubicBezTo>
                    <a:cubicBezTo>
                      <a:pt x="2593" y="94"/>
                      <a:pt x="2527" y="85"/>
                      <a:pt x="2461" y="63"/>
                    </a:cubicBezTo>
                    <a:cubicBezTo>
                      <a:pt x="2390" y="40"/>
                      <a:pt x="2305" y="63"/>
                      <a:pt x="2223" y="26"/>
                    </a:cubicBezTo>
                    <a:cubicBezTo>
                      <a:pt x="2193" y="21"/>
                      <a:pt x="2164" y="7"/>
                      <a:pt x="2136" y="7"/>
                    </a:cubicBezTo>
                    <a:cubicBezTo>
                      <a:pt x="2106" y="7"/>
                      <a:pt x="2077" y="21"/>
                      <a:pt x="2047" y="74"/>
                    </a:cubicBezTo>
                    <a:cubicBezTo>
                      <a:pt x="2037" y="89"/>
                      <a:pt x="2027" y="94"/>
                      <a:pt x="2018" y="94"/>
                    </a:cubicBezTo>
                    <a:cubicBezTo>
                      <a:pt x="2003" y="94"/>
                      <a:pt x="1990" y="81"/>
                      <a:pt x="1976" y="74"/>
                    </a:cubicBezTo>
                    <a:cubicBezTo>
                      <a:pt x="1960" y="67"/>
                      <a:pt x="1943" y="64"/>
                      <a:pt x="1926" y="64"/>
                    </a:cubicBezTo>
                    <a:cubicBezTo>
                      <a:pt x="1899" y="64"/>
                      <a:pt x="1871" y="70"/>
                      <a:pt x="1843" y="70"/>
                    </a:cubicBezTo>
                    <a:cubicBezTo>
                      <a:pt x="1808" y="70"/>
                      <a:pt x="1773" y="62"/>
                      <a:pt x="1737" y="26"/>
                    </a:cubicBezTo>
                    <a:cubicBezTo>
                      <a:pt x="1718" y="62"/>
                      <a:pt x="1697" y="70"/>
                      <a:pt x="1673" y="70"/>
                    </a:cubicBezTo>
                    <a:cubicBezTo>
                      <a:pt x="1654" y="70"/>
                      <a:pt x="1634" y="64"/>
                      <a:pt x="1613" y="64"/>
                    </a:cubicBezTo>
                    <a:cubicBezTo>
                      <a:pt x="1600" y="64"/>
                      <a:pt x="1586" y="67"/>
                      <a:pt x="1573" y="74"/>
                    </a:cubicBezTo>
                    <a:cubicBezTo>
                      <a:pt x="1566" y="81"/>
                      <a:pt x="1559" y="94"/>
                      <a:pt x="1552" y="94"/>
                    </a:cubicBezTo>
                    <a:cubicBezTo>
                      <a:pt x="1547" y="94"/>
                      <a:pt x="1543" y="89"/>
                      <a:pt x="1539" y="74"/>
                    </a:cubicBezTo>
                    <a:cubicBezTo>
                      <a:pt x="1514" y="21"/>
                      <a:pt x="1493" y="7"/>
                      <a:pt x="1472" y="7"/>
                    </a:cubicBezTo>
                    <a:cubicBezTo>
                      <a:pt x="1451" y="7"/>
                      <a:pt x="1431" y="21"/>
                      <a:pt x="1408" y="26"/>
                    </a:cubicBezTo>
                    <a:cubicBezTo>
                      <a:pt x="1360" y="63"/>
                      <a:pt x="1300" y="40"/>
                      <a:pt x="1255" y="63"/>
                    </a:cubicBezTo>
                    <a:cubicBezTo>
                      <a:pt x="1210" y="85"/>
                      <a:pt x="1165" y="94"/>
                      <a:pt x="1120" y="94"/>
                    </a:cubicBezTo>
                    <a:cubicBezTo>
                      <a:pt x="999" y="94"/>
                      <a:pt x="879" y="30"/>
                      <a:pt x="758" y="3"/>
                    </a:cubicBezTo>
                    <a:cubicBezTo>
                      <a:pt x="748" y="1"/>
                      <a:pt x="738" y="0"/>
                      <a:pt x="72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177029" y="3004359"/>
                <a:ext cx="15778" cy="30598"/>
              </a:xfrm>
              <a:custGeom>
                <a:avLst/>
                <a:gdLst/>
                <a:ahLst/>
                <a:cxnLst/>
                <a:rect l="l" t="t" r="r" b="b"/>
                <a:pathLst>
                  <a:path w="214" h="415" extrusionOk="0">
                    <a:moveTo>
                      <a:pt x="97" y="1"/>
                    </a:moveTo>
                    <a:cubicBezTo>
                      <a:pt x="59" y="1"/>
                      <a:pt x="26" y="93"/>
                      <a:pt x="1" y="274"/>
                    </a:cubicBezTo>
                    <a:cubicBezTo>
                      <a:pt x="30" y="367"/>
                      <a:pt x="64" y="414"/>
                      <a:pt x="100" y="414"/>
                    </a:cubicBezTo>
                    <a:cubicBezTo>
                      <a:pt x="138" y="414"/>
                      <a:pt x="177" y="361"/>
                      <a:pt x="214" y="252"/>
                    </a:cubicBezTo>
                    <a:cubicBezTo>
                      <a:pt x="174" y="84"/>
                      <a:pt x="133" y="1"/>
                      <a:pt x="9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213599" y="3008635"/>
                <a:ext cx="30598" cy="27428"/>
              </a:xfrm>
              <a:custGeom>
                <a:avLst/>
                <a:gdLst/>
                <a:ahLst/>
                <a:cxnLst/>
                <a:rect l="l" t="t" r="r" b="b"/>
                <a:pathLst>
                  <a:path w="415" h="372" extrusionOk="0">
                    <a:moveTo>
                      <a:pt x="137" y="0"/>
                    </a:moveTo>
                    <a:cubicBezTo>
                      <a:pt x="127" y="0"/>
                      <a:pt x="117" y="1"/>
                      <a:pt x="108" y="3"/>
                    </a:cubicBezTo>
                    <a:cubicBezTo>
                      <a:pt x="71" y="15"/>
                      <a:pt x="37" y="52"/>
                      <a:pt x="0" y="205"/>
                    </a:cubicBezTo>
                    <a:cubicBezTo>
                      <a:pt x="25" y="299"/>
                      <a:pt x="48" y="336"/>
                      <a:pt x="75" y="336"/>
                    </a:cubicBezTo>
                    <a:cubicBezTo>
                      <a:pt x="89" y="336"/>
                      <a:pt x="103" y="326"/>
                      <a:pt x="119" y="310"/>
                    </a:cubicBezTo>
                    <a:cubicBezTo>
                      <a:pt x="141" y="290"/>
                      <a:pt x="160" y="279"/>
                      <a:pt x="178" y="279"/>
                    </a:cubicBezTo>
                    <a:cubicBezTo>
                      <a:pt x="201" y="279"/>
                      <a:pt x="223" y="296"/>
                      <a:pt x="250" y="335"/>
                    </a:cubicBezTo>
                    <a:cubicBezTo>
                      <a:pt x="271" y="360"/>
                      <a:pt x="289" y="372"/>
                      <a:pt x="308" y="372"/>
                    </a:cubicBezTo>
                    <a:cubicBezTo>
                      <a:pt x="343" y="372"/>
                      <a:pt x="376" y="329"/>
                      <a:pt x="415" y="253"/>
                    </a:cubicBezTo>
                    <a:cubicBezTo>
                      <a:pt x="403" y="168"/>
                      <a:pt x="392" y="86"/>
                      <a:pt x="381" y="74"/>
                    </a:cubicBezTo>
                    <a:cubicBezTo>
                      <a:pt x="354" y="31"/>
                      <a:pt x="323" y="25"/>
                      <a:pt x="293" y="25"/>
                    </a:cubicBezTo>
                    <a:cubicBezTo>
                      <a:pt x="282" y="25"/>
                      <a:pt x="271" y="26"/>
                      <a:pt x="261" y="26"/>
                    </a:cubicBezTo>
                    <a:cubicBezTo>
                      <a:pt x="222" y="17"/>
                      <a:pt x="178" y="0"/>
                      <a:pt x="13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144587" y="2999861"/>
                <a:ext cx="87149" cy="37971"/>
              </a:xfrm>
              <a:custGeom>
                <a:avLst/>
                <a:gdLst/>
                <a:ahLst/>
                <a:cxnLst/>
                <a:rect l="l" t="t" r="r" b="b"/>
                <a:pathLst>
                  <a:path w="1182" h="515" extrusionOk="0">
                    <a:moveTo>
                      <a:pt x="382" y="1"/>
                    </a:moveTo>
                    <a:cubicBezTo>
                      <a:pt x="286" y="1"/>
                      <a:pt x="188" y="29"/>
                      <a:pt x="94" y="51"/>
                    </a:cubicBezTo>
                    <a:cubicBezTo>
                      <a:pt x="46" y="63"/>
                      <a:pt x="23" y="159"/>
                      <a:pt x="1" y="301"/>
                    </a:cubicBezTo>
                    <a:cubicBezTo>
                      <a:pt x="55" y="419"/>
                      <a:pt x="102" y="467"/>
                      <a:pt x="152" y="467"/>
                    </a:cubicBezTo>
                    <a:cubicBezTo>
                      <a:pt x="167" y="467"/>
                      <a:pt x="183" y="462"/>
                      <a:pt x="199" y="454"/>
                    </a:cubicBezTo>
                    <a:cubicBezTo>
                      <a:pt x="246" y="434"/>
                      <a:pt x="291" y="415"/>
                      <a:pt x="339" y="415"/>
                    </a:cubicBezTo>
                    <a:cubicBezTo>
                      <a:pt x="378" y="415"/>
                      <a:pt x="418" y="428"/>
                      <a:pt x="460" y="466"/>
                    </a:cubicBezTo>
                    <a:cubicBezTo>
                      <a:pt x="468" y="473"/>
                      <a:pt x="476" y="476"/>
                      <a:pt x="484" y="476"/>
                    </a:cubicBezTo>
                    <a:cubicBezTo>
                      <a:pt x="500" y="476"/>
                      <a:pt x="516" y="466"/>
                      <a:pt x="531" y="466"/>
                    </a:cubicBezTo>
                    <a:cubicBezTo>
                      <a:pt x="639" y="477"/>
                      <a:pt x="733" y="489"/>
                      <a:pt x="827" y="500"/>
                    </a:cubicBezTo>
                    <a:cubicBezTo>
                      <a:pt x="923" y="500"/>
                      <a:pt x="1017" y="500"/>
                      <a:pt x="1099" y="514"/>
                    </a:cubicBezTo>
                    <a:cubicBezTo>
                      <a:pt x="1147" y="514"/>
                      <a:pt x="1170" y="429"/>
                      <a:pt x="1181" y="205"/>
                    </a:cubicBezTo>
                    <a:cubicBezTo>
                      <a:pt x="1159" y="159"/>
                      <a:pt x="1136" y="74"/>
                      <a:pt x="1110" y="74"/>
                    </a:cubicBezTo>
                    <a:cubicBezTo>
                      <a:pt x="1092" y="70"/>
                      <a:pt x="1074" y="67"/>
                      <a:pt x="1054" y="67"/>
                    </a:cubicBezTo>
                    <a:cubicBezTo>
                      <a:pt x="1025" y="67"/>
                      <a:pt x="993" y="73"/>
                      <a:pt x="957" y="88"/>
                    </a:cubicBezTo>
                    <a:cubicBezTo>
                      <a:pt x="938" y="96"/>
                      <a:pt x="919" y="98"/>
                      <a:pt x="900" y="98"/>
                    </a:cubicBezTo>
                    <a:cubicBezTo>
                      <a:pt x="874" y="98"/>
                      <a:pt x="849" y="94"/>
                      <a:pt x="823" y="94"/>
                    </a:cubicBezTo>
                    <a:cubicBezTo>
                      <a:pt x="788" y="94"/>
                      <a:pt x="754" y="103"/>
                      <a:pt x="722" y="145"/>
                    </a:cubicBezTo>
                    <a:cubicBezTo>
                      <a:pt x="662" y="29"/>
                      <a:pt x="602" y="51"/>
                      <a:pt x="531" y="29"/>
                    </a:cubicBezTo>
                    <a:cubicBezTo>
                      <a:pt x="483" y="8"/>
                      <a:pt x="433" y="1"/>
                      <a:pt x="38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9"/>
              <p:cNvSpPr/>
              <p:nvPr/>
            </p:nvSpPr>
            <p:spPr>
              <a:xfrm>
                <a:off x="-1157785" y="3010626"/>
                <a:ext cx="9732" cy="21382"/>
              </a:xfrm>
              <a:custGeom>
                <a:avLst/>
                <a:gdLst/>
                <a:ahLst/>
                <a:cxnLst/>
                <a:rect l="l" t="t" r="r" b="b"/>
                <a:pathLst>
                  <a:path w="132" h="290" extrusionOk="0">
                    <a:moveTo>
                      <a:pt x="70" y="0"/>
                    </a:moveTo>
                    <a:cubicBezTo>
                      <a:pt x="51" y="0"/>
                      <a:pt x="29" y="35"/>
                      <a:pt x="1" y="96"/>
                    </a:cubicBezTo>
                    <a:cubicBezTo>
                      <a:pt x="12" y="155"/>
                      <a:pt x="24" y="237"/>
                      <a:pt x="38" y="249"/>
                    </a:cubicBezTo>
                    <a:cubicBezTo>
                      <a:pt x="54" y="265"/>
                      <a:pt x="71" y="290"/>
                      <a:pt x="86" y="290"/>
                    </a:cubicBezTo>
                    <a:cubicBezTo>
                      <a:pt x="104" y="290"/>
                      <a:pt x="120" y="260"/>
                      <a:pt x="131" y="155"/>
                    </a:cubicBezTo>
                    <a:cubicBezTo>
                      <a:pt x="112" y="47"/>
                      <a:pt x="93" y="0"/>
                      <a:pt x="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9"/>
              <p:cNvSpPr/>
              <p:nvPr/>
            </p:nvSpPr>
            <p:spPr>
              <a:xfrm>
                <a:off x="-737597" y="3386283"/>
                <a:ext cx="22856" cy="27722"/>
              </a:xfrm>
              <a:custGeom>
                <a:avLst/>
                <a:gdLst/>
                <a:ahLst/>
                <a:cxnLst/>
                <a:rect l="l" t="t" r="r" b="b"/>
                <a:pathLst>
                  <a:path w="310" h="376" extrusionOk="0">
                    <a:moveTo>
                      <a:pt x="37" y="1"/>
                    </a:moveTo>
                    <a:cubicBezTo>
                      <a:pt x="37" y="1"/>
                      <a:pt x="26" y="61"/>
                      <a:pt x="0" y="131"/>
                    </a:cubicBezTo>
                    <a:cubicBezTo>
                      <a:pt x="71" y="296"/>
                      <a:pt x="131" y="356"/>
                      <a:pt x="190" y="367"/>
                    </a:cubicBezTo>
                    <a:cubicBezTo>
                      <a:pt x="204" y="371"/>
                      <a:pt x="216" y="376"/>
                      <a:pt x="228" y="376"/>
                    </a:cubicBezTo>
                    <a:cubicBezTo>
                      <a:pt x="258" y="376"/>
                      <a:pt x="283" y="345"/>
                      <a:pt x="310" y="191"/>
                    </a:cubicBezTo>
                    <a:cubicBezTo>
                      <a:pt x="298" y="97"/>
                      <a:pt x="284" y="12"/>
                      <a:pt x="261" y="12"/>
                    </a:cubicBezTo>
                    <a:cubicBezTo>
                      <a:pt x="190" y="1"/>
                      <a:pt x="120" y="1"/>
                      <a:pt x="3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711423" y="3387167"/>
                <a:ext cx="7152" cy="23741"/>
              </a:xfrm>
              <a:custGeom>
                <a:avLst/>
                <a:gdLst/>
                <a:ahLst/>
                <a:cxnLst/>
                <a:rect l="l" t="t" r="r" b="b"/>
                <a:pathLst>
                  <a:path w="97" h="322" extrusionOk="0">
                    <a:moveTo>
                      <a:pt x="0" y="0"/>
                    </a:moveTo>
                    <a:cubicBezTo>
                      <a:pt x="0" y="226"/>
                      <a:pt x="18" y="321"/>
                      <a:pt x="50" y="321"/>
                    </a:cubicBezTo>
                    <a:cubicBezTo>
                      <a:pt x="56" y="321"/>
                      <a:pt x="63" y="317"/>
                      <a:pt x="71" y="310"/>
                    </a:cubicBezTo>
                    <a:cubicBezTo>
                      <a:pt x="85" y="284"/>
                      <a:pt x="97" y="227"/>
                      <a:pt x="97" y="168"/>
                    </a:cubicBezTo>
                    <a:cubicBezTo>
                      <a:pt x="97" y="131"/>
                      <a:pt x="85" y="49"/>
                      <a:pt x="71" y="37"/>
                    </a:cubicBezTo>
                    <a:cubicBezTo>
                      <a:pt x="48" y="14"/>
                      <a:pt x="26" y="14"/>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699921" y="3385324"/>
                <a:ext cx="11354" cy="24847"/>
              </a:xfrm>
              <a:custGeom>
                <a:avLst/>
                <a:gdLst/>
                <a:ahLst/>
                <a:cxnLst/>
                <a:rect l="l" t="t" r="r" b="b"/>
                <a:pathLst>
                  <a:path w="154" h="337" extrusionOk="0">
                    <a:moveTo>
                      <a:pt x="81" y="0"/>
                    </a:moveTo>
                    <a:cubicBezTo>
                      <a:pt x="52" y="0"/>
                      <a:pt x="21" y="63"/>
                      <a:pt x="0" y="181"/>
                    </a:cubicBezTo>
                    <a:cubicBezTo>
                      <a:pt x="0" y="295"/>
                      <a:pt x="18" y="337"/>
                      <a:pt x="38" y="337"/>
                    </a:cubicBezTo>
                    <a:cubicBezTo>
                      <a:pt x="40" y="337"/>
                      <a:pt x="43" y="336"/>
                      <a:pt x="46" y="335"/>
                    </a:cubicBezTo>
                    <a:cubicBezTo>
                      <a:pt x="82" y="335"/>
                      <a:pt x="105" y="323"/>
                      <a:pt x="128" y="286"/>
                    </a:cubicBezTo>
                    <a:cubicBezTo>
                      <a:pt x="153" y="264"/>
                      <a:pt x="153" y="133"/>
                      <a:pt x="128" y="74"/>
                    </a:cubicBezTo>
                    <a:cubicBezTo>
                      <a:pt x="115" y="24"/>
                      <a:pt x="98" y="0"/>
                      <a:pt x="8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774241" y="3383776"/>
                <a:ext cx="33326" cy="28976"/>
              </a:xfrm>
              <a:custGeom>
                <a:avLst/>
                <a:gdLst/>
                <a:ahLst/>
                <a:cxnLst/>
                <a:rect l="l" t="t" r="r" b="b"/>
                <a:pathLst>
                  <a:path w="452" h="393" extrusionOk="0">
                    <a:moveTo>
                      <a:pt x="355" y="1"/>
                    </a:moveTo>
                    <a:cubicBezTo>
                      <a:pt x="293" y="1"/>
                      <a:pt x="231" y="55"/>
                      <a:pt x="168" y="55"/>
                    </a:cubicBezTo>
                    <a:cubicBezTo>
                      <a:pt x="148" y="55"/>
                      <a:pt x="128" y="49"/>
                      <a:pt x="109" y="35"/>
                    </a:cubicBezTo>
                    <a:cubicBezTo>
                      <a:pt x="106" y="34"/>
                      <a:pt x="103" y="33"/>
                      <a:pt x="100" y="33"/>
                    </a:cubicBezTo>
                    <a:cubicBezTo>
                      <a:pt x="77" y="33"/>
                      <a:pt x="44" y="75"/>
                      <a:pt x="1" y="188"/>
                    </a:cubicBezTo>
                    <a:cubicBezTo>
                      <a:pt x="83" y="369"/>
                      <a:pt x="160" y="390"/>
                      <a:pt x="231" y="390"/>
                    </a:cubicBezTo>
                    <a:cubicBezTo>
                      <a:pt x="253" y="390"/>
                      <a:pt x="275" y="388"/>
                      <a:pt x="296" y="388"/>
                    </a:cubicBezTo>
                    <a:cubicBezTo>
                      <a:pt x="305" y="388"/>
                      <a:pt x="313" y="389"/>
                      <a:pt x="321" y="390"/>
                    </a:cubicBezTo>
                    <a:cubicBezTo>
                      <a:pt x="329" y="391"/>
                      <a:pt x="337" y="393"/>
                      <a:pt x="344" y="393"/>
                    </a:cubicBezTo>
                    <a:cubicBezTo>
                      <a:pt x="384" y="393"/>
                      <a:pt x="421" y="358"/>
                      <a:pt x="452" y="188"/>
                    </a:cubicBezTo>
                    <a:cubicBezTo>
                      <a:pt x="441" y="131"/>
                      <a:pt x="426" y="46"/>
                      <a:pt x="415" y="24"/>
                    </a:cubicBezTo>
                    <a:cubicBezTo>
                      <a:pt x="392" y="1"/>
                      <a:pt x="370" y="1"/>
                      <a:pt x="35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9"/>
              <p:cNvSpPr/>
              <p:nvPr/>
            </p:nvSpPr>
            <p:spPr>
              <a:xfrm>
                <a:off x="-823787" y="3380237"/>
                <a:ext cx="47113" cy="31778"/>
              </a:xfrm>
              <a:custGeom>
                <a:avLst/>
                <a:gdLst/>
                <a:ahLst/>
                <a:cxnLst/>
                <a:rect l="l" t="t" r="r" b="b"/>
                <a:pathLst>
                  <a:path w="639" h="431" extrusionOk="0">
                    <a:moveTo>
                      <a:pt x="82" y="23"/>
                    </a:moveTo>
                    <a:cubicBezTo>
                      <a:pt x="71" y="23"/>
                      <a:pt x="48" y="38"/>
                      <a:pt x="34" y="72"/>
                    </a:cubicBezTo>
                    <a:cubicBezTo>
                      <a:pt x="23" y="108"/>
                      <a:pt x="12" y="154"/>
                      <a:pt x="0" y="213"/>
                    </a:cubicBezTo>
                    <a:cubicBezTo>
                      <a:pt x="48" y="378"/>
                      <a:pt x="60" y="392"/>
                      <a:pt x="119" y="404"/>
                    </a:cubicBezTo>
                    <a:cubicBezTo>
                      <a:pt x="196" y="420"/>
                      <a:pt x="281" y="431"/>
                      <a:pt x="362" y="431"/>
                    </a:cubicBezTo>
                    <a:cubicBezTo>
                      <a:pt x="391" y="431"/>
                      <a:pt x="420" y="429"/>
                      <a:pt x="449" y="426"/>
                    </a:cubicBezTo>
                    <a:cubicBezTo>
                      <a:pt x="508" y="415"/>
                      <a:pt x="568" y="378"/>
                      <a:pt x="639" y="250"/>
                    </a:cubicBezTo>
                    <a:cubicBezTo>
                      <a:pt x="616" y="202"/>
                      <a:pt x="602" y="165"/>
                      <a:pt x="590" y="154"/>
                    </a:cubicBezTo>
                    <a:cubicBezTo>
                      <a:pt x="426" y="1"/>
                      <a:pt x="247" y="38"/>
                      <a:pt x="82" y="23"/>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72537" y="3377730"/>
                <a:ext cx="97840" cy="42911"/>
              </a:xfrm>
              <a:custGeom>
                <a:avLst/>
                <a:gdLst/>
                <a:ahLst/>
                <a:cxnLst/>
                <a:rect l="l" t="t" r="r" b="b"/>
                <a:pathLst>
                  <a:path w="1327" h="582" extrusionOk="0">
                    <a:moveTo>
                      <a:pt x="1278" y="1"/>
                    </a:moveTo>
                    <a:cubicBezTo>
                      <a:pt x="1244" y="23"/>
                      <a:pt x="1218" y="72"/>
                      <a:pt x="1184" y="72"/>
                    </a:cubicBezTo>
                    <a:cubicBezTo>
                      <a:pt x="1095" y="97"/>
                      <a:pt x="1007" y="130"/>
                      <a:pt x="919" y="130"/>
                    </a:cubicBezTo>
                    <a:cubicBezTo>
                      <a:pt x="889" y="130"/>
                      <a:pt x="859" y="126"/>
                      <a:pt x="830" y="117"/>
                    </a:cubicBezTo>
                    <a:cubicBezTo>
                      <a:pt x="797" y="111"/>
                      <a:pt x="765" y="109"/>
                      <a:pt x="733" y="109"/>
                    </a:cubicBezTo>
                    <a:cubicBezTo>
                      <a:pt x="639" y="109"/>
                      <a:pt x="547" y="128"/>
                      <a:pt x="449" y="128"/>
                    </a:cubicBezTo>
                    <a:cubicBezTo>
                      <a:pt x="393" y="117"/>
                      <a:pt x="333" y="106"/>
                      <a:pt x="273" y="72"/>
                    </a:cubicBezTo>
                    <a:cubicBezTo>
                      <a:pt x="253" y="59"/>
                      <a:pt x="233" y="53"/>
                      <a:pt x="213" y="53"/>
                    </a:cubicBezTo>
                    <a:cubicBezTo>
                      <a:pt x="139" y="53"/>
                      <a:pt x="65" y="129"/>
                      <a:pt x="1" y="213"/>
                    </a:cubicBezTo>
                    <a:cubicBezTo>
                      <a:pt x="58" y="422"/>
                      <a:pt x="123" y="540"/>
                      <a:pt x="203" y="540"/>
                    </a:cubicBezTo>
                    <a:cubicBezTo>
                      <a:pt x="222" y="540"/>
                      <a:pt x="241" y="533"/>
                      <a:pt x="262" y="520"/>
                    </a:cubicBezTo>
                    <a:cubicBezTo>
                      <a:pt x="314" y="484"/>
                      <a:pt x="371" y="464"/>
                      <a:pt x="427" y="464"/>
                    </a:cubicBezTo>
                    <a:cubicBezTo>
                      <a:pt x="483" y="464"/>
                      <a:pt x="539" y="484"/>
                      <a:pt x="591" y="531"/>
                    </a:cubicBezTo>
                    <a:cubicBezTo>
                      <a:pt x="630" y="564"/>
                      <a:pt x="665" y="582"/>
                      <a:pt x="701" y="582"/>
                    </a:cubicBezTo>
                    <a:cubicBezTo>
                      <a:pt x="731" y="582"/>
                      <a:pt x="761" y="570"/>
                      <a:pt x="793" y="543"/>
                    </a:cubicBezTo>
                    <a:cubicBezTo>
                      <a:pt x="854" y="483"/>
                      <a:pt x="915" y="457"/>
                      <a:pt x="976" y="457"/>
                    </a:cubicBezTo>
                    <a:cubicBezTo>
                      <a:pt x="1034" y="457"/>
                      <a:pt x="1091" y="480"/>
                      <a:pt x="1147" y="520"/>
                    </a:cubicBezTo>
                    <a:cubicBezTo>
                      <a:pt x="1163" y="531"/>
                      <a:pt x="1180" y="535"/>
                      <a:pt x="1196" y="535"/>
                    </a:cubicBezTo>
                    <a:cubicBezTo>
                      <a:pt x="1227" y="535"/>
                      <a:pt x="1259" y="520"/>
                      <a:pt x="1289" y="520"/>
                    </a:cubicBezTo>
                    <a:cubicBezTo>
                      <a:pt x="1301" y="520"/>
                      <a:pt x="1301" y="520"/>
                      <a:pt x="1315" y="509"/>
                    </a:cubicBezTo>
                    <a:cubicBezTo>
                      <a:pt x="1315" y="509"/>
                      <a:pt x="1315" y="497"/>
                      <a:pt x="1326" y="497"/>
                    </a:cubicBezTo>
                    <a:lnTo>
                      <a:pt x="1326" y="23"/>
                    </a:lnTo>
                    <a:cubicBezTo>
                      <a:pt x="1315" y="1"/>
                      <a:pt x="1289" y="1"/>
                      <a:pt x="127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685322" y="3381269"/>
                <a:ext cx="210352" cy="35169"/>
              </a:xfrm>
              <a:custGeom>
                <a:avLst/>
                <a:gdLst/>
                <a:ahLst/>
                <a:cxnLst/>
                <a:rect l="l" t="t" r="r" b="b"/>
                <a:pathLst>
                  <a:path w="2853" h="477" extrusionOk="0">
                    <a:moveTo>
                      <a:pt x="153" y="1"/>
                    </a:moveTo>
                    <a:cubicBezTo>
                      <a:pt x="131" y="1"/>
                      <a:pt x="103" y="39"/>
                      <a:pt x="82" y="39"/>
                    </a:cubicBezTo>
                    <a:cubicBezTo>
                      <a:pt x="78" y="39"/>
                      <a:pt x="75" y="38"/>
                      <a:pt x="72" y="35"/>
                    </a:cubicBezTo>
                    <a:cubicBezTo>
                      <a:pt x="66" y="26"/>
                      <a:pt x="60" y="22"/>
                      <a:pt x="54" y="22"/>
                    </a:cubicBezTo>
                    <a:cubicBezTo>
                      <a:pt x="30" y="22"/>
                      <a:pt x="12" y="112"/>
                      <a:pt x="1" y="307"/>
                    </a:cubicBezTo>
                    <a:cubicBezTo>
                      <a:pt x="15" y="330"/>
                      <a:pt x="15" y="353"/>
                      <a:pt x="26" y="353"/>
                    </a:cubicBezTo>
                    <a:cubicBezTo>
                      <a:pt x="57" y="374"/>
                      <a:pt x="92" y="379"/>
                      <a:pt x="129" y="379"/>
                    </a:cubicBezTo>
                    <a:cubicBezTo>
                      <a:pt x="161" y="379"/>
                      <a:pt x="194" y="375"/>
                      <a:pt x="227" y="375"/>
                    </a:cubicBezTo>
                    <a:cubicBezTo>
                      <a:pt x="243" y="375"/>
                      <a:pt x="258" y="376"/>
                      <a:pt x="273" y="378"/>
                    </a:cubicBezTo>
                    <a:cubicBezTo>
                      <a:pt x="299" y="384"/>
                      <a:pt x="324" y="386"/>
                      <a:pt x="349" y="386"/>
                    </a:cubicBezTo>
                    <a:cubicBezTo>
                      <a:pt x="431" y="386"/>
                      <a:pt x="511" y="364"/>
                      <a:pt x="594" y="364"/>
                    </a:cubicBezTo>
                    <a:cubicBezTo>
                      <a:pt x="676" y="364"/>
                      <a:pt x="759" y="364"/>
                      <a:pt x="841" y="378"/>
                    </a:cubicBezTo>
                    <a:cubicBezTo>
                      <a:pt x="889" y="390"/>
                      <a:pt x="937" y="435"/>
                      <a:pt x="994" y="435"/>
                    </a:cubicBezTo>
                    <a:cubicBezTo>
                      <a:pt x="1113" y="449"/>
                      <a:pt x="1232" y="449"/>
                      <a:pt x="1349" y="449"/>
                    </a:cubicBezTo>
                    <a:lnTo>
                      <a:pt x="1752" y="449"/>
                    </a:lnTo>
                    <a:cubicBezTo>
                      <a:pt x="1831" y="449"/>
                      <a:pt x="1905" y="436"/>
                      <a:pt x="1981" y="436"/>
                    </a:cubicBezTo>
                    <a:cubicBezTo>
                      <a:pt x="2030" y="436"/>
                      <a:pt x="2079" y="441"/>
                      <a:pt x="2129" y="461"/>
                    </a:cubicBezTo>
                    <a:cubicBezTo>
                      <a:pt x="2155" y="472"/>
                      <a:pt x="2182" y="477"/>
                      <a:pt x="2207" y="477"/>
                    </a:cubicBezTo>
                    <a:cubicBezTo>
                      <a:pt x="2288" y="477"/>
                      <a:pt x="2366" y="428"/>
                      <a:pt x="2439" y="364"/>
                    </a:cubicBezTo>
                    <a:cubicBezTo>
                      <a:pt x="2450" y="358"/>
                      <a:pt x="2461" y="356"/>
                      <a:pt x="2472" y="356"/>
                    </a:cubicBezTo>
                    <a:cubicBezTo>
                      <a:pt x="2482" y="356"/>
                      <a:pt x="2491" y="358"/>
                      <a:pt x="2498" y="364"/>
                    </a:cubicBezTo>
                    <a:cubicBezTo>
                      <a:pt x="2575" y="385"/>
                      <a:pt x="2660" y="444"/>
                      <a:pt x="2741" y="444"/>
                    </a:cubicBezTo>
                    <a:cubicBezTo>
                      <a:pt x="2759" y="444"/>
                      <a:pt x="2776" y="442"/>
                      <a:pt x="2793" y="435"/>
                    </a:cubicBezTo>
                    <a:cubicBezTo>
                      <a:pt x="2816" y="435"/>
                      <a:pt x="2839" y="435"/>
                      <a:pt x="2853" y="293"/>
                    </a:cubicBezTo>
                    <a:cubicBezTo>
                      <a:pt x="2853" y="75"/>
                      <a:pt x="2831" y="8"/>
                      <a:pt x="2801" y="8"/>
                    </a:cubicBezTo>
                    <a:cubicBezTo>
                      <a:pt x="2798" y="8"/>
                      <a:pt x="2796" y="8"/>
                      <a:pt x="2793" y="9"/>
                    </a:cubicBezTo>
                    <a:cubicBezTo>
                      <a:pt x="2685" y="69"/>
                      <a:pt x="2569" y="69"/>
                      <a:pt x="2461" y="69"/>
                    </a:cubicBezTo>
                    <a:cubicBezTo>
                      <a:pt x="2402" y="69"/>
                      <a:pt x="2342" y="94"/>
                      <a:pt x="2285" y="151"/>
                    </a:cubicBezTo>
                    <a:cubicBezTo>
                      <a:pt x="2268" y="169"/>
                      <a:pt x="2248" y="176"/>
                      <a:pt x="2229" y="176"/>
                    </a:cubicBezTo>
                    <a:cubicBezTo>
                      <a:pt x="2195" y="176"/>
                      <a:pt x="2160" y="156"/>
                      <a:pt x="2129" y="140"/>
                    </a:cubicBezTo>
                    <a:cubicBezTo>
                      <a:pt x="2118" y="136"/>
                      <a:pt x="2108" y="135"/>
                      <a:pt x="2098" y="135"/>
                    </a:cubicBezTo>
                    <a:cubicBezTo>
                      <a:pt x="2078" y="135"/>
                      <a:pt x="2060" y="140"/>
                      <a:pt x="2036" y="140"/>
                    </a:cubicBezTo>
                    <a:cubicBezTo>
                      <a:pt x="1978" y="148"/>
                      <a:pt x="1915" y="157"/>
                      <a:pt x="1853" y="157"/>
                    </a:cubicBezTo>
                    <a:cubicBezTo>
                      <a:pt x="1826" y="157"/>
                      <a:pt x="1800" y="155"/>
                      <a:pt x="1774" y="151"/>
                    </a:cubicBezTo>
                    <a:cubicBezTo>
                      <a:pt x="1729" y="151"/>
                      <a:pt x="1669" y="94"/>
                      <a:pt x="1621" y="94"/>
                    </a:cubicBezTo>
                    <a:cubicBezTo>
                      <a:pt x="1571" y="94"/>
                      <a:pt x="1524" y="116"/>
                      <a:pt x="1477" y="116"/>
                    </a:cubicBezTo>
                    <a:cubicBezTo>
                      <a:pt x="1447" y="116"/>
                      <a:pt x="1417" y="108"/>
                      <a:pt x="1386" y="80"/>
                    </a:cubicBezTo>
                    <a:cubicBezTo>
                      <a:pt x="1374" y="80"/>
                      <a:pt x="1363" y="106"/>
                      <a:pt x="1349" y="106"/>
                    </a:cubicBezTo>
                    <a:cubicBezTo>
                      <a:pt x="1278" y="117"/>
                      <a:pt x="1207" y="129"/>
                      <a:pt x="1150" y="140"/>
                    </a:cubicBezTo>
                    <a:cubicBezTo>
                      <a:pt x="1136" y="140"/>
                      <a:pt x="1125" y="117"/>
                      <a:pt x="1125" y="117"/>
                    </a:cubicBezTo>
                    <a:cubicBezTo>
                      <a:pt x="1102" y="117"/>
                      <a:pt x="1079" y="117"/>
                      <a:pt x="1065" y="106"/>
                    </a:cubicBezTo>
                    <a:cubicBezTo>
                      <a:pt x="1054" y="106"/>
                      <a:pt x="1042" y="109"/>
                      <a:pt x="1031" y="109"/>
                    </a:cubicBezTo>
                    <a:cubicBezTo>
                      <a:pt x="1019" y="109"/>
                      <a:pt x="1007" y="106"/>
                      <a:pt x="994" y="94"/>
                    </a:cubicBezTo>
                    <a:cubicBezTo>
                      <a:pt x="984" y="84"/>
                      <a:pt x="974" y="80"/>
                      <a:pt x="964" y="80"/>
                    </a:cubicBezTo>
                    <a:cubicBezTo>
                      <a:pt x="928" y="80"/>
                      <a:pt x="893" y="133"/>
                      <a:pt x="866" y="151"/>
                    </a:cubicBezTo>
                    <a:cubicBezTo>
                      <a:pt x="864" y="152"/>
                      <a:pt x="861" y="152"/>
                      <a:pt x="859" y="152"/>
                    </a:cubicBezTo>
                    <a:cubicBezTo>
                      <a:pt x="824" y="152"/>
                      <a:pt x="788" y="85"/>
                      <a:pt x="754" y="85"/>
                    </a:cubicBezTo>
                    <a:cubicBezTo>
                      <a:pt x="744" y="85"/>
                      <a:pt x="734" y="90"/>
                      <a:pt x="724" y="106"/>
                    </a:cubicBezTo>
                    <a:cubicBezTo>
                      <a:pt x="717" y="117"/>
                      <a:pt x="708" y="120"/>
                      <a:pt x="699" y="120"/>
                    </a:cubicBezTo>
                    <a:cubicBezTo>
                      <a:pt x="690" y="120"/>
                      <a:pt x="682" y="117"/>
                      <a:pt x="676" y="117"/>
                    </a:cubicBezTo>
                    <a:cubicBezTo>
                      <a:pt x="605" y="106"/>
                      <a:pt x="534" y="94"/>
                      <a:pt x="463" y="80"/>
                    </a:cubicBezTo>
                    <a:cubicBezTo>
                      <a:pt x="456" y="79"/>
                      <a:pt x="448" y="79"/>
                      <a:pt x="441" y="79"/>
                    </a:cubicBezTo>
                    <a:cubicBezTo>
                      <a:pt x="400" y="79"/>
                      <a:pt x="358" y="89"/>
                      <a:pt x="316" y="89"/>
                    </a:cubicBezTo>
                    <a:cubicBezTo>
                      <a:pt x="265" y="89"/>
                      <a:pt x="215" y="75"/>
                      <a:pt x="168" y="9"/>
                    </a:cubicBezTo>
                    <a:cubicBezTo>
                      <a:pt x="164" y="3"/>
                      <a:pt x="159" y="1"/>
                      <a:pt x="15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9"/>
              <p:cNvSpPr/>
              <p:nvPr/>
            </p:nvSpPr>
            <p:spPr>
              <a:xfrm>
                <a:off x="-715625" y="3198418"/>
                <a:ext cx="8626" cy="21382"/>
              </a:xfrm>
              <a:custGeom>
                <a:avLst/>
                <a:gdLst/>
                <a:ahLst/>
                <a:cxnLst/>
                <a:rect l="l" t="t" r="r" b="b"/>
                <a:pathLst>
                  <a:path w="117" h="290" extrusionOk="0">
                    <a:moveTo>
                      <a:pt x="65" y="0"/>
                    </a:moveTo>
                    <a:cubicBezTo>
                      <a:pt x="53" y="0"/>
                      <a:pt x="40" y="15"/>
                      <a:pt x="23" y="43"/>
                    </a:cubicBezTo>
                    <a:cubicBezTo>
                      <a:pt x="23" y="66"/>
                      <a:pt x="12" y="162"/>
                      <a:pt x="0" y="290"/>
                    </a:cubicBezTo>
                    <a:cubicBezTo>
                      <a:pt x="13" y="277"/>
                      <a:pt x="25" y="274"/>
                      <a:pt x="35" y="274"/>
                    </a:cubicBezTo>
                    <a:cubicBezTo>
                      <a:pt x="49" y="274"/>
                      <a:pt x="61" y="279"/>
                      <a:pt x="71" y="279"/>
                    </a:cubicBezTo>
                    <a:cubicBezTo>
                      <a:pt x="90" y="279"/>
                      <a:pt x="105" y="262"/>
                      <a:pt x="117" y="162"/>
                    </a:cubicBezTo>
                    <a:cubicBezTo>
                      <a:pt x="102" y="53"/>
                      <a:pt x="87" y="0"/>
                      <a:pt x="6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9"/>
              <p:cNvSpPr/>
              <p:nvPr/>
            </p:nvSpPr>
            <p:spPr>
              <a:xfrm>
                <a:off x="-691368" y="3194584"/>
                <a:ext cx="21824" cy="27796"/>
              </a:xfrm>
              <a:custGeom>
                <a:avLst/>
                <a:gdLst/>
                <a:ahLst/>
                <a:cxnLst/>
                <a:rect l="l" t="t" r="r" b="b"/>
                <a:pathLst>
                  <a:path w="296" h="377" extrusionOk="0">
                    <a:moveTo>
                      <a:pt x="211" y="1"/>
                    </a:moveTo>
                    <a:cubicBezTo>
                      <a:pt x="193" y="1"/>
                      <a:pt x="173" y="42"/>
                      <a:pt x="142" y="118"/>
                    </a:cubicBezTo>
                    <a:cubicBezTo>
                      <a:pt x="109" y="56"/>
                      <a:pt x="87" y="21"/>
                      <a:pt x="70" y="21"/>
                    </a:cubicBezTo>
                    <a:cubicBezTo>
                      <a:pt x="45" y="21"/>
                      <a:pt x="29" y="96"/>
                      <a:pt x="1" y="271"/>
                    </a:cubicBezTo>
                    <a:cubicBezTo>
                      <a:pt x="29" y="300"/>
                      <a:pt x="57" y="357"/>
                      <a:pt x="79" y="357"/>
                    </a:cubicBezTo>
                    <a:cubicBezTo>
                      <a:pt x="86" y="357"/>
                      <a:pt x="91" y="352"/>
                      <a:pt x="97" y="342"/>
                    </a:cubicBezTo>
                    <a:cubicBezTo>
                      <a:pt x="110" y="312"/>
                      <a:pt x="121" y="301"/>
                      <a:pt x="131" y="301"/>
                    </a:cubicBezTo>
                    <a:cubicBezTo>
                      <a:pt x="150" y="301"/>
                      <a:pt x="167" y="333"/>
                      <a:pt x="191" y="356"/>
                    </a:cubicBezTo>
                    <a:cubicBezTo>
                      <a:pt x="202" y="368"/>
                      <a:pt x="215" y="377"/>
                      <a:pt x="228" y="377"/>
                    </a:cubicBezTo>
                    <a:cubicBezTo>
                      <a:pt x="254" y="377"/>
                      <a:pt x="281" y="342"/>
                      <a:pt x="296" y="226"/>
                    </a:cubicBezTo>
                    <a:cubicBezTo>
                      <a:pt x="255" y="71"/>
                      <a:pt x="234" y="1"/>
                      <a:pt x="21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702649" y="3199524"/>
                <a:ext cx="8037" cy="22340"/>
              </a:xfrm>
              <a:custGeom>
                <a:avLst/>
                <a:gdLst/>
                <a:ahLst/>
                <a:cxnLst/>
                <a:rect l="l" t="t" r="r" b="b"/>
                <a:pathLst>
                  <a:path w="109" h="303" extrusionOk="0">
                    <a:moveTo>
                      <a:pt x="65" y="1"/>
                    </a:moveTo>
                    <a:cubicBezTo>
                      <a:pt x="40" y="1"/>
                      <a:pt x="17" y="82"/>
                      <a:pt x="0" y="218"/>
                    </a:cubicBezTo>
                    <a:cubicBezTo>
                      <a:pt x="28" y="272"/>
                      <a:pt x="48" y="303"/>
                      <a:pt x="63" y="303"/>
                    </a:cubicBezTo>
                    <a:cubicBezTo>
                      <a:pt x="75" y="303"/>
                      <a:pt x="84" y="287"/>
                      <a:pt x="94" y="252"/>
                    </a:cubicBezTo>
                    <a:cubicBezTo>
                      <a:pt x="108" y="230"/>
                      <a:pt x="108" y="170"/>
                      <a:pt x="108" y="122"/>
                    </a:cubicBezTo>
                    <a:cubicBezTo>
                      <a:pt x="108" y="99"/>
                      <a:pt x="108" y="51"/>
                      <a:pt x="94" y="39"/>
                    </a:cubicBezTo>
                    <a:cubicBezTo>
                      <a:pt x="84" y="13"/>
                      <a:pt x="75" y="1"/>
                      <a:pt x="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544866" y="3190455"/>
                <a:ext cx="170169" cy="38413"/>
              </a:xfrm>
              <a:custGeom>
                <a:avLst/>
                <a:gdLst/>
                <a:ahLst/>
                <a:cxnLst/>
                <a:rect l="l" t="t" r="r" b="b"/>
                <a:pathLst>
                  <a:path w="2308" h="521" extrusionOk="0">
                    <a:moveTo>
                      <a:pt x="1849" y="1"/>
                    </a:moveTo>
                    <a:cubicBezTo>
                      <a:pt x="1845" y="1"/>
                      <a:pt x="1839" y="4"/>
                      <a:pt x="1833" y="9"/>
                    </a:cubicBezTo>
                    <a:cubicBezTo>
                      <a:pt x="1803" y="70"/>
                      <a:pt x="1776" y="93"/>
                      <a:pt x="1749" y="93"/>
                    </a:cubicBezTo>
                    <a:cubicBezTo>
                      <a:pt x="1723" y="93"/>
                      <a:pt x="1698" y="72"/>
                      <a:pt x="1669" y="43"/>
                    </a:cubicBezTo>
                    <a:cubicBezTo>
                      <a:pt x="1664" y="41"/>
                      <a:pt x="1659" y="40"/>
                      <a:pt x="1655" y="40"/>
                    </a:cubicBezTo>
                    <a:cubicBezTo>
                      <a:pt x="1634" y="40"/>
                      <a:pt x="1614" y="57"/>
                      <a:pt x="1586" y="57"/>
                    </a:cubicBezTo>
                    <a:cubicBezTo>
                      <a:pt x="1490" y="80"/>
                      <a:pt x="1396" y="80"/>
                      <a:pt x="1303" y="128"/>
                    </a:cubicBezTo>
                    <a:cubicBezTo>
                      <a:pt x="1290" y="136"/>
                      <a:pt x="1278" y="138"/>
                      <a:pt x="1266" y="138"/>
                    </a:cubicBezTo>
                    <a:cubicBezTo>
                      <a:pt x="1241" y="138"/>
                      <a:pt x="1216" y="128"/>
                      <a:pt x="1183" y="128"/>
                    </a:cubicBezTo>
                    <a:cubicBezTo>
                      <a:pt x="1096" y="128"/>
                      <a:pt x="1009" y="133"/>
                      <a:pt x="922" y="133"/>
                    </a:cubicBezTo>
                    <a:cubicBezTo>
                      <a:pt x="879" y="133"/>
                      <a:pt x="835" y="132"/>
                      <a:pt x="792" y="128"/>
                    </a:cubicBezTo>
                    <a:cubicBezTo>
                      <a:pt x="698" y="128"/>
                      <a:pt x="602" y="90"/>
                      <a:pt x="499" y="90"/>
                    </a:cubicBezTo>
                    <a:cubicBezTo>
                      <a:pt x="487" y="90"/>
                      <a:pt x="475" y="90"/>
                      <a:pt x="463" y="91"/>
                    </a:cubicBezTo>
                    <a:cubicBezTo>
                      <a:pt x="452" y="93"/>
                      <a:pt x="441" y="93"/>
                      <a:pt x="429" y="93"/>
                    </a:cubicBezTo>
                    <a:cubicBezTo>
                      <a:pt x="366" y="93"/>
                      <a:pt x="301" y="79"/>
                      <a:pt x="234" y="79"/>
                    </a:cubicBezTo>
                    <a:cubicBezTo>
                      <a:pt x="184" y="79"/>
                      <a:pt x="133" y="87"/>
                      <a:pt x="82" y="114"/>
                    </a:cubicBezTo>
                    <a:cubicBezTo>
                      <a:pt x="60" y="128"/>
                      <a:pt x="26" y="114"/>
                      <a:pt x="0" y="270"/>
                    </a:cubicBezTo>
                    <a:cubicBezTo>
                      <a:pt x="20" y="425"/>
                      <a:pt x="38" y="518"/>
                      <a:pt x="68" y="518"/>
                    </a:cubicBezTo>
                    <a:cubicBezTo>
                      <a:pt x="76" y="518"/>
                      <a:pt x="86" y="510"/>
                      <a:pt x="96" y="494"/>
                    </a:cubicBezTo>
                    <a:cubicBezTo>
                      <a:pt x="119" y="458"/>
                      <a:pt x="153" y="458"/>
                      <a:pt x="190" y="446"/>
                    </a:cubicBezTo>
                    <a:cubicBezTo>
                      <a:pt x="190" y="446"/>
                      <a:pt x="195" y="451"/>
                      <a:pt x="202" y="451"/>
                    </a:cubicBezTo>
                    <a:cubicBezTo>
                      <a:pt x="205" y="451"/>
                      <a:pt x="209" y="450"/>
                      <a:pt x="213" y="446"/>
                    </a:cubicBezTo>
                    <a:cubicBezTo>
                      <a:pt x="248" y="412"/>
                      <a:pt x="282" y="401"/>
                      <a:pt x="317" y="401"/>
                    </a:cubicBezTo>
                    <a:cubicBezTo>
                      <a:pt x="377" y="401"/>
                      <a:pt x="437" y="435"/>
                      <a:pt x="497" y="435"/>
                    </a:cubicBezTo>
                    <a:cubicBezTo>
                      <a:pt x="545" y="446"/>
                      <a:pt x="593" y="446"/>
                      <a:pt x="639" y="506"/>
                    </a:cubicBezTo>
                    <a:cubicBezTo>
                      <a:pt x="650" y="516"/>
                      <a:pt x="661" y="520"/>
                      <a:pt x="672" y="520"/>
                    </a:cubicBezTo>
                    <a:cubicBezTo>
                      <a:pt x="696" y="520"/>
                      <a:pt x="721" y="499"/>
                      <a:pt x="746" y="483"/>
                    </a:cubicBezTo>
                    <a:cubicBezTo>
                      <a:pt x="817" y="435"/>
                      <a:pt x="900" y="446"/>
                      <a:pt x="982" y="387"/>
                    </a:cubicBezTo>
                    <a:cubicBezTo>
                      <a:pt x="1001" y="367"/>
                      <a:pt x="1022" y="361"/>
                      <a:pt x="1043" y="361"/>
                    </a:cubicBezTo>
                    <a:cubicBezTo>
                      <a:pt x="1086" y="361"/>
                      <a:pt x="1132" y="390"/>
                      <a:pt x="1172" y="398"/>
                    </a:cubicBezTo>
                    <a:cubicBezTo>
                      <a:pt x="1180" y="398"/>
                      <a:pt x="1192" y="414"/>
                      <a:pt x="1203" y="414"/>
                    </a:cubicBezTo>
                    <a:cubicBezTo>
                      <a:pt x="1209" y="414"/>
                      <a:pt x="1214" y="410"/>
                      <a:pt x="1217" y="398"/>
                    </a:cubicBezTo>
                    <a:cubicBezTo>
                      <a:pt x="1232" y="347"/>
                      <a:pt x="1244" y="330"/>
                      <a:pt x="1256" y="330"/>
                    </a:cubicBezTo>
                    <a:cubicBezTo>
                      <a:pt x="1275" y="330"/>
                      <a:pt x="1292" y="371"/>
                      <a:pt x="1314" y="398"/>
                    </a:cubicBezTo>
                    <a:cubicBezTo>
                      <a:pt x="1320" y="406"/>
                      <a:pt x="1330" y="413"/>
                      <a:pt x="1340" y="413"/>
                    </a:cubicBezTo>
                    <a:cubicBezTo>
                      <a:pt x="1347" y="413"/>
                      <a:pt x="1354" y="409"/>
                      <a:pt x="1359" y="398"/>
                    </a:cubicBezTo>
                    <a:cubicBezTo>
                      <a:pt x="1379" y="369"/>
                      <a:pt x="1397" y="362"/>
                      <a:pt x="1414" y="362"/>
                    </a:cubicBezTo>
                    <a:cubicBezTo>
                      <a:pt x="1431" y="362"/>
                      <a:pt x="1448" y="369"/>
                      <a:pt x="1466" y="369"/>
                    </a:cubicBezTo>
                    <a:cubicBezTo>
                      <a:pt x="1474" y="369"/>
                      <a:pt x="1482" y="368"/>
                      <a:pt x="1490" y="364"/>
                    </a:cubicBezTo>
                    <a:cubicBezTo>
                      <a:pt x="1501" y="358"/>
                      <a:pt x="1512" y="356"/>
                      <a:pt x="1523" y="356"/>
                    </a:cubicBezTo>
                    <a:cubicBezTo>
                      <a:pt x="1560" y="356"/>
                      <a:pt x="1597" y="381"/>
                      <a:pt x="1634" y="381"/>
                    </a:cubicBezTo>
                    <a:cubicBezTo>
                      <a:pt x="1657" y="381"/>
                      <a:pt x="1680" y="371"/>
                      <a:pt x="1703" y="341"/>
                    </a:cubicBezTo>
                    <a:cubicBezTo>
                      <a:pt x="1706" y="337"/>
                      <a:pt x="1711" y="335"/>
                      <a:pt x="1716" y="335"/>
                    </a:cubicBezTo>
                    <a:cubicBezTo>
                      <a:pt x="1728" y="335"/>
                      <a:pt x="1743" y="345"/>
                      <a:pt x="1751" y="353"/>
                    </a:cubicBezTo>
                    <a:cubicBezTo>
                      <a:pt x="1789" y="391"/>
                      <a:pt x="1832" y="434"/>
                      <a:pt x="1877" y="434"/>
                    </a:cubicBezTo>
                    <a:cubicBezTo>
                      <a:pt x="1902" y="434"/>
                      <a:pt x="1927" y="421"/>
                      <a:pt x="1952" y="387"/>
                    </a:cubicBezTo>
                    <a:lnTo>
                      <a:pt x="1964" y="387"/>
                    </a:lnTo>
                    <a:cubicBezTo>
                      <a:pt x="2004" y="460"/>
                      <a:pt x="2050" y="472"/>
                      <a:pt x="2094" y="472"/>
                    </a:cubicBezTo>
                    <a:cubicBezTo>
                      <a:pt x="2114" y="472"/>
                      <a:pt x="2135" y="469"/>
                      <a:pt x="2154" y="469"/>
                    </a:cubicBezTo>
                    <a:cubicBezTo>
                      <a:pt x="2199" y="469"/>
                      <a:pt x="2248" y="483"/>
                      <a:pt x="2282" y="483"/>
                    </a:cubicBezTo>
                    <a:cubicBezTo>
                      <a:pt x="2296" y="483"/>
                      <a:pt x="2296" y="469"/>
                      <a:pt x="2307" y="469"/>
                    </a:cubicBezTo>
                    <a:lnTo>
                      <a:pt x="2307" y="80"/>
                    </a:lnTo>
                    <a:cubicBezTo>
                      <a:pt x="2259" y="91"/>
                      <a:pt x="2225" y="114"/>
                      <a:pt x="2177" y="114"/>
                    </a:cubicBezTo>
                    <a:cubicBezTo>
                      <a:pt x="2117" y="114"/>
                      <a:pt x="2057" y="103"/>
                      <a:pt x="1998" y="80"/>
                    </a:cubicBezTo>
                    <a:cubicBezTo>
                      <a:pt x="1952" y="69"/>
                      <a:pt x="1904" y="32"/>
                      <a:pt x="1856" y="9"/>
                    </a:cubicBezTo>
                    <a:cubicBezTo>
                      <a:pt x="1856" y="4"/>
                      <a:pt x="1853" y="1"/>
                      <a:pt x="18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9"/>
              <p:cNvSpPr/>
              <p:nvPr/>
            </p:nvSpPr>
            <p:spPr>
              <a:xfrm>
                <a:off x="-666078" y="3197459"/>
                <a:ext cx="8921" cy="20939"/>
              </a:xfrm>
              <a:custGeom>
                <a:avLst/>
                <a:gdLst/>
                <a:ahLst/>
                <a:cxnLst/>
                <a:rect l="l" t="t" r="r" b="b"/>
                <a:pathLst>
                  <a:path w="121" h="284" extrusionOk="0">
                    <a:moveTo>
                      <a:pt x="76" y="0"/>
                    </a:moveTo>
                    <a:cubicBezTo>
                      <a:pt x="56" y="0"/>
                      <a:pt x="31" y="65"/>
                      <a:pt x="1" y="198"/>
                    </a:cubicBezTo>
                    <a:cubicBezTo>
                      <a:pt x="39" y="263"/>
                      <a:pt x="61" y="284"/>
                      <a:pt x="93" y="284"/>
                    </a:cubicBezTo>
                    <a:cubicBezTo>
                      <a:pt x="101" y="284"/>
                      <a:pt x="110" y="283"/>
                      <a:pt x="120" y="280"/>
                    </a:cubicBezTo>
                    <a:cubicBezTo>
                      <a:pt x="120" y="198"/>
                      <a:pt x="120" y="104"/>
                      <a:pt x="109" y="67"/>
                    </a:cubicBezTo>
                    <a:cubicBezTo>
                      <a:pt x="99" y="23"/>
                      <a:pt x="88" y="0"/>
                      <a:pt x="7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9"/>
              <p:cNvSpPr/>
              <p:nvPr/>
            </p:nvSpPr>
            <p:spPr>
              <a:xfrm>
                <a:off x="-652881" y="3189422"/>
                <a:ext cx="104697" cy="36423"/>
              </a:xfrm>
              <a:custGeom>
                <a:avLst/>
                <a:gdLst/>
                <a:ahLst/>
                <a:cxnLst/>
                <a:rect l="l" t="t" r="r" b="b"/>
                <a:pathLst>
                  <a:path w="1420" h="494" extrusionOk="0">
                    <a:moveTo>
                      <a:pt x="215" y="1"/>
                    </a:moveTo>
                    <a:cubicBezTo>
                      <a:pt x="159" y="1"/>
                      <a:pt x="102" y="52"/>
                      <a:pt x="46" y="117"/>
                    </a:cubicBezTo>
                    <a:cubicBezTo>
                      <a:pt x="35" y="128"/>
                      <a:pt x="12" y="236"/>
                      <a:pt x="12" y="307"/>
                    </a:cubicBezTo>
                    <a:cubicBezTo>
                      <a:pt x="1" y="401"/>
                      <a:pt x="35" y="460"/>
                      <a:pt x="57" y="460"/>
                    </a:cubicBezTo>
                    <a:cubicBezTo>
                      <a:pt x="117" y="460"/>
                      <a:pt x="188" y="460"/>
                      <a:pt x="259" y="449"/>
                    </a:cubicBezTo>
                    <a:cubicBezTo>
                      <a:pt x="365" y="440"/>
                      <a:pt x="464" y="372"/>
                      <a:pt x="567" y="372"/>
                    </a:cubicBezTo>
                    <a:cubicBezTo>
                      <a:pt x="602" y="372"/>
                      <a:pt x="637" y="380"/>
                      <a:pt x="673" y="401"/>
                    </a:cubicBezTo>
                    <a:cubicBezTo>
                      <a:pt x="767" y="460"/>
                      <a:pt x="863" y="438"/>
                      <a:pt x="957" y="449"/>
                    </a:cubicBezTo>
                    <a:cubicBezTo>
                      <a:pt x="968" y="450"/>
                      <a:pt x="979" y="451"/>
                      <a:pt x="989" y="451"/>
                    </a:cubicBezTo>
                    <a:cubicBezTo>
                      <a:pt x="1031" y="451"/>
                      <a:pt x="1072" y="443"/>
                      <a:pt x="1114" y="443"/>
                    </a:cubicBezTo>
                    <a:cubicBezTo>
                      <a:pt x="1156" y="443"/>
                      <a:pt x="1199" y="451"/>
                      <a:pt x="1241" y="483"/>
                    </a:cubicBezTo>
                    <a:cubicBezTo>
                      <a:pt x="1252" y="490"/>
                      <a:pt x="1262" y="494"/>
                      <a:pt x="1273" y="494"/>
                    </a:cubicBezTo>
                    <a:cubicBezTo>
                      <a:pt x="1298" y="494"/>
                      <a:pt x="1323" y="476"/>
                      <a:pt x="1349" y="460"/>
                    </a:cubicBezTo>
                    <a:cubicBezTo>
                      <a:pt x="1371" y="449"/>
                      <a:pt x="1383" y="389"/>
                      <a:pt x="1420" y="307"/>
                    </a:cubicBezTo>
                    <a:cubicBezTo>
                      <a:pt x="1371" y="225"/>
                      <a:pt x="1360" y="154"/>
                      <a:pt x="1323" y="128"/>
                    </a:cubicBezTo>
                    <a:cubicBezTo>
                      <a:pt x="1278" y="94"/>
                      <a:pt x="1229" y="57"/>
                      <a:pt x="1181" y="57"/>
                    </a:cubicBezTo>
                    <a:cubicBezTo>
                      <a:pt x="1028" y="35"/>
                      <a:pt x="886" y="35"/>
                      <a:pt x="733" y="35"/>
                    </a:cubicBezTo>
                    <a:cubicBezTo>
                      <a:pt x="685" y="35"/>
                      <a:pt x="639" y="71"/>
                      <a:pt x="554" y="105"/>
                    </a:cubicBezTo>
                    <a:cubicBezTo>
                      <a:pt x="521" y="54"/>
                      <a:pt x="475" y="15"/>
                      <a:pt x="426" y="15"/>
                    </a:cubicBezTo>
                    <a:cubicBezTo>
                      <a:pt x="406" y="15"/>
                      <a:pt x="387" y="21"/>
                      <a:pt x="367" y="35"/>
                    </a:cubicBezTo>
                    <a:cubicBezTo>
                      <a:pt x="358" y="40"/>
                      <a:pt x="349" y="42"/>
                      <a:pt x="341" y="42"/>
                    </a:cubicBezTo>
                    <a:cubicBezTo>
                      <a:pt x="313" y="42"/>
                      <a:pt x="287" y="20"/>
                      <a:pt x="259" y="12"/>
                    </a:cubicBezTo>
                    <a:cubicBezTo>
                      <a:pt x="244" y="4"/>
                      <a:pt x="229" y="1"/>
                      <a:pt x="21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675663" y="3011290"/>
                <a:ext cx="8848" cy="19096"/>
              </a:xfrm>
              <a:custGeom>
                <a:avLst/>
                <a:gdLst/>
                <a:ahLst/>
                <a:cxnLst/>
                <a:rect l="l" t="t" r="r" b="b"/>
                <a:pathLst>
                  <a:path w="120" h="259" extrusionOk="0">
                    <a:moveTo>
                      <a:pt x="54" y="0"/>
                    </a:moveTo>
                    <a:cubicBezTo>
                      <a:pt x="38" y="0"/>
                      <a:pt x="24" y="41"/>
                      <a:pt x="0" y="121"/>
                    </a:cubicBezTo>
                    <a:cubicBezTo>
                      <a:pt x="25" y="213"/>
                      <a:pt x="41" y="258"/>
                      <a:pt x="58" y="258"/>
                    </a:cubicBezTo>
                    <a:cubicBezTo>
                      <a:pt x="73" y="258"/>
                      <a:pt x="91" y="220"/>
                      <a:pt x="120" y="146"/>
                    </a:cubicBezTo>
                    <a:cubicBezTo>
                      <a:pt x="89" y="48"/>
                      <a:pt x="71" y="0"/>
                      <a:pt x="5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722777" y="3008857"/>
                <a:ext cx="42763" cy="24773"/>
              </a:xfrm>
              <a:custGeom>
                <a:avLst/>
                <a:gdLst/>
                <a:ahLst/>
                <a:cxnLst/>
                <a:rect l="l" t="t" r="r" b="b"/>
                <a:pathLst>
                  <a:path w="580" h="336" extrusionOk="0">
                    <a:moveTo>
                      <a:pt x="49" y="0"/>
                    </a:moveTo>
                    <a:cubicBezTo>
                      <a:pt x="26" y="0"/>
                      <a:pt x="1" y="12"/>
                      <a:pt x="1" y="120"/>
                    </a:cubicBezTo>
                    <a:cubicBezTo>
                      <a:pt x="1" y="296"/>
                      <a:pt x="26" y="321"/>
                      <a:pt x="60" y="321"/>
                    </a:cubicBezTo>
                    <a:cubicBezTo>
                      <a:pt x="131" y="321"/>
                      <a:pt x="214" y="307"/>
                      <a:pt x="285" y="307"/>
                    </a:cubicBezTo>
                    <a:cubicBezTo>
                      <a:pt x="333" y="307"/>
                      <a:pt x="367" y="321"/>
                      <a:pt x="415" y="332"/>
                    </a:cubicBezTo>
                    <a:cubicBezTo>
                      <a:pt x="422" y="334"/>
                      <a:pt x="430" y="335"/>
                      <a:pt x="438" y="335"/>
                    </a:cubicBezTo>
                    <a:cubicBezTo>
                      <a:pt x="481" y="335"/>
                      <a:pt x="532" y="305"/>
                      <a:pt x="580" y="213"/>
                    </a:cubicBezTo>
                    <a:cubicBezTo>
                      <a:pt x="557" y="60"/>
                      <a:pt x="523" y="37"/>
                      <a:pt x="497" y="37"/>
                    </a:cubicBezTo>
                    <a:cubicBezTo>
                      <a:pt x="344" y="23"/>
                      <a:pt x="202" y="12"/>
                      <a:pt x="4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734869" y="3008635"/>
                <a:ext cx="7815" cy="21308"/>
              </a:xfrm>
              <a:custGeom>
                <a:avLst/>
                <a:gdLst/>
                <a:ahLst/>
                <a:cxnLst/>
                <a:rect l="l" t="t" r="r" b="b"/>
                <a:pathLst>
                  <a:path w="106" h="289" extrusionOk="0">
                    <a:moveTo>
                      <a:pt x="48" y="1"/>
                    </a:moveTo>
                    <a:cubicBezTo>
                      <a:pt x="23" y="1"/>
                      <a:pt x="7" y="77"/>
                      <a:pt x="0" y="228"/>
                    </a:cubicBezTo>
                    <a:cubicBezTo>
                      <a:pt x="28" y="266"/>
                      <a:pt x="47" y="289"/>
                      <a:pt x="61" y="289"/>
                    </a:cubicBezTo>
                    <a:cubicBezTo>
                      <a:pt x="82" y="289"/>
                      <a:pt x="92" y="234"/>
                      <a:pt x="105" y="97"/>
                    </a:cubicBezTo>
                    <a:cubicBezTo>
                      <a:pt x="83" y="33"/>
                      <a:pt x="64" y="1"/>
                      <a:pt x="4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9"/>
              <p:cNvSpPr/>
              <p:nvPr/>
            </p:nvSpPr>
            <p:spPr>
              <a:xfrm>
                <a:off x="-503061" y="3003401"/>
                <a:ext cx="128364" cy="34801"/>
              </a:xfrm>
              <a:custGeom>
                <a:avLst/>
                <a:gdLst/>
                <a:ahLst/>
                <a:cxnLst/>
                <a:rect l="l" t="t" r="r" b="b"/>
                <a:pathLst>
                  <a:path w="1741" h="472" extrusionOk="0">
                    <a:moveTo>
                      <a:pt x="722" y="0"/>
                    </a:moveTo>
                    <a:cubicBezTo>
                      <a:pt x="699" y="0"/>
                      <a:pt x="674" y="7"/>
                      <a:pt x="647" y="7"/>
                    </a:cubicBezTo>
                    <a:cubicBezTo>
                      <a:pt x="637" y="7"/>
                      <a:pt x="627" y="6"/>
                      <a:pt x="616" y="3"/>
                    </a:cubicBezTo>
                    <a:cubicBezTo>
                      <a:pt x="610" y="2"/>
                      <a:pt x="604" y="2"/>
                      <a:pt x="598" y="2"/>
                    </a:cubicBezTo>
                    <a:cubicBezTo>
                      <a:pt x="535" y="2"/>
                      <a:pt x="480" y="53"/>
                      <a:pt x="415" y="63"/>
                    </a:cubicBezTo>
                    <a:cubicBezTo>
                      <a:pt x="321" y="74"/>
                      <a:pt x="239" y="111"/>
                      <a:pt x="142" y="123"/>
                    </a:cubicBezTo>
                    <a:cubicBezTo>
                      <a:pt x="134" y="127"/>
                      <a:pt x="128" y="129"/>
                      <a:pt x="121" y="129"/>
                    </a:cubicBezTo>
                    <a:cubicBezTo>
                      <a:pt x="110" y="129"/>
                      <a:pt x="99" y="121"/>
                      <a:pt x="83" y="97"/>
                    </a:cubicBezTo>
                    <a:cubicBezTo>
                      <a:pt x="78" y="90"/>
                      <a:pt x="73" y="87"/>
                      <a:pt x="68" y="87"/>
                    </a:cubicBezTo>
                    <a:cubicBezTo>
                      <a:pt x="50" y="87"/>
                      <a:pt x="30" y="130"/>
                      <a:pt x="1" y="157"/>
                    </a:cubicBezTo>
                    <a:cubicBezTo>
                      <a:pt x="10" y="359"/>
                      <a:pt x="30" y="398"/>
                      <a:pt x="50" y="398"/>
                    </a:cubicBezTo>
                    <a:cubicBezTo>
                      <a:pt x="53" y="398"/>
                      <a:pt x="57" y="397"/>
                      <a:pt x="60" y="395"/>
                    </a:cubicBezTo>
                    <a:cubicBezTo>
                      <a:pt x="80" y="384"/>
                      <a:pt x="99" y="379"/>
                      <a:pt x="118" y="379"/>
                    </a:cubicBezTo>
                    <a:cubicBezTo>
                      <a:pt x="181" y="379"/>
                      <a:pt x="245" y="429"/>
                      <a:pt x="310" y="466"/>
                    </a:cubicBezTo>
                    <a:cubicBezTo>
                      <a:pt x="310" y="466"/>
                      <a:pt x="315" y="471"/>
                      <a:pt x="318" y="471"/>
                    </a:cubicBezTo>
                    <a:cubicBezTo>
                      <a:pt x="320" y="471"/>
                      <a:pt x="321" y="470"/>
                      <a:pt x="321" y="466"/>
                    </a:cubicBezTo>
                    <a:cubicBezTo>
                      <a:pt x="339" y="406"/>
                      <a:pt x="359" y="388"/>
                      <a:pt x="379" y="388"/>
                    </a:cubicBezTo>
                    <a:cubicBezTo>
                      <a:pt x="407" y="388"/>
                      <a:pt x="436" y="421"/>
                      <a:pt x="462" y="421"/>
                    </a:cubicBezTo>
                    <a:cubicBezTo>
                      <a:pt x="466" y="421"/>
                      <a:pt x="470" y="420"/>
                      <a:pt x="475" y="418"/>
                    </a:cubicBezTo>
                    <a:cubicBezTo>
                      <a:pt x="509" y="406"/>
                      <a:pt x="545" y="418"/>
                      <a:pt x="580" y="358"/>
                    </a:cubicBezTo>
                    <a:cubicBezTo>
                      <a:pt x="599" y="321"/>
                      <a:pt x="624" y="306"/>
                      <a:pt x="651" y="306"/>
                    </a:cubicBezTo>
                    <a:cubicBezTo>
                      <a:pt x="659" y="306"/>
                      <a:pt x="667" y="307"/>
                      <a:pt x="676" y="310"/>
                    </a:cubicBezTo>
                    <a:cubicBezTo>
                      <a:pt x="685" y="314"/>
                      <a:pt x="694" y="315"/>
                      <a:pt x="704" y="315"/>
                    </a:cubicBezTo>
                    <a:cubicBezTo>
                      <a:pt x="724" y="315"/>
                      <a:pt x="743" y="309"/>
                      <a:pt x="763" y="309"/>
                    </a:cubicBezTo>
                    <a:cubicBezTo>
                      <a:pt x="792" y="309"/>
                      <a:pt x="822" y="323"/>
                      <a:pt x="852" y="395"/>
                    </a:cubicBezTo>
                    <a:cubicBezTo>
                      <a:pt x="858" y="419"/>
                      <a:pt x="868" y="431"/>
                      <a:pt x="880" y="431"/>
                    </a:cubicBezTo>
                    <a:cubicBezTo>
                      <a:pt x="890" y="431"/>
                      <a:pt x="901" y="422"/>
                      <a:pt x="912" y="406"/>
                    </a:cubicBezTo>
                    <a:cubicBezTo>
                      <a:pt x="920" y="392"/>
                      <a:pt x="931" y="387"/>
                      <a:pt x="943" y="387"/>
                    </a:cubicBezTo>
                    <a:cubicBezTo>
                      <a:pt x="961" y="387"/>
                      <a:pt x="980" y="399"/>
                      <a:pt x="994" y="406"/>
                    </a:cubicBezTo>
                    <a:cubicBezTo>
                      <a:pt x="1038" y="428"/>
                      <a:pt x="1078" y="454"/>
                      <a:pt x="1119" y="454"/>
                    </a:cubicBezTo>
                    <a:cubicBezTo>
                      <a:pt x="1143" y="454"/>
                      <a:pt x="1169" y="445"/>
                      <a:pt x="1195" y="418"/>
                    </a:cubicBezTo>
                    <a:cubicBezTo>
                      <a:pt x="1211" y="402"/>
                      <a:pt x="1226" y="398"/>
                      <a:pt x="1241" y="398"/>
                    </a:cubicBezTo>
                    <a:cubicBezTo>
                      <a:pt x="1261" y="398"/>
                      <a:pt x="1282" y="406"/>
                      <a:pt x="1303" y="406"/>
                    </a:cubicBezTo>
                    <a:cubicBezTo>
                      <a:pt x="1310" y="405"/>
                      <a:pt x="1317" y="405"/>
                      <a:pt x="1324" y="405"/>
                    </a:cubicBezTo>
                    <a:cubicBezTo>
                      <a:pt x="1349" y="405"/>
                      <a:pt x="1372" y="411"/>
                      <a:pt x="1394" y="411"/>
                    </a:cubicBezTo>
                    <a:cubicBezTo>
                      <a:pt x="1427" y="411"/>
                      <a:pt x="1458" y="398"/>
                      <a:pt x="1490" y="335"/>
                    </a:cubicBezTo>
                    <a:cubicBezTo>
                      <a:pt x="1490" y="324"/>
                      <a:pt x="1502" y="324"/>
                      <a:pt x="1502" y="324"/>
                    </a:cubicBezTo>
                    <a:cubicBezTo>
                      <a:pt x="1528" y="381"/>
                      <a:pt x="1555" y="397"/>
                      <a:pt x="1582" y="397"/>
                    </a:cubicBezTo>
                    <a:cubicBezTo>
                      <a:pt x="1617" y="397"/>
                      <a:pt x="1653" y="371"/>
                      <a:pt x="1691" y="371"/>
                    </a:cubicBezTo>
                    <a:cubicBezTo>
                      <a:pt x="1704" y="371"/>
                      <a:pt x="1716" y="374"/>
                      <a:pt x="1729" y="381"/>
                    </a:cubicBezTo>
                    <a:lnTo>
                      <a:pt x="1740" y="381"/>
                    </a:lnTo>
                    <a:lnTo>
                      <a:pt x="1740" y="26"/>
                    </a:lnTo>
                    <a:cubicBezTo>
                      <a:pt x="1715" y="62"/>
                      <a:pt x="1692" y="70"/>
                      <a:pt x="1669" y="70"/>
                    </a:cubicBezTo>
                    <a:cubicBezTo>
                      <a:pt x="1650" y="70"/>
                      <a:pt x="1631" y="64"/>
                      <a:pt x="1612" y="64"/>
                    </a:cubicBezTo>
                    <a:cubicBezTo>
                      <a:pt x="1599" y="64"/>
                      <a:pt x="1586" y="67"/>
                      <a:pt x="1573" y="74"/>
                    </a:cubicBezTo>
                    <a:cubicBezTo>
                      <a:pt x="1566" y="81"/>
                      <a:pt x="1555" y="94"/>
                      <a:pt x="1544" y="94"/>
                    </a:cubicBezTo>
                    <a:cubicBezTo>
                      <a:pt x="1538" y="94"/>
                      <a:pt x="1532" y="89"/>
                      <a:pt x="1527" y="74"/>
                    </a:cubicBezTo>
                    <a:cubicBezTo>
                      <a:pt x="1509" y="21"/>
                      <a:pt x="1488" y="7"/>
                      <a:pt x="1467" y="7"/>
                    </a:cubicBezTo>
                    <a:cubicBezTo>
                      <a:pt x="1447" y="7"/>
                      <a:pt x="1426" y="21"/>
                      <a:pt x="1408" y="26"/>
                    </a:cubicBezTo>
                    <a:cubicBezTo>
                      <a:pt x="1349" y="63"/>
                      <a:pt x="1303" y="40"/>
                      <a:pt x="1244" y="63"/>
                    </a:cubicBezTo>
                    <a:cubicBezTo>
                      <a:pt x="1199" y="85"/>
                      <a:pt x="1154" y="94"/>
                      <a:pt x="1109" y="94"/>
                    </a:cubicBezTo>
                    <a:cubicBezTo>
                      <a:pt x="988" y="94"/>
                      <a:pt x="867" y="30"/>
                      <a:pt x="747" y="3"/>
                    </a:cubicBezTo>
                    <a:cubicBezTo>
                      <a:pt x="739" y="1"/>
                      <a:pt x="731" y="0"/>
                      <a:pt x="72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9"/>
              <p:cNvSpPr/>
              <p:nvPr/>
            </p:nvSpPr>
            <p:spPr>
              <a:xfrm>
                <a:off x="-625896" y="3004359"/>
                <a:ext cx="14967" cy="30598"/>
              </a:xfrm>
              <a:custGeom>
                <a:avLst/>
                <a:gdLst/>
                <a:ahLst/>
                <a:cxnLst/>
                <a:rect l="l" t="t" r="r" b="b"/>
                <a:pathLst>
                  <a:path w="203" h="415" extrusionOk="0">
                    <a:moveTo>
                      <a:pt x="85" y="1"/>
                    </a:moveTo>
                    <a:cubicBezTo>
                      <a:pt x="48" y="1"/>
                      <a:pt x="18" y="93"/>
                      <a:pt x="1" y="274"/>
                    </a:cubicBezTo>
                    <a:cubicBezTo>
                      <a:pt x="30" y="367"/>
                      <a:pt x="61" y="414"/>
                      <a:pt x="94" y="414"/>
                    </a:cubicBezTo>
                    <a:cubicBezTo>
                      <a:pt x="129" y="414"/>
                      <a:pt x="166" y="361"/>
                      <a:pt x="202" y="252"/>
                    </a:cubicBezTo>
                    <a:cubicBezTo>
                      <a:pt x="161" y="84"/>
                      <a:pt x="120" y="1"/>
                      <a:pt x="8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62466" y="3008635"/>
                <a:ext cx="30598" cy="27428"/>
              </a:xfrm>
              <a:custGeom>
                <a:avLst/>
                <a:gdLst/>
                <a:ahLst/>
                <a:cxnLst/>
                <a:rect l="l" t="t" r="r" b="b"/>
                <a:pathLst>
                  <a:path w="415" h="372" extrusionOk="0">
                    <a:moveTo>
                      <a:pt x="127" y="0"/>
                    </a:moveTo>
                    <a:cubicBezTo>
                      <a:pt x="116" y="0"/>
                      <a:pt x="105" y="1"/>
                      <a:pt x="94" y="3"/>
                    </a:cubicBezTo>
                    <a:cubicBezTo>
                      <a:pt x="60" y="15"/>
                      <a:pt x="23" y="52"/>
                      <a:pt x="0" y="205"/>
                    </a:cubicBezTo>
                    <a:cubicBezTo>
                      <a:pt x="23" y="299"/>
                      <a:pt x="47" y="336"/>
                      <a:pt x="70" y="336"/>
                    </a:cubicBezTo>
                    <a:cubicBezTo>
                      <a:pt x="82" y="336"/>
                      <a:pt x="94" y="326"/>
                      <a:pt x="105" y="310"/>
                    </a:cubicBezTo>
                    <a:cubicBezTo>
                      <a:pt x="127" y="290"/>
                      <a:pt x="148" y="279"/>
                      <a:pt x="169" y="279"/>
                    </a:cubicBezTo>
                    <a:cubicBezTo>
                      <a:pt x="196" y="279"/>
                      <a:pt x="222" y="296"/>
                      <a:pt x="247" y="335"/>
                    </a:cubicBezTo>
                    <a:cubicBezTo>
                      <a:pt x="264" y="360"/>
                      <a:pt x="282" y="372"/>
                      <a:pt x="300" y="372"/>
                    </a:cubicBezTo>
                    <a:cubicBezTo>
                      <a:pt x="336" y="372"/>
                      <a:pt x="375" y="329"/>
                      <a:pt x="414" y="253"/>
                    </a:cubicBezTo>
                    <a:cubicBezTo>
                      <a:pt x="389" y="168"/>
                      <a:pt x="389" y="86"/>
                      <a:pt x="366" y="74"/>
                    </a:cubicBezTo>
                    <a:cubicBezTo>
                      <a:pt x="340" y="31"/>
                      <a:pt x="314" y="25"/>
                      <a:pt x="288" y="25"/>
                    </a:cubicBezTo>
                    <a:cubicBezTo>
                      <a:pt x="279" y="25"/>
                      <a:pt x="269" y="26"/>
                      <a:pt x="258" y="26"/>
                    </a:cubicBezTo>
                    <a:cubicBezTo>
                      <a:pt x="212" y="17"/>
                      <a:pt x="172" y="0"/>
                      <a:pt x="12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p:nvPr/>
            </p:nvSpPr>
            <p:spPr>
              <a:xfrm>
                <a:off x="-593675" y="2999861"/>
                <a:ext cx="87370" cy="37971"/>
              </a:xfrm>
              <a:custGeom>
                <a:avLst/>
                <a:gdLst/>
                <a:ahLst/>
                <a:cxnLst/>
                <a:rect l="l" t="t" r="r" b="b"/>
                <a:pathLst>
                  <a:path w="1185" h="515" extrusionOk="0">
                    <a:moveTo>
                      <a:pt x="377" y="1"/>
                    </a:moveTo>
                    <a:cubicBezTo>
                      <a:pt x="280" y="1"/>
                      <a:pt x="184" y="29"/>
                      <a:pt x="83" y="51"/>
                    </a:cubicBezTo>
                    <a:cubicBezTo>
                      <a:pt x="49" y="63"/>
                      <a:pt x="23" y="159"/>
                      <a:pt x="1" y="301"/>
                    </a:cubicBezTo>
                    <a:cubicBezTo>
                      <a:pt x="47" y="419"/>
                      <a:pt x="99" y="467"/>
                      <a:pt x="148" y="467"/>
                    </a:cubicBezTo>
                    <a:cubicBezTo>
                      <a:pt x="163" y="467"/>
                      <a:pt x="177" y="462"/>
                      <a:pt x="191" y="454"/>
                    </a:cubicBezTo>
                    <a:cubicBezTo>
                      <a:pt x="242" y="434"/>
                      <a:pt x="290" y="415"/>
                      <a:pt x="338" y="415"/>
                    </a:cubicBezTo>
                    <a:cubicBezTo>
                      <a:pt x="378" y="415"/>
                      <a:pt x="418" y="428"/>
                      <a:pt x="461" y="466"/>
                    </a:cubicBezTo>
                    <a:cubicBezTo>
                      <a:pt x="469" y="473"/>
                      <a:pt x="477" y="476"/>
                      <a:pt x="485" y="476"/>
                    </a:cubicBezTo>
                    <a:cubicBezTo>
                      <a:pt x="501" y="476"/>
                      <a:pt x="516" y="466"/>
                      <a:pt x="531" y="466"/>
                    </a:cubicBezTo>
                    <a:cubicBezTo>
                      <a:pt x="628" y="477"/>
                      <a:pt x="733" y="489"/>
                      <a:pt x="829" y="500"/>
                    </a:cubicBezTo>
                    <a:cubicBezTo>
                      <a:pt x="923" y="500"/>
                      <a:pt x="1005" y="500"/>
                      <a:pt x="1099" y="514"/>
                    </a:cubicBezTo>
                    <a:cubicBezTo>
                      <a:pt x="1136" y="514"/>
                      <a:pt x="1159" y="429"/>
                      <a:pt x="1184" y="205"/>
                    </a:cubicBezTo>
                    <a:cubicBezTo>
                      <a:pt x="1159" y="159"/>
                      <a:pt x="1136" y="74"/>
                      <a:pt x="1113" y="74"/>
                    </a:cubicBezTo>
                    <a:cubicBezTo>
                      <a:pt x="1094" y="70"/>
                      <a:pt x="1073" y="67"/>
                      <a:pt x="1051" y="67"/>
                    </a:cubicBezTo>
                    <a:cubicBezTo>
                      <a:pt x="1019" y="67"/>
                      <a:pt x="986" y="73"/>
                      <a:pt x="957" y="88"/>
                    </a:cubicBezTo>
                    <a:cubicBezTo>
                      <a:pt x="938" y="96"/>
                      <a:pt x="919" y="98"/>
                      <a:pt x="900" y="98"/>
                    </a:cubicBezTo>
                    <a:cubicBezTo>
                      <a:pt x="874" y="98"/>
                      <a:pt x="848" y="94"/>
                      <a:pt x="822" y="94"/>
                    </a:cubicBezTo>
                    <a:cubicBezTo>
                      <a:pt x="785" y="94"/>
                      <a:pt x="747" y="103"/>
                      <a:pt x="710" y="145"/>
                    </a:cubicBezTo>
                    <a:cubicBezTo>
                      <a:pt x="651" y="29"/>
                      <a:pt x="591" y="51"/>
                      <a:pt x="531" y="29"/>
                    </a:cubicBezTo>
                    <a:cubicBezTo>
                      <a:pt x="479" y="8"/>
                      <a:pt x="428" y="1"/>
                      <a:pt x="37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9"/>
              <p:cNvSpPr/>
              <p:nvPr/>
            </p:nvSpPr>
            <p:spPr>
              <a:xfrm>
                <a:off x="-606799" y="3010626"/>
                <a:ext cx="9659" cy="21382"/>
              </a:xfrm>
              <a:custGeom>
                <a:avLst/>
                <a:gdLst/>
                <a:ahLst/>
                <a:cxnLst/>
                <a:rect l="l" t="t" r="r" b="b"/>
                <a:pathLst>
                  <a:path w="131" h="290" extrusionOk="0">
                    <a:moveTo>
                      <a:pt x="66" y="0"/>
                    </a:moveTo>
                    <a:cubicBezTo>
                      <a:pt x="45" y="0"/>
                      <a:pt x="22" y="35"/>
                      <a:pt x="0" y="96"/>
                    </a:cubicBezTo>
                    <a:cubicBezTo>
                      <a:pt x="14" y="155"/>
                      <a:pt x="14" y="237"/>
                      <a:pt x="26" y="249"/>
                    </a:cubicBezTo>
                    <a:cubicBezTo>
                      <a:pt x="42" y="265"/>
                      <a:pt x="61" y="290"/>
                      <a:pt x="79" y="290"/>
                    </a:cubicBezTo>
                    <a:cubicBezTo>
                      <a:pt x="100" y="290"/>
                      <a:pt x="119" y="260"/>
                      <a:pt x="131" y="155"/>
                    </a:cubicBezTo>
                    <a:cubicBezTo>
                      <a:pt x="112" y="47"/>
                      <a:pt x="90" y="0"/>
                      <a:pt x="6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47" name="Google Shape;1647;p39"/>
          <p:cNvSpPr/>
          <p:nvPr/>
        </p:nvSpPr>
        <p:spPr>
          <a:xfrm rot="-5385521">
            <a:off x="313493" y="1888312"/>
            <a:ext cx="1310557" cy="1271647"/>
          </a:xfrm>
          <a:custGeom>
            <a:avLst/>
            <a:gdLst/>
            <a:ahLst/>
            <a:cxnLst/>
            <a:rect l="l" t="t" r="r" b="b"/>
            <a:pathLst>
              <a:path w="28674" h="31158" extrusionOk="0">
                <a:moveTo>
                  <a:pt x="21616" y="0"/>
                </a:moveTo>
                <a:lnTo>
                  <a:pt x="19902" y="710"/>
                </a:lnTo>
                <a:lnTo>
                  <a:pt x="19783" y="176"/>
                </a:lnTo>
                <a:lnTo>
                  <a:pt x="15183" y="236"/>
                </a:lnTo>
                <a:lnTo>
                  <a:pt x="14297" y="1110"/>
                </a:lnTo>
                <a:lnTo>
                  <a:pt x="13883" y="176"/>
                </a:lnTo>
                <a:lnTo>
                  <a:pt x="11942" y="213"/>
                </a:lnTo>
                <a:cubicBezTo>
                  <a:pt x="11434" y="247"/>
                  <a:pt x="10926" y="344"/>
                  <a:pt x="10418" y="378"/>
                </a:cubicBezTo>
                <a:cubicBezTo>
                  <a:pt x="10298" y="385"/>
                  <a:pt x="10178" y="387"/>
                  <a:pt x="10057" y="387"/>
                </a:cubicBezTo>
                <a:cubicBezTo>
                  <a:pt x="9688" y="387"/>
                  <a:pt x="9318" y="362"/>
                  <a:pt x="8948" y="362"/>
                </a:cubicBezTo>
                <a:cubicBezTo>
                  <a:pt x="8800" y="362"/>
                  <a:pt x="8651" y="366"/>
                  <a:pt x="8503" y="378"/>
                </a:cubicBezTo>
                <a:cubicBezTo>
                  <a:pt x="8383" y="389"/>
                  <a:pt x="8290" y="426"/>
                  <a:pt x="8207" y="497"/>
                </a:cubicBezTo>
                <a:cubicBezTo>
                  <a:pt x="8203" y="496"/>
                  <a:pt x="8198" y="495"/>
                  <a:pt x="8192" y="495"/>
                </a:cubicBezTo>
                <a:cubicBezTo>
                  <a:pt x="8145" y="495"/>
                  <a:pt x="8042" y="531"/>
                  <a:pt x="7946" y="531"/>
                </a:cubicBezTo>
                <a:cubicBezTo>
                  <a:pt x="7793" y="531"/>
                  <a:pt x="7640" y="520"/>
                  <a:pt x="7487" y="508"/>
                </a:cubicBezTo>
                <a:cubicBezTo>
                  <a:pt x="7177" y="471"/>
                  <a:pt x="6893" y="378"/>
                  <a:pt x="6610" y="318"/>
                </a:cubicBezTo>
                <a:lnTo>
                  <a:pt x="1953" y="415"/>
                </a:lnTo>
                <a:lnTo>
                  <a:pt x="236" y="1524"/>
                </a:lnTo>
                <a:lnTo>
                  <a:pt x="415" y="4600"/>
                </a:lnTo>
                <a:lnTo>
                  <a:pt x="119" y="9612"/>
                </a:lnTo>
                <a:cubicBezTo>
                  <a:pt x="119" y="9612"/>
                  <a:pt x="119" y="13267"/>
                  <a:pt x="179" y="15086"/>
                </a:cubicBezTo>
                <a:cubicBezTo>
                  <a:pt x="236" y="16920"/>
                  <a:pt x="179" y="19746"/>
                  <a:pt x="179" y="19925"/>
                </a:cubicBezTo>
                <a:cubicBezTo>
                  <a:pt x="179" y="20101"/>
                  <a:pt x="355" y="23058"/>
                  <a:pt x="179" y="24465"/>
                </a:cubicBezTo>
                <a:cubicBezTo>
                  <a:pt x="0" y="25884"/>
                  <a:pt x="236" y="31157"/>
                  <a:pt x="236" y="31157"/>
                </a:cubicBezTo>
                <a:lnTo>
                  <a:pt x="14297" y="30862"/>
                </a:lnTo>
                <a:lnTo>
                  <a:pt x="16426" y="29182"/>
                </a:lnTo>
                <a:lnTo>
                  <a:pt x="17490" y="31097"/>
                </a:lnTo>
                <a:lnTo>
                  <a:pt x="21699" y="31049"/>
                </a:lnTo>
                <a:cubicBezTo>
                  <a:pt x="21747" y="31038"/>
                  <a:pt x="21781" y="31038"/>
                  <a:pt x="21829" y="31038"/>
                </a:cubicBezTo>
                <a:cubicBezTo>
                  <a:pt x="22811" y="30907"/>
                  <a:pt x="23767" y="30922"/>
                  <a:pt x="24761" y="30896"/>
                </a:cubicBezTo>
                <a:cubicBezTo>
                  <a:pt x="25081" y="30896"/>
                  <a:pt x="25493" y="30956"/>
                  <a:pt x="25918" y="31004"/>
                </a:cubicBezTo>
                <a:lnTo>
                  <a:pt x="27352" y="30992"/>
                </a:lnTo>
                <a:cubicBezTo>
                  <a:pt x="27777" y="30873"/>
                  <a:pt x="28095" y="30624"/>
                  <a:pt x="28189" y="30093"/>
                </a:cubicBezTo>
                <a:cubicBezTo>
                  <a:pt x="28260" y="29738"/>
                  <a:pt x="28177" y="29832"/>
                  <a:pt x="28177" y="29477"/>
                </a:cubicBezTo>
                <a:cubicBezTo>
                  <a:pt x="28177" y="29006"/>
                  <a:pt x="28260" y="28532"/>
                  <a:pt x="28260" y="28069"/>
                </a:cubicBezTo>
                <a:cubicBezTo>
                  <a:pt x="28260" y="27790"/>
                  <a:pt x="28263" y="27700"/>
                  <a:pt x="28268" y="27700"/>
                </a:cubicBezTo>
                <a:cubicBezTo>
                  <a:pt x="28278" y="27700"/>
                  <a:pt x="28294" y="27996"/>
                  <a:pt x="28309" y="27996"/>
                </a:cubicBezTo>
                <a:cubicBezTo>
                  <a:pt x="28317" y="27996"/>
                  <a:pt x="28325" y="27907"/>
                  <a:pt x="28331" y="27632"/>
                </a:cubicBezTo>
                <a:cubicBezTo>
                  <a:pt x="28356" y="26568"/>
                  <a:pt x="28237" y="25493"/>
                  <a:pt x="28390" y="24451"/>
                </a:cubicBezTo>
                <a:cubicBezTo>
                  <a:pt x="28416" y="24253"/>
                  <a:pt x="28438" y="24062"/>
                  <a:pt x="28450" y="23872"/>
                </a:cubicBezTo>
                <a:lnTo>
                  <a:pt x="28532" y="11255"/>
                </a:lnTo>
                <a:lnTo>
                  <a:pt x="27516" y="9022"/>
                </a:lnTo>
                <a:cubicBezTo>
                  <a:pt x="27516" y="8962"/>
                  <a:pt x="27976" y="8596"/>
                  <a:pt x="28203" y="8361"/>
                </a:cubicBezTo>
                <a:cubicBezTo>
                  <a:pt x="28674" y="7887"/>
                  <a:pt x="28487" y="6905"/>
                  <a:pt x="28498" y="6303"/>
                </a:cubicBezTo>
                <a:cubicBezTo>
                  <a:pt x="28498" y="5829"/>
                  <a:pt x="28521" y="5355"/>
                  <a:pt x="28532" y="4884"/>
                </a:cubicBezTo>
                <a:lnTo>
                  <a:pt x="28532" y="3653"/>
                </a:lnTo>
                <a:cubicBezTo>
                  <a:pt x="28532" y="3607"/>
                  <a:pt x="28532" y="3559"/>
                  <a:pt x="28521" y="3511"/>
                </a:cubicBezTo>
                <a:cubicBezTo>
                  <a:pt x="28498" y="2838"/>
                  <a:pt x="28614" y="2009"/>
                  <a:pt x="28345" y="1371"/>
                </a:cubicBezTo>
                <a:cubicBezTo>
                  <a:pt x="28072" y="781"/>
                  <a:pt x="27479" y="579"/>
                  <a:pt x="26878" y="497"/>
                </a:cubicBezTo>
                <a:cubicBezTo>
                  <a:pt x="26266" y="412"/>
                  <a:pt x="25675" y="286"/>
                  <a:pt x="25072" y="286"/>
                </a:cubicBezTo>
                <a:cubicBezTo>
                  <a:pt x="24906" y="286"/>
                  <a:pt x="24739" y="295"/>
                  <a:pt x="24570" y="318"/>
                </a:cubicBezTo>
                <a:cubicBezTo>
                  <a:pt x="24420" y="343"/>
                  <a:pt x="24321" y="365"/>
                  <a:pt x="24242" y="365"/>
                </a:cubicBezTo>
                <a:cubicBezTo>
                  <a:pt x="24128" y="365"/>
                  <a:pt x="24053" y="319"/>
                  <a:pt x="23921" y="165"/>
                </a:cubicBezTo>
                <a:cubicBezTo>
                  <a:pt x="23909" y="154"/>
                  <a:pt x="23898" y="142"/>
                  <a:pt x="23887" y="131"/>
                </a:cubicBezTo>
                <a:lnTo>
                  <a:pt x="216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9"/>
          <p:cNvSpPr/>
          <p:nvPr/>
        </p:nvSpPr>
        <p:spPr>
          <a:xfrm rot="-5548493">
            <a:off x="368347" y="2216238"/>
            <a:ext cx="198611" cy="479940"/>
          </a:xfrm>
          <a:custGeom>
            <a:avLst/>
            <a:gdLst/>
            <a:ahLst/>
            <a:cxnLst/>
            <a:rect l="l" t="t" r="r" b="b"/>
            <a:pathLst>
              <a:path w="2805" h="6778" extrusionOk="0">
                <a:moveTo>
                  <a:pt x="1397" y="1"/>
                </a:moveTo>
                <a:cubicBezTo>
                  <a:pt x="628" y="1"/>
                  <a:pt x="1" y="628"/>
                  <a:pt x="1" y="1397"/>
                </a:cubicBezTo>
                <a:lnTo>
                  <a:pt x="1" y="1576"/>
                </a:lnTo>
                <a:lnTo>
                  <a:pt x="321" y="1576"/>
                </a:lnTo>
                <a:lnTo>
                  <a:pt x="321" y="1397"/>
                </a:lnTo>
                <a:cubicBezTo>
                  <a:pt x="321" y="806"/>
                  <a:pt x="804" y="310"/>
                  <a:pt x="1397" y="310"/>
                </a:cubicBezTo>
                <a:cubicBezTo>
                  <a:pt x="1998" y="310"/>
                  <a:pt x="2484" y="806"/>
                  <a:pt x="2484" y="1397"/>
                </a:cubicBezTo>
                <a:lnTo>
                  <a:pt x="2484" y="5903"/>
                </a:lnTo>
                <a:cubicBezTo>
                  <a:pt x="2484" y="6210"/>
                  <a:pt x="2237" y="6471"/>
                  <a:pt x="1916" y="6471"/>
                </a:cubicBezTo>
                <a:lnTo>
                  <a:pt x="1786" y="6471"/>
                </a:lnTo>
                <a:cubicBezTo>
                  <a:pt x="1468" y="6471"/>
                  <a:pt x="1218" y="6210"/>
                  <a:pt x="1218" y="5903"/>
                </a:cubicBezTo>
                <a:lnTo>
                  <a:pt x="1218" y="2024"/>
                </a:lnTo>
                <a:cubicBezTo>
                  <a:pt x="1218" y="1942"/>
                  <a:pt x="1147" y="1871"/>
                  <a:pt x="1053" y="1871"/>
                </a:cubicBezTo>
                <a:cubicBezTo>
                  <a:pt x="971" y="1871"/>
                  <a:pt x="900" y="1942"/>
                  <a:pt x="900" y="2024"/>
                </a:cubicBezTo>
                <a:lnTo>
                  <a:pt x="900" y="5903"/>
                </a:lnTo>
                <a:cubicBezTo>
                  <a:pt x="900" y="6386"/>
                  <a:pt x="1300" y="6777"/>
                  <a:pt x="1786" y="6777"/>
                </a:cubicBezTo>
                <a:lnTo>
                  <a:pt x="1916" y="6777"/>
                </a:lnTo>
                <a:cubicBezTo>
                  <a:pt x="2401" y="6777"/>
                  <a:pt x="2804" y="6386"/>
                  <a:pt x="2804" y="5903"/>
                </a:cubicBezTo>
                <a:lnTo>
                  <a:pt x="2804" y="1397"/>
                </a:lnTo>
                <a:cubicBezTo>
                  <a:pt x="2804" y="628"/>
                  <a:pt x="2177" y="1"/>
                  <a:pt x="1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9" name="Google Shape;1649;p39"/>
          <p:cNvPicPr preferRelativeResize="0"/>
          <p:nvPr/>
        </p:nvPicPr>
        <p:blipFill>
          <a:blip r:embed="rId2">
            <a:alphaModFix/>
          </a:blip>
          <a:stretch>
            <a:fillRect/>
          </a:stretch>
        </p:blipFill>
        <p:spPr>
          <a:xfrm rot="16">
            <a:off x="7626497" y="3015780"/>
            <a:ext cx="1214555" cy="1667263"/>
          </a:xfrm>
          <a:prstGeom prst="rect">
            <a:avLst/>
          </a:prstGeom>
          <a:noFill/>
          <a:ln>
            <a:noFill/>
          </a:ln>
        </p:spPr>
      </p:pic>
      <p:grpSp>
        <p:nvGrpSpPr>
          <p:cNvPr id="1650" name="Google Shape;1650;p39"/>
          <p:cNvGrpSpPr/>
          <p:nvPr/>
        </p:nvGrpSpPr>
        <p:grpSpPr>
          <a:xfrm rot="1593078">
            <a:off x="7473728" y="4358098"/>
            <a:ext cx="729310" cy="260433"/>
            <a:chOff x="5724775" y="5206600"/>
            <a:chExt cx="1304526" cy="465839"/>
          </a:xfrm>
        </p:grpSpPr>
        <p:sp>
          <p:nvSpPr>
            <p:cNvPr id="1651" name="Google Shape;1651;p39"/>
            <p:cNvSpPr/>
            <p:nvPr/>
          </p:nvSpPr>
          <p:spPr>
            <a:xfrm>
              <a:off x="5724775" y="5206600"/>
              <a:ext cx="1304526" cy="465839"/>
            </a:xfrm>
            <a:custGeom>
              <a:avLst/>
              <a:gdLst/>
              <a:ahLst/>
              <a:cxnLst/>
              <a:rect l="l" t="t" r="r" b="b"/>
              <a:pathLst>
                <a:path w="25139" h="8977" extrusionOk="0">
                  <a:moveTo>
                    <a:pt x="1" y="1"/>
                  </a:moveTo>
                  <a:lnTo>
                    <a:pt x="1" y="3963"/>
                  </a:lnTo>
                  <a:cubicBezTo>
                    <a:pt x="35" y="4022"/>
                    <a:pt x="61" y="4093"/>
                    <a:pt x="83" y="4153"/>
                  </a:cubicBezTo>
                  <a:cubicBezTo>
                    <a:pt x="117" y="4224"/>
                    <a:pt x="143" y="4280"/>
                    <a:pt x="177" y="4351"/>
                  </a:cubicBezTo>
                  <a:cubicBezTo>
                    <a:pt x="225" y="4459"/>
                    <a:pt x="285" y="4578"/>
                    <a:pt x="319" y="4683"/>
                  </a:cubicBezTo>
                  <a:cubicBezTo>
                    <a:pt x="367" y="4848"/>
                    <a:pt x="356" y="5015"/>
                    <a:pt x="356" y="5180"/>
                  </a:cubicBezTo>
                  <a:lnTo>
                    <a:pt x="356" y="5299"/>
                  </a:lnTo>
                  <a:cubicBezTo>
                    <a:pt x="367" y="5583"/>
                    <a:pt x="401" y="5855"/>
                    <a:pt x="415" y="6125"/>
                  </a:cubicBezTo>
                  <a:lnTo>
                    <a:pt x="415" y="6150"/>
                  </a:lnTo>
                  <a:cubicBezTo>
                    <a:pt x="415" y="6409"/>
                    <a:pt x="390" y="6693"/>
                    <a:pt x="401" y="6965"/>
                  </a:cubicBezTo>
                  <a:lnTo>
                    <a:pt x="401" y="7047"/>
                  </a:lnTo>
                  <a:cubicBezTo>
                    <a:pt x="415" y="7189"/>
                    <a:pt x="461" y="7308"/>
                    <a:pt x="461" y="7462"/>
                  </a:cubicBezTo>
                  <a:lnTo>
                    <a:pt x="461" y="7935"/>
                  </a:lnTo>
                  <a:cubicBezTo>
                    <a:pt x="461" y="8066"/>
                    <a:pt x="449" y="8182"/>
                    <a:pt x="461" y="8313"/>
                  </a:cubicBezTo>
                  <a:cubicBezTo>
                    <a:pt x="461" y="8537"/>
                    <a:pt x="498" y="8764"/>
                    <a:pt x="509" y="8977"/>
                  </a:cubicBezTo>
                  <a:lnTo>
                    <a:pt x="25139" y="8977"/>
                  </a:lnTo>
                  <a:lnTo>
                    <a:pt x="25139" y="4436"/>
                  </a:lnTo>
                  <a:cubicBezTo>
                    <a:pt x="25139" y="4422"/>
                    <a:pt x="25127" y="4411"/>
                    <a:pt x="25127" y="4400"/>
                  </a:cubicBezTo>
                  <a:cubicBezTo>
                    <a:pt x="25068" y="4235"/>
                    <a:pt x="24963" y="4093"/>
                    <a:pt x="24855" y="3951"/>
                  </a:cubicBezTo>
                  <a:cubicBezTo>
                    <a:pt x="24832" y="3914"/>
                    <a:pt x="24807" y="3869"/>
                    <a:pt x="24773" y="3832"/>
                  </a:cubicBezTo>
                  <a:cubicBezTo>
                    <a:pt x="24594" y="3585"/>
                    <a:pt x="24537" y="3276"/>
                    <a:pt x="24466" y="2969"/>
                  </a:cubicBezTo>
                  <a:cubicBezTo>
                    <a:pt x="24452" y="2947"/>
                    <a:pt x="24452" y="2921"/>
                    <a:pt x="24441" y="2898"/>
                  </a:cubicBezTo>
                  <a:cubicBezTo>
                    <a:pt x="24406" y="2768"/>
                    <a:pt x="24381" y="2697"/>
                    <a:pt x="24381" y="2578"/>
                  </a:cubicBezTo>
                  <a:cubicBezTo>
                    <a:pt x="24395" y="2484"/>
                    <a:pt x="24381" y="2390"/>
                    <a:pt x="24370" y="2282"/>
                  </a:cubicBezTo>
                  <a:cubicBezTo>
                    <a:pt x="24336" y="2058"/>
                    <a:pt x="24276" y="1834"/>
                    <a:pt x="24253" y="1599"/>
                  </a:cubicBezTo>
                  <a:cubicBezTo>
                    <a:pt x="24228" y="1539"/>
                    <a:pt x="24228" y="1479"/>
                    <a:pt x="24253" y="1420"/>
                  </a:cubicBezTo>
                  <a:cubicBezTo>
                    <a:pt x="24276" y="1420"/>
                    <a:pt x="24287" y="1397"/>
                    <a:pt x="24299" y="1372"/>
                  </a:cubicBezTo>
                  <a:cubicBezTo>
                    <a:pt x="24299" y="1289"/>
                    <a:pt x="24182" y="1136"/>
                    <a:pt x="24145" y="1076"/>
                  </a:cubicBezTo>
                  <a:cubicBezTo>
                    <a:pt x="24052" y="900"/>
                    <a:pt x="23944" y="733"/>
                    <a:pt x="23933" y="520"/>
                  </a:cubicBezTo>
                  <a:cubicBezTo>
                    <a:pt x="23933" y="392"/>
                    <a:pt x="23933" y="236"/>
                    <a:pt x="23944" y="109"/>
                  </a:cubicBezTo>
                  <a:cubicBezTo>
                    <a:pt x="23944" y="72"/>
                    <a:pt x="23944" y="38"/>
                    <a:pt x="23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2" name="Google Shape;1652;p39"/>
            <p:cNvGrpSpPr/>
            <p:nvPr/>
          </p:nvGrpSpPr>
          <p:grpSpPr>
            <a:xfrm>
              <a:off x="5724775" y="5240070"/>
              <a:ext cx="1304526" cy="398789"/>
              <a:chOff x="5724775" y="5240070"/>
              <a:chExt cx="1304526" cy="398789"/>
            </a:xfrm>
          </p:grpSpPr>
          <p:sp>
            <p:nvSpPr>
              <p:cNvPr id="1653" name="Google Shape;1653;p39"/>
              <p:cNvSpPr/>
              <p:nvPr/>
            </p:nvSpPr>
            <p:spPr>
              <a:xfrm>
                <a:off x="5724775" y="5240070"/>
                <a:ext cx="1269654" cy="120650"/>
              </a:xfrm>
              <a:custGeom>
                <a:avLst/>
                <a:gdLst/>
                <a:ahLst/>
                <a:cxnLst/>
                <a:rect l="l" t="t" r="r" b="b"/>
                <a:pathLst>
                  <a:path w="24467" h="2325" extrusionOk="0">
                    <a:moveTo>
                      <a:pt x="8910" y="0"/>
                    </a:moveTo>
                    <a:cubicBezTo>
                      <a:pt x="8543" y="0"/>
                      <a:pt x="8178" y="107"/>
                      <a:pt x="7816" y="326"/>
                    </a:cubicBezTo>
                    <a:cubicBezTo>
                      <a:pt x="7586" y="464"/>
                      <a:pt x="7338" y="539"/>
                      <a:pt x="7080" y="539"/>
                    </a:cubicBezTo>
                    <a:cubicBezTo>
                      <a:pt x="6873" y="539"/>
                      <a:pt x="6660" y="491"/>
                      <a:pt x="6446" y="386"/>
                    </a:cubicBezTo>
                    <a:cubicBezTo>
                      <a:pt x="6290" y="301"/>
                      <a:pt x="6125" y="255"/>
                      <a:pt x="5972" y="196"/>
                    </a:cubicBezTo>
                    <a:cubicBezTo>
                      <a:pt x="5727" y="120"/>
                      <a:pt x="5488" y="77"/>
                      <a:pt x="5257" y="77"/>
                    </a:cubicBezTo>
                    <a:cubicBezTo>
                      <a:pt x="4907" y="77"/>
                      <a:pt x="4575" y="177"/>
                      <a:pt x="4269" y="420"/>
                    </a:cubicBezTo>
                    <a:cubicBezTo>
                      <a:pt x="4187" y="480"/>
                      <a:pt x="4104" y="539"/>
                      <a:pt x="4019" y="585"/>
                    </a:cubicBezTo>
                    <a:cubicBezTo>
                      <a:pt x="3850" y="677"/>
                      <a:pt x="3677" y="730"/>
                      <a:pt x="3502" y="730"/>
                    </a:cubicBezTo>
                    <a:cubicBezTo>
                      <a:pt x="3337" y="730"/>
                      <a:pt x="3170" y="682"/>
                      <a:pt x="3003" y="573"/>
                    </a:cubicBezTo>
                    <a:cubicBezTo>
                      <a:pt x="2955" y="539"/>
                      <a:pt x="2898" y="514"/>
                      <a:pt x="2839" y="491"/>
                    </a:cubicBezTo>
                    <a:cubicBezTo>
                      <a:pt x="2546" y="337"/>
                      <a:pt x="2234" y="252"/>
                      <a:pt x="1927" y="252"/>
                    </a:cubicBezTo>
                    <a:cubicBezTo>
                      <a:pt x="1523" y="252"/>
                      <a:pt x="1127" y="398"/>
                      <a:pt x="793" y="727"/>
                    </a:cubicBezTo>
                    <a:cubicBezTo>
                      <a:pt x="639" y="873"/>
                      <a:pt x="467" y="970"/>
                      <a:pt x="275" y="970"/>
                    </a:cubicBezTo>
                    <a:cubicBezTo>
                      <a:pt x="188" y="970"/>
                      <a:pt x="97" y="950"/>
                      <a:pt x="1" y="905"/>
                    </a:cubicBezTo>
                    <a:lnTo>
                      <a:pt x="1" y="1887"/>
                    </a:lnTo>
                    <a:cubicBezTo>
                      <a:pt x="130" y="1911"/>
                      <a:pt x="263" y="1924"/>
                      <a:pt x="395" y="1924"/>
                    </a:cubicBezTo>
                    <a:cubicBezTo>
                      <a:pt x="781" y="1924"/>
                      <a:pt x="1157" y="1811"/>
                      <a:pt x="1394" y="1521"/>
                    </a:cubicBezTo>
                    <a:cubicBezTo>
                      <a:pt x="1580" y="1309"/>
                      <a:pt x="1768" y="1215"/>
                      <a:pt x="1971" y="1215"/>
                    </a:cubicBezTo>
                    <a:cubicBezTo>
                      <a:pt x="2132" y="1215"/>
                      <a:pt x="2301" y="1274"/>
                      <a:pt x="2484" y="1379"/>
                    </a:cubicBezTo>
                    <a:cubicBezTo>
                      <a:pt x="2589" y="1436"/>
                      <a:pt x="2708" y="1484"/>
                      <a:pt x="2827" y="1532"/>
                    </a:cubicBezTo>
                    <a:cubicBezTo>
                      <a:pt x="2996" y="1609"/>
                      <a:pt x="3166" y="1646"/>
                      <a:pt x="3343" y="1646"/>
                    </a:cubicBezTo>
                    <a:cubicBezTo>
                      <a:pt x="3437" y="1646"/>
                      <a:pt x="3532" y="1635"/>
                      <a:pt x="3631" y="1615"/>
                    </a:cubicBezTo>
                    <a:cubicBezTo>
                      <a:pt x="3997" y="1544"/>
                      <a:pt x="4329" y="1391"/>
                      <a:pt x="4635" y="1189"/>
                    </a:cubicBezTo>
                    <a:cubicBezTo>
                      <a:pt x="4766" y="1107"/>
                      <a:pt x="4896" y="1036"/>
                      <a:pt x="5049" y="1025"/>
                    </a:cubicBezTo>
                    <a:cubicBezTo>
                      <a:pt x="5113" y="1020"/>
                      <a:pt x="5176" y="1018"/>
                      <a:pt x="5239" y="1018"/>
                    </a:cubicBezTo>
                    <a:cubicBezTo>
                      <a:pt x="5554" y="1018"/>
                      <a:pt x="5868" y="1073"/>
                      <a:pt x="6173" y="1200"/>
                    </a:cubicBezTo>
                    <a:cubicBezTo>
                      <a:pt x="6370" y="1287"/>
                      <a:pt x="6567" y="1367"/>
                      <a:pt x="6783" y="1367"/>
                    </a:cubicBezTo>
                    <a:cubicBezTo>
                      <a:pt x="6800" y="1367"/>
                      <a:pt x="6817" y="1366"/>
                      <a:pt x="6834" y="1365"/>
                    </a:cubicBezTo>
                    <a:cubicBezTo>
                      <a:pt x="7297" y="1342"/>
                      <a:pt x="7734" y="1271"/>
                      <a:pt x="8123" y="1025"/>
                    </a:cubicBezTo>
                    <a:cubicBezTo>
                      <a:pt x="8253" y="939"/>
                      <a:pt x="8395" y="857"/>
                      <a:pt x="8560" y="812"/>
                    </a:cubicBezTo>
                    <a:cubicBezTo>
                      <a:pt x="8645" y="791"/>
                      <a:pt x="8728" y="782"/>
                      <a:pt x="8811" y="782"/>
                    </a:cubicBezTo>
                    <a:cubicBezTo>
                      <a:pt x="9073" y="782"/>
                      <a:pt x="9323" y="876"/>
                      <a:pt x="9567" y="1010"/>
                    </a:cubicBezTo>
                    <a:cubicBezTo>
                      <a:pt x="9826" y="1152"/>
                      <a:pt x="10087" y="1320"/>
                      <a:pt x="10382" y="1402"/>
                    </a:cubicBezTo>
                    <a:cubicBezTo>
                      <a:pt x="10541" y="1439"/>
                      <a:pt x="10696" y="1456"/>
                      <a:pt x="10848" y="1456"/>
                    </a:cubicBezTo>
                    <a:cubicBezTo>
                      <a:pt x="11271" y="1456"/>
                      <a:pt x="11666" y="1325"/>
                      <a:pt x="12050" y="1141"/>
                    </a:cubicBezTo>
                    <a:cubicBezTo>
                      <a:pt x="12193" y="1067"/>
                      <a:pt x="12329" y="1031"/>
                      <a:pt x="12466" y="1031"/>
                    </a:cubicBezTo>
                    <a:cubicBezTo>
                      <a:pt x="12613" y="1031"/>
                      <a:pt x="12760" y="1073"/>
                      <a:pt x="12913" y="1152"/>
                    </a:cubicBezTo>
                    <a:cubicBezTo>
                      <a:pt x="13055" y="1237"/>
                      <a:pt x="13197" y="1320"/>
                      <a:pt x="13339" y="1402"/>
                    </a:cubicBezTo>
                    <a:cubicBezTo>
                      <a:pt x="13657" y="1592"/>
                      <a:pt x="13989" y="1720"/>
                      <a:pt x="14343" y="1768"/>
                    </a:cubicBezTo>
                    <a:cubicBezTo>
                      <a:pt x="14436" y="1783"/>
                      <a:pt x="14527" y="1790"/>
                      <a:pt x="14617" y="1790"/>
                    </a:cubicBezTo>
                    <a:cubicBezTo>
                      <a:pt x="14962" y="1790"/>
                      <a:pt x="15284" y="1685"/>
                      <a:pt x="15584" y="1496"/>
                    </a:cubicBezTo>
                    <a:cubicBezTo>
                      <a:pt x="15812" y="1344"/>
                      <a:pt x="16053" y="1241"/>
                      <a:pt x="16317" y="1241"/>
                    </a:cubicBezTo>
                    <a:cubicBezTo>
                      <a:pt x="16423" y="1241"/>
                      <a:pt x="16533" y="1258"/>
                      <a:pt x="16648" y="1294"/>
                    </a:cubicBezTo>
                    <a:cubicBezTo>
                      <a:pt x="16849" y="1354"/>
                      <a:pt x="17028" y="1473"/>
                      <a:pt x="17215" y="1578"/>
                    </a:cubicBezTo>
                    <a:cubicBezTo>
                      <a:pt x="17526" y="1772"/>
                      <a:pt x="17842" y="1895"/>
                      <a:pt x="18185" y="1895"/>
                    </a:cubicBezTo>
                    <a:cubicBezTo>
                      <a:pt x="18262" y="1895"/>
                      <a:pt x="18341" y="1889"/>
                      <a:pt x="18421" y="1876"/>
                    </a:cubicBezTo>
                    <a:cubicBezTo>
                      <a:pt x="18705" y="1828"/>
                      <a:pt x="18966" y="1720"/>
                      <a:pt x="19216" y="1578"/>
                    </a:cubicBezTo>
                    <a:cubicBezTo>
                      <a:pt x="19343" y="1510"/>
                      <a:pt x="19471" y="1486"/>
                      <a:pt x="19603" y="1486"/>
                    </a:cubicBezTo>
                    <a:cubicBezTo>
                      <a:pt x="19654" y="1486"/>
                      <a:pt x="19706" y="1489"/>
                      <a:pt x="19758" y="1496"/>
                    </a:cubicBezTo>
                    <a:cubicBezTo>
                      <a:pt x="19960" y="1532"/>
                      <a:pt x="20138" y="1637"/>
                      <a:pt x="20292" y="1757"/>
                    </a:cubicBezTo>
                    <a:cubicBezTo>
                      <a:pt x="20559" y="1940"/>
                      <a:pt x="20840" y="2024"/>
                      <a:pt x="21140" y="2024"/>
                    </a:cubicBezTo>
                    <a:cubicBezTo>
                      <a:pt x="21225" y="2024"/>
                      <a:pt x="21312" y="2017"/>
                      <a:pt x="21401" y="2004"/>
                    </a:cubicBezTo>
                    <a:cubicBezTo>
                      <a:pt x="21640" y="1958"/>
                      <a:pt x="21852" y="1876"/>
                      <a:pt x="22054" y="1779"/>
                    </a:cubicBezTo>
                    <a:cubicBezTo>
                      <a:pt x="22249" y="1691"/>
                      <a:pt x="22440" y="1644"/>
                      <a:pt x="22628" y="1644"/>
                    </a:cubicBezTo>
                    <a:cubicBezTo>
                      <a:pt x="22894" y="1644"/>
                      <a:pt x="23152" y="1739"/>
                      <a:pt x="23402" y="1947"/>
                    </a:cubicBezTo>
                    <a:cubicBezTo>
                      <a:pt x="23731" y="2205"/>
                      <a:pt x="24086" y="2324"/>
                      <a:pt x="24466" y="2324"/>
                    </a:cubicBezTo>
                    <a:cubicBezTo>
                      <a:pt x="24452" y="2302"/>
                      <a:pt x="24452" y="2276"/>
                      <a:pt x="24441" y="2253"/>
                    </a:cubicBezTo>
                    <a:cubicBezTo>
                      <a:pt x="24406" y="2123"/>
                      <a:pt x="24381" y="2052"/>
                      <a:pt x="24381" y="1933"/>
                    </a:cubicBezTo>
                    <a:cubicBezTo>
                      <a:pt x="24395" y="1839"/>
                      <a:pt x="24381" y="1745"/>
                      <a:pt x="24370" y="1637"/>
                    </a:cubicBezTo>
                    <a:cubicBezTo>
                      <a:pt x="24205" y="1637"/>
                      <a:pt x="24052" y="1555"/>
                      <a:pt x="23898" y="1402"/>
                    </a:cubicBezTo>
                    <a:cubicBezTo>
                      <a:pt x="23515" y="1014"/>
                      <a:pt x="23051" y="829"/>
                      <a:pt x="22583" y="829"/>
                    </a:cubicBezTo>
                    <a:cubicBezTo>
                      <a:pt x="22253" y="829"/>
                      <a:pt x="21922" y="920"/>
                      <a:pt x="21614" y="1095"/>
                    </a:cubicBezTo>
                    <a:cubicBezTo>
                      <a:pt x="21453" y="1186"/>
                      <a:pt x="21301" y="1233"/>
                      <a:pt x="21150" y="1233"/>
                    </a:cubicBezTo>
                    <a:cubicBezTo>
                      <a:pt x="20968" y="1233"/>
                      <a:pt x="20786" y="1165"/>
                      <a:pt x="20587" y="1025"/>
                    </a:cubicBezTo>
                    <a:cubicBezTo>
                      <a:pt x="20264" y="788"/>
                      <a:pt x="19921" y="668"/>
                      <a:pt x="19570" y="668"/>
                    </a:cubicBezTo>
                    <a:cubicBezTo>
                      <a:pt x="19340" y="668"/>
                      <a:pt x="19106" y="720"/>
                      <a:pt x="18873" y="823"/>
                    </a:cubicBezTo>
                    <a:cubicBezTo>
                      <a:pt x="18753" y="868"/>
                      <a:pt x="18648" y="928"/>
                      <a:pt x="18529" y="976"/>
                    </a:cubicBezTo>
                    <a:cubicBezTo>
                      <a:pt x="18406" y="1029"/>
                      <a:pt x="18282" y="1056"/>
                      <a:pt x="18160" y="1056"/>
                    </a:cubicBezTo>
                    <a:cubicBezTo>
                      <a:pt x="17978" y="1056"/>
                      <a:pt x="17799" y="996"/>
                      <a:pt x="17630" y="868"/>
                    </a:cubicBezTo>
                    <a:cubicBezTo>
                      <a:pt x="17499" y="775"/>
                      <a:pt x="17357" y="681"/>
                      <a:pt x="17230" y="610"/>
                    </a:cubicBezTo>
                    <a:cubicBezTo>
                      <a:pt x="16936" y="451"/>
                      <a:pt x="16634" y="373"/>
                      <a:pt x="16328" y="373"/>
                    </a:cubicBezTo>
                    <a:cubicBezTo>
                      <a:pt x="16175" y="373"/>
                      <a:pt x="16022" y="393"/>
                      <a:pt x="15867" y="431"/>
                    </a:cubicBezTo>
                    <a:cubicBezTo>
                      <a:pt x="15572" y="502"/>
                      <a:pt x="15314" y="644"/>
                      <a:pt x="15064" y="812"/>
                    </a:cubicBezTo>
                    <a:cubicBezTo>
                      <a:pt x="14901" y="922"/>
                      <a:pt x="14725" y="977"/>
                      <a:pt x="14541" y="977"/>
                    </a:cubicBezTo>
                    <a:cubicBezTo>
                      <a:pt x="14430" y="977"/>
                      <a:pt x="14317" y="957"/>
                      <a:pt x="14202" y="917"/>
                    </a:cubicBezTo>
                    <a:cubicBezTo>
                      <a:pt x="13918" y="823"/>
                      <a:pt x="13668" y="656"/>
                      <a:pt x="13421" y="502"/>
                    </a:cubicBezTo>
                    <a:cubicBezTo>
                      <a:pt x="13096" y="299"/>
                      <a:pt x="12771" y="185"/>
                      <a:pt x="12444" y="185"/>
                    </a:cubicBezTo>
                    <a:cubicBezTo>
                      <a:pt x="12200" y="185"/>
                      <a:pt x="11955" y="249"/>
                      <a:pt x="11707" y="386"/>
                    </a:cubicBezTo>
                    <a:cubicBezTo>
                      <a:pt x="11443" y="526"/>
                      <a:pt x="11180" y="603"/>
                      <a:pt x="10913" y="603"/>
                    </a:cubicBezTo>
                    <a:cubicBezTo>
                      <a:pt x="10640" y="603"/>
                      <a:pt x="10362" y="523"/>
                      <a:pt x="10075" y="349"/>
                    </a:cubicBezTo>
                    <a:cubicBezTo>
                      <a:pt x="9686" y="119"/>
                      <a:pt x="9297" y="0"/>
                      <a:pt x="8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5724775" y="5332749"/>
                <a:ext cx="1304526" cy="120858"/>
              </a:xfrm>
              <a:custGeom>
                <a:avLst/>
                <a:gdLst/>
                <a:ahLst/>
                <a:cxnLst/>
                <a:rect l="l" t="t" r="r" b="b"/>
                <a:pathLst>
                  <a:path w="25139" h="2329" extrusionOk="0">
                    <a:moveTo>
                      <a:pt x="8912" y="0"/>
                    </a:moveTo>
                    <a:cubicBezTo>
                      <a:pt x="8544" y="0"/>
                      <a:pt x="8179" y="107"/>
                      <a:pt x="7816" y="325"/>
                    </a:cubicBezTo>
                    <a:cubicBezTo>
                      <a:pt x="7586" y="463"/>
                      <a:pt x="7338" y="538"/>
                      <a:pt x="7080" y="538"/>
                    </a:cubicBezTo>
                    <a:cubicBezTo>
                      <a:pt x="6873" y="538"/>
                      <a:pt x="6660" y="490"/>
                      <a:pt x="6446" y="385"/>
                    </a:cubicBezTo>
                    <a:cubicBezTo>
                      <a:pt x="6290" y="303"/>
                      <a:pt x="6125" y="254"/>
                      <a:pt x="5972" y="206"/>
                    </a:cubicBezTo>
                    <a:cubicBezTo>
                      <a:pt x="5728" y="126"/>
                      <a:pt x="5489" y="82"/>
                      <a:pt x="5259" y="82"/>
                    </a:cubicBezTo>
                    <a:cubicBezTo>
                      <a:pt x="4908" y="82"/>
                      <a:pt x="4576" y="184"/>
                      <a:pt x="4269" y="419"/>
                    </a:cubicBezTo>
                    <a:cubicBezTo>
                      <a:pt x="4187" y="490"/>
                      <a:pt x="4104" y="538"/>
                      <a:pt x="4019" y="586"/>
                    </a:cubicBezTo>
                    <a:cubicBezTo>
                      <a:pt x="3848" y="678"/>
                      <a:pt x="3673" y="735"/>
                      <a:pt x="3496" y="735"/>
                    </a:cubicBezTo>
                    <a:cubicBezTo>
                      <a:pt x="3333" y="735"/>
                      <a:pt x="3168" y="687"/>
                      <a:pt x="3003" y="572"/>
                    </a:cubicBezTo>
                    <a:cubicBezTo>
                      <a:pt x="2955" y="538"/>
                      <a:pt x="2898" y="516"/>
                      <a:pt x="2839" y="490"/>
                    </a:cubicBezTo>
                    <a:cubicBezTo>
                      <a:pt x="2547" y="337"/>
                      <a:pt x="2235" y="252"/>
                      <a:pt x="1928" y="252"/>
                    </a:cubicBezTo>
                    <a:cubicBezTo>
                      <a:pt x="1524" y="252"/>
                      <a:pt x="1128" y="398"/>
                      <a:pt x="793" y="728"/>
                    </a:cubicBezTo>
                    <a:cubicBezTo>
                      <a:pt x="639" y="874"/>
                      <a:pt x="468" y="969"/>
                      <a:pt x="278" y="969"/>
                    </a:cubicBezTo>
                    <a:cubicBezTo>
                      <a:pt x="190" y="969"/>
                      <a:pt x="98" y="949"/>
                      <a:pt x="1" y="904"/>
                    </a:cubicBezTo>
                    <a:lnTo>
                      <a:pt x="1" y="1532"/>
                    </a:lnTo>
                    <a:cubicBezTo>
                      <a:pt x="35" y="1591"/>
                      <a:pt x="61" y="1662"/>
                      <a:pt x="83" y="1722"/>
                    </a:cubicBezTo>
                    <a:cubicBezTo>
                      <a:pt x="117" y="1793"/>
                      <a:pt x="143" y="1849"/>
                      <a:pt x="177" y="1920"/>
                    </a:cubicBezTo>
                    <a:cubicBezTo>
                      <a:pt x="245" y="1928"/>
                      <a:pt x="315" y="1931"/>
                      <a:pt x="384" y="1931"/>
                    </a:cubicBezTo>
                    <a:cubicBezTo>
                      <a:pt x="770" y="1931"/>
                      <a:pt x="1154" y="1813"/>
                      <a:pt x="1394" y="1532"/>
                    </a:cubicBezTo>
                    <a:cubicBezTo>
                      <a:pt x="1581" y="1312"/>
                      <a:pt x="1771" y="1215"/>
                      <a:pt x="1975" y="1215"/>
                    </a:cubicBezTo>
                    <a:cubicBezTo>
                      <a:pt x="2135" y="1215"/>
                      <a:pt x="2302" y="1274"/>
                      <a:pt x="2484" y="1378"/>
                    </a:cubicBezTo>
                    <a:cubicBezTo>
                      <a:pt x="2589" y="1438"/>
                      <a:pt x="2708" y="1483"/>
                      <a:pt x="2827" y="1532"/>
                    </a:cubicBezTo>
                    <a:cubicBezTo>
                      <a:pt x="2995" y="1609"/>
                      <a:pt x="3164" y="1646"/>
                      <a:pt x="3339" y="1646"/>
                    </a:cubicBezTo>
                    <a:cubicBezTo>
                      <a:pt x="3434" y="1646"/>
                      <a:pt x="3531" y="1635"/>
                      <a:pt x="3631" y="1614"/>
                    </a:cubicBezTo>
                    <a:cubicBezTo>
                      <a:pt x="3997" y="1543"/>
                      <a:pt x="4329" y="1390"/>
                      <a:pt x="4635" y="1188"/>
                    </a:cubicBezTo>
                    <a:cubicBezTo>
                      <a:pt x="4766" y="1117"/>
                      <a:pt x="4896" y="1035"/>
                      <a:pt x="5049" y="1024"/>
                    </a:cubicBezTo>
                    <a:cubicBezTo>
                      <a:pt x="5106" y="1020"/>
                      <a:pt x="5163" y="1018"/>
                      <a:pt x="5220" y="1018"/>
                    </a:cubicBezTo>
                    <a:cubicBezTo>
                      <a:pt x="5541" y="1018"/>
                      <a:pt x="5862" y="1079"/>
                      <a:pt x="6173" y="1199"/>
                    </a:cubicBezTo>
                    <a:cubicBezTo>
                      <a:pt x="6373" y="1290"/>
                      <a:pt x="6572" y="1368"/>
                      <a:pt x="6791" y="1368"/>
                    </a:cubicBezTo>
                    <a:cubicBezTo>
                      <a:pt x="6805" y="1368"/>
                      <a:pt x="6820" y="1368"/>
                      <a:pt x="6834" y="1367"/>
                    </a:cubicBezTo>
                    <a:cubicBezTo>
                      <a:pt x="7297" y="1341"/>
                      <a:pt x="7734" y="1270"/>
                      <a:pt x="8123" y="1024"/>
                    </a:cubicBezTo>
                    <a:cubicBezTo>
                      <a:pt x="8253" y="941"/>
                      <a:pt x="8395" y="856"/>
                      <a:pt x="8560" y="811"/>
                    </a:cubicBezTo>
                    <a:cubicBezTo>
                      <a:pt x="8644" y="791"/>
                      <a:pt x="8727" y="782"/>
                      <a:pt x="8808" y="782"/>
                    </a:cubicBezTo>
                    <a:cubicBezTo>
                      <a:pt x="9071" y="782"/>
                      <a:pt x="9323" y="876"/>
                      <a:pt x="9567" y="1012"/>
                    </a:cubicBezTo>
                    <a:cubicBezTo>
                      <a:pt x="9826" y="1154"/>
                      <a:pt x="10087" y="1330"/>
                      <a:pt x="10382" y="1401"/>
                    </a:cubicBezTo>
                    <a:cubicBezTo>
                      <a:pt x="10541" y="1438"/>
                      <a:pt x="10696" y="1455"/>
                      <a:pt x="10848" y="1455"/>
                    </a:cubicBezTo>
                    <a:cubicBezTo>
                      <a:pt x="11271" y="1455"/>
                      <a:pt x="11666" y="1324"/>
                      <a:pt x="12050" y="1140"/>
                    </a:cubicBezTo>
                    <a:cubicBezTo>
                      <a:pt x="12190" y="1068"/>
                      <a:pt x="12324" y="1032"/>
                      <a:pt x="12457" y="1032"/>
                    </a:cubicBezTo>
                    <a:cubicBezTo>
                      <a:pt x="12607" y="1032"/>
                      <a:pt x="12757" y="1077"/>
                      <a:pt x="12913" y="1165"/>
                    </a:cubicBezTo>
                    <a:cubicBezTo>
                      <a:pt x="13055" y="1236"/>
                      <a:pt x="13197" y="1330"/>
                      <a:pt x="13339" y="1412"/>
                    </a:cubicBezTo>
                    <a:cubicBezTo>
                      <a:pt x="13657" y="1591"/>
                      <a:pt x="13989" y="1722"/>
                      <a:pt x="14343" y="1767"/>
                    </a:cubicBezTo>
                    <a:cubicBezTo>
                      <a:pt x="14436" y="1782"/>
                      <a:pt x="14527" y="1789"/>
                      <a:pt x="14617" y="1789"/>
                    </a:cubicBezTo>
                    <a:cubicBezTo>
                      <a:pt x="14962" y="1789"/>
                      <a:pt x="15284" y="1684"/>
                      <a:pt x="15584" y="1495"/>
                    </a:cubicBezTo>
                    <a:cubicBezTo>
                      <a:pt x="15811" y="1343"/>
                      <a:pt x="16050" y="1241"/>
                      <a:pt x="16313" y="1241"/>
                    </a:cubicBezTo>
                    <a:cubicBezTo>
                      <a:pt x="16420" y="1241"/>
                      <a:pt x="16532" y="1258"/>
                      <a:pt x="16648" y="1296"/>
                    </a:cubicBezTo>
                    <a:cubicBezTo>
                      <a:pt x="16849" y="1353"/>
                      <a:pt x="17028" y="1472"/>
                      <a:pt x="17215" y="1580"/>
                    </a:cubicBezTo>
                    <a:cubicBezTo>
                      <a:pt x="17526" y="1772"/>
                      <a:pt x="17841" y="1894"/>
                      <a:pt x="18185" y="1894"/>
                    </a:cubicBezTo>
                    <a:cubicBezTo>
                      <a:pt x="18262" y="1894"/>
                      <a:pt x="18341" y="1888"/>
                      <a:pt x="18421" y="1875"/>
                    </a:cubicBezTo>
                    <a:cubicBezTo>
                      <a:pt x="18705" y="1827"/>
                      <a:pt x="18966" y="1722"/>
                      <a:pt x="19216" y="1580"/>
                    </a:cubicBezTo>
                    <a:cubicBezTo>
                      <a:pt x="19343" y="1510"/>
                      <a:pt x="19472" y="1485"/>
                      <a:pt x="19605" y="1485"/>
                    </a:cubicBezTo>
                    <a:cubicBezTo>
                      <a:pt x="19655" y="1485"/>
                      <a:pt x="19706" y="1488"/>
                      <a:pt x="19758" y="1495"/>
                    </a:cubicBezTo>
                    <a:cubicBezTo>
                      <a:pt x="19960" y="1532"/>
                      <a:pt x="20138" y="1637"/>
                      <a:pt x="20292" y="1756"/>
                    </a:cubicBezTo>
                    <a:cubicBezTo>
                      <a:pt x="20561" y="1940"/>
                      <a:pt x="20844" y="2024"/>
                      <a:pt x="21147" y="2024"/>
                    </a:cubicBezTo>
                    <a:cubicBezTo>
                      <a:pt x="21230" y="2024"/>
                      <a:pt x="21315" y="2018"/>
                      <a:pt x="21401" y="2005"/>
                    </a:cubicBezTo>
                    <a:cubicBezTo>
                      <a:pt x="21640" y="1969"/>
                      <a:pt x="21852" y="1875"/>
                      <a:pt x="22054" y="1778"/>
                    </a:cubicBezTo>
                    <a:cubicBezTo>
                      <a:pt x="22249" y="1690"/>
                      <a:pt x="22440" y="1643"/>
                      <a:pt x="22628" y="1643"/>
                    </a:cubicBezTo>
                    <a:cubicBezTo>
                      <a:pt x="22894" y="1643"/>
                      <a:pt x="23152" y="1738"/>
                      <a:pt x="23402" y="1946"/>
                    </a:cubicBezTo>
                    <a:cubicBezTo>
                      <a:pt x="23732" y="2212"/>
                      <a:pt x="24090" y="2329"/>
                      <a:pt x="24472" y="2329"/>
                    </a:cubicBezTo>
                    <a:cubicBezTo>
                      <a:pt x="24581" y="2329"/>
                      <a:pt x="24693" y="2319"/>
                      <a:pt x="24807" y="2301"/>
                    </a:cubicBezTo>
                    <a:cubicBezTo>
                      <a:pt x="24926" y="2289"/>
                      <a:pt x="25034" y="2264"/>
                      <a:pt x="25139" y="2230"/>
                    </a:cubicBezTo>
                    <a:lnTo>
                      <a:pt x="25139" y="2005"/>
                    </a:lnTo>
                    <a:cubicBezTo>
                      <a:pt x="25139" y="1991"/>
                      <a:pt x="25127" y="1980"/>
                      <a:pt x="25127" y="1969"/>
                    </a:cubicBezTo>
                    <a:cubicBezTo>
                      <a:pt x="25068" y="1804"/>
                      <a:pt x="24963" y="1662"/>
                      <a:pt x="24855" y="1520"/>
                    </a:cubicBezTo>
                    <a:cubicBezTo>
                      <a:pt x="24695" y="1600"/>
                      <a:pt x="24546" y="1648"/>
                      <a:pt x="24404" y="1648"/>
                    </a:cubicBezTo>
                    <a:cubicBezTo>
                      <a:pt x="24231" y="1648"/>
                      <a:pt x="24066" y="1577"/>
                      <a:pt x="23898" y="1401"/>
                    </a:cubicBezTo>
                    <a:cubicBezTo>
                      <a:pt x="23516" y="1014"/>
                      <a:pt x="23054" y="833"/>
                      <a:pt x="22586" y="833"/>
                    </a:cubicBezTo>
                    <a:cubicBezTo>
                      <a:pt x="22256" y="833"/>
                      <a:pt x="21923" y="923"/>
                      <a:pt x="21614" y="1094"/>
                    </a:cubicBezTo>
                    <a:cubicBezTo>
                      <a:pt x="21450" y="1188"/>
                      <a:pt x="21296" y="1238"/>
                      <a:pt x="21142" y="1238"/>
                    </a:cubicBezTo>
                    <a:cubicBezTo>
                      <a:pt x="20963" y="1238"/>
                      <a:pt x="20784" y="1170"/>
                      <a:pt x="20587" y="1024"/>
                    </a:cubicBezTo>
                    <a:cubicBezTo>
                      <a:pt x="20265" y="788"/>
                      <a:pt x="19924" y="672"/>
                      <a:pt x="19574" y="672"/>
                    </a:cubicBezTo>
                    <a:cubicBezTo>
                      <a:pt x="19342" y="672"/>
                      <a:pt x="19107" y="723"/>
                      <a:pt x="18873" y="822"/>
                    </a:cubicBezTo>
                    <a:cubicBezTo>
                      <a:pt x="18753" y="870"/>
                      <a:pt x="18648" y="927"/>
                      <a:pt x="18529" y="975"/>
                    </a:cubicBezTo>
                    <a:cubicBezTo>
                      <a:pt x="18405" y="1028"/>
                      <a:pt x="18280" y="1056"/>
                      <a:pt x="18156" y="1056"/>
                    </a:cubicBezTo>
                    <a:cubicBezTo>
                      <a:pt x="17976" y="1056"/>
                      <a:pt x="17798" y="997"/>
                      <a:pt x="17630" y="870"/>
                    </a:cubicBezTo>
                    <a:cubicBezTo>
                      <a:pt x="17499" y="774"/>
                      <a:pt x="17357" y="691"/>
                      <a:pt x="17230" y="609"/>
                    </a:cubicBezTo>
                    <a:cubicBezTo>
                      <a:pt x="16935" y="452"/>
                      <a:pt x="16632" y="373"/>
                      <a:pt x="16325" y="373"/>
                    </a:cubicBezTo>
                    <a:cubicBezTo>
                      <a:pt x="16173" y="373"/>
                      <a:pt x="16020" y="392"/>
                      <a:pt x="15867" y="430"/>
                    </a:cubicBezTo>
                    <a:cubicBezTo>
                      <a:pt x="15572" y="501"/>
                      <a:pt x="15314" y="643"/>
                      <a:pt x="15064" y="811"/>
                    </a:cubicBezTo>
                    <a:cubicBezTo>
                      <a:pt x="14901" y="921"/>
                      <a:pt x="14725" y="976"/>
                      <a:pt x="14541" y="976"/>
                    </a:cubicBezTo>
                    <a:cubicBezTo>
                      <a:pt x="14430" y="976"/>
                      <a:pt x="14317" y="956"/>
                      <a:pt x="14202" y="916"/>
                    </a:cubicBezTo>
                    <a:cubicBezTo>
                      <a:pt x="13918" y="822"/>
                      <a:pt x="13668" y="657"/>
                      <a:pt x="13421" y="501"/>
                    </a:cubicBezTo>
                    <a:cubicBezTo>
                      <a:pt x="13093" y="304"/>
                      <a:pt x="12764" y="189"/>
                      <a:pt x="12433" y="189"/>
                    </a:cubicBezTo>
                    <a:cubicBezTo>
                      <a:pt x="12193" y="189"/>
                      <a:pt x="11951" y="250"/>
                      <a:pt x="11707" y="385"/>
                    </a:cubicBezTo>
                    <a:cubicBezTo>
                      <a:pt x="11443" y="525"/>
                      <a:pt x="11180" y="602"/>
                      <a:pt x="10913" y="602"/>
                    </a:cubicBezTo>
                    <a:cubicBezTo>
                      <a:pt x="10640" y="602"/>
                      <a:pt x="10362" y="522"/>
                      <a:pt x="10075" y="348"/>
                    </a:cubicBezTo>
                    <a:cubicBezTo>
                      <a:pt x="9687" y="118"/>
                      <a:pt x="9298" y="0"/>
                      <a:pt x="8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5743197" y="5425375"/>
                <a:ext cx="1286104" cy="120858"/>
              </a:xfrm>
              <a:custGeom>
                <a:avLst/>
                <a:gdLst/>
                <a:ahLst/>
                <a:cxnLst/>
                <a:rect l="l" t="t" r="r" b="b"/>
                <a:pathLst>
                  <a:path w="24784" h="2329" extrusionOk="0">
                    <a:moveTo>
                      <a:pt x="8557" y="0"/>
                    </a:moveTo>
                    <a:cubicBezTo>
                      <a:pt x="8189" y="0"/>
                      <a:pt x="7824" y="107"/>
                      <a:pt x="7461" y="325"/>
                    </a:cubicBezTo>
                    <a:cubicBezTo>
                      <a:pt x="7232" y="464"/>
                      <a:pt x="6984" y="539"/>
                      <a:pt x="6727" y="539"/>
                    </a:cubicBezTo>
                    <a:cubicBezTo>
                      <a:pt x="6520" y="539"/>
                      <a:pt x="6306" y="490"/>
                      <a:pt x="6091" y="385"/>
                    </a:cubicBezTo>
                    <a:cubicBezTo>
                      <a:pt x="5935" y="303"/>
                      <a:pt x="5770" y="254"/>
                      <a:pt x="5617" y="206"/>
                    </a:cubicBezTo>
                    <a:cubicBezTo>
                      <a:pt x="5375" y="128"/>
                      <a:pt x="5138" y="84"/>
                      <a:pt x="4910" y="84"/>
                    </a:cubicBezTo>
                    <a:cubicBezTo>
                      <a:pt x="4557" y="84"/>
                      <a:pt x="4222" y="189"/>
                      <a:pt x="3914" y="433"/>
                    </a:cubicBezTo>
                    <a:cubicBezTo>
                      <a:pt x="3832" y="490"/>
                      <a:pt x="3749" y="538"/>
                      <a:pt x="3664" y="587"/>
                    </a:cubicBezTo>
                    <a:cubicBezTo>
                      <a:pt x="3492" y="678"/>
                      <a:pt x="3317" y="735"/>
                      <a:pt x="3139" y="735"/>
                    </a:cubicBezTo>
                    <a:cubicBezTo>
                      <a:pt x="2977" y="735"/>
                      <a:pt x="2812" y="688"/>
                      <a:pt x="2648" y="575"/>
                    </a:cubicBezTo>
                    <a:cubicBezTo>
                      <a:pt x="2600" y="538"/>
                      <a:pt x="2543" y="516"/>
                      <a:pt x="2484" y="490"/>
                    </a:cubicBezTo>
                    <a:cubicBezTo>
                      <a:pt x="2192" y="337"/>
                      <a:pt x="1882" y="253"/>
                      <a:pt x="1575" y="253"/>
                    </a:cubicBezTo>
                    <a:cubicBezTo>
                      <a:pt x="1170" y="253"/>
                      <a:pt x="773" y="399"/>
                      <a:pt x="438" y="728"/>
                    </a:cubicBezTo>
                    <a:cubicBezTo>
                      <a:pt x="307" y="859"/>
                      <a:pt x="165" y="941"/>
                      <a:pt x="1" y="964"/>
                    </a:cubicBezTo>
                    <a:lnTo>
                      <a:pt x="1" y="1083"/>
                    </a:lnTo>
                    <a:cubicBezTo>
                      <a:pt x="12" y="1367"/>
                      <a:pt x="46" y="1639"/>
                      <a:pt x="60" y="1909"/>
                    </a:cubicBezTo>
                    <a:lnTo>
                      <a:pt x="60" y="1934"/>
                    </a:lnTo>
                    <a:cubicBezTo>
                      <a:pt x="438" y="1923"/>
                      <a:pt x="804" y="1804"/>
                      <a:pt x="1039" y="1532"/>
                    </a:cubicBezTo>
                    <a:cubicBezTo>
                      <a:pt x="1226" y="1313"/>
                      <a:pt x="1416" y="1217"/>
                      <a:pt x="1621" y="1217"/>
                    </a:cubicBezTo>
                    <a:cubicBezTo>
                      <a:pt x="1780" y="1217"/>
                      <a:pt x="1948" y="1275"/>
                      <a:pt x="2129" y="1378"/>
                    </a:cubicBezTo>
                    <a:cubicBezTo>
                      <a:pt x="2234" y="1438"/>
                      <a:pt x="2353" y="1483"/>
                      <a:pt x="2472" y="1532"/>
                    </a:cubicBezTo>
                    <a:cubicBezTo>
                      <a:pt x="2640" y="1609"/>
                      <a:pt x="2810" y="1651"/>
                      <a:pt x="2986" y="1651"/>
                    </a:cubicBezTo>
                    <a:cubicBezTo>
                      <a:pt x="3080" y="1651"/>
                      <a:pt x="3176" y="1639"/>
                      <a:pt x="3276" y="1614"/>
                    </a:cubicBezTo>
                    <a:cubicBezTo>
                      <a:pt x="3642" y="1543"/>
                      <a:pt x="3974" y="1390"/>
                      <a:pt x="4280" y="1199"/>
                    </a:cubicBezTo>
                    <a:cubicBezTo>
                      <a:pt x="4411" y="1117"/>
                      <a:pt x="4541" y="1035"/>
                      <a:pt x="4694" y="1035"/>
                    </a:cubicBezTo>
                    <a:cubicBezTo>
                      <a:pt x="4766" y="1028"/>
                      <a:pt x="4837" y="1025"/>
                      <a:pt x="4908" y="1025"/>
                    </a:cubicBezTo>
                    <a:cubicBezTo>
                      <a:pt x="5215" y="1025"/>
                      <a:pt x="5521" y="1084"/>
                      <a:pt x="5818" y="1199"/>
                    </a:cubicBezTo>
                    <a:cubicBezTo>
                      <a:pt x="6018" y="1290"/>
                      <a:pt x="6217" y="1368"/>
                      <a:pt x="6436" y="1368"/>
                    </a:cubicBezTo>
                    <a:cubicBezTo>
                      <a:pt x="6450" y="1368"/>
                      <a:pt x="6465" y="1368"/>
                      <a:pt x="6479" y="1367"/>
                    </a:cubicBezTo>
                    <a:cubicBezTo>
                      <a:pt x="6942" y="1341"/>
                      <a:pt x="7379" y="1270"/>
                      <a:pt x="7768" y="1035"/>
                    </a:cubicBezTo>
                    <a:cubicBezTo>
                      <a:pt x="7898" y="941"/>
                      <a:pt x="8040" y="859"/>
                      <a:pt x="8205" y="811"/>
                    </a:cubicBezTo>
                    <a:cubicBezTo>
                      <a:pt x="8285" y="792"/>
                      <a:pt x="8364" y="784"/>
                      <a:pt x="8442" y="784"/>
                    </a:cubicBezTo>
                    <a:cubicBezTo>
                      <a:pt x="8709" y="784"/>
                      <a:pt x="8964" y="883"/>
                      <a:pt x="9212" y="1012"/>
                    </a:cubicBezTo>
                    <a:cubicBezTo>
                      <a:pt x="9471" y="1154"/>
                      <a:pt x="9732" y="1330"/>
                      <a:pt x="10027" y="1401"/>
                    </a:cubicBezTo>
                    <a:cubicBezTo>
                      <a:pt x="10191" y="1440"/>
                      <a:pt x="10351" y="1457"/>
                      <a:pt x="10507" y="1457"/>
                    </a:cubicBezTo>
                    <a:cubicBezTo>
                      <a:pt x="10924" y="1457"/>
                      <a:pt x="11315" y="1331"/>
                      <a:pt x="11695" y="1143"/>
                    </a:cubicBezTo>
                    <a:cubicBezTo>
                      <a:pt x="11835" y="1069"/>
                      <a:pt x="11969" y="1033"/>
                      <a:pt x="12102" y="1033"/>
                    </a:cubicBezTo>
                    <a:cubicBezTo>
                      <a:pt x="12252" y="1033"/>
                      <a:pt x="12402" y="1078"/>
                      <a:pt x="12558" y="1165"/>
                    </a:cubicBezTo>
                    <a:cubicBezTo>
                      <a:pt x="12700" y="1236"/>
                      <a:pt x="12842" y="1330"/>
                      <a:pt x="12984" y="1412"/>
                    </a:cubicBezTo>
                    <a:cubicBezTo>
                      <a:pt x="13302" y="1591"/>
                      <a:pt x="13634" y="1722"/>
                      <a:pt x="13988" y="1781"/>
                    </a:cubicBezTo>
                    <a:cubicBezTo>
                      <a:pt x="14068" y="1791"/>
                      <a:pt x="14147" y="1796"/>
                      <a:pt x="14225" y="1796"/>
                    </a:cubicBezTo>
                    <a:cubicBezTo>
                      <a:pt x="14584" y="1796"/>
                      <a:pt x="14919" y="1691"/>
                      <a:pt x="15229" y="1497"/>
                    </a:cubicBezTo>
                    <a:cubicBezTo>
                      <a:pt x="15457" y="1346"/>
                      <a:pt x="15697" y="1242"/>
                      <a:pt x="15961" y="1242"/>
                    </a:cubicBezTo>
                    <a:cubicBezTo>
                      <a:pt x="16068" y="1242"/>
                      <a:pt x="16178" y="1258"/>
                      <a:pt x="16293" y="1296"/>
                    </a:cubicBezTo>
                    <a:cubicBezTo>
                      <a:pt x="16494" y="1356"/>
                      <a:pt x="16673" y="1472"/>
                      <a:pt x="16860" y="1591"/>
                    </a:cubicBezTo>
                    <a:cubicBezTo>
                      <a:pt x="17170" y="1774"/>
                      <a:pt x="17486" y="1894"/>
                      <a:pt x="17828" y="1894"/>
                    </a:cubicBezTo>
                    <a:cubicBezTo>
                      <a:pt x="17906" y="1894"/>
                      <a:pt x="17985" y="1888"/>
                      <a:pt x="18066" y="1875"/>
                    </a:cubicBezTo>
                    <a:cubicBezTo>
                      <a:pt x="18350" y="1827"/>
                      <a:pt x="18611" y="1722"/>
                      <a:pt x="18861" y="1580"/>
                    </a:cubicBezTo>
                    <a:cubicBezTo>
                      <a:pt x="18986" y="1511"/>
                      <a:pt x="19112" y="1486"/>
                      <a:pt x="19242" y="1486"/>
                    </a:cubicBezTo>
                    <a:cubicBezTo>
                      <a:pt x="19295" y="1486"/>
                      <a:pt x="19349" y="1490"/>
                      <a:pt x="19403" y="1497"/>
                    </a:cubicBezTo>
                    <a:cubicBezTo>
                      <a:pt x="19605" y="1532"/>
                      <a:pt x="19783" y="1639"/>
                      <a:pt x="19937" y="1756"/>
                    </a:cubicBezTo>
                    <a:cubicBezTo>
                      <a:pt x="20197" y="1945"/>
                      <a:pt x="20470" y="2031"/>
                      <a:pt x="20761" y="2031"/>
                    </a:cubicBezTo>
                    <a:cubicBezTo>
                      <a:pt x="20854" y="2031"/>
                      <a:pt x="20949" y="2023"/>
                      <a:pt x="21046" y="2005"/>
                    </a:cubicBezTo>
                    <a:cubicBezTo>
                      <a:pt x="21285" y="1969"/>
                      <a:pt x="21497" y="1875"/>
                      <a:pt x="21699" y="1781"/>
                    </a:cubicBezTo>
                    <a:cubicBezTo>
                      <a:pt x="21895" y="1693"/>
                      <a:pt x="22088" y="1645"/>
                      <a:pt x="22276" y="1645"/>
                    </a:cubicBezTo>
                    <a:cubicBezTo>
                      <a:pt x="22541" y="1645"/>
                      <a:pt x="22798" y="1739"/>
                      <a:pt x="23047" y="1946"/>
                    </a:cubicBezTo>
                    <a:cubicBezTo>
                      <a:pt x="23377" y="2213"/>
                      <a:pt x="23735" y="2329"/>
                      <a:pt x="24117" y="2329"/>
                    </a:cubicBezTo>
                    <a:cubicBezTo>
                      <a:pt x="24226" y="2329"/>
                      <a:pt x="24338" y="2319"/>
                      <a:pt x="24452" y="2301"/>
                    </a:cubicBezTo>
                    <a:cubicBezTo>
                      <a:pt x="24571" y="2289"/>
                      <a:pt x="24679" y="2264"/>
                      <a:pt x="24784" y="2230"/>
                    </a:cubicBezTo>
                    <a:lnTo>
                      <a:pt x="24784" y="1367"/>
                    </a:lnTo>
                    <a:cubicBezTo>
                      <a:pt x="24772" y="1378"/>
                      <a:pt x="24761" y="1390"/>
                      <a:pt x="24735" y="1390"/>
                    </a:cubicBezTo>
                    <a:cubicBezTo>
                      <a:pt x="24479" y="1544"/>
                      <a:pt x="24257" y="1646"/>
                      <a:pt x="24049" y="1646"/>
                    </a:cubicBezTo>
                    <a:cubicBezTo>
                      <a:pt x="23875" y="1646"/>
                      <a:pt x="23710" y="1574"/>
                      <a:pt x="23543" y="1401"/>
                    </a:cubicBezTo>
                    <a:cubicBezTo>
                      <a:pt x="23161" y="1014"/>
                      <a:pt x="22699" y="833"/>
                      <a:pt x="22231" y="833"/>
                    </a:cubicBezTo>
                    <a:cubicBezTo>
                      <a:pt x="21901" y="833"/>
                      <a:pt x="21568" y="923"/>
                      <a:pt x="21259" y="1094"/>
                    </a:cubicBezTo>
                    <a:cubicBezTo>
                      <a:pt x="21095" y="1188"/>
                      <a:pt x="20941" y="1238"/>
                      <a:pt x="20787" y="1238"/>
                    </a:cubicBezTo>
                    <a:cubicBezTo>
                      <a:pt x="20608" y="1238"/>
                      <a:pt x="20429" y="1170"/>
                      <a:pt x="20232" y="1024"/>
                    </a:cubicBezTo>
                    <a:cubicBezTo>
                      <a:pt x="19911" y="788"/>
                      <a:pt x="19569" y="674"/>
                      <a:pt x="19220" y="674"/>
                    </a:cubicBezTo>
                    <a:cubicBezTo>
                      <a:pt x="18988" y="674"/>
                      <a:pt x="18753" y="724"/>
                      <a:pt x="18518" y="822"/>
                    </a:cubicBezTo>
                    <a:cubicBezTo>
                      <a:pt x="18398" y="870"/>
                      <a:pt x="18293" y="930"/>
                      <a:pt x="18174" y="975"/>
                    </a:cubicBezTo>
                    <a:cubicBezTo>
                      <a:pt x="18050" y="1028"/>
                      <a:pt x="17925" y="1056"/>
                      <a:pt x="17801" y="1056"/>
                    </a:cubicBezTo>
                    <a:cubicBezTo>
                      <a:pt x="17621" y="1056"/>
                      <a:pt x="17443" y="997"/>
                      <a:pt x="17275" y="870"/>
                    </a:cubicBezTo>
                    <a:cubicBezTo>
                      <a:pt x="17144" y="774"/>
                      <a:pt x="17002" y="692"/>
                      <a:pt x="16875" y="609"/>
                    </a:cubicBezTo>
                    <a:cubicBezTo>
                      <a:pt x="16582" y="452"/>
                      <a:pt x="16280" y="374"/>
                      <a:pt x="15975" y="374"/>
                    </a:cubicBezTo>
                    <a:cubicBezTo>
                      <a:pt x="15821" y="374"/>
                      <a:pt x="15667" y="393"/>
                      <a:pt x="15512" y="433"/>
                    </a:cubicBezTo>
                    <a:cubicBezTo>
                      <a:pt x="15217" y="504"/>
                      <a:pt x="14959" y="646"/>
                      <a:pt x="14709" y="811"/>
                    </a:cubicBezTo>
                    <a:cubicBezTo>
                      <a:pt x="14546" y="921"/>
                      <a:pt x="14370" y="976"/>
                      <a:pt x="14186" y="976"/>
                    </a:cubicBezTo>
                    <a:cubicBezTo>
                      <a:pt x="14075" y="976"/>
                      <a:pt x="13962" y="956"/>
                      <a:pt x="13847" y="916"/>
                    </a:cubicBezTo>
                    <a:cubicBezTo>
                      <a:pt x="13563" y="822"/>
                      <a:pt x="13313" y="657"/>
                      <a:pt x="13066" y="504"/>
                    </a:cubicBezTo>
                    <a:cubicBezTo>
                      <a:pt x="12737" y="305"/>
                      <a:pt x="12408" y="189"/>
                      <a:pt x="12077" y="189"/>
                    </a:cubicBezTo>
                    <a:cubicBezTo>
                      <a:pt x="11837" y="189"/>
                      <a:pt x="11595" y="250"/>
                      <a:pt x="11352" y="385"/>
                    </a:cubicBezTo>
                    <a:cubicBezTo>
                      <a:pt x="11088" y="525"/>
                      <a:pt x="10825" y="602"/>
                      <a:pt x="10558" y="602"/>
                    </a:cubicBezTo>
                    <a:cubicBezTo>
                      <a:pt x="10285" y="602"/>
                      <a:pt x="10007" y="522"/>
                      <a:pt x="9720" y="348"/>
                    </a:cubicBezTo>
                    <a:cubicBezTo>
                      <a:pt x="9332" y="118"/>
                      <a:pt x="8943" y="0"/>
                      <a:pt x="8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5745584" y="5518002"/>
                <a:ext cx="1283717" cy="120858"/>
              </a:xfrm>
              <a:custGeom>
                <a:avLst/>
                <a:gdLst/>
                <a:ahLst/>
                <a:cxnLst/>
                <a:rect l="l" t="t" r="r" b="b"/>
                <a:pathLst>
                  <a:path w="24738" h="2329" extrusionOk="0">
                    <a:moveTo>
                      <a:pt x="8509" y="1"/>
                    </a:moveTo>
                    <a:cubicBezTo>
                      <a:pt x="8142" y="1"/>
                      <a:pt x="7777" y="107"/>
                      <a:pt x="7415" y="325"/>
                    </a:cubicBezTo>
                    <a:cubicBezTo>
                      <a:pt x="7186" y="464"/>
                      <a:pt x="6938" y="539"/>
                      <a:pt x="6681" y="539"/>
                    </a:cubicBezTo>
                    <a:cubicBezTo>
                      <a:pt x="6474" y="539"/>
                      <a:pt x="6260" y="490"/>
                      <a:pt x="6045" y="385"/>
                    </a:cubicBezTo>
                    <a:cubicBezTo>
                      <a:pt x="5889" y="303"/>
                      <a:pt x="5724" y="254"/>
                      <a:pt x="5571" y="209"/>
                    </a:cubicBezTo>
                    <a:cubicBezTo>
                      <a:pt x="5326" y="134"/>
                      <a:pt x="5087" y="90"/>
                      <a:pt x="4856" y="90"/>
                    </a:cubicBezTo>
                    <a:cubicBezTo>
                      <a:pt x="4506" y="90"/>
                      <a:pt x="4174" y="190"/>
                      <a:pt x="3868" y="433"/>
                    </a:cubicBezTo>
                    <a:cubicBezTo>
                      <a:pt x="3786" y="493"/>
                      <a:pt x="3703" y="538"/>
                      <a:pt x="3618" y="587"/>
                    </a:cubicBezTo>
                    <a:cubicBezTo>
                      <a:pt x="3446" y="678"/>
                      <a:pt x="3271" y="735"/>
                      <a:pt x="3093" y="735"/>
                    </a:cubicBezTo>
                    <a:cubicBezTo>
                      <a:pt x="2931" y="735"/>
                      <a:pt x="2766" y="688"/>
                      <a:pt x="2602" y="575"/>
                    </a:cubicBezTo>
                    <a:cubicBezTo>
                      <a:pt x="2554" y="550"/>
                      <a:pt x="2497" y="516"/>
                      <a:pt x="2438" y="493"/>
                    </a:cubicBezTo>
                    <a:cubicBezTo>
                      <a:pt x="2145" y="339"/>
                      <a:pt x="1833" y="254"/>
                      <a:pt x="1526" y="254"/>
                    </a:cubicBezTo>
                    <a:cubicBezTo>
                      <a:pt x="1122" y="254"/>
                      <a:pt x="726" y="400"/>
                      <a:pt x="392" y="728"/>
                    </a:cubicBezTo>
                    <a:cubicBezTo>
                      <a:pt x="273" y="848"/>
                      <a:pt x="142" y="930"/>
                      <a:pt x="0" y="964"/>
                    </a:cubicBezTo>
                    <a:lnTo>
                      <a:pt x="0" y="1046"/>
                    </a:lnTo>
                    <a:cubicBezTo>
                      <a:pt x="14" y="1188"/>
                      <a:pt x="60" y="1307"/>
                      <a:pt x="60" y="1461"/>
                    </a:cubicBezTo>
                    <a:lnTo>
                      <a:pt x="60" y="1934"/>
                    </a:lnTo>
                    <a:cubicBezTo>
                      <a:pt x="414" y="1912"/>
                      <a:pt x="769" y="1793"/>
                      <a:pt x="993" y="1532"/>
                    </a:cubicBezTo>
                    <a:cubicBezTo>
                      <a:pt x="1180" y="1313"/>
                      <a:pt x="1370" y="1217"/>
                      <a:pt x="1575" y="1217"/>
                    </a:cubicBezTo>
                    <a:cubicBezTo>
                      <a:pt x="1734" y="1217"/>
                      <a:pt x="1902" y="1275"/>
                      <a:pt x="2083" y="1378"/>
                    </a:cubicBezTo>
                    <a:cubicBezTo>
                      <a:pt x="2188" y="1438"/>
                      <a:pt x="2307" y="1486"/>
                      <a:pt x="2426" y="1532"/>
                    </a:cubicBezTo>
                    <a:cubicBezTo>
                      <a:pt x="2594" y="1609"/>
                      <a:pt x="2764" y="1651"/>
                      <a:pt x="2940" y="1651"/>
                    </a:cubicBezTo>
                    <a:cubicBezTo>
                      <a:pt x="3034" y="1651"/>
                      <a:pt x="3130" y="1639"/>
                      <a:pt x="3230" y="1614"/>
                    </a:cubicBezTo>
                    <a:cubicBezTo>
                      <a:pt x="3596" y="1543"/>
                      <a:pt x="3928" y="1390"/>
                      <a:pt x="4234" y="1202"/>
                    </a:cubicBezTo>
                    <a:cubicBezTo>
                      <a:pt x="4365" y="1117"/>
                      <a:pt x="4495" y="1035"/>
                      <a:pt x="4648" y="1035"/>
                    </a:cubicBezTo>
                    <a:cubicBezTo>
                      <a:pt x="4707" y="1031"/>
                      <a:pt x="4765" y="1030"/>
                      <a:pt x="4823" y="1030"/>
                    </a:cubicBezTo>
                    <a:cubicBezTo>
                      <a:pt x="5143" y="1030"/>
                      <a:pt x="5463" y="1084"/>
                      <a:pt x="5772" y="1214"/>
                    </a:cubicBezTo>
                    <a:cubicBezTo>
                      <a:pt x="5972" y="1291"/>
                      <a:pt x="6171" y="1368"/>
                      <a:pt x="6390" y="1368"/>
                    </a:cubicBezTo>
                    <a:cubicBezTo>
                      <a:pt x="6404" y="1368"/>
                      <a:pt x="6419" y="1368"/>
                      <a:pt x="6433" y="1367"/>
                    </a:cubicBezTo>
                    <a:cubicBezTo>
                      <a:pt x="6896" y="1344"/>
                      <a:pt x="7333" y="1273"/>
                      <a:pt x="7722" y="1035"/>
                    </a:cubicBezTo>
                    <a:cubicBezTo>
                      <a:pt x="7852" y="941"/>
                      <a:pt x="7994" y="859"/>
                      <a:pt x="8159" y="822"/>
                    </a:cubicBezTo>
                    <a:cubicBezTo>
                      <a:pt x="8245" y="799"/>
                      <a:pt x="8330" y="789"/>
                      <a:pt x="8414" y="789"/>
                    </a:cubicBezTo>
                    <a:cubicBezTo>
                      <a:pt x="8675" y="789"/>
                      <a:pt x="8924" y="888"/>
                      <a:pt x="9166" y="1012"/>
                    </a:cubicBezTo>
                    <a:cubicBezTo>
                      <a:pt x="9425" y="1154"/>
                      <a:pt x="9686" y="1330"/>
                      <a:pt x="9981" y="1401"/>
                    </a:cubicBezTo>
                    <a:cubicBezTo>
                      <a:pt x="10145" y="1440"/>
                      <a:pt x="10305" y="1457"/>
                      <a:pt x="10461" y="1457"/>
                    </a:cubicBezTo>
                    <a:cubicBezTo>
                      <a:pt x="10878" y="1457"/>
                      <a:pt x="11269" y="1331"/>
                      <a:pt x="11649" y="1143"/>
                    </a:cubicBezTo>
                    <a:cubicBezTo>
                      <a:pt x="11789" y="1070"/>
                      <a:pt x="11924" y="1035"/>
                      <a:pt x="12058" y="1035"/>
                    </a:cubicBezTo>
                    <a:cubicBezTo>
                      <a:pt x="12208" y="1035"/>
                      <a:pt x="12357" y="1079"/>
                      <a:pt x="12512" y="1165"/>
                    </a:cubicBezTo>
                    <a:cubicBezTo>
                      <a:pt x="12654" y="1236"/>
                      <a:pt x="12796" y="1330"/>
                      <a:pt x="12938" y="1415"/>
                    </a:cubicBezTo>
                    <a:cubicBezTo>
                      <a:pt x="13256" y="1591"/>
                      <a:pt x="13588" y="1722"/>
                      <a:pt x="13942" y="1781"/>
                    </a:cubicBezTo>
                    <a:cubicBezTo>
                      <a:pt x="14024" y="1792"/>
                      <a:pt x="14104" y="1797"/>
                      <a:pt x="14184" y="1797"/>
                    </a:cubicBezTo>
                    <a:cubicBezTo>
                      <a:pt x="14540" y="1797"/>
                      <a:pt x="14874" y="1690"/>
                      <a:pt x="15183" y="1497"/>
                    </a:cubicBezTo>
                    <a:cubicBezTo>
                      <a:pt x="15412" y="1345"/>
                      <a:pt x="15653" y="1247"/>
                      <a:pt x="15919" y="1247"/>
                    </a:cubicBezTo>
                    <a:cubicBezTo>
                      <a:pt x="16024" y="1247"/>
                      <a:pt x="16133" y="1262"/>
                      <a:pt x="16247" y="1296"/>
                    </a:cubicBezTo>
                    <a:cubicBezTo>
                      <a:pt x="16448" y="1356"/>
                      <a:pt x="16627" y="1472"/>
                      <a:pt x="16814" y="1591"/>
                    </a:cubicBezTo>
                    <a:cubicBezTo>
                      <a:pt x="17124" y="1774"/>
                      <a:pt x="17440" y="1894"/>
                      <a:pt x="17782" y="1894"/>
                    </a:cubicBezTo>
                    <a:cubicBezTo>
                      <a:pt x="17860" y="1894"/>
                      <a:pt x="17939" y="1888"/>
                      <a:pt x="18020" y="1875"/>
                    </a:cubicBezTo>
                    <a:cubicBezTo>
                      <a:pt x="18304" y="1841"/>
                      <a:pt x="18565" y="1722"/>
                      <a:pt x="18815" y="1580"/>
                    </a:cubicBezTo>
                    <a:cubicBezTo>
                      <a:pt x="18941" y="1513"/>
                      <a:pt x="19069" y="1486"/>
                      <a:pt x="19201" y="1486"/>
                    </a:cubicBezTo>
                    <a:cubicBezTo>
                      <a:pt x="19252" y="1486"/>
                      <a:pt x="19304" y="1490"/>
                      <a:pt x="19357" y="1497"/>
                    </a:cubicBezTo>
                    <a:cubicBezTo>
                      <a:pt x="19559" y="1532"/>
                      <a:pt x="19737" y="1639"/>
                      <a:pt x="19891" y="1756"/>
                    </a:cubicBezTo>
                    <a:cubicBezTo>
                      <a:pt x="20151" y="1945"/>
                      <a:pt x="20424" y="2032"/>
                      <a:pt x="20715" y="2032"/>
                    </a:cubicBezTo>
                    <a:cubicBezTo>
                      <a:pt x="20808" y="2032"/>
                      <a:pt x="20903" y="2023"/>
                      <a:pt x="21000" y="2005"/>
                    </a:cubicBezTo>
                    <a:cubicBezTo>
                      <a:pt x="21239" y="1969"/>
                      <a:pt x="21451" y="1875"/>
                      <a:pt x="21653" y="1781"/>
                    </a:cubicBezTo>
                    <a:cubicBezTo>
                      <a:pt x="21849" y="1693"/>
                      <a:pt x="22042" y="1645"/>
                      <a:pt x="22230" y="1645"/>
                    </a:cubicBezTo>
                    <a:cubicBezTo>
                      <a:pt x="22495" y="1645"/>
                      <a:pt x="22752" y="1739"/>
                      <a:pt x="23001" y="1946"/>
                    </a:cubicBezTo>
                    <a:cubicBezTo>
                      <a:pt x="23331" y="2213"/>
                      <a:pt x="23689" y="2329"/>
                      <a:pt x="24071" y="2329"/>
                    </a:cubicBezTo>
                    <a:cubicBezTo>
                      <a:pt x="24180" y="2329"/>
                      <a:pt x="24292" y="2319"/>
                      <a:pt x="24406" y="2301"/>
                    </a:cubicBezTo>
                    <a:cubicBezTo>
                      <a:pt x="24525" y="2289"/>
                      <a:pt x="24633" y="2267"/>
                      <a:pt x="24738" y="2230"/>
                    </a:cubicBezTo>
                    <a:lnTo>
                      <a:pt x="24738" y="1367"/>
                    </a:lnTo>
                    <a:cubicBezTo>
                      <a:pt x="24726" y="1378"/>
                      <a:pt x="24715" y="1390"/>
                      <a:pt x="24689" y="1390"/>
                    </a:cubicBezTo>
                    <a:cubicBezTo>
                      <a:pt x="24433" y="1544"/>
                      <a:pt x="24211" y="1646"/>
                      <a:pt x="24003" y="1646"/>
                    </a:cubicBezTo>
                    <a:cubicBezTo>
                      <a:pt x="23829" y="1646"/>
                      <a:pt x="23664" y="1574"/>
                      <a:pt x="23497" y="1401"/>
                    </a:cubicBezTo>
                    <a:cubicBezTo>
                      <a:pt x="23115" y="1020"/>
                      <a:pt x="22653" y="838"/>
                      <a:pt x="22186" y="838"/>
                    </a:cubicBezTo>
                    <a:cubicBezTo>
                      <a:pt x="21855" y="838"/>
                      <a:pt x="21522" y="929"/>
                      <a:pt x="21213" y="1106"/>
                    </a:cubicBezTo>
                    <a:cubicBezTo>
                      <a:pt x="21053" y="1197"/>
                      <a:pt x="20903" y="1244"/>
                      <a:pt x="20753" y="1244"/>
                    </a:cubicBezTo>
                    <a:cubicBezTo>
                      <a:pt x="20570" y="1244"/>
                      <a:pt x="20387" y="1173"/>
                      <a:pt x="20186" y="1024"/>
                    </a:cubicBezTo>
                    <a:cubicBezTo>
                      <a:pt x="19864" y="789"/>
                      <a:pt x="19522" y="674"/>
                      <a:pt x="19171" y="674"/>
                    </a:cubicBezTo>
                    <a:cubicBezTo>
                      <a:pt x="18940" y="674"/>
                      <a:pt x="18706" y="724"/>
                      <a:pt x="18472" y="822"/>
                    </a:cubicBezTo>
                    <a:cubicBezTo>
                      <a:pt x="18352" y="870"/>
                      <a:pt x="18247" y="930"/>
                      <a:pt x="18128" y="975"/>
                    </a:cubicBezTo>
                    <a:cubicBezTo>
                      <a:pt x="18004" y="1028"/>
                      <a:pt x="17879" y="1056"/>
                      <a:pt x="17755" y="1056"/>
                    </a:cubicBezTo>
                    <a:cubicBezTo>
                      <a:pt x="17575" y="1056"/>
                      <a:pt x="17397" y="997"/>
                      <a:pt x="17229" y="870"/>
                    </a:cubicBezTo>
                    <a:cubicBezTo>
                      <a:pt x="17098" y="777"/>
                      <a:pt x="16956" y="692"/>
                      <a:pt x="16829" y="609"/>
                    </a:cubicBezTo>
                    <a:cubicBezTo>
                      <a:pt x="16536" y="452"/>
                      <a:pt x="16234" y="379"/>
                      <a:pt x="15929" y="379"/>
                    </a:cubicBezTo>
                    <a:cubicBezTo>
                      <a:pt x="15775" y="379"/>
                      <a:pt x="15621" y="397"/>
                      <a:pt x="15466" y="433"/>
                    </a:cubicBezTo>
                    <a:cubicBezTo>
                      <a:pt x="15171" y="504"/>
                      <a:pt x="14913" y="646"/>
                      <a:pt x="14663" y="811"/>
                    </a:cubicBezTo>
                    <a:cubicBezTo>
                      <a:pt x="14500" y="923"/>
                      <a:pt x="14323" y="978"/>
                      <a:pt x="14139" y="978"/>
                    </a:cubicBezTo>
                    <a:cubicBezTo>
                      <a:pt x="14029" y="978"/>
                      <a:pt x="13915" y="958"/>
                      <a:pt x="13801" y="919"/>
                    </a:cubicBezTo>
                    <a:cubicBezTo>
                      <a:pt x="13517" y="833"/>
                      <a:pt x="13267" y="657"/>
                      <a:pt x="13020" y="504"/>
                    </a:cubicBezTo>
                    <a:cubicBezTo>
                      <a:pt x="12693" y="306"/>
                      <a:pt x="12366" y="195"/>
                      <a:pt x="12037" y="195"/>
                    </a:cubicBezTo>
                    <a:cubicBezTo>
                      <a:pt x="11795" y="195"/>
                      <a:pt x="11551" y="255"/>
                      <a:pt x="11306" y="385"/>
                    </a:cubicBezTo>
                    <a:cubicBezTo>
                      <a:pt x="11042" y="526"/>
                      <a:pt x="10778" y="602"/>
                      <a:pt x="10510" y="602"/>
                    </a:cubicBezTo>
                    <a:cubicBezTo>
                      <a:pt x="10238" y="602"/>
                      <a:pt x="9961" y="523"/>
                      <a:pt x="9674" y="351"/>
                    </a:cubicBezTo>
                    <a:cubicBezTo>
                      <a:pt x="9285" y="119"/>
                      <a:pt x="8896" y="1"/>
                      <a:pt x="8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57" name="Google Shape;1657;p39"/>
          <p:cNvSpPr/>
          <p:nvPr/>
        </p:nvSpPr>
        <p:spPr>
          <a:xfrm rot="527190">
            <a:off x="1512543" y="4366016"/>
            <a:ext cx="1368999" cy="676881"/>
          </a:xfrm>
          <a:custGeom>
            <a:avLst/>
            <a:gdLst/>
            <a:ahLst/>
            <a:cxnLst/>
            <a:rect l="l" t="t" r="r" b="b"/>
            <a:pathLst>
              <a:path w="27707" h="13339" extrusionOk="0">
                <a:moveTo>
                  <a:pt x="25731" y="0"/>
                </a:moveTo>
                <a:lnTo>
                  <a:pt x="202" y="6490"/>
                </a:lnTo>
                <a:lnTo>
                  <a:pt x="120" y="6632"/>
                </a:lnTo>
                <a:lnTo>
                  <a:pt x="1" y="6845"/>
                </a:lnTo>
                <a:lnTo>
                  <a:pt x="1" y="6856"/>
                </a:lnTo>
                <a:lnTo>
                  <a:pt x="213" y="6987"/>
                </a:lnTo>
                <a:lnTo>
                  <a:pt x="415" y="7117"/>
                </a:lnTo>
                <a:lnTo>
                  <a:pt x="296" y="7330"/>
                </a:lnTo>
                <a:lnTo>
                  <a:pt x="179" y="7543"/>
                </a:lnTo>
                <a:lnTo>
                  <a:pt x="179" y="7555"/>
                </a:lnTo>
                <a:lnTo>
                  <a:pt x="378" y="7685"/>
                </a:lnTo>
                <a:lnTo>
                  <a:pt x="591" y="7816"/>
                </a:lnTo>
                <a:lnTo>
                  <a:pt x="474" y="8028"/>
                </a:lnTo>
                <a:lnTo>
                  <a:pt x="344" y="8241"/>
                </a:lnTo>
                <a:lnTo>
                  <a:pt x="355" y="8253"/>
                </a:lnTo>
                <a:lnTo>
                  <a:pt x="557" y="8383"/>
                </a:lnTo>
                <a:lnTo>
                  <a:pt x="770" y="8514"/>
                </a:lnTo>
                <a:lnTo>
                  <a:pt x="639" y="8727"/>
                </a:lnTo>
                <a:lnTo>
                  <a:pt x="520" y="8939"/>
                </a:lnTo>
                <a:lnTo>
                  <a:pt x="520" y="8951"/>
                </a:lnTo>
                <a:lnTo>
                  <a:pt x="733" y="9081"/>
                </a:lnTo>
                <a:lnTo>
                  <a:pt x="934" y="9209"/>
                </a:lnTo>
                <a:lnTo>
                  <a:pt x="818" y="9422"/>
                </a:lnTo>
                <a:lnTo>
                  <a:pt x="699" y="9635"/>
                </a:lnTo>
                <a:lnTo>
                  <a:pt x="699" y="9649"/>
                </a:lnTo>
                <a:lnTo>
                  <a:pt x="912" y="9777"/>
                </a:lnTo>
                <a:lnTo>
                  <a:pt x="1113" y="9907"/>
                </a:lnTo>
                <a:lnTo>
                  <a:pt x="994" y="10120"/>
                </a:lnTo>
                <a:lnTo>
                  <a:pt x="863" y="10333"/>
                </a:lnTo>
                <a:lnTo>
                  <a:pt x="875" y="10344"/>
                </a:lnTo>
                <a:lnTo>
                  <a:pt x="1076" y="10475"/>
                </a:lnTo>
                <a:lnTo>
                  <a:pt x="1289" y="10605"/>
                </a:lnTo>
                <a:lnTo>
                  <a:pt x="1158" y="10818"/>
                </a:lnTo>
                <a:lnTo>
                  <a:pt x="1042" y="11031"/>
                </a:lnTo>
                <a:lnTo>
                  <a:pt x="1042" y="11042"/>
                </a:lnTo>
                <a:lnTo>
                  <a:pt x="1255" y="11173"/>
                </a:lnTo>
                <a:lnTo>
                  <a:pt x="1468" y="11303"/>
                </a:lnTo>
                <a:lnTo>
                  <a:pt x="1337" y="11516"/>
                </a:lnTo>
                <a:lnTo>
                  <a:pt x="1218" y="11729"/>
                </a:lnTo>
                <a:lnTo>
                  <a:pt x="1218" y="11740"/>
                </a:lnTo>
                <a:lnTo>
                  <a:pt x="1431" y="11871"/>
                </a:lnTo>
                <a:lnTo>
                  <a:pt x="1632" y="12001"/>
                </a:lnTo>
                <a:lnTo>
                  <a:pt x="1513" y="12214"/>
                </a:lnTo>
                <a:lnTo>
                  <a:pt x="1397" y="12427"/>
                </a:lnTo>
                <a:lnTo>
                  <a:pt x="1397" y="12438"/>
                </a:lnTo>
                <a:lnTo>
                  <a:pt x="1598" y="12569"/>
                </a:lnTo>
                <a:lnTo>
                  <a:pt x="1811" y="12700"/>
                </a:lnTo>
                <a:lnTo>
                  <a:pt x="1692" y="12912"/>
                </a:lnTo>
                <a:lnTo>
                  <a:pt x="1561" y="13125"/>
                </a:lnTo>
                <a:lnTo>
                  <a:pt x="1573" y="13137"/>
                </a:lnTo>
                <a:lnTo>
                  <a:pt x="1774" y="13267"/>
                </a:lnTo>
                <a:lnTo>
                  <a:pt x="1893" y="13338"/>
                </a:lnTo>
                <a:lnTo>
                  <a:pt x="2081" y="13290"/>
                </a:lnTo>
                <a:lnTo>
                  <a:pt x="27539" y="6856"/>
                </a:lnTo>
                <a:lnTo>
                  <a:pt x="27587" y="6763"/>
                </a:lnTo>
                <a:lnTo>
                  <a:pt x="27706" y="6550"/>
                </a:lnTo>
                <a:lnTo>
                  <a:pt x="27706" y="6539"/>
                </a:lnTo>
                <a:lnTo>
                  <a:pt x="27505" y="6408"/>
                </a:lnTo>
                <a:lnTo>
                  <a:pt x="27292" y="6277"/>
                </a:lnTo>
                <a:lnTo>
                  <a:pt x="27409" y="6065"/>
                </a:lnTo>
                <a:lnTo>
                  <a:pt x="27539" y="5852"/>
                </a:lnTo>
                <a:lnTo>
                  <a:pt x="27528" y="5840"/>
                </a:lnTo>
                <a:lnTo>
                  <a:pt x="27326" y="5710"/>
                </a:lnTo>
                <a:lnTo>
                  <a:pt x="27113" y="5579"/>
                </a:lnTo>
                <a:lnTo>
                  <a:pt x="27244" y="5367"/>
                </a:lnTo>
                <a:lnTo>
                  <a:pt x="27363" y="5154"/>
                </a:lnTo>
                <a:lnTo>
                  <a:pt x="27363" y="5142"/>
                </a:lnTo>
                <a:lnTo>
                  <a:pt x="27150" y="5012"/>
                </a:lnTo>
                <a:lnTo>
                  <a:pt x="26949" y="4881"/>
                </a:lnTo>
                <a:lnTo>
                  <a:pt x="27068" y="4668"/>
                </a:lnTo>
                <a:lnTo>
                  <a:pt x="27184" y="4456"/>
                </a:lnTo>
                <a:lnTo>
                  <a:pt x="27184" y="4444"/>
                </a:lnTo>
                <a:lnTo>
                  <a:pt x="26971" y="4314"/>
                </a:lnTo>
                <a:lnTo>
                  <a:pt x="26770" y="4186"/>
                </a:lnTo>
                <a:lnTo>
                  <a:pt x="26889" y="3973"/>
                </a:lnTo>
                <a:lnTo>
                  <a:pt x="27020" y="3760"/>
                </a:lnTo>
                <a:lnTo>
                  <a:pt x="27008" y="3746"/>
                </a:lnTo>
                <a:lnTo>
                  <a:pt x="26807" y="3618"/>
                </a:lnTo>
                <a:lnTo>
                  <a:pt x="26594" y="3488"/>
                </a:lnTo>
                <a:lnTo>
                  <a:pt x="26725" y="3275"/>
                </a:lnTo>
                <a:lnTo>
                  <a:pt x="26841" y="3062"/>
                </a:lnTo>
                <a:lnTo>
                  <a:pt x="26841" y="3051"/>
                </a:lnTo>
                <a:lnTo>
                  <a:pt x="26628" y="2920"/>
                </a:lnTo>
                <a:lnTo>
                  <a:pt x="26429" y="2790"/>
                </a:lnTo>
                <a:lnTo>
                  <a:pt x="26546" y="2577"/>
                </a:lnTo>
                <a:lnTo>
                  <a:pt x="26665" y="2364"/>
                </a:lnTo>
                <a:lnTo>
                  <a:pt x="26665" y="2353"/>
                </a:lnTo>
                <a:lnTo>
                  <a:pt x="26452" y="2222"/>
                </a:lnTo>
                <a:lnTo>
                  <a:pt x="26251" y="2092"/>
                </a:lnTo>
                <a:lnTo>
                  <a:pt x="26370" y="1879"/>
                </a:lnTo>
                <a:lnTo>
                  <a:pt x="26486" y="1666"/>
                </a:lnTo>
                <a:lnTo>
                  <a:pt x="26486" y="1655"/>
                </a:lnTo>
                <a:lnTo>
                  <a:pt x="26288" y="1524"/>
                </a:lnTo>
                <a:lnTo>
                  <a:pt x="26075" y="1394"/>
                </a:lnTo>
                <a:lnTo>
                  <a:pt x="26191" y="1181"/>
                </a:lnTo>
                <a:lnTo>
                  <a:pt x="26322" y="968"/>
                </a:lnTo>
                <a:lnTo>
                  <a:pt x="26310" y="957"/>
                </a:lnTo>
                <a:lnTo>
                  <a:pt x="26109" y="826"/>
                </a:lnTo>
                <a:lnTo>
                  <a:pt x="25896" y="695"/>
                </a:lnTo>
                <a:lnTo>
                  <a:pt x="26026" y="483"/>
                </a:lnTo>
                <a:lnTo>
                  <a:pt x="26146" y="270"/>
                </a:lnTo>
                <a:lnTo>
                  <a:pt x="26146" y="258"/>
                </a:lnTo>
                <a:lnTo>
                  <a:pt x="25933" y="128"/>
                </a:lnTo>
                <a:lnTo>
                  <a:pt x="25731" y="0"/>
                </a:lnTo>
                <a:close/>
              </a:path>
            </a:pathLst>
          </a:custGeom>
          <a:solidFill>
            <a:srgbClr val="BC9B88">
              <a:alpha val="42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658" name="Google Shape;1658;p39"/>
          <p:cNvGrpSpPr/>
          <p:nvPr/>
        </p:nvGrpSpPr>
        <p:grpSpPr>
          <a:xfrm rot="-378415">
            <a:off x="637535" y="806003"/>
            <a:ext cx="1554678" cy="49177"/>
            <a:chOff x="1428425" y="5348450"/>
            <a:chExt cx="687000" cy="47775"/>
          </a:xfrm>
        </p:grpSpPr>
        <p:sp>
          <p:nvSpPr>
            <p:cNvPr id="1659" name="Google Shape;1659;p39"/>
            <p:cNvSpPr/>
            <p:nvPr/>
          </p:nvSpPr>
          <p:spPr>
            <a:xfrm>
              <a:off x="1428425" y="5348450"/>
              <a:ext cx="608950" cy="47775"/>
            </a:xfrm>
            <a:custGeom>
              <a:avLst/>
              <a:gdLst/>
              <a:ahLst/>
              <a:cxnLst/>
              <a:rect l="l" t="t" r="r" b="b"/>
              <a:pathLst>
                <a:path w="24358" h="1911" extrusionOk="0">
                  <a:moveTo>
                    <a:pt x="9070" y="315"/>
                  </a:moveTo>
                  <a:lnTo>
                    <a:pt x="9059" y="327"/>
                  </a:lnTo>
                  <a:lnTo>
                    <a:pt x="9045" y="315"/>
                  </a:lnTo>
                  <a:close/>
                  <a:moveTo>
                    <a:pt x="13977" y="315"/>
                  </a:moveTo>
                  <a:lnTo>
                    <a:pt x="14000" y="327"/>
                  </a:lnTo>
                  <a:lnTo>
                    <a:pt x="13977" y="327"/>
                  </a:lnTo>
                  <a:lnTo>
                    <a:pt x="13977" y="315"/>
                  </a:lnTo>
                  <a:close/>
                  <a:moveTo>
                    <a:pt x="10240" y="315"/>
                  </a:moveTo>
                  <a:cubicBezTo>
                    <a:pt x="10240" y="327"/>
                    <a:pt x="10251" y="338"/>
                    <a:pt x="10251" y="338"/>
                  </a:cubicBezTo>
                  <a:cubicBezTo>
                    <a:pt x="10240" y="350"/>
                    <a:pt x="10240" y="361"/>
                    <a:pt x="10228" y="361"/>
                  </a:cubicBezTo>
                  <a:cubicBezTo>
                    <a:pt x="10206" y="361"/>
                    <a:pt x="10194" y="350"/>
                    <a:pt x="10217" y="327"/>
                  </a:cubicBezTo>
                  <a:cubicBezTo>
                    <a:pt x="10217" y="327"/>
                    <a:pt x="10228" y="315"/>
                    <a:pt x="10240" y="315"/>
                  </a:cubicBezTo>
                  <a:close/>
                  <a:moveTo>
                    <a:pt x="16046" y="350"/>
                  </a:moveTo>
                  <a:lnTo>
                    <a:pt x="16034" y="361"/>
                  </a:lnTo>
                  <a:lnTo>
                    <a:pt x="16023" y="350"/>
                  </a:lnTo>
                  <a:close/>
                  <a:moveTo>
                    <a:pt x="8858" y="327"/>
                  </a:moveTo>
                  <a:cubicBezTo>
                    <a:pt x="8869" y="327"/>
                    <a:pt x="8880" y="327"/>
                    <a:pt x="8880" y="338"/>
                  </a:cubicBezTo>
                  <a:cubicBezTo>
                    <a:pt x="8880" y="361"/>
                    <a:pt x="8869" y="375"/>
                    <a:pt x="8846" y="375"/>
                  </a:cubicBezTo>
                  <a:cubicBezTo>
                    <a:pt x="8832" y="375"/>
                    <a:pt x="8821" y="361"/>
                    <a:pt x="8821" y="350"/>
                  </a:cubicBezTo>
                  <a:cubicBezTo>
                    <a:pt x="8809" y="338"/>
                    <a:pt x="8832" y="327"/>
                    <a:pt x="8858" y="327"/>
                  </a:cubicBezTo>
                  <a:close/>
                  <a:moveTo>
                    <a:pt x="16281" y="315"/>
                  </a:moveTo>
                  <a:cubicBezTo>
                    <a:pt x="16449" y="375"/>
                    <a:pt x="16188" y="480"/>
                    <a:pt x="16401" y="517"/>
                  </a:cubicBezTo>
                  <a:cubicBezTo>
                    <a:pt x="16324" y="545"/>
                    <a:pt x="16262" y="557"/>
                    <a:pt x="16208" y="557"/>
                  </a:cubicBezTo>
                  <a:cubicBezTo>
                    <a:pt x="16153" y="557"/>
                    <a:pt x="16105" y="545"/>
                    <a:pt x="16057" y="528"/>
                  </a:cubicBezTo>
                  <a:cubicBezTo>
                    <a:pt x="16023" y="528"/>
                    <a:pt x="15986" y="517"/>
                    <a:pt x="15964" y="517"/>
                  </a:cubicBezTo>
                  <a:cubicBezTo>
                    <a:pt x="15964" y="503"/>
                    <a:pt x="15975" y="491"/>
                    <a:pt x="15975" y="491"/>
                  </a:cubicBezTo>
                  <a:cubicBezTo>
                    <a:pt x="15988" y="488"/>
                    <a:pt x="15998" y="487"/>
                    <a:pt x="16008" y="487"/>
                  </a:cubicBezTo>
                  <a:cubicBezTo>
                    <a:pt x="16034" y="487"/>
                    <a:pt x="16049" y="498"/>
                    <a:pt x="16057" y="517"/>
                  </a:cubicBezTo>
                  <a:cubicBezTo>
                    <a:pt x="16068" y="518"/>
                    <a:pt x="16079" y="519"/>
                    <a:pt x="16088" y="519"/>
                  </a:cubicBezTo>
                  <a:cubicBezTo>
                    <a:pt x="16239" y="519"/>
                    <a:pt x="16183" y="358"/>
                    <a:pt x="16281" y="315"/>
                  </a:cubicBezTo>
                  <a:close/>
                  <a:moveTo>
                    <a:pt x="7677" y="486"/>
                  </a:moveTo>
                  <a:cubicBezTo>
                    <a:pt x="7686" y="486"/>
                    <a:pt x="7698" y="491"/>
                    <a:pt x="7711" y="503"/>
                  </a:cubicBezTo>
                  <a:cubicBezTo>
                    <a:pt x="7711" y="517"/>
                    <a:pt x="7711" y="528"/>
                    <a:pt x="7722" y="540"/>
                  </a:cubicBezTo>
                  <a:cubicBezTo>
                    <a:pt x="7716" y="558"/>
                    <a:pt x="7709" y="567"/>
                    <a:pt x="7702" y="567"/>
                  </a:cubicBezTo>
                  <a:cubicBezTo>
                    <a:pt x="7696" y="567"/>
                    <a:pt x="7691" y="561"/>
                    <a:pt x="7685" y="551"/>
                  </a:cubicBezTo>
                  <a:cubicBezTo>
                    <a:pt x="7674" y="540"/>
                    <a:pt x="7663" y="517"/>
                    <a:pt x="7663" y="503"/>
                  </a:cubicBezTo>
                  <a:cubicBezTo>
                    <a:pt x="7663" y="491"/>
                    <a:pt x="7668" y="486"/>
                    <a:pt x="7677" y="486"/>
                  </a:cubicBezTo>
                  <a:close/>
                  <a:moveTo>
                    <a:pt x="20694" y="562"/>
                  </a:moveTo>
                  <a:lnTo>
                    <a:pt x="20680" y="588"/>
                  </a:lnTo>
                  <a:lnTo>
                    <a:pt x="20669" y="562"/>
                  </a:lnTo>
                  <a:close/>
                  <a:moveTo>
                    <a:pt x="20918" y="540"/>
                  </a:moveTo>
                  <a:cubicBezTo>
                    <a:pt x="20941" y="540"/>
                    <a:pt x="20952" y="551"/>
                    <a:pt x="20952" y="574"/>
                  </a:cubicBezTo>
                  <a:lnTo>
                    <a:pt x="20941" y="588"/>
                  </a:lnTo>
                  <a:cubicBezTo>
                    <a:pt x="20932" y="591"/>
                    <a:pt x="20925" y="592"/>
                    <a:pt x="20918" y="592"/>
                  </a:cubicBezTo>
                  <a:cubicBezTo>
                    <a:pt x="20901" y="592"/>
                    <a:pt x="20893" y="581"/>
                    <a:pt x="20893" y="562"/>
                  </a:cubicBezTo>
                  <a:lnTo>
                    <a:pt x="20918" y="540"/>
                  </a:lnTo>
                  <a:close/>
                  <a:moveTo>
                    <a:pt x="17241" y="350"/>
                  </a:moveTo>
                  <a:cubicBezTo>
                    <a:pt x="17360" y="361"/>
                    <a:pt x="17275" y="457"/>
                    <a:pt x="17323" y="480"/>
                  </a:cubicBezTo>
                  <a:cubicBezTo>
                    <a:pt x="17334" y="551"/>
                    <a:pt x="17311" y="599"/>
                    <a:pt x="17252" y="599"/>
                  </a:cubicBezTo>
                  <a:cubicBezTo>
                    <a:pt x="17170" y="588"/>
                    <a:pt x="17087" y="574"/>
                    <a:pt x="17110" y="480"/>
                  </a:cubicBezTo>
                  <a:cubicBezTo>
                    <a:pt x="17121" y="420"/>
                    <a:pt x="17147" y="350"/>
                    <a:pt x="17241" y="350"/>
                  </a:cubicBezTo>
                  <a:close/>
                  <a:moveTo>
                    <a:pt x="22099" y="574"/>
                  </a:moveTo>
                  <a:lnTo>
                    <a:pt x="22099" y="574"/>
                  </a:lnTo>
                  <a:cubicBezTo>
                    <a:pt x="22124" y="588"/>
                    <a:pt x="22136" y="599"/>
                    <a:pt x="22147" y="611"/>
                  </a:cubicBezTo>
                  <a:cubicBezTo>
                    <a:pt x="22138" y="615"/>
                    <a:pt x="22131" y="617"/>
                    <a:pt x="22127" y="617"/>
                  </a:cubicBezTo>
                  <a:cubicBezTo>
                    <a:pt x="22107" y="617"/>
                    <a:pt x="22120" y="585"/>
                    <a:pt x="22099" y="574"/>
                  </a:cubicBezTo>
                  <a:close/>
                  <a:moveTo>
                    <a:pt x="6807" y="584"/>
                  </a:moveTo>
                  <a:cubicBezTo>
                    <a:pt x="6827" y="584"/>
                    <a:pt x="6832" y="602"/>
                    <a:pt x="6823" y="611"/>
                  </a:cubicBezTo>
                  <a:cubicBezTo>
                    <a:pt x="6800" y="622"/>
                    <a:pt x="6763" y="633"/>
                    <a:pt x="6740" y="645"/>
                  </a:cubicBezTo>
                  <a:cubicBezTo>
                    <a:pt x="6733" y="648"/>
                    <a:pt x="6726" y="649"/>
                    <a:pt x="6721" y="649"/>
                  </a:cubicBezTo>
                  <a:cubicBezTo>
                    <a:pt x="6700" y="649"/>
                    <a:pt x="6695" y="631"/>
                    <a:pt x="6704" y="622"/>
                  </a:cubicBezTo>
                  <a:cubicBezTo>
                    <a:pt x="6729" y="611"/>
                    <a:pt x="6763" y="599"/>
                    <a:pt x="6789" y="588"/>
                  </a:cubicBezTo>
                  <a:cubicBezTo>
                    <a:pt x="6796" y="585"/>
                    <a:pt x="6802" y="584"/>
                    <a:pt x="6807" y="584"/>
                  </a:cubicBezTo>
                  <a:close/>
                  <a:moveTo>
                    <a:pt x="9369" y="640"/>
                  </a:moveTo>
                  <a:cubicBezTo>
                    <a:pt x="9396" y="640"/>
                    <a:pt x="9419" y="654"/>
                    <a:pt x="9400" y="682"/>
                  </a:cubicBezTo>
                  <a:cubicBezTo>
                    <a:pt x="9388" y="704"/>
                    <a:pt x="9343" y="704"/>
                    <a:pt x="9329" y="716"/>
                  </a:cubicBezTo>
                  <a:cubicBezTo>
                    <a:pt x="9283" y="716"/>
                    <a:pt x="9258" y="704"/>
                    <a:pt x="9272" y="693"/>
                  </a:cubicBezTo>
                  <a:cubicBezTo>
                    <a:pt x="9283" y="670"/>
                    <a:pt x="9317" y="645"/>
                    <a:pt x="9343" y="645"/>
                  </a:cubicBezTo>
                  <a:cubicBezTo>
                    <a:pt x="9351" y="642"/>
                    <a:pt x="9360" y="640"/>
                    <a:pt x="9369" y="640"/>
                  </a:cubicBezTo>
                  <a:close/>
                  <a:moveTo>
                    <a:pt x="20232" y="704"/>
                  </a:moveTo>
                  <a:lnTo>
                    <a:pt x="20232" y="716"/>
                  </a:lnTo>
                  <a:lnTo>
                    <a:pt x="20220" y="704"/>
                  </a:lnTo>
                  <a:close/>
                  <a:moveTo>
                    <a:pt x="21125" y="700"/>
                  </a:moveTo>
                  <a:cubicBezTo>
                    <a:pt x="21130" y="700"/>
                    <a:pt x="21137" y="701"/>
                    <a:pt x="21143" y="704"/>
                  </a:cubicBezTo>
                  <a:lnTo>
                    <a:pt x="21143" y="730"/>
                  </a:lnTo>
                  <a:cubicBezTo>
                    <a:pt x="21131" y="741"/>
                    <a:pt x="21120" y="741"/>
                    <a:pt x="21106" y="741"/>
                  </a:cubicBezTo>
                  <a:lnTo>
                    <a:pt x="21094" y="730"/>
                  </a:lnTo>
                  <a:cubicBezTo>
                    <a:pt x="21094" y="711"/>
                    <a:pt x="21108" y="700"/>
                    <a:pt x="21125" y="700"/>
                  </a:cubicBezTo>
                  <a:close/>
                  <a:moveTo>
                    <a:pt x="11812" y="730"/>
                  </a:moveTo>
                  <a:lnTo>
                    <a:pt x="11800" y="753"/>
                  </a:lnTo>
                  <a:lnTo>
                    <a:pt x="11789" y="730"/>
                  </a:lnTo>
                  <a:close/>
                  <a:moveTo>
                    <a:pt x="21923" y="670"/>
                  </a:moveTo>
                  <a:cubicBezTo>
                    <a:pt x="21923" y="693"/>
                    <a:pt x="21934" y="704"/>
                    <a:pt x="21934" y="716"/>
                  </a:cubicBezTo>
                  <a:cubicBezTo>
                    <a:pt x="21923" y="730"/>
                    <a:pt x="21912" y="753"/>
                    <a:pt x="21900" y="753"/>
                  </a:cubicBezTo>
                  <a:cubicBezTo>
                    <a:pt x="21863" y="753"/>
                    <a:pt x="21852" y="730"/>
                    <a:pt x="21875" y="704"/>
                  </a:cubicBezTo>
                  <a:cubicBezTo>
                    <a:pt x="21875" y="693"/>
                    <a:pt x="21900" y="682"/>
                    <a:pt x="21923" y="670"/>
                  </a:cubicBezTo>
                  <a:close/>
                  <a:moveTo>
                    <a:pt x="13896" y="614"/>
                  </a:moveTo>
                  <a:cubicBezTo>
                    <a:pt x="13957" y="614"/>
                    <a:pt x="13995" y="678"/>
                    <a:pt x="14096" y="704"/>
                  </a:cubicBezTo>
                  <a:cubicBezTo>
                    <a:pt x="13954" y="741"/>
                    <a:pt x="13869" y="741"/>
                    <a:pt x="13812" y="787"/>
                  </a:cubicBezTo>
                  <a:cubicBezTo>
                    <a:pt x="13787" y="730"/>
                    <a:pt x="13776" y="670"/>
                    <a:pt x="13835" y="633"/>
                  </a:cubicBezTo>
                  <a:cubicBezTo>
                    <a:pt x="13859" y="620"/>
                    <a:pt x="13879" y="614"/>
                    <a:pt x="13896" y="614"/>
                  </a:cubicBezTo>
                  <a:close/>
                  <a:moveTo>
                    <a:pt x="15785" y="764"/>
                  </a:moveTo>
                  <a:cubicBezTo>
                    <a:pt x="15785" y="764"/>
                    <a:pt x="15799" y="764"/>
                    <a:pt x="15799" y="775"/>
                  </a:cubicBezTo>
                  <a:cubicBezTo>
                    <a:pt x="15799" y="775"/>
                    <a:pt x="15799" y="787"/>
                    <a:pt x="15785" y="801"/>
                  </a:cubicBezTo>
                  <a:cubicBezTo>
                    <a:pt x="15762" y="801"/>
                    <a:pt x="15751" y="801"/>
                    <a:pt x="15762" y="775"/>
                  </a:cubicBezTo>
                  <a:cubicBezTo>
                    <a:pt x="15762" y="764"/>
                    <a:pt x="15773" y="764"/>
                    <a:pt x="15785" y="764"/>
                  </a:cubicBezTo>
                  <a:close/>
                  <a:moveTo>
                    <a:pt x="23184" y="703"/>
                  </a:moveTo>
                  <a:cubicBezTo>
                    <a:pt x="23197" y="703"/>
                    <a:pt x="23210" y="707"/>
                    <a:pt x="23223" y="716"/>
                  </a:cubicBezTo>
                  <a:cubicBezTo>
                    <a:pt x="23234" y="716"/>
                    <a:pt x="23234" y="741"/>
                    <a:pt x="23248" y="753"/>
                  </a:cubicBezTo>
                  <a:cubicBezTo>
                    <a:pt x="23226" y="772"/>
                    <a:pt x="23215" y="803"/>
                    <a:pt x="23180" y="803"/>
                  </a:cubicBezTo>
                  <a:cubicBezTo>
                    <a:pt x="23175" y="803"/>
                    <a:pt x="23169" y="802"/>
                    <a:pt x="23163" y="801"/>
                  </a:cubicBezTo>
                  <a:cubicBezTo>
                    <a:pt x="23129" y="787"/>
                    <a:pt x="23118" y="764"/>
                    <a:pt x="23129" y="730"/>
                  </a:cubicBezTo>
                  <a:cubicBezTo>
                    <a:pt x="23143" y="714"/>
                    <a:pt x="23163" y="703"/>
                    <a:pt x="23184" y="703"/>
                  </a:cubicBezTo>
                  <a:close/>
                  <a:moveTo>
                    <a:pt x="2904" y="751"/>
                  </a:moveTo>
                  <a:cubicBezTo>
                    <a:pt x="2953" y="751"/>
                    <a:pt x="2996" y="762"/>
                    <a:pt x="3029" y="801"/>
                  </a:cubicBezTo>
                  <a:cubicBezTo>
                    <a:pt x="3012" y="807"/>
                    <a:pt x="2996" y="809"/>
                    <a:pt x="2980" y="809"/>
                  </a:cubicBezTo>
                  <a:cubicBezTo>
                    <a:pt x="2913" y="809"/>
                    <a:pt x="2856" y="763"/>
                    <a:pt x="2795" y="763"/>
                  </a:cubicBezTo>
                  <a:cubicBezTo>
                    <a:pt x="2791" y="763"/>
                    <a:pt x="2786" y="763"/>
                    <a:pt x="2782" y="763"/>
                  </a:cubicBezTo>
                  <a:lnTo>
                    <a:pt x="2782" y="763"/>
                  </a:lnTo>
                  <a:cubicBezTo>
                    <a:pt x="2824" y="758"/>
                    <a:pt x="2866" y="751"/>
                    <a:pt x="2904" y="751"/>
                  </a:cubicBezTo>
                  <a:close/>
                  <a:moveTo>
                    <a:pt x="14485" y="787"/>
                  </a:moveTo>
                  <a:cubicBezTo>
                    <a:pt x="14508" y="787"/>
                    <a:pt x="14508" y="801"/>
                    <a:pt x="14485" y="823"/>
                  </a:cubicBezTo>
                  <a:lnTo>
                    <a:pt x="14425" y="823"/>
                  </a:lnTo>
                  <a:cubicBezTo>
                    <a:pt x="14403" y="823"/>
                    <a:pt x="14391" y="812"/>
                    <a:pt x="14425" y="801"/>
                  </a:cubicBezTo>
                  <a:cubicBezTo>
                    <a:pt x="14437" y="787"/>
                    <a:pt x="14462" y="787"/>
                    <a:pt x="14485" y="787"/>
                  </a:cubicBezTo>
                  <a:close/>
                  <a:moveTo>
                    <a:pt x="3642" y="812"/>
                  </a:moveTo>
                  <a:cubicBezTo>
                    <a:pt x="3642" y="823"/>
                    <a:pt x="3630" y="823"/>
                    <a:pt x="3630" y="823"/>
                  </a:cubicBezTo>
                  <a:cubicBezTo>
                    <a:pt x="3623" y="823"/>
                    <a:pt x="3615" y="829"/>
                    <a:pt x="3607" y="829"/>
                  </a:cubicBezTo>
                  <a:cubicBezTo>
                    <a:pt x="3604" y="829"/>
                    <a:pt x="3600" y="827"/>
                    <a:pt x="3596" y="823"/>
                  </a:cubicBezTo>
                  <a:cubicBezTo>
                    <a:pt x="3571" y="812"/>
                    <a:pt x="3582" y="812"/>
                    <a:pt x="3607" y="812"/>
                  </a:cubicBezTo>
                  <a:close/>
                  <a:moveTo>
                    <a:pt x="11244" y="704"/>
                  </a:moveTo>
                  <a:cubicBezTo>
                    <a:pt x="11292" y="704"/>
                    <a:pt x="11329" y="730"/>
                    <a:pt x="11315" y="753"/>
                  </a:cubicBezTo>
                  <a:cubicBezTo>
                    <a:pt x="11295" y="782"/>
                    <a:pt x="11301" y="839"/>
                    <a:pt x="11250" y="839"/>
                  </a:cubicBezTo>
                  <a:cubicBezTo>
                    <a:pt x="11242" y="839"/>
                    <a:pt x="11232" y="838"/>
                    <a:pt x="11221" y="835"/>
                  </a:cubicBezTo>
                  <a:cubicBezTo>
                    <a:pt x="11187" y="823"/>
                    <a:pt x="11162" y="787"/>
                    <a:pt x="11139" y="764"/>
                  </a:cubicBezTo>
                  <a:cubicBezTo>
                    <a:pt x="11173" y="741"/>
                    <a:pt x="11221" y="716"/>
                    <a:pt x="11244" y="704"/>
                  </a:cubicBezTo>
                  <a:close/>
                  <a:moveTo>
                    <a:pt x="3843" y="812"/>
                  </a:moveTo>
                  <a:cubicBezTo>
                    <a:pt x="3854" y="823"/>
                    <a:pt x="3866" y="823"/>
                    <a:pt x="3866" y="823"/>
                  </a:cubicBezTo>
                  <a:cubicBezTo>
                    <a:pt x="3866" y="835"/>
                    <a:pt x="3866" y="846"/>
                    <a:pt x="3854" y="846"/>
                  </a:cubicBezTo>
                  <a:cubicBezTo>
                    <a:pt x="3845" y="851"/>
                    <a:pt x="3838" y="854"/>
                    <a:pt x="3832" y="854"/>
                  </a:cubicBezTo>
                  <a:cubicBezTo>
                    <a:pt x="3824" y="854"/>
                    <a:pt x="3820" y="848"/>
                    <a:pt x="3820" y="835"/>
                  </a:cubicBezTo>
                  <a:cubicBezTo>
                    <a:pt x="3820" y="823"/>
                    <a:pt x="3832" y="823"/>
                    <a:pt x="3843" y="812"/>
                  </a:cubicBezTo>
                  <a:close/>
                  <a:moveTo>
                    <a:pt x="18027" y="784"/>
                  </a:moveTo>
                  <a:cubicBezTo>
                    <a:pt x="18032" y="784"/>
                    <a:pt x="18038" y="785"/>
                    <a:pt x="18044" y="787"/>
                  </a:cubicBezTo>
                  <a:cubicBezTo>
                    <a:pt x="18055" y="787"/>
                    <a:pt x="18092" y="823"/>
                    <a:pt x="18092" y="846"/>
                  </a:cubicBezTo>
                  <a:cubicBezTo>
                    <a:pt x="18092" y="879"/>
                    <a:pt x="18064" y="884"/>
                    <a:pt x="18036" y="884"/>
                  </a:cubicBezTo>
                  <a:cubicBezTo>
                    <a:pt x="18023" y="884"/>
                    <a:pt x="18009" y="883"/>
                    <a:pt x="17998" y="883"/>
                  </a:cubicBezTo>
                  <a:cubicBezTo>
                    <a:pt x="17961" y="883"/>
                    <a:pt x="17927" y="883"/>
                    <a:pt x="17939" y="846"/>
                  </a:cubicBezTo>
                  <a:cubicBezTo>
                    <a:pt x="17958" y="816"/>
                    <a:pt x="17989" y="784"/>
                    <a:pt x="18027" y="784"/>
                  </a:cubicBezTo>
                  <a:close/>
                  <a:moveTo>
                    <a:pt x="22349" y="883"/>
                  </a:moveTo>
                  <a:lnTo>
                    <a:pt x="22349" y="906"/>
                  </a:lnTo>
                  <a:lnTo>
                    <a:pt x="22337" y="906"/>
                  </a:lnTo>
                  <a:lnTo>
                    <a:pt x="22349" y="883"/>
                  </a:lnTo>
                  <a:close/>
                  <a:moveTo>
                    <a:pt x="17526" y="896"/>
                  </a:moveTo>
                  <a:cubicBezTo>
                    <a:pt x="17574" y="896"/>
                    <a:pt x="17614" y="908"/>
                    <a:pt x="17652" y="908"/>
                  </a:cubicBezTo>
                  <a:cubicBezTo>
                    <a:pt x="17661" y="908"/>
                    <a:pt x="17669" y="907"/>
                    <a:pt x="17678" y="906"/>
                  </a:cubicBezTo>
                  <a:lnTo>
                    <a:pt x="17678" y="906"/>
                  </a:lnTo>
                  <a:cubicBezTo>
                    <a:pt x="17640" y="932"/>
                    <a:pt x="17599" y="944"/>
                    <a:pt x="17552" y="944"/>
                  </a:cubicBezTo>
                  <a:cubicBezTo>
                    <a:pt x="17512" y="944"/>
                    <a:pt x="17467" y="934"/>
                    <a:pt x="17416" y="917"/>
                  </a:cubicBezTo>
                  <a:cubicBezTo>
                    <a:pt x="17458" y="901"/>
                    <a:pt x="17494" y="896"/>
                    <a:pt x="17526" y="896"/>
                  </a:cubicBezTo>
                  <a:close/>
                  <a:moveTo>
                    <a:pt x="17059" y="750"/>
                  </a:moveTo>
                  <a:cubicBezTo>
                    <a:pt x="17068" y="750"/>
                    <a:pt x="17077" y="751"/>
                    <a:pt x="17087" y="753"/>
                  </a:cubicBezTo>
                  <a:cubicBezTo>
                    <a:pt x="17099" y="872"/>
                    <a:pt x="16968" y="812"/>
                    <a:pt x="16909" y="858"/>
                  </a:cubicBezTo>
                  <a:cubicBezTo>
                    <a:pt x="16886" y="894"/>
                    <a:pt x="16863" y="917"/>
                    <a:pt x="16826" y="954"/>
                  </a:cubicBezTo>
                  <a:cubicBezTo>
                    <a:pt x="16849" y="917"/>
                    <a:pt x="16874" y="883"/>
                    <a:pt x="16897" y="846"/>
                  </a:cubicBezTo>
                  <a:lnTo>
                    <a:pt x="16897" y="787"/>
                  </a:lnTo>
                  <a:cubicBezTo>
                    <a:pt x="16958" y="777"/>
                    <a:pt x="17002" y="750"/>
                    <a:pt x="17059" y="750"/>
                  </a:cubicBezTo>
                  <a:close/>
                  <a:moveTo>
                    <a:pt x="15444" y="787"/>
                  </a:moveTo>
                  <a:lnTo>
                    <a:pt x="15444" y="787"/>
                  </a:lnTo>
                  <a:cubicBezTo>
                    <a:pt x="15620" y="858"/>
                    <a:pt x="15467" y="906"/>
                    <a:pt x="15430" y="965"/>
                  </a:cubicBezTo>
                  <a:cubicBezTo>
                    <a:pt x="15348" y="894"/>
                    <a:pt x="15430" y="846"/>
                    <a:pt x="15444" y="787"/>
                  </a:cubicBezTo>
                  <a:close/>
                  <a:moveTo>
                    <a:pt x="23081" y="977"/>
                  </a:moveTo>
                  <a:lnTo>
                    <a:pt x="23081" y="988"/>
                  </a:lnTo>
                  <a:lnTo>
                    <a:pt x="23058" y="977"/>
                  </a:lnTo>
                  <a:close/>
                  <a:moveTo>
                    <a:pt x="19346" y="775"/>
                  </a:moveTo>
                  <a:lnTo>
                    <a:pt x="19332" y="787"/>
                  </a:lnTo>
                  <a:cubicBezTo>
                    <a:pt x="19332" y="835"/>
                    <a:pt x="19346" y="883"/>
                    <a:pt x="19346" y="917"/>
                  </a:cubicBezTo>
                  <a:cubicBezTo>
                    <a:pt x="19334" y="959"/>
                    <a:pt x="19298" y="990"/>
                    <a:pt x="19250" y="990"/>
                  </a:cubicBezTo>
                  <a:cubicBezTo>
                    <a:pt x="19242" y="990"/>
                    <a:pt x="19235" y="990"/>
                    <a:pt x="19227" y="988"/>
                  </a:cubicBezTo>
                  <a:cubicBezTo>
                    <a:pt x="19204" y="988"/>
                    <a:pt x="19179" y="977"/>
                    <a:pt x="19167" y="965"/>
                  </a:cubicBezTo>
                  <a:cubicBezTo>
                    <a:pt x="19145" y="928"/>
                    <a:pt x="19179" y="906"/>
                    <a:pt x="19204" y="883"/>
                  </a:cubicBezTo>
                  <a:cubicBezTo>
                    <a:pt x="19250" y="846"/>
                    <a:pt x="19287" y="812"/>
                    <a:pt x="19321" y="787"/>
                  </a:cubicBezTo>
                  <a:lnTo>
                    <a:pt x="19346" y="775"/>
                  </a:lnTo>
                  <a:close/>
                  <a:moveTo>
                    <a:pt x="8407" y="972"/>
                  </a:moveTo>
                  <a:cubicBezTo>
                    <a:pt x="8415" y="972"/>
                    <a:pt x="8424" y="977"/>
                    <a:pt x="8432" y="977"/>
                  </a:cubicBezTo>
                  <a:lnTo>
                    <a:pt x="8420" y="988"/>
                  </a:lnTo>
                  <a:cubicBezTo>
                    <a:pt x="8411" y="988"/>
                    <a:pt x="8403" y="993"/>
                    <a:pt x="8395" y="993"/>
                  </a:cubicBezTo>
                  <a:cubicBezTo>
                    <a:pt x="8391" y="993"/>
                    <a:pt x="8387" y="992"/>
                    <a:pt x="8384" y="988"/>
                  </a:cubicBezTo>
                  <a:cubicBezTo>
                    <a:pt x="8361" y="977"/>
                    <a:pt x="8361" y="977"/>
                    <a:pt x="8395" y="977"/>
                  </a:cubicBezTo>
                  <a:cubicBezTo>
                    <a:pt x="8399" y="973"/>
                    <a:pt x="8403" y="972"/>
                    <a:pt x="8407" y="972"/>
                  </a:cubicBezTo>
                  <a:close/>
                  <a:moveTo>
                    <a:pt x="9217" y="968"/>
                  </a:moveTo>
                  <a:cubicBezTo>
                    <a:pt x="9263" y="968"/>
                    <a:pt x="9311" y="974"/>
                    <a:pt x="9365" y="988"/>
                  </a:cubicBezTo>
                  <a:cubicBezTo>
                    <a:pt x="9324" y="1019"/>
                    <a:pt x="9286" y="1029"/>
                    <a:pt x="9250" y="1029"/>
                  </a:cubicBezTo>
                  <a:cubicBezTo>
                    <a:pt x="9185" y="1029"/>
                    <a:pt x="9127" y="996"/>
                    <a:pt x="9065" y="996"/>
                  </a:cubicBezTo>
                  <a:cubicBezTo>
                    <a:pt x="9055" y="996"/>
                    <a:pt x="9044" y="997"/>
                    <a:pt x="9033" y="999"/>
                  </a:cubicBezTo>
                  <a:cubicBezTo>
                    <a:pt x="9096" y="980"/>
                    <a:pt x="9154" y="968"/>
                    <a:pt x="9217" y="968"/>
                  </a:cubicBezTo>
                  <a:close/>
                  <a:moveTo>
                    <a:pt x="6221" y="943"/>
                  </a:moveTo>
                  <a:cubicBezTo>
                    <a:pt x="6233" y="943"/>
                    <a:pt x="6244" y="965"/>
                    <a:pt x="6255" y="977"/>
                  </a:cubicBezTo>
                  <a:cubicBezTo>
                    <a:pt x="6255" y="1036"/>
                    <a:pt x="6207" y="1048"/>
                    <a:pt x="6150" y="1048"/>
                  </a:cubicBezTo>
                  <a:cubicBezTo>
                    <a:pt x="6125" y="1048"/>
                    <a:pt x="6102" y="1036"/>
                    <a:pt x="6091" y="1036"/>
                  </a:cubicBezTo>
                  <a:cubicBezTo>
                    <a:pt x="6136" y="999"/>
                    <a:pt x="6150" y="943"/>
                    <a:pt x="6221" y="943"/>
                  </a:cubicBezTo>
                  <a:close/>
                  <a:moveTo>
                    <a:pt x="10373" y="1019"/>
                  </a:moveTo>
                  <a:cubicBezTo>
                    <a:pt x="10420" y="1019"/>
                    <a:pt x="10471" y="1025"/>
                    <a:pt x="10523" y="1036"/>
                  </a:cubicBezTo>
                  <a:cubicBezTo>
                    <a:pt x="10481" y="1066"/>
                    <a:pt x="10443" y="1074"/>
                    <a:pt x="10408" y="1074"/>
                  </a:cubicBezTo>
                  <a:cubicBezTo>
                    <a:pt x="10364" y="1074"/>
                    <a:pt x="10325" y="1062"/>
                    <a:pt x="10287" y="1062"/>
                  </a:cubicBezTo>
                  <a:cubicBezTo>
                    <a:pt x="10271" y="1062"/>
                    <a:pt x="10255" y="1064"/>
                    <a:pt x="10240" y="1070"/>
                  </a:cubicBezTo>
                  <a:cubicBezTo>
                    <a:pt x="10206" y="1059"/>
                    <a:pt x="10217" y="1036"/>
                    <a:pt x="10240" y="1036"/>
                  </a:cubicBezTo>
                  <a:cubicBezTo>
                    <a:pt x="10281" y="1025"/>
                    <a:pt x="10325" y="1019"/>
                    <a:pt x="10373" y="1019"/>
                  </a:cubicBezTo>
                  <a:close/>
                  <a:moveTo>
                    <a:pt x="9556" y="977"/>
                  </a:moveTo>
                  <a:cubicBezTo>
                    <a:pt x="9590" y="977"/>
                    <a:pt x="9627" y="977"/>
                    <a:pt x="9638" y="999"/>
                  </a:cubicBezTo>
                  <a:cubicBezTo>
                    <a:pt x="9661" y="1048"/>
                    <a:pt x="9612" y="1070"/>
                    <a:pt x="9578" y="1085"/>
                  </a:cubicBezTo>
                  <a:cubicBezTo>
                    <a:pt x="9570" y="1086"/>
                    <a:pt x="9563" y="1087"/>
                    <a:pt x="9556" y="1087"/>
                  </a:cubicBezTo>
                  <a:cubicBezTo>
                    <a:pt x="9523" y="1087"/>
                    <a:pt x="9507" y="1067"/>
                    <a:pt x="9507" y="1048"/>
                  </a:cubicBezTo>
                  <a:cubicBezTo>
                    <a:pt x="9496" y="1014"/>
                    <a:pt x="9519" y="988"/>
                    <a:pt x="9556" y="977"/>
                  </a:cubicBezTo>
                  <a:close/>
                  <a:moveTo>
                    <a:pt x="16270" y="730"/>
                  </a:moveTo>
                  <a:cubicBezTo>
                    <a:pt x="16341" y="846"/>
                    <a:pt x="16460" y="965"/>
                    <a:pt x="16270" y="1096"/>
                  </a:cubicBezTo>
                  <a:cubicBezTo>
                    <a:pt x="16069" y="965"/>
                    <a:pt x="16247" y="846"/>
                    <a:pt x="16270" y="730"/>
                  </a:cubicBezTo>
                  <a:close/>
                  <a:moveTo>
                    <a:pt x="8111" y="999"/>
                  </a:moveTo>
                  <a:cubicBezTo>
                    <a:pt x="8182" y="999"/>
                    <a:pt x="8208" y="1014"/>
                    <a:pt x="8182" y="1048"/>
                  </a:cubicBezTo>
                  <a:cubicBezTo>
                    <a:pt x="8173" y="1078"/>
                    <a:pt x="8138" y="1099"/>
                    <a:pt x="8101" y="1099"/>
                  </a:cubicBezTo>
                  <a:cubicBezTo>
                    <a:pt x="8093" y="1099"/>
                    <a:pt x="8085" y="1098"/>
                    <a:pt x="8077" y="1096"/>
                  </a:cubicBezTo>
                  <a:cubicBezTo>
                    <a:pt x="8040" y="1096"/>
                    <a:pt x="8006" y="1059"/>
                    <a:pt x="8018" y="1048"/>
                  </a:cubicBezTo>
                  <a:cubicBezTo>
                    <a:pt x="8040" y="1025"/>
                    <a:pt x="8088" y="1014"/>
                    <a:pt x="8111" y="999"/>
                  </a:cubicBezTo>
                  <a:close/>
                  <a:moveTo>
                    <a:pt x="7178" y="988"/>
                  </a:moveTo>
                  <a:lnTo>
                    <a:pt x="7178" y="988"/>
                  </a:lnTo>
                  <a:cubicBezTo>
                    <a:pt x="7200" y="1036"/>
                    <a:pt x="7178" y="1085"/>
                    <a:pt x="7143" y="1119"/>
                  </a:cubicBezTo>
                  <a:cubicBezTo>
                    <a:pt x="7143" y="1119"/>
                    <a:pt x="7095" y="1107"/>
                    <a:pt x="7095" y="1096"/>
                  </a:cubicBezTo>
                  <a:cubicBezTo>
                    <a:pt x="7058" y="1036"/>
                    <a:pt x="7107" y="999"/>
                    <a:pt x="7178" y="988"/>
                  </a:cubicBezTo>
                  <a:close/>
                  <a:moveTo>
                    <a:pt x="9944" y="1036"/>
                  </a:moveTo>
                  <a:cubicBezTo>
                    <a:pt x="10004" y="1048"/>
                    <a:pt x="10015" y="1085"/>
                    <a:pt x="10004" y="1119"/>
                  </a:cubicBezTo>
                  <a:cubicBezTo>
                    <a:pt x="9993" y="1130"/>
                    <a:pt x="9956" y="1141"/>
                    <a:pt x="9944" y="1141"/>
                  </a:cubicBezTo>
                  <a:cubicBezTo>
                    <a:pt x="9896" y="1119"/>
                    <a:pt x="9885" y="1085"/>
                    <a:pt x="9885" y="1048"/>
                  </a:cubicBezTo>
                  <a:cubicBezTo>
                    <a:pt x="9885" y="1036"/>
                    <a:pt x="9922" y="1036"/>
                    <a:pt x="9944" y="1036"/>
                  </a:cubicBezTo>
                  <a:close/>
                  <a:moveTo>
                    <a:pt x="6864" y="1004"/>
                  </a:moveTo>
                  <a:cubicBezTo>
                    <a:pt x="6875" y="1004"/>
                    <a:pt x="6882" y="1010"/>
                    <a:pt x="6882" y="1025"/>
                  </a:cubicBezTo>
                  <a:cubicBezTo>
                    <a:pt x="6894" y="1085"/>
                    <a:pt x="6860" y="1130"/>
                    <a:pt x="6752" y="1155"/>
                  </a:cubicBezTo>
                  <a:cubicBezTo>
                    <a:pt x="6775" y="1085"/>
                    <a:pt x="6789" y="1036"/>
                    <a:pt x="6834" y="1014"/>
                  </a:cubicBezTo>
                  <a:cubicBezTo>
                    <a:pt x="6845" y="1008"/>
                    <a:pt x="6855" y="1004"/>
                    <a:pt x="6864" y="1004"/>
                  </a:cubicBezTo>
                  <a:close/>
                  <a:moveTo>
                    <a:pt x="12428" y="1085"/>
                  </a:moveTo>
                  <a:cubicBezTo>
                    <a:pt x="12323" y="1119"/>
                    <a:pt x="12263" y="1130"/>
                    <a:pt x="12203" y="1155"/>
                  </a:cubicBezTo>
                  <a:cubicBezTo>
                    <a:pt x="12203" y="1107"/>
                    <a:pt x="12237" y="1085"/>
                    <a:pt x="12286" y="1085"/>
                  </a:cubicBezTo>
                  <a:close/>
                  <a:moveTo>
                    <a:pt x="6420" y="894"/>
                  </a:moveTo>
                  <a:lnTo>
                    <a:pt x="6420" y="894"/>
                  </a:lnTo>
                  <a:cubicBezTo>
                    <a:pt x="6505" y="988"/>
                    <a:pt x="6491" y="1085"/>
                    <a:pt x="6420" y="1178"/>
                  </a:cubicBezTo>
                  <a:cubicBezTo>
                    <a:pt x="6434" y="1085"/>
                    <a:pt x="6445" y="988"/>
                    <a:pt x="6420" y="894"/>
                  </a:cubicBezTo>
                  <a:close/>
                  <a:moveTo>
                    <a:pt x="8645" y="988"/>
                  </a:moveTo>
                  <a:cubicBezTo>
                    <a:pt x="8690" y="988"/>
                    <a:pt x="8690" y="1025"/>
                    <a:pt x="8690" y="1048"/>
                  </a:cubicBezTo>
                  <a:cubicBezTo>
                    <a:pt x="8680" y="1074"/>
                    <a:pt x="8662" y="1082"/>
                    <a:pt x="8643" y="1082"/>
                  </a:cubicBezTo>
                  <a:cubicBezTo>
                    <a:pt x="8619" y="1082"/>
                    <a:pt x="8593" y="1070"/>
                    <a:pt x="8574" y="1070"/>
                  </a:cubicBezTo>
                  <a:cubicBezTo>
                    <a:pt x="8574" y="1085"/>
                    <a:pt x="8574" y="1107"/>
                    <a:pt x="8562" y="1119"/>
                  </a:cubicBezTo>
                  <a:cubicBezTo>
                    <a:pt x="8562" y="1141"/>
                    <a:pt x="8562" y="1178"/>
                    <a:pt x="8525" y="1178"/>
                  </a:cubicBezTo>
                  <a:cubicBezTo>
                    <a:pt x="8514" y="1178"/>
                    <a:pt x="8503" y="1178"/>
                    <a:pt x="8491" y="1167"/>
                  </a:cubicBezTo>
                  <a:cubicBezTo>
                    <a:pt x="8466" y="1141"/>
                    <a:pt x="8503" y="1119"/>
                    <a:pt x="8525" y="1096"/>
                  </a:cubicBezTo>
                  <a:cubicBezTo>
                    <a:pt x="8537" y="1085"/>
                    <a:pt x="8548" y="1070"/>
                    <a:pt x="8574" y="1059"/>
                  </a:cubicBezTo>
                  <a:cubicBezTo>
                    <a:pt x="8585" y="1036"/>
                    <a:pt x="8596" y="988"/>
                    <a:pt x="8645" y="988"/>
                  </a:cubicBezTo>
                  <a:close/>
                  <a:moveTo>
                    <a:pt x="10867" y="1048"/>
                  </a:moveTo>
                  <a:cubicBezTo>
                    <a:pt x="10878" y="1048"/>
                    <a:pt x="10889" y="1059"/>
                    <a:pt x="10889" y="1059"/>
                  </a:cubicBezTo>
                  <a:cubicBezTo>
                    <a:pt x="10889" y="1107"/>
                    <a:pt x="10833" y="1107"/>
                    <a:pt x="10796" y="1119"/>
                  </a:cubicBezTo>
                  <a:lnTo>
                    <a:pt x="10796" y="1178"/>
                  </a:lnTo>
                  <a:cubicBezTo>
                    <a:pt x="10784" y="1167"/>
                    <a:pt x="10773" y="1155"/>
                    <a:pt x="10773" y="1141"/>
                  </a:cubicBezTo>
                  <a:cubicBezTo>
                    <a:pt x="10773" y="1130"/>
                    <a:pt x="10784" y="1130"/>
                    <a:pt x="10796" y="1119"/>
                  </a:cubicBezTo>
                  <a:cubicBezTo>
                    <a:pt x="10807" y="1096"/>
                    <a:pt x="10807" y="1048"/>
                    <a:pt x="10867" y="1048"/>
                  </a:cubicBezTo>
                  <a:close/>
                  <a:moveTo>
                    <a:pt x="13577" y="1092"/>
                  </a:moveTo>
                  <a:cubicBezTo>
                    <a:pt x="13603" y="1092"/>
                    <a:pt x="13628" y="1104"/>
                    <a:pt x="13645" y="1130"/>
                  </a:cubicBezTo>
                  <a:cubicBezTo>
                    <a:pt x="13645" y="1167"/>
                    <a:pt x="13622" y="1178"/>
                    <a:pt x="13585" y="1190"/>
                  </a:cubicBezTo>
                  <a:cubicBezTo>
                    <a:pt x="13540" y="1190"/>
                    <a:pt x="13514" y="1178"/>
                    <a:pt x="13529" y="1141"/>
                  </a:cubicBezTo>
                  <a:cubicBezTo>
                    <a:pt x="13529" y="1130"/>
                    <a:pt x="13540" y="1107"/>
                    <a:pt x="13551" y="1096"/>
                  </a:cubicBezTo>
                  <a:cubicBezTo>
                    <a:pt x="13560" y="1093"/>
                    <a:pt x="13569" y="1092"/>
                    <a:pt x="13577" y="1092"/>
                  </a:cubicBezTo>
                  <a:close/>
                  <a:moveTo>
                    <a:pt x="17975" y="1095"/>
                  </a:moveTo>
                  <a:cubicBezTo>
                    <a:pt x="18026" y="1095"/>
                    <a:pt x="17987" y="1157"/>
                    <a:pt x="18021" y="1178"/>
                  </a:cubicBezTo>
                  <a:lnTo>
                    <a:pt x="18032" y="1190"/>
                  </a:lnTo>
                  <a:lnTo>
                    <a:pt x="18010" y="1178"/>
                  </a:lnTo>
                  <a:cubicBezTo>
                    <a:pt x="17984" y="1155"/>
                    <a:pt x="17950" y="1096"/>
                    <a:pt x="17961" y="1096"/>
                  </a:cubicBezTo>
                  <a:cubicBezTo>
                    <a:pt x="17967" y="1095"/>
                    <a:pt x="17971" y="1095"/>
                    <a:pt x="17975" y="1095"/>
                  </a:cubicBezTo>
                  <a:close/>
                  <a:moveTo>
                    <a:pt x="21258" y="1149"/>
                  </a:moveTo>
                  <a:cubicBezTo>
                    <a:pt x="21260" y="1149"/>
                    <a:pt x="21262" y="1151"/>
                    <a:pt x="21262" y="1155"/>
                  </a:cubicBezTo>
                  <a:cubicBezTo>
                    <a:pt x="21284" y="1155"/>
                    <a:pt x="21296" y="1167"/>
                    <a:pt x="21273" y="1190"/>
                  </a:cubicBezTo>
                  <a:cubicBezTo>
                    <a:pt x="21262" y="1190"/>
                    <a:pt x="21248" y="1190"/>
                    <a:pt x="21236" y="1178"/>
                  </a:cubicBezTo>
                  <a:lnTo>
                    <a:pt x="21236" y="1155"/>
                  </a:lnTo>
                  <a:cubicBezTo>
                    <a:pt x="21244" y="1155"/>
                    <a:pt x="21253" y="1149"/>
                    <a:pt x="21258" y="1149"/>
                  </a:cubicBezTo>
                  <a:close/>
                  <a:moveTo>
                    <a:pt x="5279" y="836"/>
                  </a:moveTo>
                  <a:cubicBezTo>
                    <a:pt x="5296" y="836"/>
                    <a:pt x="5311" y="842"/>
                    <a:pt x="5322" y="858"/>
                  </a:cubicBezTo>
                  <a:cubicBezTo>
                    <a:pt x="5356" y="906"/>
                    <a:pt x="5370" y="965"/>
                    <a:pt x="5381" y="1014"/>
                  </a:cubicBezTo>
                  <a:cubicBezTo>
                    <a:pt x="5427" y="1059"/>
                    <a:pt x="5512" y="1096"/>
                    <a:pt x="5427" y="1201"/>
                  </a:cubicBezTo>
                  <a:cubicBezTo>
                    <a:pt x="5404" y="1130"/>
                    <a:pt x="5393" y="1070"/>
                    <a:pt x="5370" y="1025"/>
                  </a:cubicBezTo>
                  <a:cubicBezTo>
                    <a:pt x="5299" y="1036"/>
                    <a:pt x="5285" y="1096"/>
                    <a:pt x="5239" y="1119"/>
                  </a:cubicBezTo>
                  <a:cubicBezTo>
                    <a:pt x="5214" y="1155"/>
                    <a:pt x="5180" y="1201"/>
                    <a:pt x="5120" y="1201"/>
                  </a:cubicBezTo>
                  <a:cubicBezTo>
                    <a:pt x="5049" y="1201"/>
                    <a:pt x="5109" y="1141"/>
                    <a:pt x="5097" y="1119"/>
                  </a:cubicBezTo>
                  <a:lnTo>
                    <a:pt x="5086" y="1107"/>
                  </a:lnTo>
                  <a:lnTo>
                    <a:pt x="5109" y="1119"/>
                  </a:lnTo>
                  <a:cubicBezTo>
                    <a:pt x="5143" y="1119"/>
                    <a:pt x="5191" y="1119"/>
                    <a:pt x="5228" y="1107"/>
                  </a:cubicBezTo>
                  <a:cubicBezTo>
                    <a:pt x="5239" y="1059"/>
                    <a:pt x="5251" y="1014"/>
                    <a:pt x="5262" y="965"/>
                  </a:cubicBezTo>
                  <a:cubicBezTo>
                    <a:pt x="5262" y="954"/>
                    <a:pt x="5273" y="943"/>
                    <a:pt x="5273" y="928"/>
                  </a:cubicBezTo>
                  <a:cubicBezTo>
                    <a:pt x="5262" y="928"/>
                    <a:pt x="5251" y="943"/>
                    <a:pt x="5228" y="943"/>
                  </a:cubicBezTo>
                  <a:cubicBezTo>
                    <a:pt x="5131" y="928"/>
                    <a:pt x="5168" y="894"/>
                    <a:pt x="5214" y="858"/>
                  </a:cubicBezTo>
                  <a:cubicBezTo>
                    <a:pt x="5234" y="845"/>
                    <a:pt x="5258" y="836"/>
                    <a:pt x="5279" y="836"/>
                  </a:cubicBezTo>
                  <a:close/>
                  <a:moveTo>
                    <a:pt x="11260" y="1022"/>
                  </a:moveTo>
                  <a:cubicBezTo>
                    <a:pt x="11310" y="1022"/>
                    <a:pt x="11355" y="1031"/>
                    <a:pt x="11400" y="1036"/>
                  </a:cubicBezTo>
                  <a:cubicBezTo>
                    <a:pt x="11446" y="1048"/>
                    <a:pt x="11517" y="1070"/>
                    <a:pt x="11483" y="1130"/>
                  </a:cubicBezTo>
                  <a:cubicBezTo>
                    <a:pt x="11455" y="1166"/>
                    <a:pt x="11414" y="1203"/>
                    <a:pt x="11365" y="1203"/>
                  </a:cubicBezTo>
                  <a:cubicBezTo>
                    <a:pt x="11349" y="1203"/>
                    <a:pt x="11333" y="1199"/>
                    <a:pt x="11315" y="1190"/>
                  </a:cubicBezTo>
                  <a:cubicBezTo>
                    <a:pt x="11258" y="1155"/>
                    <a:pt x="11187" y="1107"/>
                    <a:pt x="11068" y="1070"/>
                  </a:cubicBezTo>
                  <a:cubicBezTo>
                    <a:pt x="11143" y="1033"/>
                    <a:pt x="11204" y="1022"/>
                    <a:pt x="11260" y="1022"/>
                  </a:cubicBezTo>
                  <a:close/>
                  <a:moveTo>
                    <a:pt x="17223" y="1018"/>
                  </a:moveTo>
                  <a:cubicBezTo>
                    <a:pt x="17231" y="1018"/>
                    <a:pt x="17240" y="1020"/>
                    <a:pt x="17252" y="1025"/>
                  </a:cubicBezTo>
                  <a:cubicBezTo>
                    <a:pt x="17275" y="1096"/>
                    <a:pt x="17229" y="1141"/>
                    <a:pt x="17170" y="1178"/>
                  </a:cubicBezTo>
                  <a:cubicBezTo>
                    <a:pt x="17151" y="1195"/>
                    <a:pt x="17131" y="1204"/>
                    <a:pt x="17111" y="1204"/>
                  </a:cubicBezTo>
                  <a:cubicBezTo>
                    <a:pt x="17092" y="1204"/>
                    <a:pt x="17075" y="1195"/>
                    <a:pt x="17062" y="1178"/>
                  </a:cubicBezTo>
                  <a:cubicBezTo>
                    <a:pt x="17039" y="1141"/>
                    <a:pt x="16991" y="1096"/>
                    <a:pt x="17005" y="1085"/>
                  </a:cubicBezTo>
                  <a:cubicBezTo>
                    <a:pt x="17016" y="1069"/>
                    <a:pt x="17028" y="1064"/>
                    <a:pt x="17041" y="1064"/>
                  </a:cubicBezTo>
                  <a:cubicBezTo>
                    <a:pt x="17069" y="1064"/>
                    <a:pt x="17098" y="1088"/>
                    <a:pt x="17121" y="1096"/>
                  </a:cubicBezTo>
                  <a:cubicBezTo>
                    <a:pt x="17128" y="1098"/>
                    <a:pt x="17134" y="1099"/>
                    <a:pt x="17139" y="1099"/>
                  </a:cubicBezTo>
                  <a:cubicBezTo>
                    <a:pt x="17189" y="1099"/>
                    <a:pt x="17173" y="1018"/>
                    <a:pt x="17223" y="1018"/>
                  </a:cubicBezTo>
                  <a:close/>
                  <a:moveTo>
                    <a:pt x="18447" y="801"/>
                  </a:moveTo>
                  <a:lnTo>
                    <a:pt x="18447" y="801"/>
                  </a:lnTo>
                  <a:cubicBezTo>
                    <a:pt x="18659" y="872"/>
                    <a:pt x="18623" y="988"/>
                    <a:pt x="18611" y="1096"/>
                  </a:cubicBezTo>
                  <a:cubicBezTo>
                    <a:pt x="18607" y="1125"/>
                    <a:pt x="18587" y="1132"/>
                    <a:pt x="18560" y="1132"/>
                  </a:cubicBezTo>
                  <a:cubicBezTo>
                    <a:pt x="18534" y="1132"/>
                    <a:pt x="18501" y="1124"/>
                    <a:pt x="18471" y="1124"/>
                  </a:cubicBezTo>
                  <a:cubicBezTo>
                    <a:pt x="18458" y="1124"/>
                    <a:pt x="18446" y="1126"/>
                    <a:pt x="18435" y="1130"/>
                  </a:cubicBezTo>
                  <a:cubicBezTo>
                    <a:pt x="18424" y="1141"/>
                    <a:pt x="18424" y="1155"/>
                    <a:pt x="18435" y="1167"/>
                  </a:cubicBezTo>
                  <a:cubicBezTo>
                    <a:pt x="18447" y="1190"/>
                    <a:pt x="18447" y="1212"/>
                    <a:pt x="18458" y="1226"/>
                  </a:cubicBezTo>
                  <a:cubicBezTo>
                    <a:pt x="18447" y="1212"/>
                    <a:pt x="18435" y="1190"/>
                    <a:pt x="18424" y="1178"/>
                  </a:cubicBezTo>
                  <a:cubicBezTo>
                    <a:pt x="18424" y="1167"/>
                    <a:pt x="18410" y="1155"/>
                    <a:pt x="18410" y="1141"/>
                  </a:cubicBezTo>
                  <a:cubicBezTo>
                    <a:pt x="18410" y="1130"/>
                    <a:pt x="18424" y="1130"/>
                    <a:pt x="18424" y="1119"/>
                  </a:cubicBezTo>
                  <a:cubicBezTo>
                    <a:pt x="18469" y="1025"/>
                    <a:pt x="18506" y="928"/>
                    <a:pt x="18447" y="801"/>
                  </a:cubicBezTo>
                  <a:close/>
                  <a:moveTo>
                    <a:pt x="19794" y="552"/>
                  </a:moveTo>
                  <a:cubicBezTo>
                    <a:pt x="19826" y="552"/>
                    <a:pt x="19858" y="564"/>
                    <a:pt x="19888" y="588"/>
                  </a:cubicBezTo>
                  <a:cubicBezTo>
                    <a:pt x="19936" y="622"/>
                    <a:pt x="19948" y="682"/>
                    <a:pt x="19900" y="704"/>
                  </a:cubicBezTo>
                  <a:cubicBezTo>
                    <a:pt x="19795" y="775"/>
                    <a:pt x="19866" y="917"/>
                    <a:pt x="19724" y="977"/>
                  </a:cubicBezTo>
                  <a:cubicBezTo>
                    <a:pt x="19616" y="1025"/>
                    <a:pt x="19806" y="1155"/>
                    <a:pt x="19630" y="1226"/>
                  </a:cubicBezTo>
                  <a:cubicBezTo>
                    <a:pt x="19534" y="1036"/>
                    <a:pt x="19772" y="858"/>
                    <a:pt x="19616" y="682"/>
                  </a:cubicBezTo>
                  <a:cubicBezTo>
                    <a:pt x="19570" y="633"/>
                    <a:pt x="19664" y="622"/>
                    <a:pt x="19701" y="588"/>
                  </a:cubicBezTo>
                  <a:cubicBezTo>
                    <a:pt x="19729" y="564"/>
                    <a:pt x="19761" y="552"/>
                    <a:pt x="19794" y="552"/>
                  </a:cubicBezTo>
                  <a:close/>
                  <a:moveTo>
                    <a:pt x="12558" y="1119"/>
                  </a:moveTo>
                  <a:lnTo>
                    <a:pt x="12606" y="1130"/>
                  </a:lnTo>
                  <a:cubicBezTo>
                    <a:pt x="12618" y="1178"/>
                    <a:pt x="12581" y="1212"/>
                    <a:pt x="12510" y="1238"/>
                  </a:cubicBezTo>
                  <a:cubicBezTo>
                    <a:pt x="12521" y="1201"/>
                    <a:pt x="12547" y="1167"/>
                    <a:pt x="12558" y="1119"/>
                  </a:cubicBezTo>
                  <a:close/>
                  <a:moveTo>
                    <a:pt x="9354" y="1167"/>
                  </a:moveTo>
                  <a:lnTo>
                    <a:pt x="9343" y="1178"/>
                  </a:lnTo>
                  <a:cubicBezTo>
                    <a:pt x="9343" y="1190"/>
                    <a:pt x="9329" y="1212"/>
                    <a:pt x="9329" y="1226"/>
                  </a:cubicBezTo>
                  <a:cubicBezTo>
                    <a:pt x="9317" y="1238"/>
                    <a:pt x="9317" y="1260"/>
                    <a:pt x="9306" y="1272"/>
                  </a:cubicBezTo>
                  <a:cubicBezTo>
                    <a:pt x="9272" y="1260"/>
                    <a:pt x="9295" y="1238"/>
                    <a:pt x="9306" y="1212"/>
                  </a:cubicBezTo>
                  <a:cubicBezTo>
                    <a:pt x="9306" y="1201"/>
                    <a:pt x="9329" y="1190"/>
                    <a:pt x="9343" y="1167"/>
                  </a:cubicBezTo>
                  <a:close/>
                  <a:moveTo>
                    <a:pt x="19342" y="1173"/>
                  </a:moveTo>
                  <a:cubicBezTo>
                    <a:pt x="19358" y="1173"/>
                    <a:pt x="19369" y="1182"/>
                    <a:pt x="19369" y="1190"/>
                  </a:cubicBezTo>
                  <a:cubicBezTo>
                    <a:pt x="19380" y="1238"/>
                    <a:pt x="19369" y="1260"/>
                    <a:pt x="19309" y="1272"/>
                  </a:cubicBezTo>
                  <a:cubicBezTo>
                    <a:pt x="19287" y="1260"/>
                    <a:pt x="19250" y="1260"/>
                    <a:pt x="19250" y="1249"/>
                  </a:cubicBezTo>
                  <a:cubicBezTo>
                    <a:pt x="19250" y="1212"/>
                    <a:pt x="19287" y="1190"/>
                    <a:pt x="19321" y="1178"/>
                  </a:cubicBezTo>
                  <a:cubicBezTo>
                    <a:pt x="19328" y="1175"/>
                    <a:pt x="19335" y="1173"/>
                    <a:pt x="19342" y="1173"/>
                  </a:cubicBezTo>
                  <a:close/>
                  <a:moveTo>
                    <a:pt x="14817" y="1238"/>
                  </a:moveTo>
                  <a:lnTo>
                    <a:pt x="14851" y="1272"/>
                  </a:lnTo>
                  <a:cubicBezTo>
                    <a:pt x="14845" y="1273"/>
                    <a:pt x="14840" y="1274"/>
                    <a:pt x="14836" y="1274"/>
                  </a:cubicBezTo>
                  <a:cubicBezTo>
                    <a:pt x="14811" y="1274"/>
                    <a:pt x="14827" y="1248"/>
                    <a:pt x="14817" y="1238"/>
                  </a:cubicBezTo>
                  <a:close/>
                  <a:moveTo>
                    <a:pt x="11826" y="1014"/>
                  </a:moveTo>
                  <a:lnTo>
                    <a:pt x="11826" y="1014"/>
                  </a:lnTo>
                  <a:cubicBezTo>
                    <a:pt x="12002" y="1059"/>
                    <a:pt x="12002" y="1059"/>
                    <a:pt x="11991" y="1283"/>
                  </a:cubicBezTo>
                  <a:cubicBezTo>
                    <a:pt x="11897" y="1178"/>
                    <a:pt x="11920" y="1070"/>
                    <a:pt x="11826" y="1014"/>
                  </a:cubicBezTo>
                  <a:close/>
                  <a:moveTo>
                    <a:pt x="13944" y="1196"/>
                  </a:moveTo>
                  <a:cubicBezTo>
                    <a:pt x="13958" y="1196"/>
                    <a:pt x="13972" y="1197"/>
                    <a:pt x="13988" y="1201"/>
                  </a:cubicBezTo>
                  <a:cubicBezTo>
                    <a:pt x="13954" y="1297"/>
                    <a:pt x="13846" y="1260"/>
                    <a:pt x="13776" y="1297"/>
                  </a:cubicBezTo>
                  <a:lnTo>
                    <a:pt x="13764" y="1297"/>
                  </a:lnTo>
                  <a:lnTo>
                    <a:pt x="13776" y="1283"/>
                  </a:lnTo>
                  <a:cubicBezTo>
                    <a:pt x="13826" y="1245"/>
                    <a:pt x="13868" y="1196"/>
                    <a:pt x="13944" y="1196"/>
                  </a:cubicBezTo>
                  <a:close/>
                  <a:moveTo>
                    <a:pt x="12865" y="1260"/>
                  </a:moveTo>
                  <a:cubicBezTo>
                    <a:pt x="12890" y="1260"/>
                    <a:pt x="12901" y="1272"/>
                    <a:pt x="12901" y="1297"/>
                  </a:cubicBezTo>
                  <a:lnTo>
                    <a:pt x="12890" y="1309"/>
                  </a:lnTo>
                  <a:cubicBezTo>
                    <a:pt x="12880" y="1312"/>
                    <a:pt x="12872" y="1313"/>
                    <a:pt x="12866" y="1313"/>
                  </a:cubicBezTo>
                  <a:cubicBezTo>
                    <a:pt x="12848" y="1313"/>
                    <a:pt x="12842" y="1302"/>
                    <a:pt x="12842" y="1283"/>
                  </a:cubicBezTo>
                  <a:cubicBezTo>
                    <a:pt x="12853" y="1272"/>
                    <a:pt x="12853" y="1260"/>
                    <a:pt x="12865" y="1260"/>
                  </a:cubicBezTo>
                  <a:close/>
                  <a:moveTo>
                    <a:pt x="14396" y="1153"/>
                  </a:moveTo>
                  <a:cubicBezTo>
                    <a:pt x="14431" y="1153"/>
                    <a:pt x="14449" y="1194"/>
                    <a:pt x="14437" y="1226"/>
                  </a:cubicBezTo>
                  <a:cubicBezTo>
                    <a:pt x="14425" y="1283"/>
                    <a:pt x="14380" y="1320"/>
                    <a:pt x="14309" y="1320"/>
                  </a:cubicBezTo>
                  <a:cubicBezTo>
                    <a:pt x="14238" y="1320"/>
                    <a:pt x="14213" y="1283"/>
                    <a:pt x="14190" y="1226"/>
                  </a:cubicBezTo>
                  <a:cubicBezTo>
                    <a:pt x="14213" y="1155"/>
                    <a:pt x="14309" y="1178"/>
                    <a:pt x="14380" y="1155"/>
                  </a:cubicBezTo>
                  <a:cubicBezTo>
                    <a:pt x="14386" y="1154"/>
                    <a:pt x="14391" y="1153"/>
                    <a:pt x="14396" y="1153"/>
                  </a:cubicBezTo>
                  <a:close/>
                  <a:moveTo>
                    <a:pt x="21602" y="1249"/>
                  </a:moveTo>
                  <a:lnTo>
                    <a:pt x="21602" y="1320"/>
                  </a:lnTo>
                  <a:cubicBezTo>
                    <a:pt x="21568" y="1297"/>
                    <a:pt x="21568" y="1272"/>
                    <a:pt x="21602" y="1249"/>
                  </a:cubicBezTo>
                  <a:close/>
                  <a:moveTo>
                    <a:pt x="16849" y="1178"/>
                  </a:moveTo>
                  <a:cubicBezTo>
                    <a:pt x="16945" y="1212"/>
                    <a:pt x="16920" y="1283"/>
                    <a:pt x="16897" y="1343"/>
                  </a:cubicBezTo>
                  <a:cubicBezTo>
                    <a:pt x="16876" y="1351"/>
                    <a:pt x="16854" y="1355"/>
                    <a:pt x="16835" y="1355"/>
                  </a:cubicBezTo>
                  <a:cubicBezTo>
                    <a:pt x="16790" y="1355"/>
                    <a:pt x="16755" y="1333"/>
                    <a:pt x="16755" y="1283"/>
                  </a:cubicBezTo>
                  <a:cubicBezTo>
                    <a:pt x="16767" y="1249"/>
                    <a:pt x="16838" y="1178"/>
                    <a:pt x="16849" y="1178"/>
                  </a:cubicBezTo>
                  <a:close/>
                  <a:moveTo>
                    <a:pt x="14593" y="1048"/>
                  </a:moveTo>
                  <a:lnTo>
                    <a:pt x="14604" y="1059"/>
                  </a:lnTo>
                  <a:cubicBezTo>
                    <a:pt x="14638" y="1096"/>
                    <a:pt x="14664" y="1130"/>
                    <a:pt x="14686" y="1167"/>
                  </a:cubicBezTo>
                  <a:cubicBezTo>
                    <a:pt x="14735" y="1190"/>
                    <a:pt x="14780" y="1212"/>
                    <a:pt x="14817" y="1238"/>
                  </a:cubicBezTo>
                  <a:cubicBezTo>
                    <a:pt x="14769" y="1249"/>
                    <a:pt x="14721" y="1272"/>
                    <a:pt x="14686" y="1283"/>
                  </a:cubicBezTo>
                  <a:cubicBezTo>
                    <a:pt x="14675" y="1320"/>
                    <a:pt x="14664" y="1354"/>
                    <a:pt x="14664" y="1380"/>
                  </a:cubicBezTo>
                  <a:lnTo>
                    <a:pt x="14556" y="1380"/>
                  </a:lnTo>
                  <a:cubicBezTo>
                    <a:pt x="14556" y="1320"/>
                    <a:pt x="14616" y="1297"/>
                    <a:pt x="14675" y="1283"/>
                  </a:cubicBezTo>
                  <a:cubicBezTo>
                    <a:pt x="14675" y="1249"/>
                    <a:pt x="14675" y="1212"/>
                    <a:pt x="14686" y="1167"/>
                  </a:cubicBezTo>
                  <a:cubicBezTo>
                    <a:pt x="14650" y="1141"/>
                    <a:pt x="14627" y="1107"/>
                    <a:pt x="14604" y="1070"/>
                  </a:cubicBezTo>
                  <a:lnTo>
                    <a:pt x="14593" y="1048"/>
                  </a:lnTo>
                  <a:close/>
                  <a:moveTo>
                    <a:pt x="15441" y="1188"/>
                  </a:moveTo>
                  <a:cubicBezTo>
                    <a:pt x="15488" y="1188"/>
                    <a:pt x="15554" y="1224"/>
                    <a:pt x="15620" y="1238"/>
                  </a:cubicBezTo>
                  <a:cubicBezTo>
                    <a:pt x="15568" y="1283"/>
                    <a:pt x="15520" y="1304"/>
                    <a:pt x="15469" y="1304"/>
                  </a:cubicBezTo>
                  <a:cubicBezTo>
                    <a:pt x="15439" y="1304"/>
                    <a:pt x="15408" y="1297"/>
                    <a:pt x="15373" y="1283"/>
                  </a:cubicBezTo>
                  <a:cubicBezTo>
                    <a:pt x="15359" y="1320"/>
                    <a:pt x="15359" y="1354"/>
                    <a:pt x="15302" y="1354"/>
                  </a:cubicBezTo>
                  <a:cubicBezTo>
                    <a:pt x="15296" y="1356"/>
                    <a:pt x="15291" y="1357"/>
                    <a:pt x="15286" y="1357"/>
                  </a:cubicBezTo>
                  <a:cubicBezTo>
                    <a:pt x="15251" y="1357"/>
                    <a:pt x="15241" y="1317"/>
                    <a:pt x="15231" y="1297"/>
                  </a:cubicBezTo>
                  <a:cubicBezTo>
                    <a:pt x="15183" y="1309"/>
                    <a:pt x="15135" y="1331"/>
                    <a:pt x="15101" y="1343"/>
                  </a:cubicBezTo>
                  <a:cubicBezTo>
                    <a:pt x="15075" y="1368"/>
                    <a:pt x="15053" y="1380"/>
                    <a:pt x="15030" y="1402"/>
                  </a:cubicBezTo>
                  <a:lnTo>
                    <a:pt x="15018" y="1402"/>
                  </a:lnTo>
                  <a:lnTo>
                    <a:pt x="15030" y="1391"/>
                  </a:lnTo>
                  <a:cubicBezTo>
                    <a:pt x="15041" y="1380"/>
                    <a:pt x="15064" y="1354"/>
                    <a:pt x="15089" y="1343"/>
                  </a:cubicBezTo>
                  <a:cubicBezTo>
                    <a:pt x="15114" y="1310"/>
                    <a:pt x="15127" y="1256"/>
                    <a:pt x="15169" y="1256"/>
                  </a:cubicBezTo>
                  <a:cubicBezTo>
                    <a:pt x="15185" y="1256"/>
                    <a:pt x="15205" y="1264"/>
                    <a:pt x="15231" y="1283"/>
                  </a:cubicBezTo>
                  <a:lnTo>
                    <a:pt x="15373" y="1283"/>
                  </a:lnTo>
                  <a:cubicBezTo>
                    <a:pt x="15378" y="1210"/>
                    <a:pt x="15404" y="1188"/>
                    <a:pt x="15441" y="1188"/>
                  </a:cubicBezTo>
                  <a:close/>
                  <a:moveTo>
                    <a:pt x="12029" y="1375"/>
                  </a:moveTo>
                  <a:cubicBezTo>
                    <a:pt x="12034" y="1375"/>
                    <a:pt x="12043" y="1380"/>
                    <a:pt x="12050" y="1380"/>
                  </a:cubicBezTo>
                  <a:cubicBezTo>
                    <a:pt x="12073" y="1391"/>
                    <a:pt x="12073" y="1402"/>
                    <a:pt x="12061" y="1414"/>
                  </a:cubicBezTo>
                  <a:cubicBezTo>
                    <a:pt x="12056" y="1419"/>
                    <a:pt x="12050" y="1422"/>
                    <a:pt x="12044" y="1422"/>
                  </a:cubicBezTo>
                  <a:cubicBezTo>
                    <a:pt x="12038" y="1422"/>
                    <a:pt x="12032" y="1419"/>
                    <a:pt x="12025" y="1414"/>
                  </a:cubicBezTo>
                  <a:cubicBezTo>
                    <a:pt x="12002" y="1402"/>
                    <a:pt x="12002" y="1391"/>
                    <a:pt x="12025" y="1380"/>
                  </a:cubicBezTo>
                  <a:cubicBezTo>
                    <a:pt x="12025" y="1376"/>
                    <a:pt x="12026" y="1375"/>
                    <a:pt x="12029" y="1375"/>
                  </a:cubicBezTo>
                  <a:close/>
                  <a:moveTo>
                    <a:pt x="10818" y="1368"/>
                  </a:moveTo>
                  <a:cubicBezTo>
                    <a:pt x="10833" y="1380"/>
                    <a:pt x="10855" y="1391"/>
                    <a:pt x="10867" y="1402"/>
                  </a:cubicBezTo>
                  <a:cubicBezTo>
                    <a:pt x="10878" y="1414"/>
                    <a:pt x="10867" y="1425"/>
                    <a:pt x="10833" y="1425"/>
                  </a:cubicBezTo>
                  <a:cubicBezTo>
                    <a:pt x="10818" y="1425"/>
                    <a:pt x="10796" y="1414"/>
                    <a:pt x="10784" y="1391"/>
                  </a:cubicBezTo>
                  <a:cubicBezTo>
                    <a:pt x="10773" y="1380"/>
                    <a:pt x="10784" y="1368"/>
                    <a:pt x="10818" y="1368"/>
                  </a:cubicBezTo>
                  <a:close/>
                  <a:moveTo>
                    <a:pt x="14522" y="1414"/>
                  </a:moveTo>
                  <a:lnTo>
                    <a:pt x="14522" y="1439"/>
                  </a:lnTo>
                  <a:lnTo>
                    <a:pt x="14508" y="1425"/>
                  </a:lnTo>
                  <a:lnTo>
                    <a:pt x="14522" y="1414"/>
                  </a:lnTo>
                  <a:close/>
                  <a:moveTo>
                    <a:pt x="12758" y="1469"/>
                  </a:moveTo>
                  <a:cubicBezTo>
                    <a:pt x="12764" y="1469"/>
                    <a:pt x="12772" y="1470"/>
                    <a:pt x="12782" y="1473"/>
                  </a:cubicBezTo>
                  <a:cubicBezTo>
                    <a:pt x="12794" y="1473"/>
                    <a:pt x="12794" y="1473"/>
                    <a:pt x="12805" y="1485"/>
                  </a:cubicBezTo>
                  <a:lnTo>
                    <a:pt x="12748" y="1485"/>
                  </a:lnTo>
                  <a:cubicBezTo>
                    <a:pt x="12738" y="1477"/>
                    <a:pt x="12742" y="1469"/>
                    <a:pt x="12758" y="1469"/>
                  </a:cubicBezTo>
                  <a:close/>
                  <a:moveTo>
                    <a:pt x="20090" y="1283"/>
                  </a:moveTo>
                  <a:cubicBezTo>
                    <a:pt x="20149" y="1320"/>
                    <a:pt x="20138" y="1368"/>
                    <a:pt x="20101" y="1402"/>
                  </a:cubicBezTo>
                  <a:cubicBezTo>
                    <a:pt x="20090" y="1414"/>
                    <a:pt x="20090" y="1425"/>
                    <a:pt x="20101" y="1439"/>
                  </a:cubicBezTo>
                  <a:cubicBezTo>
                    <a:pt x="20112" y="1462"/>
                    <a:pt x="20127" y="1473"/>
                    <a:pt x="20127" y="1496"/>
                  </a:cubicBezTo>
                  <a:cubicBezTo>
                    <a:pt x="20078" y="1496"/>
                    <a:pt x="20112" y="1462"/>
                    <a:pt x="20090" y="1451"/>
                  </a:cubicBezTo>
                  <a:cubicBezTo>
                    <a:pt x="20090" y="1439"/>
                    <a:pt x="20078" y="1425"/>
                    <a:pt x="20078" y="1414"/>
                  </a:cubicBezTo>
                  <a:cubicBezTo>
                    <a:pt x="20067" y="1414"/>
                    <a:pt x="20090" y="1402"/>
                    <a:pt x="20090" y="1402"/>
                  </a:cubicBezTo>
                  <a:lnTo>
                    <a:pt x="20090" y="1283"/>
                  </a:lnTo>
                  <a:close/>
                  <a:moveTo>
                    <a:pt x="18174" y="1402"/>
                  </a:moveTo>
                  <a:lnTo>
                    <a:pt x="18174" y="1402"/>
                  </a:lnTo>
                  <a:cubicBezTo>
                    <a:pt x="18211" y="1425"/>
                    <a:pt x="18163" y="1439"/>
                    <a:pt x="18151" y="1451"/>
                  </a:cubicBezTo>
                  <a:cubicBezTo>
                    <a:pt x="18140" y="1473"/>
                    <a:pt x="18126" y="1496"/>
                    <a:pt x="18103" y="1510"/>
                  </a:cubicBezTo>
                  <a:cubicBezTo>
                    <a:pt x="18092" y="1510"/>
                    <a:pt x="18081" y="1496"/>
                    <a:pt x="18069" y="1485"/>
                  </a:cubicBezTo>
                  <a:cubicBezTo>
                    <a:pt x="18092" y="1473"/>
                    <a:pt x="18115" y="1462"/>
                    <a:pt x="18140" y="1451"/>
                  </a:cubicBezTo>
                  <a:cubicBezTo>
                    <a:pt x="18151" y="1425"/>
                    <a:pt x="18163" y="1414"/>
                    <a:pt x="18174" y="1402"/>
                  </a:cubicBezTo>
                  <a:close/>
                  <a:moveTo>
                    <a:pt x="21934" y="1581"/>
                  </a:moveTo>
                  <a:cubicBezTo>
                    <a:pt x="21918" y="1598"/>
                    <a:pt x="21893" y="1608"/>
                    <a:pt x="21868" y="1608"/>
                  </a:cubicBezTo>
                  <a:cubicBezTo>
                    <a:pt x="21859" y="1608"/>
                    <a:pt x="21850" y="1607"/>
                    <a:pt x="21841" y="1604"/>
                  </a:cubicBezTo>
                  <a:cubicBezTo>
                    <a:pt x="21875" y="1604"/>
                    <a:pt x="21900" y="1593"/>
                    <a:pt x="21934" y="1581"/>
                  </a:cubicBezTo>
                  <a:close/>
                  <a:moveTo>
                    <a:pt x="17229" y="1593"/>
                  </a:moveTo>
                  <a:lnTo>
                    <a:pt x="17241" y="1615"/>
                  </a:lnTo>
                  <a:cubicBezTo>
                    <a:pt x="17229" y="1615"/>
                    <a:pt x="17218" y="1604"/>
                    <a:pt x="17204" y="1604"/>
                  </a:cubicBezTo>
                  <a:lnTo>
                    <a:pt x="17229" y="1593"/>
                  </a:lnTo>
                  <a:close/>
                  <a:moveTo>
                    <a:pt x="19303" y="1425"/>
                  </a:moveTo>
                  <a:cubicBezTo>
                    <a:pt x="19310" y="1425"/>
                    <a:pt x="19319" y="1429"/>
                    <a:pt x="19332" y="1439"/>
                  </a:cubicBezTo>
                  <a:cubicBezTo>
                    <a:pt x="19309" y="1439"/>
                    <a:pt x="19287" y="1451"/>
                    <a:pt x="19275" y="1462"/>
                  </a:cubicBezTo>
                  <a:cubicBezTo>
                    <a:pt x="19250" y="1496"/>
                    <a:pt x="19250" y="1522"/>
                    <a:pt x="19275" y="1556"/>
                  </a:cubicBezTo>
                  <a:cubicBezTo>
                    <a:pt x="19298" y="1593"/>
                    <a:pt x="19369" y="1615"/>
                    <a:pt x="19346" y="1663"/>
                  </a:cubicBezTo>
                  <a:cubicBezTo>
                    <a:pt x="19322" y="1694"/>
                    <a:pt x="19282" y="1715"/>
                    <a:pt x="19248" y="1715"/>
                  </a:cubicBezTo>
                  <a:cubicBezTo>
                    <a:pt x="19231" y="1715"/>
                    <a:pt x="19216" y="1710"/>
                    <a:pt x="19204" y="1698"/>
                  </a:cubicBezTo>
                  <a:cubicBezTo>
                    <a:pt x="19096" y="1627"/>
                    <a:pt x="19250" y="1615"/>
                    <a:pt x="19261" y="1556"/>
                  </a:cubicBezTo>
                  <a:cubicBezTo>
                    <a:pt x="19204" y="1522"/>
                    <a:pt x="19204" y="1485"/>
                    <a:pt x="19261" y="1451"/>
                  </a:cubicBezTo>
                  <a:cubicBezTo>
                    <a:pt x="19280" y="1451"/>
                    <a:pt x="19285" y="1425"/>
                    <a:pt x="19303" y="1425"/>
                  </a:cubicBezTo>
                  <a:close/>
                  <a:moveTo>
                    <a:pt x="12316" y="0"/>
                  </a:moveTo>
                  <a:cubicBezTo>
                    <a:pt x="12258" y="0"/>
                    <a:pt x="12199" y="6"/>
                    <a:pt x="12144" y="6"/>
                  </a:cubicBezTo>
                  <a:cubicBezTo>
                    <a:pt x="11372" y="6"/>
                    <a:pt x="10599" y="12"/>
                    <a:pt x="9823" y="12"/>
                  </a:cubicBezTo>
                  <a:cubicBezTo>
                    <a:pt x="9435" y="12"/>
                    <a:pt x="9046" y="11"/>
                    <a:pt x="8656" y="6"/>
                  </a:cubicBezTo>
                  <a:cubicBezTo>
                    <a:pt x="8618" y="5"/>
                    <a:pt x="8580" y="5"/>
                    <a:pt x="8541" y="5"/>
                  </a:cubicBezTo>
                  <a:cubicBezTo>
                    <a:pt x="8029" y="5"/>
                    <a:pt x="7522" y="67"/>
                    <a:pt x="7018" y="67"/>
                  </a:cubicBezTo>
                  <a:cubicBezTo>
                    <a:pt x="6980" y="67"/>
                    <a:pt x="6943" y="66"/>
                    <a:pt x="6905" y="66"/>
                  </a:cubicBezTo>
                  <a:cubicBezTo>
                    <a:pt x="6492" y="60"/>
                    <a:pt x="6081" y="60"/>
                    <a:pt x="5670" y="60"/>
                  </a:cubicBezTo>
                  <a:cubicBezTo>
                    <a:pt x="5259" y="60"/>
                    <a:pt x="4848" y="60"/>
                    <a:pt x="4433" y="54"/>
                  </a:cubicBezTo>
                  <a:cubicBezTo>
                    <a:pt x="4271" y="54"/>
                    <a:pt x="4105" y="62"/>
                    <a:pt x="3940" y="62"/>
                  </a:cubicBezTo>
                  <a:cubicBezTo>
                    <a:pt x="3816" y="62"/>
                    <a:pt x="3692" y="58"/>
                    <a:pt x="3571" y="43"/>
                  </a:cubicBezTo>
                  <a:cubicBezTo>
                    <a:pt x="3433" y="25"/>
                    <a:pt x="3295" y="19"/>
                    <a:pt x="3157" y="19"/>
                  </a:cubicBezTo>
                  <a:cubicBezTo>
                    <a:pt x="3011" y="19"/>
                    <a:pt x="2865" y="26"/>
                    <a:pt x="2719" y="32"/>
                  </a:cubicBezTo>
                  <a:cubicBezTo>
                    <a:pt x="2365" y="43"/>
                    <a:pt x="2010" y="54"/>
                    <a:pt x="1655" y="54"/>
                  </a:cubicBezTo>
                  <a:cubicBezTo>
                    <a:pt x="1195" y="66"/>
                    <a:pt x="770" y="245"/>
                    <a:pt x="318" y="304"/>
                  </a:cubicBezTo>
                  <a:cubicBezTo>
                    <a:pt x="284" y="315"/>
                    <a:pt x="262" y="327"/>
                    <a:pt x="225" y="338"/>
                  </a:cubicBezTo>
                  <a:cubicBezTo>
                    <a:pt x="12" y="457"/>
                    <a:pt x="1" y="551"/>
                    <a:pt x="191" y="682"/>
                  </a:cubicBezTo>
                  <a:cubicBezTo>
                    <a:pt x="262" y="741"/>
                    <a:pt x="333" y="775"/>
                    <a:pt x="426" y="801"/>
                  </a:cubicBezTo>
                  <a:cubicBezTo>
                    <a:pt x="619" y="843"/>
                    <a:pt x="815" y="867"/>
                    <a:pt x="1006" y="867"/>
                  </a:cubicBezTo>
                  <a:cubicBezTo>
                    <a:pt x="1074" y="867"/>
                    <a:pt x="1141" y="864"/>
                    <a:pt x="1207" y="858"/>
                  </a:cubicBezTo>
                  <a:cubicBezTo>
                    <a:pt x="1224" y="856"/>
                    <a:pt x="1240" y="856"/>
                    <a:pt x="1256" y="856"/>
                  </a:cubicBezTo>
                  <a:cubicBezTo>
                    <a:pt x="1398" y="856"/>
                    <a:pt x="1514" y="897"/>
                    <a:pt x="1621" y="917"/>
                  </a:cubicBezTo>
                  <a:cubicBezTo>
                    <a:pt x="1777" y="946"/>
                    <a:pt x="1931" y="1006"/>
                    <a:pt x="2086" y="1006"/>
                  </a:cubicBezTo>
                  <a:cubicBezTo>
                    <a:pt x="2186" y="1006"/>
                    <a:pt x="2287" y="981"/>
                    <a:pt x="2390" y="906"/>
                  </a:cubicBezTo>
                  <a:cubicBezTo>
                    <a:pt x="2401" y="906"/>
                    <a:pt x="2447" y="943"/>
                    <a:pt x="2472" y="954"/>
                  </a:cubicBezTo>
                  <a:cubicBezTo>
                    <a:pt x="2484" y="943"/>
                    <a:pt x="2506" y="928"/>
                    <a:pt x="2518" y="928"/>
                  </a:cubicBezTo>
                  <a:cubicBezTo>
                    <a:pt x="2543" y="965"/>
                    <a:pt x="2484" y="943"/>
                    <a:pt x="2472" y="965"/>
                  </a:cubicBezTo>
                  <a:cubicBezTo>
                    <a:pt x="2543" y="1069"/>
                    <a:pt x="2604" y="1124"/>
                    <a:pt x="2676" y="1124"/>
                  </a:cubicBezTo>
                  <a:cubicBezTo>
                    <a:pt x="2710" y="1124"/>
                    <a:pt x="2748" y="1111"/>
                    <a:pt x="2790" y="1085"/>
                  </a:cubicBezTo>
                  <a:cubicBezTo>
                    <a:pt x="2898" y="1036"/>
                    <a:pt x="2992" y="1036"/>
                    <a:pt x="3085" y="999"/>
                  </a:cubicBezTo>
                  <a:lnTo>
                    <a:pt x="3111" y="999"/>
                  </a:lnTo>
                  <a:lnTo>
                    <a:pt x="3100" y="1014"/>
                  </a:lnTo>
                  <a:cubicBezTo>
                    <a:pt x="3100" y="1129"/>
                    <a:pt x="3176" y="1180"/>
                    <a:pt x="3305" y="1180"/>
                  </a:cubicBezTo>
                  <a:cubicBezTo>
                    <a:pt x="3318" y="1180"/>
                    <a:pt x="3332" y="1179"/>
                    <a:pt x="3346" y="1178"/>
                  </a:cubicBezTo>
                  <a:cubicBezTo>
                    <a:pt x="3436" y="1167"/>
                    <a:pt x="3524" y="1149"/>
                    <a:pt x="3613" y="1149"/>
                  </a:cubicBezTo>
                  <a:cubicBezTo>
                    <a:pt x="3702" y="1149"/>
                    <a:pt x="3791" y="1167"/>
                    <a:pt x="3880" y="1226"/>
                  </a:cubicBezTo>
                  <a:cubicBezTo>
                    <a:pt x="3906" y="1243"/>
                    <a:pt x="3940" y="1253"/>
                    <a:pt x="3975" y="1253"/>
                  </a:cubicBezTo>
                  <a:cubicBezTo>
                    <a:pt x="4035" y="1253"/>
                    <a:pt x="4093" y="1221"/>
                    <a:pt x="4093" y="1130"/>
                  </a:cubicBezTo>
                  <a:cubicBezTo>
                    <a:pt x="4085" y="1057"/>
                    <a:pt x="4115" y="1036"/>
                    <a:pt x="4158" y="1036"/>
                  </a:cubicBezTo>
                  <a:cubicBezTo>
                    <a:pt x="4191" y="1036"/>
                    <a:pt x="4232" y="1049"/>
                    <a:pt x="4269" y="1059"/>
                  </a:cubicBezTo>
                  <a:cubicBezTo>
                    <a:pt x="4317" y="872"/>
                    <a:pt x="4317" y="872"/>
                    <a:pt x="4589" y="872"/>
                  </a:cubicBezTo>
                  <a:cubicBezTo>
                    <a:pt x="4411" y="872"/>
                    <a:pt x="4328" y="954"/>
                    <a:pt x="4269" y="1070"/>
                  </a:cubicBezTo>
                  <a:cubicBezTo>
                    <a:pt x="4280" y="1141"/>
                    <a:pt x="4127" y="1238"/>
                    <a:pt x="4280" y="1272"/>
                  </a:cubicBezTo>
                  <a:cubicBezTo>
                    <a:pt x="4298" y="1276"/>
                    <a:pt x="4314" y="1278"/>
                    <a:pt x="4328" y="1278"/>
                  </a:cubicBezTo>
                  <a:cubicBezTo>
                    <a:pt x="4426" y="1278"/>
                    <a:pt x="4405" y="1170"/>
                    <a:pt x="4447" y="1107"/>
                  </a:cubicBezTo>
                  <a:cubicBezTo>
                    <a:pt x="4459" y="1096"/>
                    <a:pt x="4470" y="1085"/>
                    <a:pt x="4482" y="1059"/>
                  </a:cubicBezTo>
                  <a:cubicBezTo>
                    <a:pt x="4504" y="1048"/>
                    <a:pt x="4518" y="1048"/>
                    <a:pt x="4541" y="1036"/>
                  </a:cubicBezTo>
                  <a:lnTo>
                    <a:pt x="4541" y="1036"/>
                  </a:lnTo>
                  <a:cubicBezTo>
                    <a:pt x="4553" y="1070"/>
                    <a:pt x="4493" y="1048"/>
                    <a:pt x="4493" y="1070"/>
                  </a:cubicBezTo>
                  <a:cubicBezTo>
                    <a:pt x="4482" y="1119"/>
                    <a:pt x="4433" y="1190"/>
                    <a:pt x="4541" y="1201"/>
                  </a:cubicBezTo>
                  <a:cubicBezTo>
                    <a:pt x="4836" y="1238"/>
                    <a:pt x="5109" y="1354"/>
                    <a:pt x="5415" y="1354"/>
                  </a:cubicBezTo>
                  <a:cubicBezTo>
                    <a:pt x="5504" y="1354"/>
                    <a:pt x="5598" y="1335"/>
                    <a:pt x="5688" y="1335"/>
                  </a:cubicBezTo>
                  <a:cubicBezTo>
                    <a:pt x="5754" y="1335"/>
                    <a:pt x="5818" y="1345"/>
                    <a:pt x="5878" y="1380"/>
                  </a:cubicBezTo>
                  <a:cubicBezTo>
                    <a:pt x="5892" y="1384"/>
                    <a:pt x="5910" y="1387"/>
                    <a:pt x="5927" y="1387"/>
                  </a:cubicBezTo>
                  <a:cubicBezTo>
                    <a:pt x="5951" y="1387"/>
                    <a:pt x="5971" y="1382"/>
                    <a:pt x="5971" y="1368"/>
                  </a:cubicBezTo>
                  <a:cubicBezTo>
                    <a:pt x="5977" y="1246"/>
                    <a:pt x="6043" y="1221"/>
                    <a:pt x="6123" y="1221"/>
                  </a:cubicBezTo>
                  <a:cubicBezTo>
                    <a:pt x="6178" y="1221"/>
                    <a:pt x="6240" y="1233"/>
                    <a:pt x="6294" y="1233"/>
                  </a:cubicBezTo>
                  <a:cubicBezTo>
                    <a:pt x="6313" y="1233"/>
                    <a:pt x="6332" y="1231"/>
                    <a:pt x="6349" y="1226"/>
                  </a:cubicBezTo>
                  <a:cubicBezTo>
                    <a:pt x="6374" y="1212"/>
                    <a:pt x="6397" y="1190"/>
                    <a:pt x="6420" y="1178"/>
                  </a:cubicBezTo>
                  <a:lnTo>
                    <a:pt x="6420" y="1178"/>
                  </a:lnTo>
                  <a:cubicBezTo>
                    <a:pt x="6408" y="1201"/>
                    <a:pt x="6386" y="1212"/>
                    <a:pt x="6363" y="1238"/>
                  </a:cubicBezTo>
                  <a:cubicBezTo>
                    <a:pt x="6302" y="1370"/>
                    <a:pt x="6302" y="1405"/>
                    <a:pt x="6394" y="1405"/>
                  </a:cubicBezTo>
                  <a:cubicBezTo>
                    <a:pt x="6408" y="1405"/>
                    <a:pt x="6426" y="1404"/>
                    <a:pt x="6445" y="1402"/>
                  </a:cubicBezTo>
                  <a:cubicBezTo>
                    <a:pt x="6576" y="1380"/>
                    <a:pt x="6692" y="1354"/>
                    <a:pt x="6823" y="1331"/>
                  </a:cubicBezTo>
                  <a:cubicBezTo>
                    <a:pt x="6858" y="1318"/>
                    <a:pt x="6896" y="1304"/>
                    <a:pt x="6934" y="1304"/>
                  </a:cubicBezTo>
                  <a:cubicBezTo>
                    <a:pt x="6961" y="1304"/>
                    <a:pt x="6988" y="1311"/>
                    <a:pt x="7013" y="1331"/>
                  </a:cubicBezTo>
                  <a:cubicBezTo>
                    <a:pt x="7049" y="1362"/>
                    <a:pt x="7083" y="1376"/>
                    <a:pt x="7116" y="1376"/>
                  </a:cubicBezTo>
                  <a:cubicBezTo>
                    <a:pt x="7159" y="1376"/>
                    <a:pt x="7202" y="1354"/>
                    <a:pt x="7248" y="1320"/>
                  </a:cubicBezTo>
                  <a:cubicBezTo>
                    <a:pt x="7297" y="1380"/>
                    <a:pt x="7368" y="1414"/>
                    <a:pt x="7461" y="1439"/>
                  </a:cubicBezTo>
                  <a:cubicBezTo>
                    <a:pt x="7486" y="1445"/>
                    <a:pt x="7510" y="1447"/>
                    <a:pt x="7531" y="1447"/>
                  </a:cubicBezTo>
                  <a:cubicBezTo>
                    <a:pt x="7600" y="1447"/>
                    <a:pt x="7645" y="1417"/>
                    <a:pt x="7663" y="1343"/>
                  </a:cubicBezTo>
                  <a:cubicBezTo>
                    <a:pt x="7640" y="1331"/>
                    <a:pt x="7603" y="1320"/>
                    <a:pt x="7580" y="1309"/>
                  </a:cubicBezTo>
                  <a:cubicBezTo>
                    <a:pt x="7562" y="1290"/>
                    <a:pt x="7571" y="1279"/>
                    <a:pt x="7586" y="1279"/>
                  </a:cubicBezTo>
                  <a:cubicBezTo>
                    <a:pt x="7591" y="1279"/>
                    <a:pt x="7597" y="1280"/>
                    <a:pt x="7603" y="1283"/>
                  </a:cubicBezTo>
                  <a:cubicBezTo>
                    <a:pt x="7626" y="1297"/>
                    <a:pt x="7651" y="1320"/>
                    <a:pt x="7674" y="1343"/>
                  </a:cubicBezTo>
                  <a:cubicBezTo>
                    <a:pt x="7758" y="1350"/>
                    <a:pt x="7837" y="1427"/>
                    <a:pt x="7921" y="1427"/>
                  </a:cubicBezTo>
                  <a:cubicBezTo>
                    <a:pt x="7968" y="1427"/>
                    <a:pt x="8015" y="1403"/>
                    <a:pt x="8066" y="1331"/>
                  </a:cubicBezTo>
                  <a:cubicBezTo>
                    <a:pt x="8072" y="1323"/>
                    <a:pt x="8079" y="1319"/>
                    <a:pt x="8087" y="1319"/>
                  </a:cubicBezTo>
                  <a:cubicBezTo>
                    <a:pt x="8111" y="1319"/>
                    <a:pt x="8142" y="1349"/>
                    <a:pt x="8159" y="1368"/>
                  </a:cubicBezTo>
                  <a:cubicBezTo>
                    <a:pt x="8222" y="1408"/>
                    <a:pt x="8275" y="1441"/>
                    <a:pt x="8343" y="1441"/>
                  </a:cubicBezTo>
                  <a:cubicBezTo>
                    <a:pt x="8352" y="1441"/>
                    <a:pt x="8362" y="1441"/>
                    <a:pt x="8372" y="1439"/>
                  </a:cubicBezTo>
                  <a:cubicBezTo>
                    <a:pt x="8462" y="1426"/>
                    <a:pt x="8369" y="1308"/>
                    <a:pt x="8476" y="1308"/>
                  </a:cubicBezTo>
                  <a:cubicBezTo>
                    <a:pt x="8481" y="1308"/>
                    <a:pt x="8486" y="1308"/>
                    <a:pt x="8491" y="1309"/>
                  </a:cubicBezTo>
                  <a:cubicBezTo>
                    <a:pt x="8596" y="1320"/>
                    <a:pt x="8525" y="1439"/>
                    <a:pt x="8608" y="1462"/>
                  </a:cubicBezTo>
                  <a:cubicBezTo>
                    <a:pt x="8622" y="1465"/>
                    <a:pt x="8637" y="1467"/>
                    <a:pt x="8653" y="1467"/>
                  </a:cubicBezTo>
                  <a:cubicBezTo>
                    <a:pt x="8691" y="1467"/>
                    <a:pt x="8733" y="1459"/>
                    <a:pt x="8775" y="1451"/>
                  </a:cubicBezTo>
                  <a:cubicBezTo>
                    <a:pt x="8880" y="1439"/>
                    <a:pt x="8951" y="1380"/>
                    <a:pt x="9045" y="1343"/>
                  </a:cubicBezTo>
                  <a:cubicBezTo>
                    <a:pt x="9064" y="1334"/>
                    <a:pt x="9084" y="1328"/>
                    <a:pt x="9101" y="1328"/>
                  </a:cubicBezTo>
                  <a:cubicBezTo>
                    <a:pt x="9126" y="1328"/>
                    <a:pt x="9146" y="1340"/>
                    <a:pt x="9153" y="1368"/>
                  </a:cubicBezTo>
                  <a:cubicBezTo>
                    <a:pt x="9153" y="1391"/>
                    <a:pt x="9130" y="1414"/>
                    <a:pt x="9116" y="1439"/>
                  </a:cubicBezTo>
                  <a:cubicBezTo>
                    <a:pt x="9104" y="1451"/>
                    <a:pt x="9093" y="1462"/>
                    <a:pt x="9093" y="1462"/>
                  </a:cubicBezTo>
                  <a:lnTo>
                    <a:pt x="9116" y="1473"/>
                  </a:lnTo>
                  <a:cubicBezTo>
                    <a:pt x="9116" y="1473"/>
                    <a:pt x="9130" y="1473"/>
                    <a:pt x="9141" y="1462"/>
                  </a:cubicBezTo>
                  <a:cubicBezTo>
                    <a:pt x="9207" y="1473"/>
                    <a:pt x="9278" y="1497"/>
                    <a:pt x="9344" y="1497"/>
                  </a:cubicBezTo>
                  <a:cubicBezTo>
                    <a:pt x="9410" y="1497"/>
                    <a:pt x="9472" y="1473"/>
                    <a:pt x="9519" y="1391"/>
                  </a:cubicBezTo>
                  <a:cubicBezTo>
                    <a:pt x="9538" y="1359"/>
                    <a:pt x="9578" y="1348"/>
                    <a:pt x="9621" y="1348"/>
                  </a:cubicBezTo>
                  <a:cubicBezTo>
                    <a:pt x="9658" y="1348"/>
                    <a:pt x="9699" y="1356"/>
                    <a:pt x="9732" y="1368"/>
                  </a:cubicBezTo>
                  <a:cubicBezTo>
                    <a:pt x="9732" y="1414"/>
                    <a:pt x="9601" y="1473"/>
                    <a:pt x="9672" y="1485"/>
                  </a:cubicBezTo>
                  <a:cubicBezTo>
                    <a:pt x="9747" y="1500"/>
                    <a:pt x="9821" y="1505"/>
                    <a:pt x="9897" y="1505"/>
                  </a:cubicBezTo>
                  <a:cubicBezTo>
                    <a:pt x="10001" y="1505"/>
                    <a:pt x="10106" y="1496"/>
                    <a:pt x="10217" y="1496"/>
                  </a:cubicBezTo>
                  <a:cubicBezTo>
                    <a:pt x="10217" y="1496"/>
                    <a:pt x="10228" y="1425"/>
                    <a:pt x="10228" y="1402"/>
                  </a:cubicBezTo>
                  <a:lnTo>
                    <a:pt x="10217" y="1380"/>
                  </a:lnTo>
                  <a:lnTo>
                    <a:pt x="10240" y="1391"/>
                  </a:lnTo>
                  <a:cubicBezTo>
                    <a:pt x="10276" y="1414"/>
                    <a:pt x="10322" y="1439"/>
                    <a:pt x="10359" y="1462"/>
                  </a:cubicBezTo>
                  <a:cubicBezTo>
                    <a:pt x="10369" y="1493"/>
                    <a:pt x="10380" y="1546"/>
                    <a:pt x="10436" y="1546"/>
                  </a:cubicBezTo>
                  <a:cubicBezTo>
                    <a:pt x="10441" y="1546"/>
                    <a:pt x="10446" y="1545"/>
                    <a:pt x="10452" y="1544"/>
                  </a:cubicBezTo>
                  <a:cubicBezTo>
                    <a:pt x="10464" y="1544"/>
                    <a:pt x="10489" y="1522"/>
                    <a:pt x="10501" y="1510"/>
                  </a:cubicBezTo>
                  <a:cubicBezTo>
                    <a:pt x="10501" y="1451"/>
                    <a:pt x="10441" y="1451"/>
                    <a:pt x="10393" y="1439"/>
                  </a:cubicBezTo>
                  <a:cubicBezTo>
                    <a:pt x="10421" y="1424"/>
                    <a:pt x="10446" y="1417"/>
                    <a:pt x="10469" y="1417"/>
                  </a:cubicBezTo>
                  <a:cubicBezTo>
                    <a:pt x="10504" y="1417"/>
                    <a:pt x="10536" y="1433"/>
                    <a:pt x="10572" y="1462"/>
                  </a:cubicBezTo>
                  <a:cubicBezTo>
                    <a:pt x="10660" y="1541"/>
                    <a:pt x="10760" y="1579"/>
                    <a:pt x="10852" y="1579"/>
                  </a:cubicBezTo>
                  <a:cubicBezTo>
                    <a:pt x="10981" y="1579"/>
                    <a:pt x="11096" y="1506"/>
                    <a:pt x="11151" y="1368"/>
                  </a:cubicBezTo>
                  <a:cubicBezTo>
                    <a:pt x="11160" y="1365"/>
                    <a:pt x="11169" y="1364"/>
                    <a:pt x="11178" y="1364"/>
                  </a:cubicBezTo>
                  <a:cubicBezTo>
                    <a:pt x="11252" y="1364"/>
                    <a:pt x="11313" y="1452"/>
                    <a:pt x="11384" y="1452"/>
                  </a:cubicBezTo>
                  <a:cubicBezTo>
                    <a:pt x="11414" y="1452"/>
                    <a:pt x="11447" y="1436"/>
                    <a:pt x="11483" y="1391"/>
                  </a:cubicBezTo>
                  <a:cubicBezTo>
                    <a:pt x="11471" y="1380"/>
                    <a:pt x="11457" y="1368"/>
                    <a:pt x="11446" y="1354"/>
                  </a:cubicBezTo>
                  <a:cubicBezTo>
                    <a:pt x="11452" y="1353"/>
                    <a:pt x="11457" y="1352"/>
                    <a:pt x="11461" y="1352"/>
                  </a:cubicBezTo>
                  <a:cubicBezTo>
                    <a:pt x="11489" y="1352"/>
                    <a:pt x="11474" y="1381"/>
                    <a:pt x="11494" y="1391"/>
                  </a:cubicBezTo>
                  <a:cubicBezTo>
                    <a:pt x="11524" y="1430"/>
                    <a:pt x="11566" y="1439"/>
                    <a:pt x="11613" y="1439"/>
                  </a:cubicBezTo>
                  <a:cubicBezTo>
                    <a:pt x="11647" y="1439"/>
                    <a:pt x="11684" y="1434"/>
                    <a:pt x="11720" y="1434"/>
                  </a:cubicBezTo>
                  <a:cubicBezTo>
                    <a:pt x="11752" y="1434"/>
                    <a:pt x="11783" y="1438"/>
                    <a:pt x="11812" y="1451"/>
                  </a:cubicBezTo>
                  <a:cubicBezTo>
                    <a:pt x="11741" y="1510"/>
                    <a:pt x="11624" y="1533"/>
                    <a:pt x="11684" y="1627"/>
                  </a:cubicBezTo>
                  <a:cubicBezTo>
                    <a:pt x="11704" y="1658"/>
                    <a:pt x="11732" y="1669"/>
                    <a:pt x="11762" y="1669"/>
                  </a:cubicBezTo>
                  <a:cubicBezTo>
                    <a:pt x="11800" y="1669"/>
                    <a:pt x="11843" y="1652"/>
                    <a:pt x="11883" y="1638"/>
                  </a:cubicBezTo>
                  <a:cubicBezTo>
                    <a:pt x="11913" y="1629"/>
                    <a:pt x="11950" y="1612"/>
                    <a:pt x="11975" y="1612"/>
                  </a:cubicBezTo>
                  <a:cubicBezTo>
                    <a:pt x="11981" y="1612"/>
                    <a:pt x="11986" y="1613"/>
                    <a:pt x="11991" y="1615"/>
                  </a:cubicBezTo>
                  <a:cubicBezTo>
                    <a:pt x="12043" y="1640"/>
                    <a:pt x="12090" y="1650"/>
                    <a:pt x="12134" y="1650"/>
                  </a:cubicBezTo>
                  <a:cubicBezTo>
                    <a:pt x="12260" y="1650"/>
                    <a:pt x="12356" y="1567"/>
                    <a:pt x="12450" y="1496"/>
                  </a:cubicBezTo>
                  <a:cubicBezTo>
                    <a:pt x="12476" y="1485"/>
                    <a:pt x="12498" y="1473"/>
                    <a:pt x="12521" y="1451"/>
                  </a:cubicBezTo>
                  <a:lnTo>
                    <a:pt x="12547" y="1439"/>
                  </a:lnTo>
                  <a:lnTo>
                    <a:pt x="12547" y="1439"/>
                  </a:lnTo>
                  <a:lnTo>
                    <a:pt x="12535" y="1462"/>
                  </a:lnTo>
                  <a:cubicBezTo>
                    <a:pt x="12510" y="1473"/>
                    <a:pt x="12487" y="1485"/>
                    <a:pt x="12464" y="1510"/>
                  </a:cubicBezTo>
                  <a:cubicBezTo>
                    <a:pt x="12464" y="1611"/>
                    <a:pt x="12509" y="1663"/>
                    <a:pt x="12609" y="1663"/>
                  </a:cubicBezTo>
                  <a:cubicBezTo>
                    <a:pt x="12636" y="1663"/>
                    <a:pt x="12666" y="1659"/>
                    <a:pt x="12700" y="1652"/>
                  </a:cubicBezTo>
                  <a:cubicBezTo>
                    <a:pt x="12936" y="1604"/>
                    <a:pt x="13066" y="1451"/>
                    <a:pt x="13043" y="1260"/>
                  </a:cubicBezTo>
                  <a:cubicBezTo>
                    <a:pt x="13032" y="1212"/>
                    <a:pt x="12947" y="1167"/>
                    <a:pt x="13055" y="1107"/>
                  </a:cubicBezTo>
                  <a:cubicBezTo>
                    <a:pt x="13059" y="1196"/>
                    <a:pt x="13084" y="1223"/>
                    <a:pt x="13118" y="1223"/>
                  </a:cubicBezTo>
                  <a:cubicBezTo>
                    <a:pt x="13168" y="1223"/>
                    <a:pt x="13240" y="1165"/>
                    <a:pt x="13297" y="1165"/>
                  </a:cubicBezTo>
                  <a:cubicBezTo>
                    <a:pt x="13304" y="1165"/>
                    <a:pt x="13310" y="1165"/>
                    <a:pt x="13316" y="1167"/>
                  </a:cubicBezTo>
                  <a:cubicBezTo>
                    <a:pt x="13327" y="1212"/>
                    <a:pt x="13290" y="1238"/>
                    <a:pt x="13268" y="1260"/>
                  </a:cubicBezTo>
                  <a:cubicBezTo>
                    <a:pt x="13126" y="1354"/>
                    <a:pt x="13148" y="1522"/>
                    <a:pt x="13018" y="1615"/>
                  </a:cubicBezTo>
                  <a:cubicBezTo>
                    <a:pt x="13006" y="1627"/>
                    <a:pt x="13032" y="1663"/>
                    <a:pt x="13043" y="1698"/>
                  </a:cubicBezTo>
                  <a:cubicBezTo>
                    <a:pt x="13085" y="1687"/>
                    <a:pt x="13125" y="1683"/>
                    <a:pt x="13164" y="1683"/>
                  </a:cubicBezTo>
                  <a:cubicBezTo>
                    <a:pt x="13249" y="1683"/>
                    <a:pt x="13332" y="1701"/>
                    <a:pt x="13421" y="1709"/>
                  </a:cubicBezTo>
                  <a:cubicBezTo>
                    <a:pt x="13425" y="1711"/>
                    <a:pt x="13430" y="1711"/>
                    <a:pt x="13435" y="1711"/>
                  </a:cubicBezTo>
                  <a:cubicBezTo>
                    <a:pt x="13465" y="1711"/>
                    <a:pt x="13489" y="1673"/>
                    <a:pt x="13469" y="1663"/>
                  </a:cubicBezTo>
                  <a:cubicBezTo>
                    <a:pt x="13279" y="1556"/>
                    <a:pt x="13480" y="1522"/>
                    <a:pt x="13529" y="1485"/>
                  </a:cubicBezTo>
                  <a:cubicBezTo>
                    <a:pt x="13645" y="1391"/>
                    <a:pt x="13824" y="1414"/>
                    <a:pt x="14037" y="1368"/>
                  </a:cubicBezTo>
                  <a:lnTo>
                    <a:pt x="14037" y="1368"/>
                  </a:lnTo>
                  <a:cubicBezTo>
                    <a:pt x="13906" y="1462"/>
                    <a:pt x="13883" y="1556"/>
                    <a:pt x="13858" y="1652"/>
                  </a:cubicBezTo>
                  <a:cubicBezTo>
                    <a:pt x="13836" y="1732"/>
                    <a:pt x="13870" y="1762"/>
                    <a:pt x="13927" y="1762"/>
                  </a:cubicBezTo>
                  <a:cubicBezTo>
                    <a:pt x="13961" y="1762"/>
                    <a:pt x="14003" y="1751"/>
                    <a:pt x="14048" y="1734"/>
                  </a:cubicBezTo>
                  <a:cubicBezTo>
                    <a:pt x="14054" y="1746"/>
                    <a:pt x="14062" y="1751"/>
                    <a:pt x="14069" y="1751"/>
                  </a:cubicBezTo>
                  <a:cubicBezTo>
                    <a:pt x="14076" y="1751"/>
                    <a:pt x="14082" y="1746"/>
                    <a:pt x="14082" y="1734"/>
                  </a:cubicBezTo>
                  <a:lnTo>
                    <a:pt x="14071" y="1723"/>
                  </a:lnTo>
                  <a:cubicBezTo>
                    <a:pt x="14071" y="1686"/>
                    <a:pt x="14082" y="1638"/>
                    <a:pt x="14119" y="1615"/>
                  </a:cubicBezTo>
                  <a:cubicBezTo>
                    <a:pt x="14142" y="1604"/>
                    <a:pt x="14167" y="1581"/>
                    <a:pt x="14190" y="1556"/>
                  </a:cubicBezTo>
                  <a:cubicBezTo>
                    <a:pt x="14194" y="1553"/>
                    <a:pt x="14199" y="1553"/>
                    <a:pt x="14203" y="1553"/>
                  </a:cubicBezTo>
                  <a:cubicBezTo>
                    <a:pt x="14220" y="1553"/>
                    <a:pt x="14233" y="1570"/>
                    <a:pt x="14213" y="1581"/>
                  </a:cubicBezTo>
                  <a:cubicBezTo>
                    <a:pt x="14190" y="1604"/>
                    <a:pt x="14153" y="1604"/>
                    <a:pt x="14130" y="1615"/>
                  </a:cubicBezTo>
                  <a:cubicBezTo>
                    <a:pt x="14161" y="1675"/>
                    <a:pt x="14191" y="1717"/>
                    <a:pt x="14240" y="1717"/>
                  </a:cubicBezTo>
                  <a:cubicBezTo>
                    <a:pt x="14267" y="1717"/>
                    <a:pt x="14301" y="1704"/>
                    <a:pt x="14343" y="1675"/>
                  </a:cubicBezTo>
                  <a:cubicBezTo>
                    <a:pt x="14425" y="1615"/>
                    <a:pt x="14496" y="1544"/>
                    <a:pt x="14556" y="1462"/>
                  </a:cubicBezTo>
                  <a:cubicBezTo>
                    <a:pt x="14604" y="1451"/>
                    <a:pt x="14638" y="1425"/>
                    <a:pt x="14686" y="1402"/>
                  </a:cubicBezTo>
                  <a:cubicBezTo>
                    <a:pt x="14911" y="1425"/>
                    <a:pt x="14851" y="1556"/>
                    <a:pt x="14851" y="1675"/>
                  </a:cubicBezTo>
                  <a:cubicBezTo>
                    <a:pt x="14840" y="1709"/>
                    <a:pt x="14780" y="1794"/>
                    <a:pt x="14899" y="1794"/>
                  </a:cubicBezTo>
                  <a:cubicBezTo>
                    <a:pt x="14907" y="1795"/>
                    <a:pt x="14915" y="1796"/>
                    <a:pt x="14923" y="1796"/>
                  </a:cubicBezTo>
                  <a:cubicBezTo>
                    <a:pt x="14992" y="1796"/>
                    <a:pt x="15039" y="1749"/>
                    <a:pt x="15018" y="1675"/>
                  </a:cubicBezTo>
                  <a:lnTo>
                    <a:pt x="15004" y="1663"/>
                  </a:lnTo>
                  <a:lnTo>
                    <a:pt x="15030" y="1663"/>
                  </a:lnTo>
                  <a:cubicBezTo>
                    <a:pt x="15100" y="1752"/>
                    <a:pt x="15149" y="1796"/>
                    <a:pt x="15188" y="1796"/>
                  </a:cubicBezTo>
                  <a:cubicBezTo>
                    <a:pt x="15222" y="1796"/>
                    <a:pt x="15249" y="1763"/>
                    <a:pt x="15277" y="1698"/>
                  </a:cubicBezTo>
                  <a:cubicBezTo>
                    <a:pt x="15314" y="1638"/>
                    <a:pt x="15314" y="1581"/>
                    <a:pt x="15419" y="1581"/>
                  </a:cubicBezTo>
                  <a:cubicBezTo>
                    <a:pt x="15435" y="1578"/>
                    <a:pt x="15449" y="1576"/>
                    <a:pt x="15461" y="1576"/>
                  </a:cubicBezTo>
                  <a:cubicBezTo>
                    <a:pt x="15541" y="1576"/>
                    <a:pt x="15518" y="1646"/>
                    <a:pt x="15538" y="1698"/>
                  </a:cubicBezTo>
                  <a:cubicBezTo>
                    <a:pt x="15549" y="1757"/>
                    <a:pt x="15620" y="1780"/>
                    <a:pt x="15691" y="1780"/>
                  </a:cubicBezTo>
                  <a:cubicBezTo>
                    <a:pt x="15762" y="1780"/>
                    <a:pt x="15785" y="1734"/>
                    <a:pt x="15810" y="1686"/>
                  </a:cubicBezTo>
                  <a:cubicBezTo>
                    <a:pt x="15844" y="1686"/>
                    <a:pt x="15893" y="1675"/>
                    <a:pt x="15927" y="1675"/>
                  </a:cubicBezTo>
                  <a:cubicBezTo>
                    <a:pt x="15927" y="1723"/>
                    <a:pt x="15856" y="1780"/>
                    <a:pt x="15927" y="1817"/>
                  </a:cubicBezTo>
                  <a:cubicBezTo>
                    <a:pt x="15941" y="1825"/>
                    <a:pt x="15957" y="1829"/>
                    <a:pt x="15973" y="1829"/>
                  </a:cubicBezTo>
                  <a:cubicBezTo>
                    <a:pt x="16020" y="1829"/>
                    <a:pt x="16069" y="1796"/>
                    <a:pt x="16105" y="1768"/>
                  </a:cubicBezTo>
                  <a:cubicBezTo>
                    <a:pt x="16176" y="1698"/>
                    <a:pt x="16165" y="1439"/>
                    <a:pt x="16083" y="1414"/>
                  </a:cubicBezTo>
                  <a:cubicBezTo>
                    <a:pt x="16055" y="1406"/>
                    <a:pt x="16030" y="1403"/>
                    <a:pt x="16008" y="1403"/>
                  </a:cubicBezTo>
                  <a:cubicBezTo>
                    <a:pt x="15900" y="1403"/>
                    <a:pt x="15860" y="1487"/>
                    <a:pt x="15810" y="1556"/>
                  </a:cubicBezTo>
                  <a:cubicBezTo>
                    <a:pt x="15785" y="1593"/>
                    <a:pt x="15785" y="1627"/>
                    <a:pt x="15762" y="1663"/>
                  </a:cubicBezTo>
                  <a:cubicBezTo>
                    <a:pt x="15714" y="1496"/>
                    <a:pt x="15810" y="1402"/>
                    <a:pt x="15986" y="1309"/>
                  </a:cubicBezTo>
                  <a:cubicBezTo>
                    <a:pt x="16036" y="1282"/>
                    <a:pt x="16084" y="1274"/>
                    <a:pt x="16130" y="1274"/>
                  </a:cubicBezTo>
                  <a:cubicBezTo>
                    <a:pt x="16201" y="1274"/>
                    <a:pt x="16268" y="1292"/>
                    <a:pt x="16337" y="1292"/>
                  </a:cubicBezTo>
                  <a:cubicBezTo>
                    <a:pt x="16361" y="1292"/>
                    <a:pt x="16387" y="1290"/>
                    <a:pt x="16412" y="1283"/>
                  </a:cubicBezTo>
                  <a:lnTo>
                    <a:pt x="16412" y="1283"/>
                  </a:lnTo>
                  <a:cubicBezTo>
                    <a:pt x="16366" y="1331"/>
                    <a:pt x="16281" y="1343"/>
                    <a:pt x="16259" y="1425"/>
                  </a:cubicBezTo>
                  <a:cubicBezTo>
                    <a:pt x="16236" y="1510"/>
                    <a:pt x="16154" y="1604"/>
                    <a:pt x="16307" y="1663"/>
                  </a:cubicBezTo>
                  <a:cubicBezTo>
                    <a:pt x="16331" y="1672"/>
                    <a:pt x="16351" y="1675"/>
                    <a:pt x="16370" y="1675"/>
                  </a:cubicBezTo>
                  <a:cubicBezTo>
                    <a:pt x="16451" y="1675"/>
                    <a:pt x="16482" y="1602"/>
                    <a:pt x="16531" y="1544"/>
                  </a:cubicBezTo>
                  <a:cubicBezTo>
                    <a:pt x="16569" y="1500"/>
                    <a:pt x="16615" y="1455"/>
                    <a:pt x="16674" y="1455"/>
                  </a:cubicBezTo>
                  <a:cubicBezTo>
                    <a:pt x="16709" y="1455"/>
                    <a:pt x="16748" y="1470"/>
                    <a:pt x="16792" y="1510"/>
                  </a:cubicBezTo>
                  <a:cubicBezTo>
                    <a:pt x="16755" y="1593"/>
                    <a:pt x="16591" y="1510"/>
                    <a:pt x="16591" y="1615"/>
                  </a:cubicBezTo>
                  <a:cubicBezTo>
                    <a:pt x="16601" y="1679"/>
                    <a:pt x="16641" y="1725"/>
                    <a:pt x="16726" y="1725"/>
                  </a:cubicBezTo>
                  <a:cubicBezTo>
                    <a:pt x="16735" y="1725"/>
                    <a:pt x="16745" y="1724"/>
                    <a:pt x="16755" y="1723"/>
                  </a:cubicBezTo>
                  <a:cubicBezTo>
                    <a:pt x="16767" y="1709"/>
                    <a:pt x="16767" y="1686"/>
                    <a:pt x="16778" y="1675"/>
                  </a:cubicBezTo>
                  <a:lnTo>
                    <a:pt x="16778" y="1675"/>
                  </a:lnTo>
                  <a:cubicBezTo>
                    <a:pt x="16826" y="1698"/>
                    <a:pt x="16767" y="1709"/>
                    <a:pt x="16767" y="1723"/>
                  </a:cubicBezTo>
                  <a:cubicBezTo>
                    <a:pt x="16767" y="1800"/>
                    <a:pt x="16783" y="1857"/>
                    <a:pt x="16837" y="1857"/>
                  </a:cubicBezTo>
                  <a:cubicBezTo>
                    <a:pt x="16866" y="1857"/>
                    <a:pt x="16904" y="1841"/>
                    <a:pt x="16957" y="1805"/>
                  </a:cubicBezTo>
                  <a:cubicBezTo>
                    <a:pt x="17028" y="1757"/>
                    <a:pt x="17099" y="1686"/>
                    <a:pt x="17170" y="1627"/>
                  </a:cubicBezTo>
                  <a:cubicBezTo>
                    <a:pt x="17180" y="1638"/>
                    <a:pt x="17193" y="1645"/>
                    <a:pt x="17207" y="1645"/>
                  </a:cubicBezTo>
                  <a:cubicBezTo>
                    <a:pt x="17223" y="1645"/>
                    <a:pt x="17239" y="1635"/>
                    <a:pt x="17252" y="1615"/>
                  </a:cubicBezTo>
                  <a:cubicBezTo>
                    <a:pt x="17502" y="1615"/>
                    <a:pt x="17487" y="1615"/>
                    <a:pt x="17453" y="1425"/>
                  </a:cubicBezTo>
                  <a:cubicBezTo>
                    <a:pt x="17442" y="1331"/>
                    <a:pt x="17453" y="1238"/>
                    <a:pt x="17595" y="1212"/>
                  </a:cubicBezTo>
                  <a:cubicBezTo>
                    <a:pt x="17726" y="1320"/>
                    <a:pt x="17678" y="1462"/>
                    <a:pt x="17797" y="1556"/>
                  </a:cubicBezTo>
                  <a:cubicBezTo>
                    <a:pt x="17808" y="1473"/>
                    <a:pt x="17808" y="1391"/>
                    <a:pt x="17819" y="1272"/>
                  </a:cubicBezTo>
                  <a:cubicBezTo>
                    <a:pt x="17856" y="1331"/>
                    <a:pt x="18069" y="1260"/>
                    <a:pt x="17913" y="1402"/>
                  </a:cubicBezTo>
                  <a:cubicBezTo>
                    <a:pt x="17868" y="1451"/>
                    <a:pt x="17842" y="1510"/>
                    <a:pt x="17808" y="1567"/>
                  </a:cubicBezTo>
                  <a:cubicBezTo>
                    <a:pt x="17818" y="1629"/>
                    <a:pt x="17828" y="1702"/>
                    <a:pt x="17735" y="1702"/>
                  </a:cubicBezTo>
                  <a:cubicBezTo>
                    <a:pt x="17722" y="1702"/>
                    <a:pt x="17707" y="1701"/>
                    <a:pt x="17689" y="1698"/>
                  </a:cubicBezTo>
                  <a:cubicBezTo>
                    <a:pt x="17660" y="1694"/>
                    <a:pt x="17632" y="1690"/>
                    <a:pt x="17607" y="1690"/>
                  </a:cubicBezTo>
                  <a:cubicBezTo>
                    <a:pt x="17553" y="1690"/>
                    <a:pt x="17517" y="1708"/>
                    <a:pt x="17524" y="1780"/>
                  </a:cubicBezTo>
                  <a:cubicBezTo>
                    <a:pt x="17538" y="1839"/>
                    <a:pt x="17581" y="1862"/>
                    <a:pt x="17633" y="1862"/>
                  </a:cubicBezTo>
                  <a:cubicBezTo>
                    <a:pt x="17665" y="1862"/>
                    <a:pt x="17701" y="1854"/>
                    <a:pt x="17737" y="1839"/>
                  </a:cubicBezTo>
                  <a:cubicBezTo>
                    <a:pt x="17842" y="1805"/>
                    <a:pt x="17939" y="1757"/>
                    <a:pt x="18044" y="1723"/>
                  </a:cubicBezTo>
                  <a:cubicBezTo>
                    <a:pt x="18079" y="1708"/>
                    <a:pt x="18122" y="1690"/>
                    <a:pt x="18161" y="1690"/>
                  </a:cubicBezTo>
                  <a:cubicBezTo>
                    <a:pt x="18189" y="1690"/>
                    <a:pt x="18214" y="1699"/>
                    <a:pt x="18234" y="1723"/>
                  </a:cubicBezTo>
                  <a:cubicBezTo>
                    <a:pt x="18266" y="1766"/>
                    <a:pt x="18296" y="1781"/>
                    <a:pt x="18327" y="1781"/>
                  </a:cubicBezTo>
                  <a:cubicBezTo>
                    <a:pt x="18364" y="1781"/>
                    <a:pt x="18402" y="1759"/>
                    <a:pt x="18447" y="1734"/>
                  </a:cubicBezTo>
                  <a:cubicBezTo>
                    <a:pt x="18489" y="1713"/>
                    <a:pt x="18522" y="1704"/>
                    <a:pt x="18548" y="1704"/>
                  </a:cubicBezTo>
                  <a:cubicBezTo>
                    <a:pt x="18606" y="1704"/>
                    <a:pt x="18623" y="1755"/>
                    <a:pt x="18623" y="1828"/>
                  </a:cubicBezTo>
                  <a:cubicBezTo>
                    <a:pt x="18611" y="1839"/>
                    <a:pt x="18611" y="1839"/>
                    <a:pt x="18600" y="1851"/>
                  </a:cubicBezTo>
                  <a:lnTo>
                    <a:pt x="18623" y="1865"/>
                  </a:lnTo>
                  <a:cubicBezTo>
                    <a:pt x="18623" y="1865"/>
                    <a:pt x="18637" y="1851"/>
                    <a:pt x="18648" y="1851"/>
                  </a:cubicBezTo>
                  <a:cubicBezTo>
                    <a:pt x="18682" y="1839"/>
                    <a:pt x="18730" y="1839"/>
                    <a:pt x="18779" y="1839"/>
                  </a:cubicBezTo>
                  <a:cubicBezTo>
                    <a:pt x="18790" y="1768"/>
                    <a:pt x="18719" y="1686"/>
                    <a:pt x="18764" y="1615"/>
                  </a:cubicBezTo>
                  <a:cubicBezTo>
                    <a:pt x="18719" y="1604"/>
                    <a:pt x="18671" y="1604"/>
                    <a:pt x="18637" y="1556"/>
                  </a:cubicBezTo>
                  <a:cubicBezTo>
                    <a:pt x="18560" y="1556"/>
                    <a:pt x="18493" y="1511"/>
                    <a:pt x="18403" y="1511"/>
                  </a:cubicBezTo>
                  <a:cubicBezTo>
                    <a:pt x="18379" y="1511"/>
                    <a:pt x="18354" y="1514"/>
                    <a:pt x="18327" y="1522"/>
                  </a:cubicBezTo>
                  <a:cubicBezTo>
                    <a:pt x="18518" y="1368"/>
                    <a:pt x="18742" y="1343"/>
                    <a:pt x="18977" y="1331"/>
                  </a:cubicBezTo>
                  <a:lnTo>
                    <a:pt x="19003" y="1331"/>
                  </a:lnTo>
                  <a:lnTo>
                    <a:pt x="18991" y="1343"/>
                  </a:lnTo>
                  <a:cubicBezTo>
                    <a:pt x="18935" y="1399"/>
                    <a:pt x="18907" y="1479"/>
                    <a:pt x="18815" y="1479"/>
                  </a:cubicBezTo>
                  <a:cubicBezTo>
                    <a:pt x="18792" y="1479"/>
                    <a:pt x="18764" y="1474"/>
                    <a:pt x="18730" y="1462"/>
                  </a:cubicBezTo>
                  <a:cubicBezTo>
                    <a:pt x="18724" y="1461"/>
                    <a:pt x="18718" y="1460"/>
                    <a:pt x="18713" y="1460"/>
                  </a:cubicBezTo>
                  <a:cubicBezTo>
                    <a:pt x="18664" y="1460"/>
                    <a:pt x="18638" y="1502"/>
                    <a:pt x="18648" y="1556"/>
                  </a:cubicBezTo>
                  <a:cubicBezTo>
                    <a:pt x="18682" y="1581"/>
                    <a:pt x="18730" y="1593"/>
                    <a:pt x="18779" y="1615"/>
                  </a:cubicBezTo>
                  <a:cubicBezTo>
                    <a:pt x="18790" y="1617"/>
                    <a:pt x="18801" y="1617"/>
                    <a:pt x="18811" y="1617"/>
                  </a:cubicBezTo>
                  <a:cubicBezTo>
                    <a:pt x="18877" y="1617"/>
                    <a:pt x="18928" y="1589"/>
                    <a:pt x="18977" y="1567"/>
                  </a:cubicBezTo>
                  <a:lnTo>
                    <a:pt x="18977" y="1567"/>
                  </a:lnTo>
                  <a:cubicBezTo>
                    <a:pt x="18943" y="1675"/>
                    <a:pt x="19037" y="1839"/>
                    <a:pt x="18779" y="1839"/>
                  </a:cubicBezTo>
                  <a:cubicBezTo>
                    <a:pt x="18852" y="1863"/>
                    <a:pt x="18937" y="1873"/>
                    <a:pt x="19026" y="1873"/>
                  </a:cubicBezTo>
                  <a:cubicBezTo>
                    <a:pt x="19307" y="1873"/>
                    <a:pt x="19624" y="1766"/>
                    <a:pt x="19724" y="1604"/>
                  </a:cubicBezTo>
                  <a:cubicBezTo>
                    <a:pt x="19735" y="1581"/>
                    <a:pt x="19724" y="1556"/>
                    <a:pt x="19687" y="1533"/>
                  </a:cubicBezTo>
                  <a:cubicBezTo>
                    <a:pt x="19604" y="1496"/>
                    <a:pt x="19593" y="1451"/>
                    <a:pt x="19687" y="1425"/>
                  </a:cubicBezTo>
                  <a:cubicBezTo>
                    <a:pt x="19721" y="1416"/>
                    <a:pt x="19769" y="1409"/>
                    <a:pt x="19812" y="1409"/>
                  </a:cubicBezTo>
                  <a:cubicBezTo>
                    <a:pt x="19875" y="1409"/>
                    <a:pt x="19927" y="1424"/>
                    <a:pt x="19914" y="1473"/>
                  </a:cubicBezTo>
                  <a:cubicBezTo>
                    <a:pt x="19843" y="1652"/>
                    <a:pt x="20138" y="1734"/>
                    <a:pt x="20007" y="1910"/>
                  </a:cubicBezTo>
                  <a:cubicBezTo>
                    <a:pt x="20220" y="1851"/>
                    <a:pt x="20374" y="1794"/>
                    <a:pt x="20220" y="1567"/>
                  </a:cubicBezTo>
                  <a:lnTo>
                    <a:pt x="20220" y="1567"/>
                  </a:lnTo>
                  <a:cubicBezTo>
                    <a:pt x="20339" y="1627"/>
                    <a:pt x="20385" y="1652"/>
                    <a:pt x="20433" y="1675"/>
                  </a:cubicBezTo>
                  <a:cubicBezTo>
                    <a:pt x="20444" y="1686"/>
                    <a:pt x="20456" y="1686"/>
                    <a:pt x="20467" y="1698"/>
                  </a:cubicBezTo>
                  <a:cubicBezTo>
                    <a:pt x="20456" y="1686"/>
                    <a:pt x="20456" y="1675"/>
                    <a:pt x="20444" y="1663"/>
                  </a:cubicBezTo>
                  <a:cubicBezTo>
                    <a:pt x="20515" y="1593"/>
                    <a:pt x="20728" y="1615"/>
                    <a:pt x="20680" y="1510"/>
                  </a:cubicBezTo>
                  <a:cubicBezTo>
                    <a:pt x="20668" y="1477"/>
                    <a:pt x="20654" y="1465"/>
                    <a:pt x="20636" y="1465"/>
                  </a:cubicBezTo>
                  <a:cubicBezTo>
                    <a:pt x="20595" y="1465"/>
                    <a:pt x="20539" y="1533"/>
                    <a:pt x="20482" y="1533"/>
                  </a:cubicBezTo>
                  <a:cubicBezTo>
                    <a:pt x="20470" y="1533"/>
                    <a:pt x="20457" y="1530"/>
                    <a:pt x="20444" y="1522"/>
                  </a:cubicBezTo>
                  <a:cubicBezTo>
                    <a:pt x="20433" y="1510"/>
                    <a:pt x="20396" y="1510"/>
                    <a:pt x="20410" y="1473"/>
                  </a:cubicBezTo>
                  <a:cubicBezTo>
                    <a:pt x="20493" y="1368"/>
                    <a:pt x="20680" y="1425"/>
                    <a:pt x="20788" y="1343"/>
                  </a:cubicBezTo>
                  <a:cubicBezTo>
                    <a:pt x="20776" y="1249"/>
                    <a:pt x="20740" y="1178"/>
                    <a:pt x="20646" y="1119"/>
                  </a:cubicBezTo>
                  <a:cubicBezTo>
                    <a:pt x="20609" y="1155"/>
                    <a:pt x="20564" y="1167"/>
                    <a:pt x="20504" y="1178"/>
                  </a:cubicBezTo>
                  <a:cubicBezTo>
                    <a:pt x="20515" y="1212"/>
                    <a:pt x="20515" y="1249"/>
                    <a:pt x="20515" y="1283"/>
                  </a:cubicBezTo>
                  <a:lnTo>
                    <a:pt x="20527" y="1297"/>
                  </a:lnTo>
                  <a:lnTo>
                    <a:pt x="20504" y="1297"/>
                  </a:lnTo>
                  <a:cubicBezTo>
                    <a:pt x="20374" y="1226"/>
                    <a:pt x="20374" y="1096"/>
                    <a:pt x="20339" y="999"/>
                  </a:cubicBezTo>
                  <a:cubicBezTo>
                    <a:pt x="20295" y="867"/>
                    <a:pt x="20303" y="821"/>
                    <a:pt x="20430" y="821"/>
                  </a:cubicBezTo>
                  <a:cubicBezTo>
                    <a:pt x="20472" y="821"/>
                    <a:pt x="20527" y="826"/>
                    <a:pt x="20598" y="835"/>
                  </a:cubicBezTo>
                  <a:cubicBezTo>
                    <a:pt x="20635" y="943"/>
                    <a:pt x="20362" y="988"/>
                    <a:pt x="20515" y="1119"/>
                  </a:cubicBezTo>
                  <a:lnTo>
                    <a:pt x="20635" y="1119"/>
                  </a:lnTo>
                  <a:cubicBezTo>
                    <a:pt x="20717" y="1048"/>
                    <a:pt x="20788" y="977"/>
                    <a:pt x="20881" y="906"/>
                  </a:cubicBezTo>
                  <a:lnTo>
                    <a:pt x="20881" y="906"/>
                  </a:lnTo>
                  <a:cubicBezTo>
                    <a:pt x="20847" y="1048"/>
                    <a:pt x="20822" y="1190"/>
                    <a:pt x="20788" y="1343"/>
                  </a:cubicBezTo>
                  <a:cubicBezTo>
                    <a:pt x="20788" y="1391"/>
                    <a:pt x="20810" y="1429"/>
                    <a:pt x="20847" y="1429"/>
                  </a:cubicBezTo>
                  <a:cubicBezTo>
                    <a:pt x="20865" y="1429"/>
                    <a:pt x="20885" y="1421"/>
                    <a:pt x="20907" y="1402"/>
                  </a:cubicBezTo>
                  <a:cubicBezTo>
                    <a:pt x="20990" y="1346"/>
                    <a:pt x="21066" y="1297"/>
                    <a:pt x="21171" y="1297"/>
                  </a:cubicBezTo>
                  <a:cubicBezTo>
                    <a:pt x="21199" y="1297"/>
                    <a:pt x="21229" y="1301"/>
                    <a:pt x="21262" y="1309"/>
                  </a:cubicBezTo>
                  <a:cubicBezTo>
                    <a:pt x="20978" y="1462"/>
                    <a:pt x="20941" y="1544"/>
                    <a:pt x="21035" y="1839"/>
                  </a:cubicBezTo>
                  <a:cubicBezTo>
                    <a:pt x="21115" y="1787"/>
                    <a:pt x="21181" y="1695"/>
                    <a:pt x="21282" y="1695"/>
                  </a:cubicBezTo>
                  <a:cubicBezTo>
                    <a:pt x="21318" y="1695"/>
                    <a:pt x="21357" y="1706"/>
                    <a:pt x="21404" y="1734"/>
                  </a:cubicBezTo>
                  <a:cubicBezTo>
                    <a:pt x="21414" y="1755"/>
                    <a:pt x="21406" y="1796"/>
                    <a:pt x="21455" y="1796"/>
                  </a:cubicBezTo>
                  <a:cubicBezTo>
                    <a:pt x="21461" y="1796"/>
                    <a:pt x="21467" y="1795"/>
                    <a:pt x="21475" y="1794"/>
                  </a:cubicBezTo>
                  <a:cubicBezTo>
                    <a:pt x="21475" y="1794"/>
                    <a:pt x="21486" y="1794"/>
                    <a:pt x="21497" y="1780"/>
                  </a:cubicBezTo>
                  <a:cubicBezTo>
                    <a:pt x="21509" y="1734"/>
                    <a:pt x="21449" y="1734"/>
                    <a:pt x="21415" y="1723"/>
                  </a:cubicBezTo>
                  <a:cubicBezTo>
                    <a:pt x="21531" y="1652"/>
                    <a:pt x="21591" y="1567"/>
                    <a:pt x="21404" y="1496"/>
                  </a:cubicBezTo>
                  <a:cubicBezTo>
                    <a:pt x="21376" y="1532"/>
                    <a:pt x="21357" y="1573"/>
                    <a:pt x="21315" y="1573"/>
                  </a:cubicBezTo>
                  <a:cubicBezTo>
                    <a:pt x="21301" y="1573"/>
                    <a:pt x="21283" y="1568"/>
                    <a:pt x="21262" y="1556"/>
                  </a:cubicBezTo>
                  <a:cubicBezTo>
                    <a:pt x="21248" y="1556"/>
                    <a:pt x="21236" y="1533"/>
                    <a:pt x="21236" y="1522"/>
                  </a:cubicBezTo>
                  <a:cubicBezTo>
                    <a:pt x="21249" y="1488"/>
                    <a:pt x="21266" y="1478"/>
                    <a:pt x="21285" y="1478"/>
                  </a:cubicBezTo>
                  <a:cubicBezTo>
                    <a:pt x="21313" y="1478"/>
                    <a:pt x="21345" y="1501"/>
                    <a:pt x="21371" y="1501"/>
                  </a:cubicBezTo>
                  <a:cubicBezTo>
                    <a:pt x="21378" y="1501"/>
                    <a:pt x="21384" y="1499"/>
                    <a:pt x="21389" y="1496"/>
                  </a:cubicBezTo>
                  <a:cubicBezTo>
                    <a:pt x="21440" y="1467"/>
                    <a:pt x="21482" y="1436"/>
                    <a:pt x="21545" y="1436"/>
                  </a:cubicBezTo>
                  <a:cubicBezTo>
                    <a:pt x="21556" y="1436"/>
                    <a:pt x="21567" y="1437"/>
                    <a:pt x="21580" y="1439"/>
                  </a:cubicBezTo>
                  <a:cubicBezTo>
                    <a:pt x="21587" y="1440"/>
                    <a:pt x="21595" y="1441"/>
                    <a:pt x="21601" y="1441"/>
                  </a:cubicBezTo>
                  <a:cubicBezTo>
                    <a:pt x="21669" y="1441"/>
                    <a:pt x="21649" y="1387"/>
                    <a:pt x="21628" y="1343"/>
                  </a:cubicBezTo>
                  <a:cubicBezTo>
                    <a:pt x="21673" y="1309"/>
                    <a:pt x="21673" y="1260"/>
                    <a:pt x="21628" y="1226"/>
                  </a:cubicBezTo>
                  <a:cubicBezTo>
                    <a:pt x="21639" y="1155"/>
                    <a:pt x="21438" y="1130"/>
                    <a:pt x="21580" y="1025"/>
                  </a:cubicBezTo>
                  <a:cubicBezTo>
                    <a:pt x="21615" y="1001"/>
                    <a:pt x="21553" y="905"/>
                    <a:pt x="21435" y="905"/>
                  </a:cubicBezTo>
                  <a:cubicBezTo>
                    <a:pt x="21428" y="905"/>
                    <a:pt x="21422" y="905"/>
                    <a:pt x="21415" y="906"/>
                  </a:cubicBezTo>
                  <a:cubicBezTo>
                    <a:pt x="21389" y="943"/>
                    <a:pt x="21367" y="977"/>
                    <a:pt x="21344" y="1014"/>
                  </a:cubicBezTo>
                  <a:lnTo>
                    <a:pt x="21319" y="1025"/>
                  </a:lnTo>
                  <a:lnTo>
                    <a:pt x="21333" y="1014"/>
                  </a:lnTo>
                  <a:cubicBezTo>
                    <a:pt x="21355" y="977"/>
                    <a:pt x="21378" y="943"/>
                    <a:pt x="21404" y="906"/>
                  </a:cubicBezTo>
                  <a:cubicBezTo>
                    <a:pt x="21438" y="836"/>
                    <a:pt x="21479" y="811"/>
                    <a:pt x="21519" y="811"/>
                  </a:cubicBezTo>
                  <a:cubicBezTo>
                    <a:pt x="21572" y="811"/>
                    <a:pt x="21623" y="858"/>
                    <a:pt x="21651" y="906"/>
                  </a:cubicBezTo>
                  <a:cubicBezTo>
                    <a:pt x="21688" y="955"/>
                    <a:pt x="21729" y="969"/>
                    <a:pt x="21771" y="969"/>
                  </a:cubicBezTo>
                  <a:cubicBezTo>
                    <a:pt x="21823" y="969"/>
                    <a:pt x="21877" y="949"/>
                    <a:pt x="21934" y="943"/>
                  </a:cubicBezTo>
                  <a:lnTo>
                    <a:pt x="21934" y="943"/>
                  </a:lnTo>
                  <a:cubicBezTo>
                    <a:pt x="21886" y="1048"/>
                    <a:pt x="21852" y="1141"/>
                    <a:pt x="21815" y="1238"/>
                  </a:cubicBezTo>
                  <a:cubicBezTo>
                    <a:pt x="21770" y="1343"/>
                    <a:pt x="21841" y="1485"/>
                    <a:pt x="21687" y="1593"/>
                  </a:cubicBezTo>
                  <a:cubicBezTo>
                    <a:pt x="21662" y="1604"/>
                    <a:pt x="21770" y="1615"/>
                    <a:pt x="21815" y="1627"/>
                  </a:cubicBezTo>
                  <a:cubicBezTo>
                    <a:pt x="21863" y="1675"/>
                    <a:pt x="21886" y="1723"/>
                    <a:pt x="21886" y="1780"/>
                  </a:cubicBezTo>
                  <a:cubicBezTo>
                    <a:pt x="21875" y="1780"/>
                    <a:pt x="21875" y="1794"/>
                    <a:pt x="21863" y="1794"/>
                  </a:cubicBezTo>
                  <a:lnTo>
                    <a:pt x="21875" y="1805"/>
                  </a:lnTo>
                  <a:cubicBezTo>
                    <a:pt x="21886" y="1805"/>
                    <a:pt x="21900" y="1794"/>
                    <a:pt x="21900" y="1794"/>
                  </a:cubicBezTo>
                  <a:cubicBezTo>
                    <a:pt x="21994" y="1686"/>
                    <a:pt x="22195" y="1709"/>
                    <a:pt x="22255" y="1593"/>
                  </a:cubicBezTo>
                  <a:cubicBezTo>
                    <a:pt x="22273" y="1595"/>
                    <a:pt x="22288" y="1596"/>
                    <a:pt x="22302" y="1596"/>
                  </a:cubicBezTo>
                  <a:cubicBezTo>
                    <a:pt x="22406" y="1596"/>
                    <a:pt x="22395" y="1525"/>
                    <a:pt x="22383" y="1462"/>
                  </a:cubicBezTo>
                  <a:cubicBezTo>
                    <a:pt x="22383" y="1429"/>
                    <a:pt x="22374" y="1389"/>
                    <a:pt x="22329" y="1389"/>
                  </a:cubicBezTo>
                  <a:cubicBezTo>
                    <a:pt x="22324" y="1389"/>
                    <a:pt x="22318" y="1390"/>
                    <a:pt x="22312" y="1391"/>
                  </a:cubicBezTo>
                  <a:cubicBezTo>
                    <a:pt x="22229" y="1402"/>
                    <a:pt x="22241" y="1473"/>
                    <a:pt x="22218" y="1522"/>
                  </a:cubicBezTo>
                  <a:lnTo>
                    <a:pt x="22218" y="1544"/>
                  </a:lnTo>
                  <a:lnTo>
                    <a:pt x="21983" y="1544"/>
                  </a:lnTo>
                  <a:cubicBezTo>
                    <a:pt x="21983" y="1473"/>
                    <a:pt x="21957" y="1414"/>
                    <a:pt x="22017" y="1354"/>
                  </a:cubicBezTo>
                  <a:cubicBezTo>
                    <a:pt x="22028" y="1391"/>
                    <a:pt x="22042" y="1414"/>
                    <a:pt x="22054" y="1451"/>
                  </a:cubicBezTo>
                  <a:cubicBezTo>
                    <a:pt x="22065" y="1451"/>
                    <a:pt x="22099" y="1439"/>
                    <a:pt x="22099" y="1425"/>
                  </a:cubicBezTo>
                  <a:cubicBezTo>
                    <a:pt x="22113" y="1391"/>
                    <a:pt x="22076" y="1368"/>
                    <a:pt x="22042" y="1331"/>
                  </a:cubicBezTo>
                  <a:cubicBezTo>
                    <a:pt x="22218" y="1283"/>
                    <a:pt x="22383" y="1226"/>
                    <a:pt x="22550" y="1178"/>
                  </a:cubicBezTo>
                  <a:cubicBezTo>
                    <a:pt x="22584" y="1167"/>
                    <a:pt x="22632" y="1130"/>
                    <a:pt x="22610" y="1096"/>
                  </a:cubicBezTo>
                  <a:cubicBezTo>
                    <a:pt x="22589" y="1069"/>
                    <a:pt x="22557" y="1060"/>
                    <a:pt x="22525" y="1060"/>
                  </a:cubicBezTo>
                  <a:cubicBezTo>
                    <a:pt x="22500" y="1060"/>
                    <a:pt x="22475" y="1065"/>
                    <a:pt x="22454" y="1070"/>
                  </a:cubicBezTo>
                  <a:lnTo>
                    <a:pt x="22431" y="1085"/>
                  </a:lnTo>
                  <a:lnTo>
                    <a:pt x="22431" y="1085"/>
                  </a:lnTo>
                  <a:lnTo>
                    <a:pt x="22442" y="1059"/>
                  </a:lnTo>
                  <a:cubicBezTo>
                    <a:pt x="22596" y="999"/>
                    <a:pt x="22596" y="872"/>
                    <a:pt x="22655" y="764"/>
                  </a:cubicBezTo>
                  <a:cubicBezTo>
                    <a:pt x="22678" y="727"/>
                    <a:pt x="22704" y="709"/>
                    <a:pt x="22741" y="709"/>
                  </a:cubicBezTo>
                  <a:cubicBezTo>
                    <a:pt x="22763" y="709"/>
                    <a:pt x="22790" y="716"/>
                    <a:pt x="22823" y="730"/>
                  </a:cubicBezTo>
                  <a:cubicBezTo>
                    <a:pt x="22857" y="753"/>
                    <a:pt x="22916" y="787"/>
                    <a:pt x="22879" y="801"/>
                  </a:cubicBezTo>
                  <a:cubicBezTo>
                    <a:pt x="22632" y="872"/>
                    <a:pt x="22823" y="988"/>
                    <a:pt x="22845" y="1059"/>
                  </a:cubicBezTo>
                  <a:cubicBezTo>
                    <a:pt x="22894" y="1238"/>
                    <a:pt x="22692" y="1309"/>
                    <a:pt x="22644" y="1439"/>
                  </a:cubicBezTo>
                  <a:cubicBezTo>
                    <a:pt x="22621" y="1462"/>
                    <a:pt x="22596" y="1473"/>
                    <a:pt x="22573" y="1496"/>
                  </a:cubicBezTo>
                  <a:cubicBezTo>
                    <a:pt x="22573" y="1510"/>
                    <a:pt x="22562" y="1522"/>
                    <a:pt x="22562" y="1533"/>
                  </a:cubicBezTo>
                  <a:cubicBezTo>
                    <a:pt x="22573" y="1533"/>
                    <a:pt x="22584" y="1522"/>
                    <a:pt x="22596" y="1522"/>
                  </a:cubicBezTo>
                  <a:cubicBezTo>
                    <a:pt x="22621" y="1496"/>
                    <a:pt x="22644" y="1485"/>
                    <a:pt x="22667" y="1462"/>
                  </a:cubicBezTo>
                  <a:cubicBezTo>
                    <a:pt x="22857" y="1462"/>
                    <a:pt x="22976" y="1402"/>
                    <a:pt x="22987" y="1238"/>
                  </a:cubicBezTo>
                  <a:cubicBezTo>
                    <a:pt x="22987" y="1190"/>
                    <a:pt x="23035" y="1141"/>
                    <a:pt x="23118" y="1130"/>
                  </a:cubicBezTo>
                  <a:cubicBezTo>
                    <a:pt x="23118" y="1155"/>
                    <a:pt x="23129" y="1167"/>
                    <a:pt x="23129" y="1190"/>
                  </a:cubicBezTo>
                  <a:cubicBezTo>
                    <a:pt x="23093" y="1365"/>
                    <a:pt x="23098" y="1418"/>
                    <a:pt x="23226" y="1418"/>
                  </a:cubicBezTo>
                  <a:cubicBezTo>
                    <a:pt x="23269" y="1418"/>
                    <a:pt x="23327" y="1412"/>
                    <a:pt x="23402" y="1402"/>
                  </a:cubicBezTo>
                  <a:cubicBezTo>
                    <a:pt x="23447" y="1402"/>
                    <a:pt x="23518" y="1402"/>
                    <a:pt x="23543" y="1320"/>
                  </a:cubicBezTo>
                  <a:cubicBezTo>
                    <a:pt x="23424" y="1249"/>
                    <a:pt x="23211" y="1260"/>
                    <a:pt x="23163" y="1107"/>
                  </a:cubicBezTo>
                  <a:cubicBezTo>
                    <a:pt x="23319" y="988"/>
                    <a:pt x="23566" y="943"/>
                    <a:pt x="23518" y="693"/>
                  </a:cubicBezTo>
                  <a:lnTo>
                    <a:pt x="23518" y="693"/>
                  </a:lnTo>
                  <a:cubicBezTo>
                    <a:pt x="23597" y="738"/>
                    <a:pt x="23612" y="802"/>
                    <a:pt x="23689" y="802"/>
                  </a:cubicBezTo>
                  <a:cubicBezTo>
                    <a:pt x="23695" y="802"/>
                    <a:pt x="23701" y="802"/>
                    <a:pt x="23708" y="801"/>
                  </a:cubicBezTo>
                  <a:cubicBezTo>
                    <a:pt x="23731" y="775"/>
                    <a:pt x="23756" y="753"/>
                    <a:pt x="23779" y="753"/>
                  </a:cubicBezTo>
                  <a:cubicBezTo>
                    <a:pt x="23802" y="745"/>
                    <a:pt x="23828" y="728"/>
                    <a:pt x="23851" y="728"/>
                  </a:cubicBezTo>
                  <a:cubicBezTo>
                    <a:pt x="23865" y="728"/>
                    <a:pt x="23877" y="734"/>
                    <a:pt x="23887" y="753"/>
                  </a:cubicBezTo>
                  <a:cubicBezTo>
                    <a:pt x="23896" y="793"/>
                    <a:pt x="23872" y="815"/>
                    <a:pt x="23830" y="815"/>
                  </a:cubicBezTo>
                  <a:cubicBezTo>
                    <a:pt x="23821" y="815"/>
                    <a:pt x="23812" y="814"/>
                    <a:pt x="23802" y="812"/>
                  </a:cubicBezTo>
                  <a:lnTo>
                    <a:pt x="23708" y="812"/>
                  </a:lnTo>
                  <a:cubicBezTo>
                    <a:pt x="23685" y="917"/>
                    <a:pt x="23674" y="1036"/>
                    <a:pt x="23648" y="1167"/>
                  </a:cubicBezTo>
                  <a:cubicBezTo>
                    <a:pt x="23790" y="1155"/>
                    <a:pt x="23909" y="1141"/>
                    <a:pt x="24029" y="1119"/>
                  </a:cubicBezTo>
                  <a:cubicBezTo>
                    <a:pt x="24205" y="1107"/>
                    <a:pt x="24205" y="954"/>
                    <a:pt x="24312" y="883"/>
                  </a:cubicBezTo>
                  <a:cubicBezTo>
                    <a:pt x="24358" y="835"/>
                    <a:pt x="24227" y="787"/>
                    <a:pt x="24182" y="741"/>
                  </a:cubicBezTo>
                  <a:cubicBezTo>
                    <a:pt x="24085" y="775"/>
                    <a:pt x="24111" y="858"/>
                    <a:pt x="24051" y="906"/>
                  </a:cubicBezTo>
                  <a:lnTo>
                    <a:pt x="24029" y="917"/>
                  </a:lnTo>
                  <a:lnTo>
                    <a:pt x="24040" y="894"/>
                  </a:lnTo>
                  <a:cubicBezTo>
                    <a:pt x="24051" y="858"/>
                    <a:pt x="24051" y="812"/>
                    <a:pt x="24063" y="764"/>
                  </a:cubicBezTo>
                  <a:cubicBezTo>
                    <a:pt x="24077" y="727"/>
                    <a:pt x="24096" y="709"/>
                    <a:pt x="24123" y="709"/>
                  </a:cubicBezTo>
                  <a:cubicBezTo>
                    <a:pt x="24140" y="709"/>
                    <a:pt x="24159" y="716"/>
                    <a:pt x="24182" y="730"/>
                  </a:cubicBezTo>
                  <a:cubicBezTo>
                    <a:pt x="24216" y="730"/>
                    <a:pt x="24264" y="730"/>
                    <a:pt x="24276" y="716"/>
                  </a:cubicBezTo>
                  <a:cubicBezTo>
                    <a:pt x="24324" y="682"/>
                    <a:pt x="24298" y="645"/>
                    <a:pt x="24253" y="633"/>
                  </a:cubicBezTo>
                  <a:cubicBezTo>
                    <a:pt x="24164" y="605"/>
                    <a:pt x="24078" y="568"/>
                    <a:pt x="23984" y="568"/>
                  </a:cubicBezTo>
                  <a:cubicBezTo>
                    <a:pt x="23963" y="568"/>
                    <a:pt x="23942" y="570"/>
                    <a:pt x="23921" y="574"/>
                  </a:cubicBezTo>
                  <a:cubicBezTo>
                    <a:pt x="23817" y="588"/>
                    <a:pt x="23713" y="594"/>
                    <a:pt x="23610" y="594"/>
                  </a:cubicBezTo>
                  <a:cubicBezTo>
                    <a:pt x="23371" y="594"/>
                    <a:pt x="23135" y="563"/>
                    <a:pt x="22905" y="540"/>
                  </a:cubicBezTo>
                  <a:cubicBezTo>
                    <a:pt x="22854" y="535"/>
                    <a:pt x="22807" y="533"/>
                    <a:pt x="22763" y="533"/>
                  </a:cubicBezTo>
                  <a:cubicBezTo>
                    <a:pt x="22582" y="533"/>
                    <a:pt x="22456" y="579"/>
                    <a:pt x="22360" y="741"/>
                  </a:cubicBezTo>
                  <a:cubicBezTo>
                    <a:pt x="22289" y="659"/>
                    <a:pt x="22349" y="562"/>
                    <a:pt x="22255" y="503"/>
                  </a:cubicBezTo>
                  <a:cubicBezTo>
                    <a:pt x="22219" y="484"/>
                    <a:pt x="22192" y="475"/>
                    <a:pt x="22170" y="475"/>
                  </a:cubicBezTo>
                  <a:cubicBezTo>
                    <a:pt x="22127" y="475"/>
                    <a:pt x="22108" y="511"/>
                    <a:pt x="22099" y="574"/>
                  </a:cubicBezTo>
                  <a:cubicBezTo>
                    <a:pt x="22068" y="553"/>
                    <a:pt x="22025" y="501"/>
                    <a:pt x="22009" y="501"/>
                  </a:cubicBezTo>
                  <a:cubicBezTo>
                    <a:pt x="22008" y="501"/>
                    <a:pt x="22006" y="502"/>
                    <a:pt x="22005" y="503"/>
                  </a:cubicBezTo>
                  <a:cubicBezTo>
                    <a:pt x="21970" y="513"/>
                    <a:pt x="21935" y="517"/>
                    <a:pt x="21902" y="517"/>
                  </a:cubicBezTo>
                  <a:cubicBezTo>
                    <a:pt x="21771" y="517"/>
                    <a:pt x="21654" y="455"/>
                    <a:pt x="21520" y="446"/>
                  </a:cubicBezTo>
                  <a:cubicBezTo>
                    <a:pt x="21154" y="420"/>
                    <a:pt x="20799" y="420"/>
                    <a:pt x="20433" y="350"/>
                  </a:cubicBezTo>
                  <a:cubicBezTo>
                    <a:pt x="20385" y="342"/>
                    <a:pt x="20345" y="337"/>
                    <a:pt x="20313" y="337"/>
                  </a:cubicBezTo>
                  <a:cubicBezTo>
                    <a:pt x="20203" y="337"/>
                    <a:pt x="20173" y="392"/>
                    <a:pt x="20138" y="574"/>
                  </a:cubicBezTo>
                  <a:cubicBezTo>
                    <a:pt x="20101" y="420"/>
                    <a:pt x="19996" y="361"/>
                    <a:pt x="19866" y="350"/>
                  </a:cubicBezTo>
                  <a:cubicBezTo>
                    <a:pt x="19369" y="304"/>
                    <a:pt x="18861" y="304"/>
                    <a:pt x="18364" y="233"/>
                  </a:cubicBezTo>
                  <a:cubicBezTo>
                    <a:pt x="18353" y="232"/>
                    <a:pt x="18342" y="231"/>
                    <a:pt x="18332" y="231"/>
                  </a:cubicBezTo>
                  <a:cubicBezTo>
                    <a:pt x="18256" y="231"/>
                    <a:pt x="18212" y="277"/>
                    <a:pt x="18222" y="350"/>
                  </a:cubicBezTo>
                  <a:cubicBezTo>
                    <a:pt x="18305" y="574"/>
                    <a:pt x="18305" y="574"/>
                    <a:pt x="18010" y="633"/>
                  </a:cubicBezTo>
                  <a:lnTo>
                    <a:pt x="17984" y="633"/>
                  </a:lnTo>
                  <a:lnTo>
                    <a:pt x="18010" y="622"/>
                  </a:lnTo>
                  <a:cubicBezTo>
                    <a:pt x="18151" y="574"/>
                    <a:pt x="18282" y="517"/>
                    <a:pt x="18211" y="350"/>
                  </a:cubicBezTo>
                  <a:cubicBezTo>
                    <a:pt x="18126" y="208"/>
                    <a:pt x="17961" y="174"/>
                    <a:pt x="17785" y="174"/>
                  </a:cubicBezTo>
                  <a:cubicBezTo>
                    <a:pt x="17607" y="174"/>
                    <a:pt x="17426" y="179"/>
                    <a:pt x="17246" y="179"/>
                  </a:cubicBezTo>
                  <a:cubicBezTo>
                    <a:pt x="17056" y="179"/>
                    <a:pt x="16867" y="173"/>
                    <a:pt x="16684" y="148"/>
                  </a:cubicBezTo>
                  <a:cubicBezTo>
                    <a:pt x="16437" y="125"/>
                    <a:pt x="16188" y="125"/>
                    <a:pt x="15927" y="114"/>
                  </a:cubicBezTo>
                  <a:cubicBezTo>
                    <a:pt x="15799" y="114"/>
                    <a:pt x="15714" y="162"/>
                    <a:pt x="15657" y="245"/>
                  </a:cubicBezTo>
                  <a:lnTo>
                    <a:pt x="15631" y="256"/>
                  </a:lnTo>
                  <a:lnTo>
                    <a:pt x="15643" y="245"/>
                  </a:lnTo>
                  <a:cubicBezTo>
                    <a:pt x="15655" y="150"/>
                    <a:pt x="15591" y="112"/>
                    <a:pt x="15512" y="112"/>
                  </a:cubicBezTo>
                  <a:cubicBezTo>
                    <a:pt x="15501" y="112"/>
                    <a:pt x="15490" y="113"/>
                    <a:pt x="15478" y="114"/>
                  </a:cubicBezTo>
                  <a:cubicBezTo>
                    <a:pt x="15455" y="115"/>
                    <a:pt x="15432" y="116"/>
                    <a:pt x="15409" y="116"/>
                  </a:cubicBezTo>
                  <a:cubicBezTo>
                    <a:pt x="15210" y="116"/>
                    <a:pt x="15019" y="76"/>
                    <a:pt x="14828" y="66"/>
                  </a:cubicBezTo>
                  <a:cubicBezTo>
                    <a:pt x="14599" y="59"/>
                    <a:pt x="14364" y="48"/>
                    <a:pt x="14131" y="48"/>
                  </a:cubicBezTo>
                  <a:cubicBezTo>
                    <a:pt x="13980" y="48"/>
                    <a:pt x="13830" y="52"/>
                    <a:pt x="13682" y="66"/>
                  </a:cubicBezTo>
                  <a:cubicBezTo>
                    <a:pt x="13650" y="69"/>
                    <a:pt x="13618" y="70"/>
                    <a:pt x="13586" y="70"/>
                  </a:cubicBezTo>
                  <a:cubicBezTo>
                    <a:pt x="13373" y="70"/>
                    <a:pt x="13159" y="8"/>
                    <a:pt x="12948" y="8"/>
                  </a:cubicBezTo>
                  <a:cubicBezTo>
                    <a:pt x="12828" y="8"/>
                    <a:pt x="12709" y="28"/>
                    <a:pt x="12592" y="91"/>
                  </a:cubicBezTo>
                  <a:cubicBezTo>
                    <a:pt x="12581" y="91"/>
                    <a:pt x="12558" y="77"/>
                    <a:pt x="12535" y="66"/>
                  </a:cubicBezTo>
                  <a:cubicBezTo>
                    <a:pt x="12473" y="12"/>
                    <a:pt x="12395" y="0"/>
                    <a:pt x="12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9"/>
            <p:cNvSpPr/>
            <p:nvPr/>
          </p:nvSpPr>
          <p:spPr>
            <a:xfrm>
              <a:off x="2056875" y="5365875"/>
              <a:ext cx="10950" cy="9700"/>
            </a:xfrm>
            <a:custGeom>
              <a:avLst/>
              <a:gdLst/>
              <a:ahLst/>
              <a:cxnLst/>
              <a:rect l="l" t="t" r="r" b="b"/>
              <a:pathLst>
                <a:path w="438" h="388" extrusionOk="0">
                  <a:moveTo>
                    <a:pt x="159" y="1"/>
                  </a:moveTo>
                  <a:cubicBezTo>
                    <a:pt x="134" y="1"/>
                    <a:pt x="108" y="13"/>
                    <a:pt x="83" y="33"/>
                  </a:cubicBezTo>
                  <a:cubicBezTo>
                    <a:pt x="131" y="44"/>
                    <a:pt x="179" y="44"/>
                    <a:pt x="224" y="44"/>
                  </a:cubicBezTo>
                  <a:cubicBezTo>
                    <a:pt x="213" y="90"/>
                    <a:pt x="190" y="126"/>
                    <a:pt x="108" y="126"/>
                  </a:cubicBezTo>
                  <a:cubicBezTo>
                    <a:pt x="108" y="90"/>
                    <a:pt x="97" y="67"/>
                    <a:pt x="83" y="44"/>
                  </a:cubicBezTo>
                  <a:cubicBezTo>
                    <a:pt x="37" y="78"/>
                    <a:pt x="0" y="115"/>
                    <a:pt x="71" y="149"/>
                  </a:cubicBezTo>
                  <a:cubicBezTo>
                    <a:pt x="97" y="209"/>
                    <a:pt x="119" y="257"/>
                    <a:pt x="142" y="302"/>
                  </a:cubicBezTo>
                  <a:cubicBezTo>
                    <a:pt x="119" y="328"/>
                    <a:pt x="108" y="351"/>
                    <a:pt x="83" y="362"/>
                  </a:cubicBezTo>
                  <a:cubicBezTo>
                    <a:pt x="49" y="373"/>
                    <a:pt x="49" y="388"/>
                    <a:pt x="71" y="388"/>
                  </a:cubicBezTo>
                  <a:cubicBezTo>
                    <a:pt x="71" y="388"/>
                    <a:pt x="83" y="373"/>
                    <a:pt x="97" y="373"/>
                  </a:cubicBezTo>
                  <a:cubicBezTo>
                    <a:pt x="119" y="351"/>
                    <a:pt x="142" y="339"/>
                    <a:pt x="168" y="328"/>
                  </a:cubicBezTo>
                  <a:cubicBezTo>
                    <a:pt x="426" y="175"/>
                    <a:pt x="437" y="149"/>
                    <a:pt x="224" y="33"/>
                  </a:cubicBezTo>
                  <a:cubicBezTo>
                    <a:pt x="203" y="10"/>
                    <a:pt x="181"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9"/>
            <p:cNvSpPr/>
            <p:nvPr/>
          </p:nvSpPr>
          <p:spPr>
            <a:xfrm>
              <a:off x="2070775" y="5368450"/>
              <a:ext cx="7675" cy="7150"/>
            </a:xfrm>
            <a:custGeom>
              <a:avLst/>
              <a:gdLst/>
              <a:ahLst/>
              <a:cxnLst/>
              <a:rect l="l" t="t" r="r" b="b"/>
              <a:pathLst>
                <a:path w="307" h="286" extrusionOk="0">
                  <a:moveTo>
                    <a:pt x="250" y="1"/>
                  </a:moveTo>
                  <a:lnTo>
                    <a:pt x="250" y="1"/>
                  </a:lnTo>
                  <a:cubicBezTo>
                    <a:pt x="131" y="35"/>
                    <a:pt x="71" y="94"/>
                    <a:pt x="23" y="165"/>
                  </a:cubicBezTo>
                  <a:cubicBezTo>
                    <a:pt x="0" y="214"/>
                    <a:pt x="37" y="259"/>
                    <a:pt x="94" y="270"/>
                  </a:cubicBezTo>
                  <a:cubicBezTo>
                    <a:pt x="116" y="280"/>
                    <a:pt x="140" y="286"/>
                    <a:pt x="161" y="286"/>
                  </a:cubicBezTo>
                  <a:cubicBezTo>
                    <a:pt x="195" y="286"/>
                    <a:pt x="220" y="269"/>
                    <a:pt x="213" y="225"/>
                  </a:cubicBezTo>
                  <a:cubicBezTo>
                    <a:pt x="191" y="143"/>
                    <a:pt x="307" y="106"/>
                    <a:pt x="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9"/>
            <p:cNvSpPr/>
            <p:nvPr/>
          </p:nvSpPr>
          <p:spPr>
            <a:xfrm>
              <a:off x="2046900" y="5371050"/>
              <a:ext cx="6450" cy="5175"/>
            </a:xfrm>
            <a:custGeom>
              <a:avLst/>
              <a:gdLst/>
              <a:ahLst/>
              <a:cxnLst/>
              <a:rect l="l" t="t" r="r" b="b"/>
              <a:pathLst>
                <a:path w="258" h="207" extrusionOk="0">
                  <a:moveTo>
                    <a:pt x="182" y="1"/>
                  </a:moveTo>
                  <a:cubicBezTo>
                    <a:pt x="93" y="1"/>
                    <a:pt x="0" y="89"/>
                    <a:pt x="22" y="166"/>
                  </a:cubicBezTo>
                  <a:cubicBezTo>
                    <a:pt x="31" y="187"/>
                    <a:pt x="58" y="206"/>
                    <a:pt x="79" y="206"/>
                  </a:cubicBezTo>
                  <a:cubicBezTo>
                    <a:pt x="84" y="206"/>
                    <a:pt x="89" y="205"/>
                    <a:pt x="93" y="203"/>
                  </a:cubicBezTo>
                  <a:cubicBezTo>
                    <a:pt x="186" y="181"/>
                    <a:pt x="246" y="132"/>
                    <a:pt x="257" y="61"/>
                  </a:cubicBezTo>
                  <a:cubicBezTo>
                    <a:pt x="257" y="24"/>
                    <a:pt x="235" y="2"/>
                    <a:pt x="198" y="2"/>
                  </a:cubicBezTo>
                  <a:cubicBezTo>
                    <a:pt x="193" y="1"/>
                    <a:pt x="187"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9"/>
            <p:cNvSpPr/>
            <p:nvPr/>
          </p:nvSpPr>
          <p:spPr>
            <a:xfrm>
              <a:off x="1837850" y="5392000"/>
              <a:ext cx="4150" cy="3375"/>
            </a:xfrm>
            <a:custGeom>
              <a:avLst/>
              <a:gdLst/>
              <a:ahLst/>
              <a:cxnLst/>
              <a:rect l="l" t="t" r="r" b="b"/>
              <a:pathLst>
                <a:path w="166" h="135" extrusionOk="0">
                  <a:moveTo>
                    <a:pt x="113" y="1"/>
                  </a:moveTo>
                  <a:cubicBezTo>
                    <a:pt x="107" y="1"/>
                    <a:pt x="101" y="2"/>
                    <a:pt x="94" y="4"/>
                  </a:cubicBezTo>
                  <a:cubicBezTo>
                    <a:pt x="24" y="4"/>
                    <a:pt x="1" y="38"/>
                    <a:pt x="1" y="86"/>
                  </a:cubicBezTo>
                  <a:cubicBezTo>
                    <a:pt x="1" y="123"/>
                    <a:pt x="24" y="134"/>
                    <a:pt x="60" y="134"/>
                  </a:cubicBezTo>
                  <a:cubicBezTo>
                    <a:pt x="117" y="123"/>
                    <a:pt x="165" y="97"/>
                    <a:pt x="154" y="52"/>
                  </a:cubicBezTo>
                  <a:cubicBezTo>
                    <a:pt x="154" y="22"/>
                    <a:pt x="139"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9"/>
            <p:cNvSpPr/>
            <p:nvPr/>
          </p:nvSpPr>
          <p:spPr>
            <a:xfrm>
              <a:off x="2084400" y="5371650"/>
              <a:ext cx="5350" cy="3275"/>
            </a:xfrm>
            <a:custGeom>
              <a:avLst/>
              <a:gdLst/>
              <a:ahLst/>
              <a:cxnLst/>
              <a:rect l="l" t="t" r="r" b="b"/>
              <a:pathLst>
                <a:path w="214" h="131" extrusionOk="0">
                  <a:moveTo>
                    <a:pt x="94" y="0"/>
                  </a:moveTo>
                  <a:cubicBezTo>
                    <a:pt x="60" y="0"/>
                    <a:pt x="12" y="15"/>
                    <a:pt x="12" y="37"/>
                  </a:cubicBezTo>
                  <a:cubicBezTo>
                    <a:pt x="0" y="108"/>
                    <a:pt x="94" y="108"/>
                    <a:pt x="142" y="131"/>
                  </a:cubicBezTo>
                  <a:cubicBezTo>
                    <a:pt x="188" y="131"/>
                    <a:pt x="213" y="108"/>
                    <a:pt x="213" y="86"/>
                  </a:cubicBezTo>
                  <a:cubicBezTo>
                    <a:pt x="202" y="26"/>
                    <a:pt x="142" y="15"/>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9"/>
            <p:cNvSpPr/>
            <p:nvPr/>
          </p:nvSpPr>
          <p:spPr>
            <a:xfrm>
              <a:off x="2092625" y="5368750"/>
              <a:ext cx="3575" cy="2075"/>
            </a:xfrm>
            <a:custGeom>
              <a:avLst/>
              <a:gdLst/>
              <a:ahLst/>
              <a:cxnLst/>
              <a:rect l="l" t="t" r="r" b="b"/>
              <a:pathLst>
                <a:path w="143" h="83" extrusionOk="0">
                  <a:moveTo>
                    <a:pt x="71" y="0"/>
                  </a:moveTo>
                  <a:cubicBezTo>
                    <a:pt x="37" y="0"/>
                    <a:pt x="1" y="11"/>
                    <a:pt x="1" y="46"/>
                  </a:cubicBezTo>
                  <a:cubicBezTo>
                    <a:pt x="1" y="71"/>
                    <a:pt x="37" y="82"/>
                    <a:pt x="71" y="82"/>
                  </a:cubicBezTo>
                  <a:cubicBezTo>
                    <a:pt x="108" y="82"/>
                    <a:pt x="142" y="71"/>
                    <a:pt x="120" y="34"/>
                  </a:cubicBezTo>
                  <a:cubicBezTo>
                    <a:pt x="120" y="23"/>
                    <a:pt x="97" y="11"/>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9"/>
            <p:cNvSpPr/>
            <p:nvPr/>
          </p:nvSpPr>
          <p:spPr>
            <a:xfrm>
              <a:off x="2037650" y="5364550"/>
              <a:ext cx="11575" cy="6075"/>
            </a:xfrm>
            <a:custGeom>
              <a:avLst/>
              <a:gdLst/>
              <a:ahLst/>
              <a:cxnLst/>
              <a:rect l="l" t="t" r="r" b="b"/>
              <a:pathLst>
                <a:path w="463" h="243" extrusionOk="0">
                  <a:moveTo>
                    <a:pt x="202" y="109"/>
                  </a:moveTo>
                  <a:cubicBezTo>
                    <a:pt x="202" y="131"/>
                    <a:pt x="213" y="157"/>
                    <a:pt x="213" y="179"/>
                  </a:cubicBezTo>
                  <a:cubicBezTo>
                    <a:pt x="179" y="157"/>
                    <a:pt x="179" y="131"/>
                    <a:pt x="179" y="109"/>
                  </a:cubicBezTo>
                  <a:close/>
                  <a:moveTo>
                    <a:pt x="440" y="1"/>
                  </a:moveTo>
                  <a:cubicBezTo>
                    <a:pt x="380" y="1"/>
                    <a:pt x="369" y="49"/>
                    <a:pt x="344" y="72"/>
                  </a:cubicBezTo>
                  <a:lnTo>
                    <a:pt x="250" y="72"/>
                  </a:lnTo>
                  <a:cubicBezTo>
                    <a:pt x="250" y="60"/>
                    <a:pt x="239" y="49"/>
                    <a:pt x="239" y="38"/>
                  </a:cubicBezTo>
                  <a:cubicBezTo>
                    <a:pt x="250" y="38"/>
                    <a:pt x="250" y="26"/>
                    <a:pt x="261" y="26"/>
                  </a:cubicBezTo>
                  <a:lnTo>
                    <a:pt x="250" y="15"/>
                  </a:lnTo>
                  <a:cubicBezTo>
                    <a:pt x="239" y="15"/>
                    <a:pt x="227" y="26"/>
                    <a:pt x="227" y="26"/>
                  </a:cubicBezTo>
                  <a:cubicBezTo>
                    <a:pt x="202" y="49"/>
                    <a:pt x="179" y="60"/>
                    <a:pt x="156" y="72"/>
                  </a:cubicBezTo>
                  <a:cubicBezTo>
                    <a:pt x="85" y="97"/>
                    <a:pt x="0" y="109"/>
                    <a:pt x="48" y="179"/>
                  </a:cubicBezTo>
                  <a:cubicBezTo>
                    <a:pt x="70" y="222"/>
                    <a:pt x="108" y="243"/>
                    <a:pt x="153" y="243"/>
                  </a:cubicBezTo>
                  <a:cubicBezTo>
                    <a:pt x="183" y="243"/>
                    <a:pt x="217" y="233"/>
                    <a:pt x="250" y="214"/>
                  </a:cubicBezTo>
                  <a:cubicBezTo>
                    <a:pt x="332" y="202"/>
                    <a:pt x="426" y="214"/>
                    <a:pt x="380" y="97"/>
                  </a:cubicBezTo>
                  <a:cubicBezTo>
                    <a:pt x="426" y="86"/>
                    <a:pt x="463" y="60"/>
                    <a:pt x="463" y="15"/>
                  </a:cubicBezTo>
                  <a:lnTo>
                    <a:pt x="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9"/>
            <p:cNvSpPr/>
            <p:nvPr/>
          </p:nvSpPr>
          <p:spPr>
            <a:xfrm>
              <a:off x="2029700" y="5380225"/>
              <a:ext cx="2375" cy="2450"/>
            </a:xfrm>
            <a:custGeom>
              <a:avLst/>
              <a:gdLst/>
              <a:ahLst/>
              <a:cxnLst/>
              <a:rect l="l" t="t" r="r" b="b"/>
              <a:pathLst>
                <a:path w="95" h="98" extrusionOk="0">
                  <a:moveTo>
                    <a:pt x="34" y="1"/>
                  </a:moveTo>
                  <a:cubicBezTo>
                    <a:pt x="12" y="1"/>
                    <a:pt x="0" y="26"/>
                    <a:pt x="0" y="49"/>
                  </a:cubicBezTo>
                  <a:cubicBezTo>
                    <a:pt x="0" y="72"/>
                    <a:pt x="0" y="97"/>
                    <a:pt x="49" y="97"/>
                  </a:cubicBezTo>
                  <a:cubicBezTo>
                    <a:pt x="83" y="97"/>
                    <a:pt x="94" y="72"/>
                    <a:pt x="94" y="38"/>
                  </a:cubicBezTo>
                  <a:cubicBezTo>
                    <a:pt x="94" y="12"/>
                    <a:pt x="7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9"/>
            <p:cNvSpPr/>
            <p:nvPr/>
          </p:nvSpPr>
          <p:spPr>
            <a:xfrm>
              <a:off x="1879225" y="5393850"/>
              <a:ext cx="2350" cy="1525"/>
            </a:xfrm>
            <a:custGeom>
              <a:avLst/>
              <a:gdLst/>
              <a:ahLst/>
              <a:cxnLst/>
              <a:rect l="l" t="t" r="r" b="b"/>
              <a:pathLst>
                <a:path w="94" h="61" extrusionOk="0">
                  <a:moveTo>
                    <a:pt x="71" y="1"/>
                  </a:moveTo>
                  <a:cubicBezTo>
                    <a:pt x="60" y="12"/>
                    <a:pt x="37" y="12"/>
                    <a:pt x="23" y="23"/>
                  </a:cubicBezTo>
                  <a:cubicBezTo>
                    <a:pt x="0" y="35"/>
                    <a:pt x="12" y="60"/>
                    <a:pt x="37" y="60"/>
                  </a:cubicBezTo>
                  <a:cubicBezTo>
                    <a:pt x="60" y="60"/>
                    <a:pt x="83" y="49"/>
                    <a:pt x="83" y="49"/>
                  </a:cubicBezTo>
                  <a:cubicBezTo>
                    <a:pt x="94" y="35"/>
                    <a:pt x="83" y="12"/>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9"/>
            <p:cNvSpPr/>
            <p:nvPr/>
          </p:nvSpPr>
          <p:spPr>
            <a:xfrm>
              <a:off x="2000400" y="5386650"/>
              <a:ext cx="2150" cy="1625"/>
            </a:xfrm>
            <a:custGeom>
              <a:avLst/>
              <a:gdLst/>
              <a:ahLst/>
              <a:cxnLst/>
              <a:rect l="l" t="t" r="r" b="b"/>
              <a:pathLst>
                <a:path w="86" h="65" extrusionOk="0">
                  <a:moveTo>
                    <a:pt x="41" y="0"/>
                  </a:moveTo>
                  <a:cubicBezTo>
                    <a:pt x="26" y="0"/>
                    <a:pt x="15" y="8"/>
                    <a:pt x="15" y="16"/>
                  </a:cubicBezTo>
                  <a:cubicBezTo>
                    <a:pt x="0" y="28"/>
                    <a:pt x="15" y="53"/>
                    <a:pt x="26" y="65"/>
                  </a:cubicBezTo>
                  <a:cubicBezTo>
                    <a:pt x="37" y="53"/>
                    <a:pt x="60" y="53"/>
                    <a:pt x="71" y="39"/>
                  </a:cubicBezTo>
                  <a:cubicBezTo>
                    <a:pt x="85" y="16"/>
                    <a:pt x="85" y="5"/>
                    <a:pt x="60" y="5"/>
                  </a:cubicBezTo>
                  <a:cubicBezTo>
                    <a:pt x="53" y="2"/>
                    <a:pt x="47"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9"/>
            <p:cNvSpPr/>
            <p:nvPr/>
          </p:nvSpPr>
          <p:spPr>
            <a:xfrm>
              <a:off x="2058075" y="5380125"/>
              <a:ext cx="1800" cy="1350"/>
            </a:xfrm>
            <a:custGeom>
              <a:avLst/>
              <a:gdLst/>
              <a:ahLst/>
              <a:cxnLst/>
              <a:rect l="l" t="t" r="r" b="b"/>
              <a:pathLst>
                <a:path w="72" h="54" extrusionOk="0">
                  <a:moveTo>
                    <a:pt x="19" y="0"/>
                  </a:moveTo>
                  <a:cubicBezTo>
                    <a:pt x="7" y="0"/>
                    <a:pt x="1" y="12"/>
                    <a:pt x="1" y="30"/>
                  </a:cubicBezTo>
                  <a:cubicBezTo>
                    <a:pt x="12" y="42"/>
                    <a:pt x="35" y="53"/>
                    <a:pt x="49" y="53"/>
                  </a:cubicBezTo>
                  <a:cubicBezTo>
                    <a:pt x="71" y="53"/>
                    <a:pt x="71" y="30"/>
                    <a:pt x="60" y="16"/>
                  </a:cubicBezTo>
                  <a:cubicBezTo>
                    <a:pt x="49" y="5"/>
                    <a:pt x="35" y="5"/>
                    <a:pt x="35" y="5"/>
                  </a:cubicBezTo>
                  <a:cubicBezTo>
                    <a:pt x="29" y="2"/>
                    <a:pt x="23" y="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9"/>
            <p:cNvSpPr/>
            <p:nvPr/>
          </p:nvSpPr>
          <p:spPr>
            <a:xfrm>
              <a:off x="2035025" y="5379600"/>
              <a:ext cx="3275" cy="2925"/>
            </a:xfrm>
            <a:custGeom>
              <a:avLst/>
              <a:gdLst/>
              <a:ahLst/>
              <a:cxnLst/>
              <a:rect l="l" t="t" r="r" b="b"/>
              <a:pathLst>
                <a:path w="131" h="117" extrusionOk="0">
                  <a:moveTo>
                    <a:pt x="68" y="0"/>
                  </a:moveTo>
                  <a:cubicBezTo>
                    <a:pt x="65" y="0"/>
                    <a:pt x="62" y="1"/>
                    <a:pt x="60" y="3"/>
                  </a:cubicBezTo>
                  <a:cubicBezTo>
                    <a:pt x="0" y="26"/>
                    <a:pt x="34" y="63"/>
                    <a:pt x="48" y="85"/>
                  </a:cubicBezTo>
                  <a:cubicBezTo>
                    <a:pt x="33" y="108"/>
                    <a:pt x="31" y="117"/>
                    <a:pt x="41" y="117"/>
                  </a:cubicBezTo>
                  <a:cubicBezTo>
                    <a:pt x="47" y="117"/>
                    <a:pt x="57" y="114"/>
                    <a:pt x="71" y="108"/>
                  </a:cubicBezTo>
                  <a:cubicBezTo>
                    <a:pt x="105" y="85"/>
                    <a:pt x="131" y="63"/>
                    <a:pt x="105" y="26"/>
                  </a:cubicBezTo>
                  <a:cubicBezTo>
                    <a:pt x="105" y="17"/>
                    <a:pt x="83"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9"/>
            <p:cNvSpPr/>
            <p:nvPr/>
          </p:nvSpPr>
          <p:spPr>
            <a:xfrm>
              <a:off x="2041200" y="5374225"/>
              <a:ext cx="1800" cy="1650"/>
            </a:xfrm>
            <a:custGeom>
              <a:avLst/>
              <a:gdLst/>
              <a:ahLst/>
              <a:cxnLst/>
              <a:rect l="l" t="t" r="r" b="b"/>
              <a:pathLst>
                <a:path w="72" h="66" extrusionOk="0">
                  <a:moveTo>
                    <a:pt x="36" y="1"/>
                  </a:moveTo>
                  <a:cubicBezTo>
                    <a:pt x="24" y="1"/>
                    <a:pt x="10" y="9"/>
                    <a:pt x="0" y="17"/>
                  </a:cubicBezTo>
                  <a:cubicBezTo>
                    <a:pt x="0" y="28"/>
                    <a:pt x="14" y="54"/>
                    <a:pt x="26" y="54"/>
                  </a:cubicBezTo>
                  <a:cubicBezTo>
                    <a:pt x="34" y="62"/>
                    <a:pt x="43" y="66"/>
                    <a:pt x="50" y="66"/>
                  </a:cubicBezTo>
                  <a:cubicBezTo>
                    <a:pt x="62" y="66"/>
                    <a:pt x="71" y="55"/>
                    <a:pt x="71" y="39"/>
                  </a:cubicBezTo>
                  <a:cubicBezTo>
                    <a:pt x="71" y="28"/>
                    <a:pt x="60" y="5"/>
                    <a:pt x="48" y="5"/>
                  </a:cubicBezTo>
                  <a:cubicBezTo>
                    <a:pt x="45" y="2"/>
                    <a:pt x="4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9"/>
            <p:cNvSpPr/>
            <p:nvPr/>
          </p:nvSpPr>
          <p:spPr>
            <a:xfrm>
              <a:off x="2058925" y="5366675"/>
              <a:ext cx="25" cy="325"/>
            </a:xfrm>
            <a:custGeom>
              <a:avLst/>
              <a:gdLst/>
              <a:ahLst/>
              <a:cxnLst/>
              <a:rect l="l" t="t" r="r" b="b"/>
              <a:pathLst>
                <a:path w="1" h="13" extrusionOk="0">
                  <a:moveTo>
                    <a:pt x="1" y="1"/>
                  </a:moveTo>
                  <a:lnTo>
                    <a:pt x="1" y="1"/>
                  </a:lnTo>
                  <a:lnTo>
                    <a:pt x="1" y="1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9"/>
            <p:cNvSpPr/>
            <p:nvPr/>
          </p:nvSpPr>
          <p:spPr>
            <a:xfrm>
              <a:off x="2101200" y="5369300"/>
              <a:ext cx="950" cy="950"/>
            </a:xfrm>
            <a:custGeom>
              <a:avLst/>
              <a:gdLst/>
              <a:ahLst/>
              <a:cxnLst/>
              <a:rect l="l" t="t" r="r" b="b"/>
              <a:pathLst>
                <a:path w="38" h="38" extrusionOk="0">
                  <a:moveTo>
                    <a:pt x="1" y="1"/>
                  </a:moveTo>
                  <a:lnTo>
                    <a:pt x="1" y="24"/>
                  </a:lnTo>
                  <a:cubicBezTo>
                    <a:pt x="1" y="24"/>
                    <a:pt x="12" y="38"/>
                    <a:pt x="26" y="38"/>
                  </a:cubicBezTo>
                  <a:cubicBezTo>
                    <a:pt x="26" y="24"/>
                    <a:pt x="26" y="12"/>
                    <a:pt x="38" y="12"/>
                  </a:cubicBezTo>
                  <a:cubicBezTo>
                    <a:pt x="26" y="12"/>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9"/>
            <p:cNvSpPr/>
            <p:nvPr/>
          </p:nvSpPr>
          <p:spPr>
            <a:xfrm>
              <a:off x="2105050" y="5369800"/>
              <a:ext cx="3000" cy="1875"/>
            </a:xfrm>
            <a:custGeom>
              <a:avLst/>
              <a:gdLst/>
              <a:ahLst/>
              <a:cxnLst/>
              <a:rect l="l" t="t" r="r" b="b"/>
              <a:pathLst>
                <a:path w="120" h="75" extrusionOk="0">
                  <a:moveTo>
                    <a:pt x="79" y="1"/>
                  </a:moveTo>
                  <a:cubicBezTo>
                    <a:pt x="52" y="1"/>
                    <a:pt x="35" y="22"/>
                    <a:pt x="26" y="40"/>
                  </a:cubicBezTo>
                  <a:cubicBezTo>
                    <a:pt x="14" y="40"/>
                    <a:pt x="0" y="52"/>
                    <a:pt x="0" y="63"/>
                  </a:cubicBezTo>
                  <a:lnTo>
                    <a:pt x="14" y="74"/>
                  </a:lnTo>
                  <a:cubicBezTo>
                    <a:pt x="26" y="63"/>
                    <a:pt x="37" y="63"/>
                    <a:pt x="48" y="52"/>
                  </a:cubicBezTo>
                  <a:cubicBezTo>
                    <a:pt x="71" y="52"/>
                    <a:pt x="108" y="52"/>
                    <a:pt x="119" y="18"/>
                  </a:cubicBezTo>
                  <a:cubicBezTo>
                    <a:pt x="119" y="18"/>
                    <a:pt x="108" y="4"/>
                    <a:pt x="97" y="4"/>
                  </a:cubicBezTo>
                  <a:cubicBezTo>
                    <a:pt x="90" y="2"/>
                    <a:pt x="85" y="1"/>
                    <a:pt x="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9"/>
            <p:cNvSpPr/>
            <p:nvPr/>
          </p:nvSpPr>
          <p:spPr>
            <a:xfrm>
              <a:off x="2113900" y="5372575"/>
              <a:ext cx="1525" cy="875"/>
            </a:xfrm>
            <a:custGeom>
              <a:avLst/>
              <a:gdLst/>
              <a:ahLst/>
              <a:cxnLst/>
              <a:rect l="l" t="t" r="r" b="b"/>
              <a:pathLst>
                <a:path w="61" h="35" extrusionOk="0">
                  <a:moveTo>
                    <a:pt x="26" y="0"/>
                  </a:moveTo>
                  <a:cubicBezTo>
                    <a:pt x="15" y="0"/>
                    <a:pt x="1" y="12"/>
                    <a:pt x="1" y="12"/>
                  </a:cubicBezTo>
                  <a:lnTo>
                    <a:pt x="1" y="23"/>
                  </a:lnTo>
                  <a:cubicBezTo>
                    <a:pt x="15" y="34"/>
                    <a:pt x="26" y="34"/>
                    <a:pt x="38" y="34"/>
                  </a:cubicBezTo>
                  <a:cubicBezTo>
                    <a:pt x="61" y="23"/>
                    <a:pt x="49"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9"/>
            <p:cNvSpPr/>
            <p:nvPr/>
          </p:nvSpPr>
          <p:spPr>
            <a:xfrm>
              <a:off x="2019625" y="5380225"/>
              <a:ext cx="950" cy="675"/>
            </a:xfrm>
            <a:custGeom>
              <a:avLst/>
              <a:gdLst/>
              <a:ahLst/>
              <a:cxnLst/>
              <a:rect l="l" t="t" r="r" b="b"/>
              <a:pathLst>
                <a:path w="38" h="27" extrusionOk="0">
                  <a:moveTo>
                    <a:pt x="0" y="1"/>
                  </a:moveTo>
                  <a:cubicBezTo>
                    <a:pt x="0" y="12"/>
                    <a:pt x="0" y="26"/>
                    <a:pt x="12" y="26"/>
                  </a:cubicBezTo>
                  <a:cubicBezTo>
                    <a:pt x="37" y="26"/>
                    <a:pt x="37" y="26"/>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9"/>
            <p:cNvSpPr/>
            <p:nvPr/>
          </p:nvSpPr>
          <p:spPr>
            <a:xfrm>
              <a:off x="2014300" y="5387200"/>
              <a:ext cx="950" cy="600"/>
            </a:xfrm>
            <a:custGeom>
              <a:avLst/>
              <a:gdLst/>
              <a:ahLst/>
              <a:cxnLst/>
              <a:rect l="l" t="t" r="r" b="b"/>
              <a:pathLst>
                <a:path w="38" h="24" extrusionOk="0">
                  <a:moveTo>
                    <a:pt x="22" y="1"/>
                  </a:moveTo>
                  <a:cubicBezTo>
                    <a:pt x="17" y="1"/>
                    <a:pt x="8" y="6"/>
                    <a:pt x="1" y="6"/>
                  </a:cubicBezTo>
                  <a:cubicBezTo>
                    <a:pt x="12" y="6"/>
                    <a:pt x="12" y="17"/>
                    <a:pt x="12" y="17"/>
                  </a:cubicBezTo>
                  <a:cubicBezTo>
                    <a:pt x="12" y="22"/>
                    <a:pt x="13" y="23"/>
                    <a:pt x="16" y="23"/>
                  </a:cubicBezTo>
                  <a:cubicBezTo>
                    <a:pt x="21" y="23"/>
                    <a:pt x="30" y="17"/>
                    <a:pt x="37" y="17"/>
                  </a:cubicBezTo>
                  <a:cubicBezTo>
                    <a:pt x="37" y="17"/>
                    <a:pt x="37" y="6"/>
                    <a:pt x="26" y="6"/>
                  </a:cubicBezTo>
                  <a:cubicBezTo>
                    <a:pt x="26" y="2"/>
                    <a:pt x="25" y="1"/>
                    <a:pt x="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9"/>
            <p:cNvSpPr/>
            <p:nvPr/>
          </p:nvSpPr>
          <p:spPr>
            <a:xfrm>
              <a:off x="1942225" y="5393575"/>
              <a:ext cx="875" cy="300"/>
            </a:xfrm>
            <a:custGeom>
              <a:avLst/>
              <a:gdLst/>
              <a:ahLst/>
              <a:cxnLst/>
              <a:rect l="l" t="t" r="r" b="b"/>
              <a:pathLst>
                <a:path w="35" h="12" extrusionOk="0">
                  <a:moveTo>
                    <a:pt x="0" y="0"/>
                  </a:moveTo>
                  <a:lnTo>
                    <a:pt x="34" y="12"/>
                  </a:lnTo>
                  <a:lnTo>
                    <a:pt x="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9"/>
            <p:cNvSpPr/>
            <p:nvPr/>
          </p:nvSpPr>
          <p:spPr>
            <a:xfrm>
              <a:off x="1993950" y="5388250"/>
              <a:ext cx="1500" cy="1150"/>
            </a:xfrm>
            <a:custGeom>
              <a:avLst/>
              <a:gdLst/>
              <a:ahLst/>
              <a:cxnLst/>
              <a:rect l="l" t="t" r="r" b="b"/>
              <a:pathLst>
                <a:path w="60" h="46" extrusionOk="0">
                  <a:moveTo>
                    <a:pt x="46" y="1"/>
                  </a:moveTo>
                  <a:cubicBezTo>
                    <a:pt x="46" y="12"/>
                    <a:pt x="34" y="12"/>
                    <a:pt x="23" y="23"/>
                  </a:cubicBezTo>
                  <a:lnTo>
                    <a:pt x="0" y="46"/>
                  </a:lnTo>
                  <a:cubicBezTo>
                    <a:pt x="23" y="46"/>
                    <a:pt x="34" y="35"/>
                    <a:pt x="46" y="35"/>
                  </a:cubicBezTo>
                  <a:cubicBezTo>
                    <a:pt x="46" y="23"/>
                    <a:pt x="60" y="23"/>
                    <a:pt x="60" y="12"/>
                  </a:cubicBezTo>
                  <a:lnTo>
                    <a:pt x="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9"/>
            <p:cNvSpPr/>
            <p:nvPr/>
          </p:nvSpPr>
          <p:spPr>
            <a:xfrm>
              <a:off x="1993950" y="5378750"/>
              <a:ext cx="1500" cy="950"/>
            </a:xfrm>
            <a:custGeom>
              <a:avLst/>
              <a:gdLst/>
              <a:ahLst/>
              <a:cxnLst/>
              <a:rect l="l" t="t" r="r" b="b"/>
              <a:pathLst>
                <a:path w="60" h="38" extrusionOk="0">
                  <a:moveTo>
                    <a:pt x="60" y="0"/>
                  </a:moveTo>
                  <a:lnTo>
                    <a:pt x="34" y="14"/>
                  </a:lnTo>
                  <a:cubicBezTo>
                    <a:pt x="11" y="26"/>
                    <a:pt x="0" y="37"/>
                    <a:pt x="23" y="37"/>
                  </a:cubicBezTo>
                  <a:lnTo>
                    <a:pt x="34" y="26"/>
                  </a:lnTo>
                  <a:lnTo>
                    <a:pt x="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9"/>
            <p:cNvSpPr/>
            <p:nvPr/>
          </p:nvSpPr>
          <p:spPr>
            <a:xfrm>
              <a:off x="1940450" y="5376400"/>
              <a:ext cx="600" cy="1525"/>
            </a:xfrm>
            <a:custGeom>
              <a:avLst/>
              <a:gdLst/>
              <a:ahLst/>
              <a:cxnLst/>
              <a:rect l="l" t="t" r="r" b="b"/>
              <a:pathLst>
                <a:path w="24" h="61" extrusionOk="0">
                  <a:moveTo>
                    <a:pt x="23" y="1"/>
                  </a:moveTo>
                  <a:cubicBezTo>
                    <a:pt x="12" y="12"/>
                    <a:pt x="0" y="12"/>
                    <a:pt x="0" y="23"/>
                  </a:cubicBezTo>
                  <a:cubicBezTo>
                    <a:pt x="12" y="37"/>
                    <a:pt x="12" y="49"/>
                    <a:pt x="23" y="60"/>
                  </a:cubicBez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9"/>
            <p:cNvSpPr/>
            <p:nvPr/>
          </p:nvSpPr>
          <p:spPr>
            <a:xfrm>
              <a:off x="1858225" y="5359650"/>
              <a:ext cx="950" cy="825"/>
            </a:xfrm>
            <a:custGeom>
              <a:avLst/>
              <a:gdLst/>
              <a:ahLst/>
              <a:cxnLst/>
              <a:rect l="l" t="t" r="r" b="b"/>
              <a:pathLst>
                <a:path w="38" h="33" extrusionOk="0">
                  <a:moveTo>
                    <a:pt x="19" y="1"/>
                  </a:moveTo>
                  <a:cubicBezTo>
                    <a:pt x="12" y="1"/>
                    <a:pt x="6" y="4"/>
                    <a:pt x="0" y="9"/>
                  </a:cubicBezTo>
                  <a:cubicBezTo>
                    <a:pt x="0" y="21"/>
                    <a:pt x="0" y="32"/>
                    <a:pt x="12" y="32"/>
                  </a:cubicBezTo>
                  <a:lnTo>
                    <a:pt x="37" y="32"/>
                  </a:lnTo>
                  <a:lnTo>
                    <a:pt x="37" y="9"/>
                  </a:lnTo>
                  <a:cubicBezTo>
                    <a:pt x="32" y="4"/>
                    <a:pt x="25" y="1"/>
                    <a:pt x="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1pPr>
            <a:lvl2pPr lvl="1"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2pPr>
            <a:lvl3pPr lvl="2"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3pPr>
            <a:lvl4pPr lvl="3"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4pPr>
            <a:lvl5pPr lvl="4"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5pPr>
            <a:lvl6pPr lvl="5"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6pPr>
            <a:lvl7pPr lvl="6"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7pPr>
            <a:lvl8pPr lvl="7"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8pPr>
            <a:lvl9pPr lvl="8" rtl="0">
              <a:spcBef>
                <a:spcPts val="0"/>
              </a:spcBef>
              <a:spcAft>
                <a:spcPts val="0"/>
              </a:spcAft>
              <a:buClr>
                <a:schemeClr val="dk2"/>
              </a:buClr>
              <a:buSzPts val="3000"/>
              <a:buFont typeface="Nanum Myeongjo"/>
              <a:buNone/>
              <a:defRPr sz="3000" b="1">
                <a:solidFill>
                  <a:schemeClr val="dk2"/>
                </a:solidFill>
                <a:latin typeface="Nanum Myeongjo"/>
                <a:ea typeface="Nanum Myeongjo"/>
                <a:cs typeface="Nanum Myeongjo"/>
                <a:sym typeface="Nanum Myeongj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1pPr>
            <a:lvl2pPr marL="914400" lvl="1"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2pPr>
            <a:lvl3pPr marL="1371600" lvl="2"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3pPr>
            <a:lvl4pPr marL="1828800" lvl="3"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4pPr>
            <a:lvl5pPr marL="2286000" lvl="4"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5pPr>
            <a:lvl6pPr marL="2743200" lvl="5"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6pPr>
            <a:lvl7pPr marL="3200400" lvl="6"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7pPr>
            <a:lvl8pPr marL="3657600" lvl="7"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8pPr>
            <a:lvl9pPr marL="4114800" lvl="8" indent="-317500">
              <a:lnSpc>
                <a:spcPct val="100000"/>
              </a:lnSpc>
              <a:spcBef>
                <a:spcPts val="0"/>
              </a:spcBef>
              <a:spcAft>
                <a:spcPts val="0"/>
              </a:spcAft>
              <a:buClr>
                <a:schemeClr val="dk2"/>
              </a:buClr>
              <a:buSzPts val="1400"/>
              <a:buFont typeface="Marcellus"/>
              <a:buChar char="■"/>
              <a:defRPr>
                <a:solidFill>
                  <a:schemeClr val="lt2"/>
                </a:solidFill>
                <a:latin typeface="Marcellus"/>
                <a:ea typeface="Marcellus"/>
                <a:cs typeface="Marcellus"/>
                <a:sym typeface="Marcellu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67" r:id="rId5"/>
    <p:sldLayoutId id="2147483677" r:id="rId6"/>
    <p:sldLayoutId id="2147483684" r:id="rId7"/>
    <p:sldLayoutId id="214748368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aprendemosjuntos.elpais.com/especial/por-que-los-ninos-deberian-aprender-filosofia-jordi-nomen/"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9B88"/>
        </a:solidFill>
        <a:effectLst/>
      </p:bgPr>
    </p:bg>
    <p:spTree>
      <p:nvGrpSpPr>
        <p:cNvPr id="1" name="Shape 1693"/>
        <p:cNvGrpSpPr/>
        <p:nvPr/>
      </p:nvGrpSpPr>
      <p:grpSpPr>
        <a:xfrm>
          <a:off x="0" y="0"/>
          <a:ext cx="0" cy="0"/>
          <a:chOff x="0" y="0"/>
          <a:chExt cx="0" cy="0"/>
        </a:xfrm>
      </p:grpSpPr>
      <p:grpSp>
        <p:nvGrpSpPr>
          <p:cNvPr id="1694" name="Google Shape;1694;p43"/>
          <p:cNvGrpSpPr/>
          <p:nvPr/>
        </p:nvGrpSpPr>
        <p:grpSpPr>
          <a:xfrm>
            <a:off x="226511" y="2566207"/>
            <a:ext cx="1692374" cy="2031695"/>
            <a:chOff x="411336" y="2566207"/>
            <a:chExt cx="1692374" cy="2031695"/>
          </a:xfrm>
        </p:grpSpPr>
        <p:sp>
          <p:nvSpPr>
            <p:cNvPr id="1695" name="Google Shape;1695;p43"/>
            <p:cNvSpPr/>
            <p:nvPr/>
          </p:nvSpPr>
          <p:spPr>
            <a:xfrm rot="730165">
              <a:off x="584732" y="2687934"/>
              <a:ext cx="1345582" cy="1788240"/>
            </a:xfrm>
            <a:custGeom>
              <a:avLst/>
              <a:gdLst/>
              <a:ahLst/>
              <a:cxnLst/>
              <a:rect l="l" t="t" r="r" b="b"/>
              <a:pathLst>
                <a:path w="25102" h="33358" extrusionOk="0">
                  <a:moveTo>
                    <a:pt x="22986" y="0"/>
                  </a:moveTo>
                  <a:cubicBezTo>
                    <a:pt x="22908" y="0"/>
                    <a:pt x="22826" y="22"/>
                    <a:pt x="22749" y="58"/>
                  </a:cubicBezTo>
                  <a:cubicBezTo>
                    <a:pt x="22633" y="117"/>
                    <a:pt x="22502" y="166"/>
                    <a:pt x="22372" y="211"/>
                  </a:cubicBezTo>
                  <a:cubicBezTo>
                    <a:pt x="22278" y="245"/>
                    <a:pt x="22180" y="275"/>
                    <a:pt x="22083" y="275"/>
                  </a:cubicBezTo>
                  <a:cubicBezTo>
                    <a:pt x="22009" y="275"/>
                    <a:pt x="21935" y="258"/>
                    <a:pt x="21864" y="211"/>
                  </a:cubicBezTo>
                  <a:cubicBezTo>
                    <a:pt x="21713" y="283"/>
                    <a:pt x="21566" y="331"/>
                    <a:pt x="21421" y="331"/>
                  </a:cubicBezTo>
                  <a:cubicBezTo>
                    <a:pt x="21282" y="331"/>
                    <a:pt x="21146" y="287"/>
                    <a:pt x="21012" y="177"/>
                  </a:cubicBezTo>
                  <a:cubicBezTo>
                    <a:pt x="20941" y="296"/>
                    <a:pt x="20953" y="449"/>
                    <a:pt x="20811" y="520"/>
                  </a:cubicBezTo>
                  <a:cubicBezTo>
                    <a:pt x="20680" y="509"/>
                    <a:pt x="20609" y="401"/>
                    <a:pt x="20516" y="353"/>
                  </a:cubicBezTo>
                  <a:cubicBezTo>
                    <a:pt x="20374" y="438"/>
                    <a:pt x="20277" y="532"/>
                    <a:pt x="20195" y="651"/>
                  </a:cubicBezTo>
                  <a:cubicBezTo>
                    <a:pt x="20124" y="767"/>
                    <a:pt x="20232" y="898"/>
                    <a:pt x="20161" y="1017"/>
                  </a:cubicBezTo>
                  <a:cubicBezTo>
                    <a:pt x="20109" y="1027"/>
                    <a:pt x="20057" y="1031"/>
                    <a:pt x="20007" y="1031"/>
                  </a:cubicBezTo>
                  <a:cubicBezTo>
                    <a:pt x="19882" y="1031"/>
                    <a:pt x="19762" y="1006"/>
                    <a:pt x="19653" y="980"/>
                  </a:cubicBezTo>
                  <a:cubicBezTo>
                    <a:pt x="19486" y="946"/>
                    <a:pt x="19332" y="875"/>
                    <a:pt x="19191" y="827"/>
                  </a:cubicBezTo>
                  <a:cubicBezTo>
                    <a:pt x="19086" y="875"/>
                    <a:pt x="19120" y="969"/>
                    <a:pt x="19086" y="1017"/>
                  </a:cubicBezTo>
                  <a:cubicBezTo>
                    <a:pt x="19033" y="1047"/>
                    <a:pt x="18990" y="1079"/>
                    <a:pt x="18933" y="1079"/>
                  </a:cubicBezTo>
                  <a:cubicBezTo>
                    <a:pt x="18924" y="1079"/>
                    <a:pt x="18916" y="1078"/>
                    <a:pt x="18907" y="1077"/>
                  </a:cubicBezTo>
                  <a:cubicBezTo>
                    <a:pt x="18892" y="1076"/>
                    <a:pt x="18878" y="1076"/>
                    <a:pt x="18864" y="1076"/>
                  </a:cubicBezTo>
                  <a:cubicBezTo>
                    <a:pt x="18577" y="1076"/>
                    <a:pt x="18339" y="1210"/>
                    <a:pt x="18104" y="1335"/>
                  </a:cubicBezTo>
                  <a:cubicBezTo>
                    <a:pt x="17843" y="1477"/>
                    <a:pt x="17581" y="1607"/>
                    <a:pt x="17286" y="1630"/>
                  </a:cubicBezTo>
                  <a:cubicBezTo>
                    <a:pt x="17204" y="1701"/>
                    <a:pt x="17170" y="1786"/>
                    <a:pt x="17133" y="1868"/>
                  </a:cubicBezTo>
                  <a:cubicBezTo>
                    <a:pt x="17099" y="1928"/>
                    <a:pt x="17051" y="1999"/>
                    <a:pt x="17062" y="2056"/>
                  </a:cubicBezTo>
                  <a:cubicBezTo>
                    <a:pt x="17110" y="2246"/>
                    <a:pt x="17014" y="2376"/>
                    <a:pt x="16898" y="2495"/>
                  </a:cubicBezTo>
                  <a:cubicBezTo>
                    <a:pt x="16849" y="2541"/>
                    <a:pt x="16827" y="2589"/>
                    <a:pt x="16801" y="2637"/>
                  </a:cubicBezTo>
                  <a:cubicBezTo>
                    <a:pt x="16730" y="2791"/>
                    <a:pt x="16696" y="2955"/>
                    <a:pt x="16588" y="3097"/>
                  </a:cubicBezTo>
                  <a:cubicBezTo>
                    <a:pt x="16446" y="3086"/>
                    <a:pt x="16341" y="3038"/>
                    <a:pt x="16248" y="2955"/>
                  </a:cubicBezTo>
                  <a:cubicBezTo>
                    <a:pt x="16069" y="2791"/>
                    <a:pt x="15867" y="2649"/>
                    <a:pt x="15737" y="2436"/>
                  </a:cubicBezTo>
                  <a:cubicBezTo>
                    <a:pt x="15655" y="2305"/>
                    <a:pt x="15538" y="2234"/>
                    <a:pt x="15359" y="2212"/>
                  </a:cubicBezTo>
                  <a:cubicBezTo>
                    <a:pt x="15147" y="2186"/>
                    <a:pt x="14982" y="2092"/>
                    <a:pt x="14971" y="1868"/>
                  </a:cubicBezTo>
                  <a:cubicBezTo>
                    <a:pt x="14956" y="1843"/>
                    <a:pt x="14945" y="1831"/>
                    <a:pt x="14934" y="1820"/>
                  </a:cubicBezTo>
                  <a:cubicBezTo>
                    <a:pt x="14758" y="1749"/>
                    <a:pt x="14590" y="1678"/>
                    <a:pt x="14414" y="1619"/>
                  </a:cubicBezTo>
                  <a:cubicBezTo>
                    <a:pt x="14213" y="1573"/>
                    <a:pt x="14105" y="1394"/>
                    <a:pt x="13929" y="1346"/>
                  </a:cubicBezTo>
                  <a:cubicBezTo>
                    <a:pt x="13858" y="1360"/>
                    <a:pt x="13787" y="1383"/>
                    <a:pt x="13728" y="1406"/>
                  </a:cubicBezTo>
                  <a:cubicBezTo>
                    <a:pt x="13694" y="1372"/>
                    <a:pt x="13657" y="1346"/>
                    <a:pt x="13645" y="1312"/>
                  </a:cubicBezTo>
                  <a:cubicBezTo>
                    <a:pt x="13552" y="1147"/>
                    <a:pt x="13410" y="1077"/>
                    <a:pt x="13197" y="1062"/>
                  </a:cubicBezTo>
                  <a:cubicBezTo>
                    <a:pt x="13018" y="1062"/>
                    <a:pt x="12865" y="980"/>
                    <a:pt x="12771" y="838"/>
                  </a:cubicBezTo>
                  <a:cubicBezTo>
                    <a:pt x="12734" y="767"/>
                    <a:pt x="12686" y="696"/>
                    <a:pt x="12593" y="651"/>
                  </a:cubicBezTo>
                  <a:cubicBezTo>
                    <a:pt x="12566" y="655"/>
                    <a:pt x="12540" y="656"/>
                    <a:pt x="12516" y="656"/>
                  </a:cubicBezTo>
                  <a:cubicBezTo>
                    <a:pt x="12310" y="656"/>
                    <a:pt x="12168" y="535"/>
                    <a:pt x="12085" y="378"/>
                  </a:cubicBezTo>
                  <a:cubicBezTo>
                    <a:pt x="11983" y="328"/>
                    <a:pt x="11893" y="313"/>
                    <a:pt x="11799" y="313"/>
                  </a:cubicBezTo>
                  <a:cubicBezTo>
                    <a:pt x="11761" y="313"/>
                    <a:pt x="11722" y="316"/>
                    <a:pt x="11682" y="319"/>
                  </a:cubicBezTo>
                  <a:cubicBezTo>
                    <a:pt x="11636" y="342"/>
                    <a:pt x="11577" y="378"/>
                    <a:pt x="11517" y="412"/>
                  </a:cubicBezTo>
                  <a:cubicBezTo>
                    <a:pt x="11293" y="543"/>
                    <a:pt x="11069" y="674"/>
                    <a:pt x="10830" y="779"/>
                  </a:cubicBezTo>
                  <a:cubicBezTo>
                    <a:pt x="10733" y="825"/>
                    <a:pt x="10632" y="860"/>
                    <a:pt x="10533" y="860"/>
                  </a:cubicBezTo>
                  <a:cubicBezTo>
                    <a:pt x="10453" y="860"/>
                    <a:pt x="10373" y="837"/>
                    <a:pt x="10300" y="779"/>
                  </a:cubicBezTo>
                  <a:cubicBezTo>
                    <a:pt x="10203" y="838"/>
                    <a:pt x="10121" y="886"/>
                    <a:pt x="10027" y="935"/>
                  </a:cubicBezTo>
                  <a:cubicBezTo>
                    <a:pt x="9941" y="976"/>
                    <a:pt x="9863" y="1030"/>
                    <a:pt x="9752" y="1030"/>
                  </a:cubicBezTo>
                  <a:cubicBezTo>
                    <a:pt x="9742" y="1030"/>
                    <a:pt x="9731" y="1029"/>
                    <a:pt x="9721" y="1028"/>
                  </a:cubicBezTo>
                  <a:cubicBezTo>
                    <a:pt x="9532" y="906"/>
                    <a:pt x="9425" y="659"/>
                    <a:pt x="9130" y="659"/>
                  </a:cubicBezTo>
                  <a:cubicBezTo>
                    <a:pt x="9110" y="659"/>
                    <a:pt x="9089" y="660"/>
                    <a:pt x="9068" y="662"/>
                  </a:cubicBezTo>
                  <a:cubicBezTo>
                    <a:pt x="9011" y="674"/>
                    <a:pt x="8952" y="722"/>
                    <a:pt x="8892" y="722"/>
                  </a:cubicBezTo>
                  <a:cubicBezTo>
                    <a:pt x="8761" y="708"/>
                    <a:pt x="8713" y="625"/>
                    <a:pt x="8585" y="591"/>
                  </a:cubicBezTo>
                  <a:cubicBezTo>
                    <a:pt x="8467" y="666"/>
                    <a:pt x="8320" y="706"/>
                    <a:pt x="8173" y="706"/>
                  </a:cubicBezTo>
                  <a:cubicBezTo>
                    <a:pt x="8112" y="706"/>
                    <a:pt x="8051" y="699"/>
                    <a:pt x="7992" y="685"/>
                  </a:cubicBezTo>
                  <a:cubicBezTo>
                    <a:pt x="7850" y="614"/>
                    <a:pt x="7839" y="472"/>
                    <a:pt x="7720" y="390"/>
                  </a:cubicBezTo>
                  <a:cubicBezTo>
                    <a:pt x="7598" y="490"/>
                    <a:pt x="7504" y="638"/>
                    <a:pt x="7320" y="638"/>
                  </a:cubicBezTo>
                  <a:cubicBezTo>
                    <a:pt x="7311" y="638"/>
                    <a:pt x="7303" y="637"/>
                    <a:pt x="7294" y="637"/>
                  </a:cubicBezTo>
                  <a:cubicBezTo>
                    <a:pt x="7130" y="603"/>
                    <a:pt x="7118" y="461"/>
                    <a:pt x="7047" y="353"/>
                  </a:cubicBezTo>
                  <a:cubicBezTo>
                    <a:pt x="6905" y="472"/>
                    <a:pt x="6764" y="554"/>
                    <a:pt x="6693" y="708"/>
                  </a:cubicBezTo>
                  <a:cubicBezTo>
                    <a:pt x="6656" y="779"/>
                    <a:pt x="6562" y="815"/>
                    <a:pt x="6468" y="850"/>
                  </a:cubicBezTo>
                  <a:cubicBezTo>
                    <a:pt x="6397" y="875"/>
                    <a:pt x="6338" y="909"/>
                    <a:pt x="6278" y="957"/>
                  </a:cubicBezTo>
                  <a:cubicBezTo>
                    <a:pt x="6102" y="1111"/>
                    <a:pt x="5924" y="1264"/>
                    <a:pt x="5748" y="1406"/>
                  </a:cubicBezTo>
                  <a:cubicBezTo>
                    <a:pt x="5677" y="1417"/>
                    <a:pt x="5592" y="1431"/>
                    <a:pt x="5521" y="1443"/>
                  </a:cubicBezTo>
                  <a:cubicBezTo>
                    <a:pt x="5481" y="1454"/>
                    <a:pt x="5441" y="1461"/>
                    <a:pt x="5401" y="1461"/>
                  </a:cubicBezTo>
                  <a:cubicBezTo>
                    <a:pt x="5326" y="1461"/>
                    <a:pt x="5253" y="1437"/>
                    <a:pt x="5191" y="1383"/>
                  </a:cubicBezTo>
                  <a:cubicBezTo>
                    <a:pt x="5038" y="1241"/>
                    <a:pt x="4825" y="1182"/>
                    <a:pt x="4624" y="1122"/>
                  </a:cubicBezTo>
                  <a:cubicBezTo>
                    <a:pt x="4557" y="1122"/>
                    <a:pt x="4521" y="1194"/>
                    <a:pt x="4458" y="1194"/>
                  </a:cubicBezTo>
                  <a:cubicBezTo>
                    <a:pt x="4454" y="1194"/>
                    <a:pt x="4450" y="1194"/>
                    <a:pt x="4445" y="1193"/>
                  </a:cubicBezTo>
                  <a:cubicBezTo>
                    <a:pt x="4374" y="1147"/>
                    <a:pt x="4411" y="1051"/>
                    <a:pt x="4351" y="1040"/>
                  </a:cubicBezTo>
                  <a:cubicBezTo>
                    <a:pt x="4337" y="1038"/>
                    <a:pt x="4324" y="1037"/>
                    <a:pt x="4312" y="1037"/>
                  </a:cubicBezTo>
                  <a:cubicBezTo>
                    <a:pt x="4256" y="1037"/>
                    <a:pt x="4226" y="1057"/>
                    <a:pt x="4198" y="1088"/>
                  </a:cubicBezTo>
                  <a:cubicBezTo>
                    <a:pt x="4079" y="1193"/>
                    <a:pt x="3985" y="1323"/>
                    <a:pt x="3914" y="1465"/>
                  </a:cubicBezTo>
                  <a:cubicBezTo>
                    <a:pt x="3866" y="1573"/>
                    <a:pt x="3818" y="1678"/>
                    <a:pt x="3713" y="1749"/>
                  </a:cubicBezTo>
                  <a:cubicBezTo>
                    <a:pt x="3706" y="1749"/>
                    <a:pt x="3699" y="1749"/>
                    <a:pt x="3692" y="1749"/>
                  </a:cubicBezTo>
                  <a:cubicBezTo>
                    <a:pt x="3491" y="1749"/>
                    <a:pt x="3363" y="1903"/>
                    <a:pt x="3168" y="1914"/>
                  </a:cubicBezTo>
                  <a:cubicBezTo>
                    <a:pt x="3162" y="1915"/>
                    <a:pt x="3155" y="1916"/>
                    <a:pt x="3149" y="1916"/>
                  </a:cubicBezTo>
                  <a:cubicBezTo>
                    <a:pt x="3103" y="1916"/>
                    <a:pt x="3063" y="1878"/>
                    <a:pt x="3002" y="1878"/>
                  </a:cubicBezTo>
                  <a:cubicBezTo>
                    <a:pt x="2995" y="1878"/>
                    <a:pt x="2988" y="1879"/>
                    <a:pt x="2981" y="1880"/>
                  </a:cubicBezTo>
                  <a:cubicBezTo>
                    <a:pt x="2910" y="1914"/>
                    <a:pt x="2862" y="1985"/>
                    <a:pt x="2768" y="2010"/>
                  </a:cubicBezTo>
                  <a:cubicBezTo>
                    <a:pt x="2720" y="1999"/>
                    <a:pt x="2671" y="1985"/>
                    <a:pt x="2626" y="1973"/>
                  </a:cubicBezTo>
                  <a:cubicBezTo>
                    <a:pt x="2492" y="2064"/>
                    <a:pt x="2462" y="2259"/>
                    <a:pt x="2261" y="2259"/>
                  </a:cubicBezTo>
                  <a:cubicBezTo>
                    <a:pt x="2249" y="2259"/>
                    <a:pt x="2236" y="2259"/>
                    <a:pt x="2223" y="2257"/>
                  </a:cubicBezTo>
                  <a:cubicBezTo>
                    <a:pt x="2175" y="2223"/>
                    <a:pt x="2152" y="2163"/>
                    <a:pt x="2104" y="2141"/>
                  </a:cubicBezTo>
                  <a:cubicBezTo>
                    <a:pt x="2087" y="2135"/>
                    <a:pt x="2070" y="2133"/>
                    <a:pt x="2055" y="2133"/>
                  </a:cubicBezTo>
                  <a:cubicBezTo>
                    <a:pt x="1996" y="2133"/>
                    <a:pt x="1947" y="2163"/>
                    <a:pt x="1891" y="2163"/>
                  </a:cubicBezTo>
                  <a:cubicBezTo>
                    <a:pt x="1864" y="2167"/>
                    <a:pt x="1837" y="2170"/>
                    <a:pt x="1810" y="2170"/>
                  </a:cubicBezTo>
                  <a:cubicBezTo>
                    <a:pt x="1754" y="2170"/>
                    <a:pt x="1696" y="2159"/>
                    <a:pt x="1633" y="2127"/>
                  </a:cubicBezTo>
                  <a:cubicBezTo>
                    <a:pt x="1491" y="1797"/>
                    <a:pt x="1372" y="1454"/>
                    <a:pt x="1278" y="1088"/>
                  </a:cubicBezTo>
                  <a:cubicBezTo>
                    <a:pt x="1218" y="1104"/>
                    <a:pt x="1172" y="1120"/>
                    <a:pt x="1129" y="1120"/>
                  </a:cubicBezTo>
                  <a:cubicBezTo>
                    <a:pt x="1111" y="1120"/>
                    <a:pt x="1094" y="1117"/>
                    <a:pt x="1077" y="1111"/>
                  </a:cubicBezTo>
                  <a:cubicBezTo>
                    <a:pt x="864" y="980"/>
                    <a:pt x="827" y="745"/>
                    <a:pt x="639" y="603"/>
                  </a:cubicBezTo>
                  <a:cubicBezTo>
                    <a:pt x="543" y="685"/>
                    <a:pt x="554" y="815"/>
                    <a:pt x="438" y="864"/>
                  </a:cubicBezTo>
                  <a:cubicBezTo>
                    <a:pt x="356" y="827"/>
                    <a:pt x="342" y="733"/>
                    <a:pt x="237" y="733"/>
                  </a:cubicBezTo>
                  <a:cubicBezTo>
                    <a:pt x="106" y="767"/>
                    <a:pt x="72" y="898"/>
                    <a:pt x="1" y="980"/>
                  </a:cubicBezTo>
                  <a:lnTo>
                    <a:pt x="1" y="28496"/>
                  </a:lnTo>
                  <a:cubicBezTo>
                    <a:pt x="35" y="28533"/>
                    <a:pt x="95" y="28507"/>
                    <a:pt x="129" y="28567"/>
                  </a:cubicBezTo>
                  <a:cubicBezTo>
                    <a:pt x="214" y="28615"/>
                    <a:pt x="188" y="28746"/>
                    <a:pt x="271" y="28802"/>
                  </a:cubicBezTo>
                  <a:cubicBezTo>
                    <a:pt x="378" y="28780"/>
                    <a:pt x="412" y="28675"/>
                    <a:pt x="532" y="28660"/>
                  </a:cubicBezTo>
                  <a:cubicBezTo>
                    <a:pt x="543" y="28888"/>
                    <a:pt x="639" y="29100"/>
                    <a:pt x="793" y="29276"/>
                  </a:cubicBezTo>
                  <a:cubicBezTo>
                    <a:pt x="827" y="29288"/>
                    <a:pt x="864" y="29299"/>
                    <a:pt x="898" y="29299"/>
                  </a:cubicBezTo>
                  <a:cubicBezTo>
                    <a:pt x="1006" y="29418"/>
                    <a:pt x="1006" y="29583"/>
                    <a:pt x="1122" y="29702"/>
                  </a:cubicBezTo>
                  <a:cubicBezTo>
                    <a:pt x="1182" y="29654"/>
                    <a:pt x="1230" y="29620"/>
                    <a:pt x="1278" y="29583"/>
                  </a:cubicBezTo>
                  <a:cubicBezTo>
                    <a:pt x="1292" y="29581"/>
                    <a:pt x="1305" y="29580"/>
                    <a:pt x="1318" y="29580"/>
                  </a:cubicBezTo>
                  <a:cubicBezTo>
                    <a:pt x="1416" y="29580"/>
                    <a:pt x="1497" y="29631"/>
                    <a:pt x="1595" y="29631"/>
                  </a:cubicBezTo>
                  <a:cubicBezTo>
                    <a:pt x="1629" y="29631"/>
                    <a:pt x="1664" y="29625"/>
                    <a:pt x="1704" y="29608"/>
                  </a:cubicBezTo>
                  <a:cubicBezTo>
                    <a:pt x="1902" y="29489"/>
                    <a:pt x="1939" y="29254"/>
                    <a:pt x="2115" y="29086"/>
                  </a:cubicBezTo>
                  <a:cubicBezTo>
                    <a:pt x="2223" y="29123"/>
                    <a:pt x="2257" y="29254"/>
                    <a:pt x="2388" y="29288"/>
                  </a:cubicBezTo>
                  <a:cubicBezTo>
                    <a:pt x="2541" y="29228"/>
                    <a:pt x="2626" y="29086"/>
                    <a:pt x="2779" y="29029"/>
                  </a:cubicBezTo>
                  <a:cubicBezTo>
                    <a:pt x="2955" y="29029"/>
                    <a:pt x="3015" y="29228"/>
                    <a:pt x="3194" y="29242"/>
                  </a:cubicBezTo>
                  <a:cubicBezTo>
                    <a:pt x="3287" y="29242"/>
                    <a:pt x="3347" y="29157"/>
                    <a:pt x="3440" y="29157"/>
                  </a:cubicBezTo>
                  <a:cubicBezTo>
                    <a:pt x="3548" y="29242"/>
                    <a:pt x="3560" y="29242"/>
                    <a:pt x="3594" y="29336"/>
                  </a:cubicBezTo>
                  <a:cubicBezTo>
                    <a:pt x="3653" y="29478"/>
                    <a:pt x="3747" y="29597"/>
                    <a:pt x="3903" y="29642"/>
                  </a:cubicBezTo>
                  <a:cubicBezTo>
                    <a:pt x="3997" y="29903"/>
                    <a:pt x="3960" y="30187"/>
                    <a:pt x="4127" y="30400"/>
                  </a:cubicBezTo>
                  <a:cubicBezTo>
                    <a:pt x="4139" y="30404"/>
                    <a:pt x="4151" y="30405"/>
                    <a:pt x="4162" y="30405"/>
                  </a:cubicBezTo>
                  <a:cubicBezTo>
                    <a:pt x="4195" y="30405"/>
                    <a:pt x="4222" y="30392"/>
                    <a:pt x="4247" y="30392"/>
                  </a:cubicBezTo>
                  <a:cubicBezTo>
                    <a:pt x="4263" y="30392"/>
                    <a:pt x="4277" y="30397"/>
                    <a:pt x="4292" y="30411"/>
                  </a:cubicBezTo>
                  <a:cubicBezTo>
                    <a:pt x="4445" y="30542"/>
                    <a:pt x="4456" y="30755"/>
                    <a:pt x="4624" y="30860"/>
                  </a:cubicBezTo>
                  <a:cubicBezTo>
                    <a:pt x="4766" y="30848"/>
                    <a:pt x="4788" y="30732"/>
                    <a:pt x="4882" y="30695"/>
                  </a:cubicBezTo>
                  <a:cubicBezTo>
                    <a:pt x="4953" y="30732"/>
                    <a:pt x="4979" y="30814"/>
                    <a:pt x="5084" y="30814"/>
                  </a:cubicBezTo>
                  <a:cubicBezTo>
                    <a:pt x="5150" y="30814"/>
                    <a:pt x="5177" y="30742"/>
                    <a:pt x="5284" y="30742"/>
                  </a:cubicBezTo>
                  <a:cubicBezTo>
                    <a:pt x="5292" y="30742"/>
                    <a:pt x="5300" y="30743"/>
                    <a:pt x="5308" y="30743"/>
                  </a:cubicBezTo>
                  <a:cubicBezTo>
                    <a:pt x="5333" y="30766"/>
                    <a:pt x="5379" y="30826"/>
                    <a:pt x="5427" y="30885"/>
                  </a:cubicBezTo>
                  <a:cubicBezTo>
                    <a:pt x="5487" y="30931"/>
                    <a:pt x="5546" y="30979"/>
                    <a:pt x="5628" y="30979"/>
                  </a:cubicBezTo>
                  <a:cubicBezTo>
                    <a:pt x="5841" y="30990"/>
                    <a:pt x="6017" y="31050"/>
                    <a:pt x="6185" y="31144"/>
                  </a:cubicBezTo>
                  <a:cubicBezTo>
                    <a:pt x="6193" y="31145"/>
                    <a:pt x="6201" y="31145"/>
                    <a:pt x="6209" y="31145"/>
                  </a:cubicBezTo>
                  <a:cubicBezTo>
                    <a:pt x="6280" y="31145"/>
                    <a:pt x="6342" y="31106"/>
                    <a:pt x="6410" y="31106"/>
                  </a:cubicBezTo>
                  <a:cubicBezTo>
                    <a:pt x="6433" y="31106"/>
                    <a:pt x="6456" y="31110"/>
                    <a:pt x="6480" y="31121"/>
                  </a:cubicBezTo>
                  <a:cubicBezTo>
                    <a:pt x="6633" y="31229"/>
                    <a:pt x="6633" y="31229"/>
                    <a:pt x="6752" y="31476"/>
                  </a:cubicBezTo>
                  <a:cubicBezTo>
                    <a:pt x="6786" y="31442"/>
                    <a:pt x="6798" y="31382"/>
                    <a:pt x="6883" y="31371"/>
                  </a:cubicBezTo>
                  <a:cubicBezTo>
                    <a:pt x="6928" y="31498"/>
                    <a:pt x="6905" y="31629"/>
                    <a:pt x="6905" y="31759"/>
                  </a:cubicBezTo>
                  <a:cubicBezTo>
                    <a:pt x="6917" y="31890"/>
                    <a:pt x="6917" y="32032"/>
                    <a:pt x="6917" y="32162"/>
                  </a:cubicBezTo>
                  <a:cubicBezTo>
                    <a:pt x="7028" y="32162"/>
                    <a:pt x="7075" y="32079"/>
                    <a:pt x="7168" y="32079"/>
                  </a:cubicBezTo>
                  <a:cubicBezTo>
                    <a:pt x="7175" y="32079"/>
                    <a:pt x="7182" y="32079"/>
                    <a:pt x="7189" y="32080"/>
                  </a:cubicBezTo>
                  <a:cubicBezTo>
                    <a:pt x="7331" y="32245"/>
                    <a:pt x="7212" y="32492"/>
                    <a:pt x="7365" y="32659"/>
                  </a:cubicBezTo>
                  <a:cubicBezTo>
                    <a:pt x="7604" y="32633"/>
                    <a:pt x="7709" y="32446"/>
                    <a:pt x="7910" y="32398"/>
                  </a:cubicBezTo>
                  <a:cubicBezTo>
                    <a:pt x="8052" y="32551"/>
                    <a:pt x="7958" y="32775"/>
                    <a:pt x="8123" y="32917"/>
                  </a:cubicBezTo>
                  <a:cubicBezTo>
                    <a:pt x="8130" y="32918"/>
                    <a:pt x="8138" y="32919"/>
                    <a:pt x="8145" y="32919"/>
                  </a:cubicBezTo>
                  <a:cubicBezTo>
                    <a:pt x="8215" y="32919"/>
                    <a:pt x="8280" y="32880"/>
                    <a:pt x="8359" y="32880"/>
                  </a:cubicBezTo>
                  <a:cubicBezTo>
                    <a:pt x="8392" y="32880"/>
                    <a:pt x="8427" y="32886"/>
                    <a:pt x="8466" y="32906"/>
                  </a:cubicBezTo>
                  <a:cubicBezTo>
                    <a:pt x="8608" y="33036"/>
                    <a:pt x="8761" y="33190"/>
                    <a:pt x="8892" y="33357"/>
                  </a:cubicBezTo>
                  <a:cubicBezTo>
                    <a:pt x="9011" y="33357"/>
                    <a:pt x="9057" y="33272"/>
                    <a:pt x="9116" y="33201"/>
                  </a:cubicBezTo>
                  <a:cubicBezTo>
                    <a:pt x="9210" y="33107"/>
                    <a:pt x="9329" y="33025"/>
                    <a:pt x="9460" y="32966"/>
                  </a:cubicBezTo>
                  <a:cubicBezTo>
                    <a:pt x="9684" y="32872"/>
                    <a:pt x="9897" y="32775"/>
                    <a:pt x="10132" y="32719"/>
                  </a:cubicBezTo>
                  <a:cubicBezTo>
                    <a:pt x="10405" y="32648"/>
                    <a:pt x="10583" y="32480"/>
                    <a:pt x="10666" y="32233"/>
                  </a:cubicBezTo>
                  <a:cubicBezTo>
                    <a:pt x="10688" y="32162"/>
                    <a:pt x="10700" y="32091"/>
                    <a:pt x="10759" y="32043"/>
                  </a:cubicBezTo>
                  <a:lnTo>
                    <a:pt x="10830" y="32043"/>
                  </a:lnTo>
                  <a:cubicBezTo>
                    <a:pt x="10899" y="32071"/>
                    <a:pt x="10965" y="32082"/>
                    <a:pt x="11028" y="32082"/>
                  </a:cubicBezTo>
                  <a:cubicBezTo>
                    <a:pt x="11129" y="32082"/>
                    <a:pt x="11226" y="32053"/>
                    <a:pt x="11327" y="32009"/>
                  </a:cubicBezTo>
                  <a:cubicBezTo>
                    <a:pt x="11469" y="31938"/>
                    <a:pt x="11622" y="31879"/>
                    <a:pt x="11764" y="31808"/>
                  </a:cubicBezTo>
                  <a:cubicBezTo>
                    <a:pt x="11817" y="31792"/>
                    <a:pt x="11864" y="31777"/>
                    <a:pt x="11910" y="31777"/>
                  </a:cubicBezTo>
                  <a:cubicBezTo>
                    <a:pt x="11937" y="31777"/>
                    <a:pt x="11964" y="31782"/>
                    <a:pt x="11991" y="31796"/>
                  </a:cubicBezTo>
                  <a:cubicBezTo>
                    <a:pt x="12103" y="31849"/>
                    <a:pt x="12215" y="31869"/>
                    <a:pt x="12326" y="31869"/>
                  </a:cubicBezTo>
                  <a:cubicBezTo>
                    <a:pt x="12436" y="31869"/>
                    <a:pt x="12546" y="31849"/>
                    <a:pt x="12652" y="31819"/>
                  </a:cubicBezTo>
                  <a:cubicBezTo>
                    <a:pt x="12702" y="31803"/>
                    <a:pt x="12746" y="31796"/>
                    <a:pt x="12787" y="31796"/>
                  </a:cubicBezTo>
                  <a:cubicBezTo>
                    <a:pt x="12874" y="31796"/>
                    <a:pt x="12943" y="31830"/>
                    <a:pt x="13007" y="31901"/>
                  </a:cubicBezTo>
                  <a:cubicBezTo>
                    <a:pt x="13089" y="31972"/>
                    <a:pt x="13171" y="32032"/>
                    <a:pt x="13279" y="32055"/>
                  </a:cubicBezTo>
                  <a:cubicBezTo>
                    <a:pt x="13384" y="32080"/>
                    <a:pt x="13455" y="32151"/>
                    <a:pt x="13503" y="32256"/>
                  </a:cubicBezTo>
                  <a:cubicBezTo>
                    <a:pt x="13574" y="32446"/>
                    <a:pt x="13694" y="32622"/>
                    <a:pt x="13787" y="32812"/>
                  </a:cubicBezTo>
                  <a:cubicBezTo>
                    <a:pt x="13799" y="32824"/>
                    <a:pt x="13821" y="32835"/>
                    <a:pt x="13836" y="32846"/>
                  </a:cubicBezTo>
                  <a:cubicBezTo>
                    <a:pt x="13906" y="32846"/>
                    <a:pt x="13952" y="32835"/>
                    <a:pt x="13963" y="32824"/>
                  </a:cubicBezTo>
                  <a:cubicBezTo>
                    <a:pt x="14060" y="32693"/>
                    <a:pt x="13989" y="32563"/>
                    <a:pt x="14094" y="32480"/>
                  </a:cubicBezTo>
                  <a:cubicBezTo>
                    <a:pt x="14186" y="32522"/>
                    <a:pt x="14266" y="32545"/>
                    <a:pt x="14338" y="32545"/>
                  </a:cubicBezTo>
                  <a:cubicBezTo>
                    <a:pt x="14509" y="32545"/>
                    <a:pt x="14636" y="32420"/>
                    <a:pt x="14769" y="32137"/>
                  </a:cubicBezTo>
                  <a:cubicBezTo>
                    <a:pt x="14840" y="32162"/>
                    <a:pt x="14874" y="32245"/>
                    <a:pt x="14956" y="32256"/>
                  </a:cubicBezTo>
                  <a:cubicBezTo>
                    <a:pt x="14968" y="32257"/>
                    <a:pt x="14979" y="32258"/>
                    <a:pt x="14990" y="32258"/>
                  </a:cubicBezTo>
                  <a:cubicBezTo>
                    <a:pt x="15166" y="32258"/>
                    <a:pt x="15239" y="32089"/>
                    <a:pt x="15408" y="32055"/>
                  </a:cubicBezTo>
                  <a:cubicBezTo>
                    <a:pt x="15456" y="32118"/>
                    <a:pt x="15511" y="32137"/>
                    <a:pt x="15567" y="32137"/>
                  </a:cubicBezTo>
                  <a:cubicBezTo>
                    <a:pt x="15648" y="32137"/>
                    <a:pt x="15733" y="32098"/>
                    <a:pt x="15808" y="32091"/>
                  </a:cubicBezTo>
                  <a:cubicBezTo>
                    <a:pt x="15964" y="32114"/>
                    <a:pt x="16058" y="32208"/>
                    <a:pt x="16199" y="32245"/>
                  </a:cubicBezTo>
                  <a:cubicBezTo>
                    <a:pt x="16390" y="32137"/>
                    <a:pt x="16566" y="32009"/>
                    <a:pt x="16707" y="31853"/>
                  </a:cubicBezTo>
                  <a:cubicBezTo>
                    <a:pt x="16767" y="31782"/>
                    <a:pt x="16827" y="31737"/>
                    <a:pt x="16920" y="31737"/>
                  </a:cubicBezTo>
                  <a:cubicBezTo>
                    <a:pt x="16999" y="31737"/>
                    <a:pt x="17077" y="31734"/>
                    <a:pt x="17154" y="31734"/>
                  </a:cubicBezTo>
                  <a:cubicBezTo>
                    <a:pt x="17336" y="31734"/>
                    <a:pt x="17514" y="31747"/>
                    <a:pt x="17689" y="31830"/>
                  </a:cubicBezTo>
                  <a:cubicBezTo>
                    <a:pt x="17760" y="31938"/>
                    <a:pt x="17820" y="32043"/>
                    <a:pt x="17865" y="32151"/>
                  </a:cubicBezTo>
                  <a:cubicBezTo>
                    <a:pt x="17902" y="32256"/>
                    <a:pt x="17984" y="32316"/>
                    <a:pt x="18104" y="32327"/>
                  </a:cubicBezTo>
                  <a:cubicBezTo>
                    <a:pt x="18149" y="32327"/>
                    <a:pt x="18197" y="32338"/>
                    <a:pt x="18234" y="32338"/>
                  </a:cubicBezTo>
                  <a:cubicBezTo>
                    <a:pt x="18339" y="32409"/>
                    <a:pt x="18376" y="32492"/>
                    <a:pt x="18410" y="32588"/>
                  </a:cubicBezTo>
                  <a:cubicBezTo>
                    <a:pt x="18458" y="32682"/>
                    <a:pt x="18481" y="32801"/>
                    <a:pt x="18612" y="32846"/>
                  </a:cubicBezTo>
                  <a:cubicBezTo>
                    <a:pt x="18731" y="32790"/>
                    <a:pt x="18836" y="32730"/>
                    <a:pt x="18955" y="32670"/>
                  </a:cubicBezTo>
                  <a:cubicBezTo>
                    <a:pt x="19071" y="32611"/>
                    <a:pt x="19086" y="32446"/>
                    <a:pt x="19239" y="32409"/>
                  </a:cubicBezTo>
                  <a:cubicBezTo>
                    <a:pt x="19355" y="32469"/>
                    <a:pt x="19403" y="32588"/>
                    <a:pt x="19523" y="32622"/>
                  </a:cubicBezTo>
                  <a:cubicBezTo>
                    <a:pt x="19548" y="32629"/>
                    <a:pt x="19572" y="32632"/>
                    <a:pt x="19594" y="32632"/>
                  </a:cubicBezTo>
                  <a:cubicBezTo>
                    <a:pt x="19654" y="32632"/>
                    <a:pt x="19703" y="32610"/>
                    <a:pt x="19747" y="32577"/>
                  </a:cubicBezTo>
                  <a:cubicBezTo>
                    <a:pt x="19829" y="32528"/>
                    <a:pt x="19911" y="32469"/>
                    <a:pt x="19982" y="32409"/>
                  </a:cubicBezTo>
                  <a:cubicBezTo>
                    <a:pt x="20172" y="32279"/>
                    <a:pt x="20348" y="32151"/>
                    <a:pt x="20587" y="32080"/>
                  </a:cubicBezTo>
                  <a:cubicBezTo>
                    <a:pt x="20729" y="32126"/>
                    <a:pt x="20845" y="32233"/>
                    <a:pt x="20987" y="32233"/>
                  </a:cubicBezTo>
                  <a:cubicBezTo>
                    <a:pt x="21096" y="32223"/>
                    <a:pt x="21174" y="32172"/>
                    <a:pt x="21278" y="32172"/>
                  </a:cubicBezTo>
                  <a:cubicBezTo>
                    <a:pt x="21287" y="32172"/>
                    <a:pt x="21297" y="32173"/>
                    <a:pt x="21308" y="32174"/>
                  </a:cubicBezTo>
                  <a:cubicBezTo>
                    <a:pt x="21438" y="32222"/>
                    <a:pt x="21543" y="32316"/>
                    <a:pt x="21651" y="32387"/>
                  </a:cubicBezTo>
                  <a:cubicBezTo>
                    <a:pt x="21745" y="32375"/>
                    <a:pt x="21756" y="32304"/>
                    <a:pt x="21816" y="32267"/>
                  </a:cubicBezTo>
                  <a:cubicBezTo>
                    <a:pt x="21852" y="32350"/>
                    <a:pt x="21886" y="32421"/>
                    <a:pt x="21923" y="32506"/>
                  </a:cubicBezTo>
                  <a:cubicBezTo>
                    <a:pt x="21980" y="32611"/>
                    <a:pt x="22077" y="32670"/>
                    <a:pt x="22219" y="32682"/>
                  </a:cubicBezTo>
                  <a:cubicBezTo>
                    <a:pt x="22232" y="32683"/>
                    <a:pt x="22245" y="32683"/>
                    <a:pt x="22258" y="32683"/>
                  </a:cubicBezTo>
                  <a:cubicBezTo>
                    <a:pt x="22371" y="32683"/>
                    <a:pt x="22465" y="32641"/>
                    <a:pt x="22562" y="32588"/>
                  </a:cubicBezTo>
                  <a:cubicBezTo>
                    <a:pt x="22690" y="32741"/>
                    <a:pt x="22726" y="32977"/>
                    <a:pt x="22962" y="33036"/>
                  </a:cubicBezTo>
                  <a:cubicBezTo>
                    <a:pt x="23104" y="33036"/>
                    <a:pt x="23175" y="32966"/>
                    <a:pt x="23223" y="32861"/>
                  </a:cubicBezTo>
                  <a:cubicBezTo>
                    <a:pt x="23271" y="32764"/>
                    <a:pt x="23317" y="32659"/>
                    <a:pt x="23365" y="32563"/>
                  </a:cubicBezTo>
                  <a:cubicBezTo>
                    <a:pt x="23484" y="32256"/>
                    <a:pt x="23768" y="32091"/>
                    <a:pt x="24026" y="31924"/>
                  </a:cubicBezTo>
                  <a:cubicBezTo>
                    <a:pt x="24075" y="31945"/>
                    <a:pt x="24099" y="31978"/>
                    <a:pt x="24138" y="31978"/>
                  </a:cubicBezTo>
                  <a:cubicBezTo>
                    <a:pt x="24147" y="31978"/>
                    <a:pt x="24157" y="31977"/>
                    <a:pt x="24168" y="31972"/>
                  </a:cubicBezTo>
                  <a:cubicBezTo>
                    <a:pt x="24250" y="31938"/>
                    <a:pt x="24250" y="31867"/>
                    <a:pt x="24287" y="31796"/>
                  </a:cubicBezTo>
                  <a:cubicBezTo>
                    <a:pt x="24299" y="31797"/>
                    <a:pt x="24311" y="31798"/>
                    <a:pt x="24322" y="31798"/>
                  </a:cubicBezTo>
                  <a:cubicBezTo>
                    <a:pt x="24535" y="31798"/>
                    <a:pt x="24652" y="31605"/>
                    <a:pt x="24844" y="31583"/>
                  </a:cubicBezTo>
                  <a:cubicBezTo>
                    <a:pt x="24974" y="31629"/>
                    <a:pt x="24997" y="31759"/>
                    <a:pt x="25102" y="31830"/>
                  </a:cubicBezTo>
                  <a:lnTo>
                    <a:pt x="25102" y="296"/>
                  </a:lnTo>
                  <a:cubicBezTo>
                    <a:pt x="24997" y="259"/>
                    <a:pt x="24903" y="225"/>
                    <a:pt x="24818" y="188"/>
                  </a:cubicBezTo>
                  <a:cubicBezTo>
                    <a:pt x="24736" y="225"/>
                    <a:pt x="24665" y="248"/>
                    <a:pt x="24594" y="248"/>
                  </a:cubicBezTo>
                  <a:cubicBezTo>
                    <a:pt x="24347" y="177"/>
                    <a:pt x="24109" y="95"/>
                    <a:pt x="23873" y="24"/>
                  </a:cubicBezTo>
                  <a:cubicBezTo>
                    <a:pt x="23839" y="24"/>
                    <a:pt x="23813" y="35"/>
                    <a:pt x="23802" y="35"/>
                  </a:cubicBezTo>
                  <a:cubicBezTo>
                    <a:pt x="23675" y="69"/>
                    <a:pt x="23552" y="98"/>
                    <a:pt x="23429" y="98"/>
                  </a:cubicBezTo>
                  <a:cubicBezTo>
                    <a:pt x="23334" y="98"/>
                    <a:pt x="23238" y="81"/>
                    <a:pt x="23141" y="35"/>
                  </a:cubicBezTo>
                  <a:cubicBezTo>
                    <a:pt x="23092" y="11"/>
                    <a:pt x="23040" y="0"/>
                    <a:pt x="229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6" name="Google Shape;1696;p43"/>
            <p:cNvGrpSpPr/>
            <p:nvPr/>
          </p:nvGrpSpPr>
          <p:grpSpPr>
            <a:xfrm rot="730263">
              <a:off x="859846" y="2803258"/>
              <a:ext cx="800715" cy="1533136"/>
              <a:chOff x="-3649498" y="717367"/>
              <a:chExt cx="978641" cy="1873812"/>
            </a:xfrm>
          </p:grpSpPr>
          <p:sp>
            <p:nvSpPr>
              <p:cNvPr id="1697" name="Google Shape;1697;p43"/>
              <p:cNvSpPr/>
              <p:nvPr/>
            </p:nvSpPr>
            <p:spPr>
              <a:xfrm>
                <a:off x="-3385264" y="1396919"/>
                <a:ext cx="135556" cy="30990"/>
              </a:xfrm>
              <a:custGeom>
                <a:avLst/>
                <a:gdLst/>
                <a:ahLst/>
                <a:cxnLst/>
                <a:rect l="l" t="t" r="r" b="b"/>
                <a:pathLst>
                  <a:path w="2069" h="473" extrusionOk="0">
                    <a:moveTo>
                      <a:pt x="256" y="1"/>
                    </a:moveTo>
                    <a:cubicBezTo>
                      <a:pt x="248" y="1"/>
                      <a:pt x="239" y="19"/>
                      <a:pt x="224" y="52"/>
                    </a:cubicBezTo>
                    <a:cubicBezTo>
                      <a:pt x="224" y="52"/>
                      <a:pt x="213" y="63"/>
                      <a:pt x="202" y="63"/>
                    </a:cubicBezTo>
                    <a:cubicBezTo>
                      <a:pt x="142" y="75"/>
                      <a:pt x="82" y="86"/>
                      <a:pt x="23" y="109"/>
                    </a:cubicBezTo>
                    <a:cubicBezTo>
                      <a:pt x="23" y="109"/>
                      <a:pt x="12" y="134"/>
                      <a:pt x="0" y="157"/>
                    </a:cubicBezTo>
                    <a:cubicBezTo>
                      <a:pt x="0" y="358"/>
                      <a:pt x="12" y="407"/>
                      <a:pt x="37" y="407"/>
                    </a:cubicBezTo>
                    <a:cubicBezTo>
                      <a:pt x="77" y="415"/>
                      <a:pt x="119" y="423"/>
                      <a:pt x="161" y="423"/>
                    </a:cubicBezTo>
                    <a:cubicBezTo>
                      <a:pt x="178" y="423"/>
                      <a:pt x="196" y="421"/>
                      <a:pt x="213" y="418"/>
                    </a:cubicBezTo>
                    <a:cubicBezTo>
                      <a:pt x="274" y="394"/>
                      <a:pt x="336" y="381"/>
                      <a:pt x="401" y="381"/>
                    </a:cubicBezTo>
                    <a:cubicBezTo>
                      <a:pt x="436" y="381"/>
                      <a:pt x="472" y="384"/>
                      <a:pt x="508" y="392"/>
                    </a:cubicBezTo>
                    <a:cubicBezTo>
                      <a:pt x="523" y="399"/>
                      <a:pt x="539" y="401"/>
                      <a:pt x="554" y="401"/>
                    </a:cubicBezTo>
                    <a:cubicBezTo>
                      <a:pt x="598" y="401"/>
                      <a:pt x="643" y="381"/>
                      <a:pt x="687" y="381"/>
                    </a:cubicBezTo>
                    <a:cubicBezTo>
                      <a:pt x="888" y="381"/>
                      <a:pt x="1101" y="392"/>
                      <a:pt x="1300" y="407"/>
                    </a:cubicBezTo>
                    <a:cubicBezTo>
                      <a:pt x="1359" y="418"/>
                      <a:pt x="1408" y="429"/>
                      <a:pt x="1467" y="441"/>
                    </a:cubicBezTo>
                    <a:cubicBezTo>
                      <a:pt x="1479" y="441"/>
                      <a:pt x="1490" y="429"/>
                      <a:pt x="1490" y="429"/>
                    </a:cubicBezTo>
                    <a:cubicBezTo>
                      <a:pt x="1527" y="418"/>
                      <a:pt x="1561" y="392"/>
                      <a:pt x="1584" y="392"/>
                    </a:cubicBezTo>
                    <a:cubicBezTo>
                      <a:pt x="1669" y="392"/>
                      <a:pt x="1751" y="392"/>
                      <a:pt x="1833" y="381"/>
                    </a:cubicBezTo>
                    <a:cubicBezTo>
                      <a:pt x="1867" y="381"/>
                      <a:pt x="1904" y="381"/>
                      <a:pt x="1953" y="441"/>
                    </a:cubicBezTo>
                    <a:cubicBezTo>
                      <a:pt x="1967" y="463"/>
                      <a:pt x="1985" y="472"/>
                      <a:pt x="2003" y="472"/>
                    </a:cubicBezTo>
                    <a:cubicBezTo>
                      <a:pt x="2014" y="472"/>
                      <a:pt x="2025" y="469"/>
                      <a:pt x="2035" y="463"/>
                    </a:cubicBezTo>
                    <a:cubicBezTo>
                      <a:pt x="2058" y="452"/>
                      <a:pt x="2069" y="358"/>
                      <a:pt x="2069" y="239"/>
                    </a:cubicBezTo>
                    <a:cubicBezTo>
                      <a:pt x="2069" y="109"/>
                      <a:pt x="2058" y="63"/>
                      <a:pt x="2035" y="52"/>
                    </a:cubicBezTo>
                    <a:cubicBezTo>
                      <a:pt x="2035" y="38"/>
                      <a:pt x="2024" y="26"/>
                      <a:pt x="2009" y="26"/>
                    </a:cubicBezTo>
                    <a:cubicBezTo>
                      <a:pt x="1927" y="26"/>
                      <a:pt x="1845" y="38"/>
                      <a:pt x="1774" y="38"/>
                    </a:cubicBezTo>
                    <a:lnTo>
                      <a:pt x="1762" y="38"/>
                    </a:lnTo>
                    <a:cubicBezTo>
                      <a:pt x="1728" y="82"/>
                      <a:pt x="1693" y="93"/>
                      <a:pt x="1658" y="93"/>
                    </a:cubicBezTo>
                    <a:cubicBezTo>
                      <a:pt x="1621" y="93"/>
                      <a:pt x="1583" y="79"/>
                      <a:pt x="1548" y="79"/>
                    </a:cubicBezTo>
                    <a:cubicBezTo>
                      <a:pt x="1528" y="79"/>
                      <a:pt x="1509" y="84"/>
                      <a:pt x="1490" y="97"/>
                    </a:cubicBezTo>
                    <a:cubicBezTo>
                      <a:pt x="1461" y="47"/>
                      <a:pt x="1433" y="32"/>
                      <a:pt x="1406" y="32"/>
                    </a:cubicBezTo>
                    <a:cubicBezTo>
                      <a:pt x="1369" y="32"/>
                      <a:pt x="1333" y="61"/>
                      <a:pt x="1298" y="61"/>
                    </a:cubicBezTo>
                    <a:cubicBezTo>
                      <a:pt x="1287" y="61"/>
                      <a:pt x="1276" y="59"/>
                      <a:pt x="1266" y="52"/>
                    </a:cubicBezTo>
                    <a:cubicBezTo>
                      <a:pt x="1241" y="27"/>
                      <a:pt x="1215" y="19"/>
                      <a:pt x="1188" y="19"/>
                    </a:cubicBezTo>
                    <a:cubicBezTo>
                      <a:pt x="1148" y="19"/>
                      <a:pt x="1106" y="37"/>
                      <a:pt x="1064" y="52"/>
                    </a:cubicBezTo>
                    <a:cubicBezTo>
                      <a:pt x="1052" y="56"/>
                      <a:pt x="1041" y="57"/>
                      <a:pt x="1029" y="57"/>
                    </a:cubicBezTo>
                    <a:cubicBezTo>
                      <a:pt x="973" y="57"/>
                      <a:pt x="920" y="21"/>
                      <a:pt x="865" y="21"/>
                    </a:cubicBezTo>
                    <a:cubicBezTo>
                      <a:pt x="830" y="21"/>
                      <a:pt x="794" y="36"/>
                      <a:pt x="758" y="86"/>
                    </a:cubicBezTo>
                    <a:cubicBezTo>
                      <a:pt x="754" y="90"/>
                      <a:pt x="752" y="91"/>
                      <a:pt x="750" y="91"/>
                    </a:cubicBezTo>
                    <a:cubicBezTo>
                      <a:pt x="747" y="91"/>
                      <a:pt x="747" y="86"/>
                      <a:pt x="747" y="86"/>
                    </a:cubicBezTo>
                    <a:cubicBezTo>
                      <a:pt x="710" y="97"/>
                      <a:pt x="676" y="97"/>
                      <a:pt x="639" y="97"/>
                    </a:cubicBezTo>
                    <a:cubicBezTo>
                      <a:pt x="605" y="93"/>
                      <a:pt x="570" y="90"/>
                      <a:pt x="536" y="90"/>
                    </a:cubicBezTo>
                    <a:cubicBezTo>
                      <a:pt x="488" y="90"/>
                      <a:pt x="440" y="95"/>
                      <a:pt x="392" y="109"/>
                    </a:cubicBezTo>
                    <a:cubicBezTo>
                      <a:pt x="387" y="112"/>
                      <a:pt x="382" y="113"/>
                      <a:pt x="377" y="113"/>
                    </a:cubicBezTo>
                    <a:cubicBezTo>
                      <a:pt x="346" y="113"/>
                      <a:pt x="314" y="50"/>
                      <a:pt x="273" y="38"/>
                    </a:cubicBezTo>
                    <a:cubicBezTo>
                      <a:pt x="268" y="12"/>
                      <a:pt x="262" y="1"/>
                      <a:pt x="25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3435647" y="1401571"/>
                <a:ext cx="30335" cy="21359"/>
              </a:xfrm>
              <a:custGeom>
                <a:avLst/>
                <a:gdLst/>
                <a:ahLst/>
                <a:cxnLst/>
                <a:rect l="l" t="t" r="r" b="b"/>
                <a:pathLst>
                  <a:path w="463" h="326" extrusionOk="0">
                    <a:moveTo>
                      <a:pt x="213" y="1"/>
                    </a:moveTo>
                    <a:cubicBezTo>
                      <a:pt x="157" y="1"/>
                      <a:pt x="101" y="4"/>
                      <a:pt x="48" y="4"/>
                    </a:cubicBezTo>
                    <a:cubicBezTo>
                      <a:pt x="26" y="4"/>
                      <a:pt x="0" y="75"/>
                      <a:pt x="0" y="239"/>
                    </a:cubicBezTo>
                    <a:cubicBezTo>
                      <a:pt x="26" y="265"/>
                      <a:pt x="37" y="299"/>
                      <a:pt x="60" y="299"/>
                    </a:cubicBezTo>
                    <a:cubicBezTo>
                      <a:pt x="145" y="308"/>
                      <a:pt x="229" y="326"/>
                      <a:pt x="313" y="326"/>
                    </a:cubicBezTo>
                    <a:cubicBezTo>
                      <a:pt x="336" y="326"/>
                      <a:pt x="358" y="324"/>
                      <a:pt x="380" y="321"/>
                    </a:cubicBezTo>
                    <a:cubicBezTo>
                      <a:pt x="383" y="321"/>
                      <a:pt x="387" y="322"/>
                      <a:pt x="390" y="322"/>
                    </a:cubicBezTo>
                    <a:cubicBezTo>
                      <a:pt x="412" y="322"/>
                      <a:pt x="441" y="311"/>
                      <a:pt x="463" y="157"/>
                    </a:cubicBezTo>
                    <a:cubicBezTo>
                      <a:pt x="426" y="97"/>
                      <a:pt x="403" y="15"/>
                      <a:pt x="380" y="15"/>
                    </a:cubicBezTo>
                    <a:cubicBezTo>
                      <a:pt x="326" y="4"/>
                      <a:pt x="270" y="1"/>
                      <a:pt x="2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3398498" y="1403733"/>
                <a:ext cx="7141" cy="17428"/>
              </a:xfrm>
              <a:custGeom>
                <a:avLst/>
                <a:gdLst/>
                <a:ahLst/>
                <a:cxnLst/>
                <a:rect l="l" t="t" r="r" b="b"/>
                <a:pathLst>
                  <a:path w="109" h="266" extrusionOk="0">
                    <a:moveTo>
                      <a:pt x="53" y="1"/>
                    </a:moveTo>
                    <a:cubicBezTo>
                      <a:pt x="34" y="1"/>
                      <a:pt x="16" y="34"/>
                      <a:pt x="1" y="124"/>
                    </a:cubicBezTo>
                    <a:cubicBezTo>
                      <a:pt x="24" y="220"/>
                      <a:pt x="41" y="266"/>
                      <a:pt x="60" y="266"/>
                    </a:cubicBezTo>
                    <a:cubicBezTo>
                      <a:pt x="72" y="266"/>
                      <a:pt x="83" y="249"/>
                      <a:pt x="97" y="217"/>
                    </a:cubicBezTo>
                    <a:cubicBezTo>
                      <a:pt x="97" y="206"/>
                      <a:pt x="109" y="161"/>
                      <a:pt x="109" y="124"/>
                    </a:cubicBezTo>
                    <a:cubicBezTo>
                      <a:pt x="109" y="101"/>
                      <a:pt x="97" y="53"/>
                      <a:pt x="97" y="42"/>
                    </a:cubicBezTo>
                    <a:cubicBezTo>
                      <a:pt x="82" y="17"/>
                      <a:pt x="67" y="1"/>
                      <a:pt x="5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3520820" y="1407140"/>
                <a:ext cx="6224" cy="16052"/>
              </a:xfrm>
              <a:custGeom>
                <a:avLst/>
                <a:gdLst/>
                <a:ahLst/>
                <a:cxnLst/>
                <a:rect l="l" t="t" r="r" b="b"/>
                <a:pathLst>
                  <a:path w="95" h="245" extrusionOk="0">
                    <a:moveTo>
                      <a:pt x="0" y="1"/>
                    </a:moveTo>
                    <a:cubicBezTo>
                      <a:pt x="0" y="154"/>
                      <a:pt x="17" y="244"/>
                      <a:pt x="38" y="244"/>
                    </a:cubicBezTo>
                    <a:cubicBezTo>
                      <a:pt x="41" y="244"/>
                      <a:pt x="45" y="242"/>
                      <a:pt x="49" y="236"/>
                    </a:cubicBezTo>
                    <a:cubicBezTo>
                      <a:pt x="71" y="225"/>
                      <a:pt x="94" y="143"/>
                      <a:pt x="8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3649498" y="1391481"/>
                <a:ext cx="124811" cy="37476"/>
              </a:xfrm>
              <a:custGeom>
                <a:avLst/>
                <a:gdLst/>
                <a:ahLst/>
                <a:cxnLst/>
                <a:rect l="l" t="t" r="r" b="b"/>
                <a:pathLst>
                  <a:path w="1905" h="572" extrusionOk="0">
                    <a:moveTo>
                      <a:pt x="736" y="0"/>
                    </a:moveTo>
                    <a:cubicBezTo>
                      <a:pt x="670" y="0"/>
                      <a:pt x="604" y="22"/>
                      <a:pt x="534" y="98"/>
                    </a:cubicBezTo>
                    <a:cubicBezTo>
                      <a:pt x="531" y="105"/>
                      <a:pt x="526" y="108"/>
                      <a:pt x="520" y="108"/>
                    </a:cubicBezTo>
                    <a:cubicBezTo>
                      <a:pt x="507" y="108"/>
                      <a:pt x="490" y="94"/>
                      <a:pt x="474" y="87"/>
                    </a:cubicBezTo>
                    <a:lnTo>
                      <a:pt x="404" y="87"/>
                    </a:lnTo>
                    <a:cubicBezTo>
                      <a:pt x="394" y="84"/>
                      <a:pt x="384" y="83"/>
                      <a:pt x="375" y="83"/>
                    </a:cubicBezTo>
                    <a:cubicBezTo>
                      <a:pt x="316" y="83"/>
                      <a:pt x="253" y="119"/>
                      <a:pt x="189" y="119"/>
                    </a:cubicBezTo>
                    <a:cubicBezTo>
                      <a:pt x="158" y="119"/>
                      <a:pt x="128" y="111"/>
                      <a:pt x="97" y="87"/>
                    </a:cubicBezTo>
                    <a:cubicBezTo>
                      <a:pt x="83" y="78"/>
                      <a:pt x="69" y="74"/>
                      <a:pt x="56" y="74"/>
                    </a:cubicBezTo>
                    <a:cubicBezTo>
                      <a:pt x="35" y="74"/>
                      <a:pt x="16" y="84"/>
                      <a:pt x="1" y="98"/>
                    </a:cubicBezTo>
                    <a:lnTo>
                      <a:pt x="1" y="572"/>
                    </a:lnTo>
                    <a:cubicBezTo>
                      <a:pt x="26" y="561"/>
                      <a:pt x="49" y="546"/>
                      <a:pt x="72" y="535"/>
                    </a:cubicBezTo>
                    <a:cubicBezTo>
                      <a:pt x="118" y="520"/>
                      <a:pt x="160" y="475"/>
                      <a:pt x="203" y="475"/>
                    </a:cubicBezTo>
                    <a:cubicBezTo>
                      <a:pt x="225" y="475"/>
                      <a:pt x="249" y="487"/>
                      <a:pt x="273" y="524"/>
                    </a:cubicBezTo>
                    <a:cubicBezTo>
                      <a:pt x="282" y="542"/>
                      <a:pt x="290" y="548"/>
                      <a:pt x="299" y="548"/>
                    </a:cubicBezTo>
                    <a:cubicBezTo>
                      <a:pt x="314" y="548"/>
                      <a:pt x="330" y="531"/>
                      <a:pt x="344" y="524"/>
                    </a:cubicBezTo>
                    <a:cubicBezTo>
                      <a:pt x="438" y="501"/>
                      <a:pt x="534" y="475"/>
                      <a:pt x="616" y="464"/>
                    </a:cubicBezTo>
                    <a:cubicBezTo>
                      <a:pt x="696" y="464"/>
                      <a:pt x="774" y="480"/>
                      <a:pt x="853" y="480"/>
                    </a:cubicBezTo>
                    <a:cubicBezTo>
                      <a:pt x="892" y="480"/>
                      <a:pt x="931" y="476"/>
                      <a:pt x="971" y="464"/>
                    </a:cubicBezTo>
                    <a:cubicBezTo>
                      <a:pt x="994" y="458"/>
                      <a:pt x="1018" y="456"/>
                      <a:pt x="1042" y="456"/>
                    </a:cubicBezTo>
                    <a:cubicBezTo>
                      <a:pt x="1121" y="456"/>
                      <a:pt x="1202" y="480"/>
                      <a:pt x="1282" y="480"/>
                    </a:cubicBezTo>
                    <a:cubicBezTo>
                      <a:pt x="1325" y="480"/>
                      <a:pt x="1367" y="473"/>
                      <a:pt x="1408" y="453"/>
                    </a:cubicBezTo>
                    <a:lnTo>
                      <a:pt x="1445" y="453"/>
                    </a:lnTo>
                    <a:cubicBezTo>
                      <a:pt x="1539" y="490"/>
                      <a:pt x="1632" y="524"/>
                      <a:pt x="1729" y="546"/>
                    </a:cubicBezTo>
                    <a:cubicBezTo>
                      <a:pt x="1752" y="561"/>
                      <a:pt x="1786" y="561"/>
                      <a:pt x="1811" y="561"/>
                    </a:cubicBezTo>
                    <a:cubicBezTo>
                      <a:pt x="1857" y="561"/>
                      <a:pt x="1882" y="490"/>
                      <a:pt x="1905" y="348"/>
                    </a:cubicBezTo>
                    <a:cubicBezTo>
                      <a:pt x="1893" y="192"/>
                      <a:pt x="1871" y="180"/>
                      <a:pt x="1845" y="180"/>
                    </a:cubicBezTo>
                    <a:cubicBezTo>
                      <a:pt x="1703" y="135"/>
                      <a:pt x="1561" y="75"/>
                      <a:pt x="1419" y="75"/>
                    </a:cubicBezTo>
                    <a:cubicBezTo>
                      <a:pt x="1378" y="81"/>
                      <a:pt x="1337" y="84"/>
                      <a:pt x="1295" y="84"/>
                    </a:cubicBezTo>
                    <a:cubicBezTo>
                      <a:pt x="1252" y="84"/>
                      <a:pt x="1208" y="81"/>
                      <a:pt x="1161" y="75"/>
                    </a:cubicBezTo>
                    <a:cubicBezTo>
                      <a:pt x="1076" y="64"/>
                      <a:pt x="994" y="38"/>
                      <a:pt x="912" y="27"/>
                    </a:cubicBezTo>
                    <a:cubicBezTo>
                      <a:pt x="851" y="16"/>
                      <a:pt x="793" y="0"/>
                      <a:pt x="73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3476792" y="1403733"/>
                <a:ext cx="9369" cy="23717"/>
              </a:xfrm>
              <a:custGeom>
                <a:avLst/>
                <a:gdLst/>
                <a:ahLst/>
                <a:cxnLst/>
                <a:rect l="l" t="t" r="r" b="b"/>
                <a:pathLst>
                  <a:path w="143" h="362" extrusionOk="0">
                    <a:moveTo>
                      <a:pt x="63" y="1"/>
                    </a:moveTo>
                    <a:cubicBezTo>
                      <a:pt x="45" y="1"/>
                      <a:pt x="28" y="26"/>
                      <a:pt x="15" y="76"/>
                    </a:cubicBezTo>
                    <a:cubicBezTo>
                      <a:pt x="1" y="135"/>
                      <a:pt x="1" y="254"/>
                      <a:pt x="15" y="303"/>
                    </a:cubicBezTo>
                    <a:cubicBezTo>
                      <a:pt x="32" y="342"/>
                      <a:pt x="48" y="362"/>
                      <a:pt x="63" y="362"/>
                    </a:cubicBezTo>
                    <a:cubicBezTo>
                      <a:pt x="89" y="362"/>
                      <a:pt x="114" y="307"/>
                      <a:pt x="143" y="195"/>
                    </a:cubicBezTo>
                    <a:cubicBezTo>
                      <a:pt x="122" y="64"/>
                      <a:pt x="91" y="1"/>
                      <a:pt x="6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3449602" y="1405174"/>
                <a:ext cx="10090" cy="19459"/>
              </a:xfrm>
              <a:custGeom>
                <a:avLst/>
                <a:gdLst/>
                <a:ahLst/>
                <a:cxnLst/>
                <a:rect l="l" t="t" r="r" b="b"/>
                <a:pathLst>
                  <a:path w="154" h="297" extrusionOk="0">
                    <a:moveTo>
                      <a:pt x="74" y="0"/>
                    </a:moveTo>
                    <a:cubicBezTo>
                      <a:pt x="51" y="0"/>
                      <a:pt x="30" y="54"/>
                      <a:pt x="0" y="161"/>
                    </a:cubicBezTo>
                    <a:cubicBezTo>
                      <a:pt x="24" y="269"/>
                      <a:pt x="47" y="296"/>
                      <a:pt x="70" y="296"/>
                    </a:cubicBezTo>
                    <a:cubicBezTo>
                      <a:pt x="83" y="296"/>
                      <a:pt x="95" y="288"/>
                      <a:pt x="108" y="281"/>
                    </a:cubicBezTo>
                    <a:cubicBezTo>
                      <a:pt x="131" y="281"/>
                      <a:pt x="154" y="281"/>
                      <a:pt x="154" y="150"/>
                    </a:cubicBezTo>
                    <a:cubicBezTo>
                      <a:pt x="119" y="51"/>
                      <a:pt x="95" y="0"/>
                      <a:pt x="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3463558" y="1403209"/>
                <a:ext cx="12514" cy="21162"/>
              </a:xfrm>
              <a:custGeom>
                <a:avLst/>
                <a:gdLst/>
                <a:ahLst/>
                <a:cxnLst/>
                <a:rect l="l" t="t" r="r" b="b"/>
                <a:pathLst>
                  <a:path w="191" h="323" extrusionOk="0">
                    <a:moveTo>
                      <a:pt x="96" y="0"/>
                    </a:moveTo>
                    <a:cubicBezTo>
                      <a:pt x="68" y="0"/>
                      <a:pt x="38" y="33"/>
                      <a:pt x="0" y="98"/>
                    </a:cubicBezTo>
                    <a:cubicBezTo>
                      <a:pt x="12" y="262"/>
                      <a:pt x="37" y="296"/>
                      <a:pt x="71" y="311"/>
                    </a:cubicBezTo>
                    <a:cubicBezTo>
                      <a:pt x="84" y="314"/>
                      <a:pt x="97" y="322"/>
                      <a:pt x="111" y="322"/>
                    </a:cubicBezTo>
                    <a:cubicBezTo>
                      <a:pt x="138" y="322"/>
                      <a:pt x="166" y="292"/>
                      <a:pt x="191" y="143"/>
                    </a:cubicBezTo>
                    <a:cubicBezTo>
                      <a:pt x="158" y="47"/>
                      <a:pt x="129" y="0"/>
                      <a:pt x="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3496841" y="1401046"/>
                <a:ext cx="14741" cy="26338"/>
              </a:xfrm>
              <a:custGeom>
                <a:avLst/>
                <a:gdLst/>
                <a:ahLst/>
                <a:cxnLst/>
                <a:rect l="l" t="t" r="r" b="b"/>
                <a:pathLst>
                  <a:path w="225" h="402" extrusionOk="0">
                    <a:moveTo>
                      <a:pt x="112" y="0"/>
                    </a:moveTo>
                    <a:cubicBezTo>
                      <a:pt x="77" y="0"/>
                      <a:pt x="40" y="32"/>
                      <a:pt x="0" y="71"/>
                    </a:cubicBezTo>
                    <a:cubicBezTo>
                      <a:pt x="0" y="153"/>
                      <a:pt x="12" y="258"/>
                      <a:pt x="12" y="273"/>
                    </a:cubicBezTo>
                    <a:cubicBezTo>
                      <a:pt x="71" y="329"/>
                      <a:pt x="120" y="378"/>
                      <a:pt x="179" y="400"/>
                    </a:cubicBezTo>
                    <a:cubicBezTo>
                      <a:pt x="181" y="401"/>
                      <a:pt x="182" y="402"/>
                      <a:pt x="184" y="402"/>
                    </a:cubicBezTo>
                    <a:cubicBezTo>
                      <a:pt x="205" y="402"/>
                      <a:pt x="225" y="316"/>
                      <a:pt x="225" y="142"/>
                    </a:cubicBezTo>
                    <a:cubicBezTo>
                      <a:pt x="188" y="37"/>
                      <a:pt x="151" y="0"/>
                      <a:pt x="11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3513024" y="1400981"/>
                <a:ext cx="9369" cy="27321"/>
              </a:xfrm>
              <a:custGeom>
                <a:avLst/>
                <a:gdLst/>
                <a:ahLst/>
                <a:cxnLst/>
                <a:rect l="l" t="t" r="r" b="b"/>
                <a:pathLst>
                  <a:path w="143" h="417" extrusionOk="0">
                    <a:moveTo>
                      <a:pt x="79" y="0"/>
                    </a:moveTo>
                    <a:cubicBezTo>
                      <a:pt x="76" y="0"/>
                      <a:pt x="74" y="0"/>
                      <a:pt x="72" y="1"/>
                    </a:cubicBezTo>
                    <a:cubicBezTo>
                      <a:pt x="35" y="13"/>
                      <a:pt x="1" y="132"/>
                      <a:pt x="12" y="248"/>
                    </a:cubicBezTo>
                    <a:cubicBezTo>
                      <a:pt x="12" y="330"/>
                      <a:pt x="35" y="401"/>
                      <a:pt x="57" y="416"/>
                    </a:cubicBezTo>
                    <a:cubicBezTo>
                      <a:pt x="59" y="416"/>
                      <a:pt x="62" y="416"/>
                      <a:pt x="64" y="416"/>
                    </a:cubicBezTo>
                    <a:cubicBezTo>
                      <a:pt x="109" y="416"/>
                      <a:pt x="142" y="301"/>
                      <a:pt x="142" y="166"/>
                    </a:cubicBezTo>
                    <a:cubicBezTo>
                      <a:pt x="142" y="68"/>
                      <a:pt x="111" y="0"/>
                      <a:pt x="7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3432502" y="1230372"/>
                <a:ext cx="8583" cy="19066"/>
              </a:xfrm>
              <a:custGeom>
                <a:avLst/>
                <a:gdLst/>
                <a:ahLst/>
                <a:cxnLst/>
                <a:rect l="l" t="t" r="r" b="b"/>
                <a:pathLst>
                  <a:path w="131" h="291" extrusionOk="0">
                    <a:moveTo>
                      <a:pt x="60" y="1"/>
                    </a:moveTo>
                    <a:cubicBezTo>
                      <a:pt x="56" y="1"/>
                      <a:pt x="52" y="2"/>
                      <a:pt x="49" y="3"/>
                    </a:cubicBezTo>
                    <a:cubicBezTo>
                      <a:pt x="23" y="14"/>
                      <a:pt x="0" y="85"/>
                      <a:pt x="0" y="253"/>
                    </a:cubicBezTo>
                    <a:cubicBezTo>
                      <a:pt x="35" y="277"/>
                      <a:pt x="55" y="291"/>
                      <a:pt x="71" y="291"/>
                    </a:cubicBezTo>
                    <a:cubicBezTo>
                      <a:pt x="91" y="291"/>
                      <a:pt x="103" y="265"/>
                      <a:pt x="131" y="204"/>
                    </a:cubicBezTo>
                    <a:cubicBezTo>
                      <a:pt x="121" y="46"/>
                      <a:pt x="91" y="1"/>
                      <a:pt x="6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3420971" y="1226703"/>
                <a:ext cx="43569" cy="25814"/>
              </a:xfrm>
              <a:custGeom>
                <a:avLst/>
                <a:gdLst/>
                <a:ahLst/>
                <a:cxnLst/>
                <a:rect l="l" t="t" r="r" b="b"/>
                <a:pathLst>
                  <a:path w="665" h="394" extrusionOk="0">
                    <a:moveTo>
                      <a:pt x="118" y="0"/>
                    </a:moveTo>
                    <a:cubicBezTo>
                      <a:pt x="76" y="0"/>
                      <a:pt x="35" y="88"/>
                      <a:pt x="0" y="320"/>
                    </a:cubicBezTo>
                    <a:cubicBezTo>
                      <a:pt x="108" y="343"/>
                      <a:pt x="202" y="391"/>
                      <a:pt x="310" y="391"/>
                    </a:cubicBezTo>
                    <a:cubicBezTo>
                      <a:pt x="325" y="393"/>
                      <a:pt x="340" y="394"/>
                      <a:pt x="355" y="394"/>
                    </a:cubicBezTo>
                    <a:cubicBezTo>
                      <a:pt x="422" y="394"/>
                      <a:pt x="489" y="375"/>
                      <a:pt x="557" y="354"/>
                    </a:cubicBezTo>
                    <a:cubicBezTo>
                      <a:pt x="593" y="354"/>
                      <a:pt x="627" y="354"/>
                      <a:pt x="664" y="212"/>
                    </a:cubicBezTo>
                    <a:cubicBezTo>
                      <a:pt x="653" y="153"/>
                      <a:pt x="653" y="82"/>
                      <a:pt x="639" y="82"/>
                    </a:cubicBezTo>
                    <a:cubicBezTo>
                      <a:pt x="582" y="59"/>
                      <a:pt x="522" y="48"/>
                      <a:pt x="463" y="36"/>
                    </a:cubicBezTo>
                    <a:cubicBezTo>
                      <a:pt x="463" y="36"/>
                      <a:pt x="463" y="59"/>
                      <a:pt x="452" y="59"/>
                    </a:cubicBezTo>
                    <a:cubicBezTo>
                      <a:pt x="426" y="82"/>
                      <a:pt x="403" y="96"/>
                      <a:pt x="381" y="118"/>
                    </a:cubicBezTo>
                    <a:cubicBezTo>
                      <a:pt x="375" y="123"/>
                      <a:pt x="370" y="125"/>
                      <a:pt x="365" y="125"/>
                    </a:cubicBezTo>
                    <a:cubicBezTo>
                      <a:pt x="327" y="125"/>
                      <a:pt x="288" y="25"/>
                      <a:pt x="246" y="25"/>
                    </a:cubicBezTo>
                    <a:cubicBezTo>
                      <a:pt x="228" y="25"/>
                      <a:pt x="210" y="44"/>
                      <a:pt x="190" y="96"/>
                    </a:cubicBezTo>
                    <a:cubicBezTo>
                      <a:pt x="190" y="97"/>
                      <a:pt x="190" y="97"/>
                      <a:pt x="190" y="97"/>
                    </a:cubicBezTo>
                    <a:cubicBezTo>
                      <a:pt x="188" y="97"/>
                      <a:pt x="178" y="47"/>
                      <a:pt x="168" y="36"/>
                    </a:cubicBezTo>
                    <a:cubicBezTo>
                      <a:pt x="151" y="13"/>
                      <a:pt x="135" y="0"/>
                      <a:pt x="11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3649498" y="1227424"/>
                <a:ext cx="213915" cy="27976"/>
              </a:xfrm>
              <a:custGeom>
                <a:avLst/>
                <a:gdLst/>
                <a:ahLst/>
                <a:cxnLst/>
                <a:rect l="l" t="t" r="r" b="b"/>
                <a:pathLst>
                  <a:path w="3265" h="427" extrusionOk="0">
                    <a:moveTo>
                      <a:pt x="2798" y="0"/>
                    </a:moveTo>
                    <a:cubicBezTo>
                      <a:pt x="2781" y="0"/>
                      <a:pt x="2763" y="9"/>
                      <a:pt x="2745" y="14"/>
                    </a:cubicBezTo>
                    <a:cubicBezTo>
                      <a:pt x="2614" y="37"/>
                      <a:pt x="2484" y="14"/>
                      <a:pt x="2367" y="59"/>
                    </a:cubicBezTo>
                    <a:cubicBezTo>
                      <a:pt x="2283" y="87"/>
                      <a:pt x="2198" y="99"/>
                      <a:pt x="2113" y="99"/>
                    </a:cubicBezTo>
                    <a:cubicBezTo>
                      <a:pt x="1985" y="99"/>
                      <a:pt x="1857" y="72"/>
                      <a:pt x="1729" y="37"/>
                    </a:cubicBezTo>
                    <a:cubicBezTo>
                      <a:pt x="1696" y="26"/>
                      <a:pt x="1664" y="23"/>
                      <a:pt x="1632" y="23"/>
                    </a:cubicBezTo>
                    <a:cubicBezTo>
                      <a:pt x="1549" y="23"/>
                      <a:pt x="1470" y="48"/>
                      <a:pt x="1385" y="48"/>
                    </a:cubicBezTo>
                    <a:cubicBezTo>
                      <a:pt x="1289" y="48"/>
                      <a:pt x="1188" y="71"/>
                      <a:pt x="1085" y="71"/>
                    </a:cubicBezTo>
                    <a:cubicBezTo>
                      <a:pt x="1023" y="71"/>
                      <a:pt x="962" y="63"/>
                      <a:pt x="900" y="37"/>
                    </a:cubicBezTo>
                    <a:cubicBezTo>
                      <a:pt x="889" y="37"/>
                      <a:pt x="877" y="37"/>
                      <a:pt x="863" y="48"/>
                    </a:cubicBezTo>
                    <a:cubicBezTo>
                      <a:pt x="792" y="71"/>
                      <a:pt x="721" y="85"/>
                      <a:pt x="650" y="107"/>
                    </a:cubicBezTo>
                    <a:cubicBezTo>
                      <a:pt x="644" y="109"/>
                      <a:pt x="637" y="110"/>
                      <a:pt x="631" y="110"/>
                    </a:cubicBezTo>
                    <a:cubicBezTo>
                      <a:pt x="601" y="110"/>
                      <a:pt x="574" y="94"/>
                      <a:pt x="549" y="94"/>
                    </a:cubicBezTo>
                    <a:cubicBezTo>
                      <a:pt x="544" y="94"/>
                      <a:pt x="539" y="94"/>
                      <a:pt x="534" y="96"/>
                    </a:cubicBezTo>
                    <a:cubicBezTo>
                      <a:pt x="474" y="130"/>
                      <a:pt x="404" y="119"/>
                      <a:pt x="344" y="130"/>
                    </a:cubicBezTo>
                    <a:cubicBezTo>
                      <a:pt x="318" y="138"/>
                      <a:pt x="294" y="141"/>
                      <a:pt x="269" y="141"/>
                    </a:cubicBezTo>
                    <a:cubicBezTo>
                      <a:pt x="196" y="141"/>
                      <a:pt x="125" y="114"/>
                      <a:pt x="51" y="114"/>
                    </a:cubicBezTo>
                    <a:cubicBezTo>
                      <a:pt x="34" y="114"/>
                      <a:pt x="18" y="116"/>
                      <a:pt x="1" y="119"/>
                    </a:cubicBezTo>
                    <a:lnTo>
                      <a:pt x="1" y="425"/>
                    </a:lnTo>
                    <a:cubicBezTo>
                      <a:pt x="24" y="417"/>
                      <a:pt x="47" y="414"/>
                      <a:pt x="72" y="414"/>
                    </a:cubicBezTo>
                    <a:cubicBezTo>
                      <a:pt x="122" y="414"/>
                      <a:pt x="174" y="427"/>
                      <a:pt x="228" y="427"/>
                    </a:cubicBezTo>
                    <a:cubicBezTo>
                      <a:pt x="255" y="427"/>
                      <a:pt x="282" y="423"/>
                      <a:pt x="310" y="414"/>
                    </a:cubicBezTo>
                    <a:cubicBezTo>
                      <a:pt x="321" y="411"/>
                      <a:pt x="333" y="410"/>
                      <a:pt x="344" y="410"/>
                    </a:cubicBezTo>
                    <a:cubicBezTo>
                      <a:pt x="356" y="410"/>
                      <a:pt x="367" y="411"/>
                      <a:pt x="378" y="411"/>
                    </a:cubicBezTo>
                    <a:cubicBezTo>
                      <a:pt x="400" y="411"/>
                      <a:pt x="421" y="408"/>
                      <a:pt x="438" y="391"/>
                    </a:cubicBezTo>
                    <a:cubicBezTo>
                      <a:pt x="527" y="370"/>
                      <a:pt x="612" y="357"/>
                      <a:pt x="698" y="357"/>
                    </a:cubicBezTo>
                    <a:cubicBezTo>
                      <a:pt x="761" y="357"/>
                      <a:pt x="824" y="364"/>
                      <a:pt x="889" y="380"/>
                    </a:cubicBezTo>
                    <a:cubicBezTo>
                      <a:pt x="892" y="381"/>
                      <a:pt x="895" y="382"/>
                      <a:pt x="898" y="382"/>
                    </a:cubicBezTo>
                    <a:cubicBezTo>
                      <a:pt x="917" y="382"/>
                      <a:pt x="936" y="354"/>
                      <a:pt x="948" y="354"/>
                    </a:cubicBezTo>
                    <a:cubicBezTo>
                      <a:pt x="967" y="345"/>
                      <a:pt x="985" y="329"/>
                      <a:pt x="1005" y="329"/>
                    </a:cubicBezTo>
                    <a:cubicBezTo>
                      <a:pt x="1010" y="329"/>
                      <a:pt x="1014" y="330"/>
                      <a:pt x="1019" y="332"/>
                    </a:cubicBezTo>
                    <a:cubicBezTo>
                      <a:pt x="1095" y="356"/>
                      <a:pt x="1166" y="378"/>
                      <a:pt x="1239" y="378"/>
                    </a:cubicBezTo>
                    <a:cubicBezTo>
                      <a:pt x="1279" y="378"/>
                      <a:pt x="1319" y="371"/>
                      <a:pt x="1360" y="354"/>
                    </a:cubicBezTo>
                    <a:cubicBezTo>
                      <a:pt x="1374" y="343"/>
                      <a:pt x="1397" y="343"/>
                      <a:pt x="1419" y="343"/>
                    </a:cubicBezTo>
                    <a:cubicBezTo>
                      <a:pt x="1447" y="350"/>
                      <a:pt x="1476" y="352"/>
                      <a:pt x="1505" y="352"/>
                    </a:cubicBezTo>
                    <a:cubicBezTo>
                      <a:pt x="1553" y="352"/>
                      <a:pt x="1603" y="347"/>
                      <a:pt x="1650" y="347"/>
                    </a:cubicBezTo>
                    <a:cubicBezTo>
                      <a:pt x="1677" y="347"/>
                      <a:pt x="1704" y="348"/>
                      <a:pt x="1729" y="354"/>
                    </a:cubicBezTo>
                    <a:cubicBezTo>
                      <a:pt x="1752" y="359"/>
                      <a:pt x="1775" y="361"/>
                      <a:pt x="1796" y="361"/>
                    </a:cubicBezTo>
                    <a:cubicBezTo>
                      <a:pt x="1839" y="361"/>
                      <a:pt x="1880" y="354"/>
                      <a:pt x="1927" y="354"/>
                    </a:cubicBezTo>
                    <a:cubicBezTo>
                      <a:pt x="2035" y="354"/>
                      <a:pt x="2140" y="343"/>
                      <a:pt x="2248" y="332"/>
                    </a:cubicBezTo>
                    <a:cubicBezTo>
                      <a:pt x="2275" y="332"/>
                      <a:pt x="2304" y="317"/>
                      <a:pt x="2340" y="317"/>
                    </a:cubicBezTo>
                    <a:cubicBezTo>
                      <a:pt x="2348" y="317"/>
                      <a:pt x="2358" y="318"/>
                      <a:pt x="2367" y="320"/>
                    </a:cubicBezTo>
                    <a:cubicBezTo>
                      <a:pt x="2387" y="327"/>
                      <a:pt x="2412" y="342"/>
                      <a:pt x="2437" y="342"/>
                    </a:cubicBezTo>
                    <a:cubicBezTo>
                      <a:pt x="2456" y="342"/>
                      <a:pt x="2476" y="334"/>
                      <a:pt x="2495" y="309"/>
                    </a:cubicBezTo>
                    <a:cubicBezTo>
                      <a:pt x="2510" y="288"/>
                      <a:pt x="2523" y="275"/>
                      <a:pt x="2537" y="275"/>
                    </a:cubicBezTo>
                    <a:cubicBezTo>
                      <a:pt x="2547" y="275"/>
                      <a:pt x="2556" y="282"/>
                      <a:pt x="2566" y="298"/>
                    </a:cubicBezTo>
                    <a:cubicBezTo>
                      <a:pt x="2600" y="343"/>
                      <a:pt x="2633" y="357"/>
                      <a:pt x="2664" y="357"/>
                    </a:cubicBezTo>
                    <a:cubicBezTo>
                      <a:pt x="2722" y="357"/>
                      <a:pt x="2778" y="309"/>
                      <a:pt x="2838" y="309"/>
                    </a:cubicBezTo>
                    <a:cubicBezTo>
                      <a:pt x="2864" y="309"/>
                      <a:pt x="2898" y="309"/>
                      <a:pt x="2935" y="320"/>
                    </a:cubicBezTo>
                    <a:cubicBezTo>
                      <a:pt x="2958" y="337"/>
                      <a:pt x="2980" y="342"/>
                      <a:pt x="3003" y="342"/>
                    </a:cubicBezTo>
                    <a:cubicBezTo>
                      <a:pt x="3052" y="342"/>
                      <a:pt x="3101" y="316"/>
                      <a:pt x="3150" y="316"/>
                    </a:cubicBezTo>
                    <a:cubicBezTo>
                      <a:pt x="3161" y="316"/>
                      <a:pt x="3171" y="317"/>
                      <a:pt x="3182" y="320"/>
                    </a:cubicBezTo>
                    <a:cubicBezTo>
                      <a:pt x="3186" y="322"/>
                      <a:pt x="3190" y="323"/>
                      <a:pt x="3194" y="323"/>
                    </a:cubicBezTo>
                    <a:cubicBezTo>
                      <a:pt x="3216" y="323"/>
                      <a:pt x="3245" y="291"/>
                      <a:pt x="3264" y="142"/>
                    </a:cubicBezTo>
                    <a:cubicBezTo>
                      <a:pt x="3241" y="107"/>
                      <a:pt x="3230" y="59"/>
                      <a:pt x="3205" y="59"/>
                    </a:cubicBezTo>
                    <a:cubicBezTo>
                      <a:pt x="3182" y="59"/>
                      <a:pt x="3159" y="59"/>
                      <a:pt x="3136" y="59"/>
                    </a:cubicBezTo>
                    <a:cubicBezTo>
                      <a:pt x="3065" y="59"/>
                      <a:pt x="2994" y="65"/>
                      <a:pt x="2921" y="119"/>
                    </a:cubicBezTo>
                    <a:cubicBezTo>
                      <a:pt x="2914" y="125"/>
                      <a:pt x="2904" y="132"/>
                      <a:pt x="2896" y="132"/>
                    </a:cubicBezTo>
                    <a:cubicBezTo>
                      <a:pt x="2891" y="132"/>
                      <a:pt x="2887" y="128"/>
                      <a:pt x="2887" y="119"/>
                    </a:cubicBezTo>
                    <a:cubicBezTo>
                      <a:pt x="2856" y="23"/>
                      <a:pt x="2827" y="0"/>
                      <a:pt x="279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3375240" y="1227424"/>
                <a:ext cx="429336" cy="27976"/>
              </a:xfrm>
              <a:custGeom>
                <a:avLst/>
                <a:gdLst/>
                <a:ahLst/>
                <a:cxnLst/>
                <a:rect l="l" t="t" r="r" b="b"/>
                <a:pathLst>
                  <a:path w="6553" h="427" extrusionOk="0">
                    <a:moveTo>
                      <a:pt x="480" y="0"/>
                    </a:moveTo>
                    <a:cubicBezTo>
                      <a:pt x="450" y="0"/>
                      <a:pt x="420" y="23"/>
                      <a:pt x="392" y="119"/>
                    </a:cubicBezTo>
                    <a:cubicBezTo>
                      <a:pt x="387" y="128"/>
                      <a:pt x="382" y="132"/>
                      <a:pt x="377" y="132"/>
                    </a:cubicBezTo>
                    <a:cubicBezTo>
                      <a:pt x="369" y="132"/>
                      <a:pt x="362" y="125"/>
                      <a:pt x="355" y="119"/>
                    </a:cubicBezTo>
                    <a:cubicBezTo>
                      <a:pt x="284" y="65"/>
                      <a:pt x="205" y="59"/>
                      <a:pt x="135" y="59"/>
                    </a:cubicBezTo>
                    <a:cubicBezTo>
                      <a:pt x="113" y="59"/>
                      <a:pt x="91" y="59"/>
                      <a:pt x="71" y="59"/>
                    </a:cubicBezTo>
                    <a:cubicBezTo>
                      <a:pt x="49" y="59"/>
                      <a:pt x="37" y="107"/>
                      <a:pt x="0" y="142"/>
                    </a:cubicBezTo>
                    <a:cubicBezTo>
                      <a:pt x="31" y="291"/>
                      <a:pt x="52" y="323"/>
                      <a:pt x="80" y="323"/>
                    </a:cubicBezTo>
                    <a:cubicBezTo>
                      <a:pt x="85" y="323"/>
                      <a:pt x="91" y="322"/>
                      <a:pt x="97" y="320"/>
                    </a:cubicBezTo>
                    <a:cubicBezTo>
                      <a:pt x="107" y="317"/>
                      <a:pt x="118" y="316"/>
                      <a:pt x="128" y="316"/>
                    </a:cubicBezTo>
                    <a:cubicBezTo>
                      <a:pt x="177" y="316"/>
                      <a:pt x="226" y="342"/>
                      <a:pt x="276" y="342"/>
                    </a:cubicBezTo>
                    <a:cubicBezTo>
                      <a:pt x="298" y="342"/>
                      <a:pt x="321" y="337"/>
                      <a:pt x="344" y="320"/>
                    </a:cubicBezTo>
                    <a:cubicBezTo>
                      <a:pt x="381" y="309"/>
                      <a:pt x="403" y="309"/>
                      <a:pt x="437" y="309"/>
                    </a:cubicBezTo>
                    <a:cubicBezTo>
                      <a:pt x="492" y="309"/>
                      <a:pt x="551" y="357"/>
                      <a:pt x="608" y="357"/>
                    </a:cubicBezTo>
                    <a:cubicBezTo>
                      <a:pt x="639" y="357"/>
                      <a:pt x="669" y="343"/>
                      <a:pt x="699" y="298"/>
                    </a:cubicBezTo>
                    <a:cubicBezTo>
                      <a:pt x="708" y="282"/>
                      <a:pt x="720" y="275"/>
                      <a:pt x="733" y="275"/>
                    </a:cubicBezTo>
                    <a:cubicBezTo>
                      <a:pt x="750" y="275"/>
                      <a:pt x="768" y="288"/>
                      <a:pt x="781" y="309"/>
                    </a:cubicBezTo>
                    <a:cubicBezTo>
                      <a:pt x="801" y="334"/>
                      <a:pt x="819" y="342"/>
                      <a:pt x="836" y="342"/>
                    </a:cubicBezTo>
                    <a:cubicBezTo>
                      <a:pt x="860" y="342"/>
                      <a:pt x="883" y="327"/>
                      <a:pt x="911" y="320"/>
                    </a:cubicBezTo>
                    <a:cubicBezTo>
                      <a:pt x="919" y="318"/>
                      <a:pt x="926" y="317"/>
                      <a:pt x="934" y="317"/>
                    </a:cubicBezTo>
                    <a:cubicBezTo>
                      <a:pt x="966" y="317"/>
                      <a:pt x="1001" y="332"/>
                      <a:pt x="1031" y="332"/>
                    </a:cubicBezTo>
                    <a:cubicBezTo>
                      <a:pt x="1136" y="343"/>
                      <a:pt x="1243" y="354"/>
                      <a:pt x="1348" y="354"/>
                    </a:cubicBezTo>
                    <a:cubicBezTo>
                      <a:pt x="1388" y="354"/>
                      <a:pt x="1433" y="361"/>
                      <a:pt x="1476" y="361"/>
                    </a:cubicBezTo>
                    <a:cubicBezTo>
                      <a:pt x="1498" y="361"/>
                      <a:pt x="1519" y="359"/>
                      <a:pt x="1539" y="354"/>
                    </a:cubicBezTo>
                    <a:cubicBezTo>
                      <a:pt x="1566" y="348"/>
                      <a:pt x="1593" y="347"/>
                      <a:pt x="1621" y="347"/>
                    </a:cubicBezTo>
                    <a:cubicBezTo>
                      <a:pt x="1669" y="347"/>
                      <a:pt x="1718" y="352"/>
                      <a:pt x="1767" y="352"/>
                    </a:cubicBezTo>
                    <a:cubicBezTo>
                      <a:pt x="1797" y="352"/>
                      <a:pt x="1827" y="350"/>
                      <a:pt x="1856" y="343"/>
                    </a:cubicBezTo>
                    <a:cubicBezTo>
                      <a:pt x="1882" y="343"/>
                      <a:pt x="1893" y="343"/>
                      <a:pt x="1916" y="354"/>
                    </a:cubicBezTo>
                    <a:cubicBezTo>
                      <a:pt x="1958" y="371"/>
                      <a:pt x="1998" y="378"/>
                      <a:pt x="2038" y="378"/>
                    </a:cubicBezTo>
                    <a:cubicBezTo>
                      <a:pt x="2110" y="378"/>
                      <a:pt x="2178" y="356"/>
                      <a:pt x="2248" y="332"/>
                    </a:cubicBezTo>
                    <a:cubicBezTo>
                      <a:pt x="2252" y="330"/>
                      <a:pt x="2257" y="329"/>
                      <a:pt x="2261" y="329"/>
                    </a:cubicBezTo>
                    <a:cubicBezTo>
                      <a:pt x="2280" y="329"/>
                      <a:pt x="2301" y="345"/>
                      <a:pt x="2319" y="354"/>
                    </a:cubicBezTo>
                    <a:cubicBezTo>
                      <a:pt x="2339" y="354"/>
                      <a:pt x="2360" y="382"/>
                      <a:pt x="2381" y="382"/>
                    </a:cubicBezTo>
                    <a:cubicBezTo>
                      <a:pt x="2384" y="382"/>
                      <a:pt x="2387" y="381"/>
                      <a:pt x="2390" y="380"/>
                    </a:cubicBezTo>
                    <a:cubicBezTo>
                      <a:pt x="2450" y="364"/>
                      <a:pt x="2512" y="357"/>
                      <a:pt x="2575" y="357"/>
                    </a:cubicBezTo>
                    <a:cubicBezTo>
                      <a:pt x="2660" y="357"/>
                      <a:pt x="2745" y="370"/>
                      <a:pt x="2827" y="391"/>
                    </a:cubicBezTo>
                    <a:cubicBezTo>
                      <a:pt x="2851" y="408"/>
                      <a:pt x="2874" y="411"/>
                      <a:pt x="2898" y="411"/>
                    </a:cubicBezTo>
                    <a:cubicBezTo>
                      <a:pt x="2910" y="411"/>
                      <a:pt x="2921" y="410"/>
                      <a:pt x="2933" y="410"/>
                    </a:cubicBezTo>
                    <a:cubicBezTo>
                      <a:pt x="2945" y="410"/>
                      <a:pt x="2957" y="411"/>
                      <a:pt x="2969" y="414"/>
                    </a:cubicBezTo>
                    <a:cubicBezTo>
                      <a:pt x="2993" y="423"/>
                      <a:pt x="3018" y="427"/>
                      <a:pt x="3043" y="427"/>
                    </a:cubicBezTo>
                    <a:cubicBezTo>
                      <a:pt x="3093" y="427"/>
                      <a:pt x="3146" y="414"/>
                      <a:pt x="3199" y="414"/>
                    </a:cubicBezTo>
                    <a:cubicBezTo>
                      <a:pt x="3225" y="414"/>
                      <a:pt x="3250" y="417"/>
                      <a:pt x="3275" y="425"/>
                    </a:cubicBezTo>
                    <a:cubicBezTo>
                      <a:pt x="3301" y="417"/>
                      <a:pt x="3327" y="414"/>
                      <a:pt x="3353" y="414"/>
                    </a:cubicBezTo>
                    <a:cubicBezTo>
                      <a:pt x="3407" y="414"/>
                      <a:pt x="3460" y="427"/>
                      <a:pt x="3514" y="427"/>
                    </a:cubicBezTo>
                    <a:cubicBezTo>
                      <a:pt x="3541" y="427"/>
                      <a:pt x="3568" y="423"/>
                      <a:pt x="3596" y="414"/>
                    </a:cubicBezTo>
                    <a:cubicBezTo>
                      <a:pt x="3604" y="411"/>
                      <a:pt x="3614" y="410"/>
                      <a:pt x="3624" y="410"/>
                    </a:cubicBezTo>
                    <a:cubicBezTo>
                      <a:pt x="3634" y="410"/>
                      <a:pt x="3645" y="411"/>
                      <a:pt x="3656" y="411"/>
                    </a:cubicBezTo>
                    <a:cubicBezTo>
                      <a:pt x="3678" y="411"/>
                      <a:pt x="3702" y="408"/>
                      <a:pt x="3727" y="391"/>
                    </a:cubicBezTo>
                    <a:cubicBezTo>
                      <a:pt x="3815" y="370"/>
                      <a:pt x="3899" y="357"/>
                      <a:pt x="3984" y="357"/>
                    </a:cubicBezTo>
                    <a:cubicBezTo>
                      <a:pt x="4047" y="357"/>
                      <a:pt x="4110" y="364"/>
                      <a:pt x="4175" y="380"/>
                    </a:cubicBezTo>
                    <a:cubicBezTo>
                      <a:pt x="4178" y="381"/>
                      <a:pt x="4181" y="382"/>
                      <a:pt x="4184" y="382"/>
                    </a:cubicBezTo>
                    <a:cubicBezTo>
                      <a:pt x="4202" y="382"/>
                      <a:pt x="4215" y="354"/>
                      <a:pt x="4234" y="354"/>
                    </a:cubicBezTo>
                    <a:cubicBezTo>
                      <a:pt x="4253" y="345"/>
                      <a:pt x="4273" y="329"/>
                      <a:pt x="4292" y="329"/>
                    </a:cubicBezTo>
                    <a:cubicBezTo>
                      <a:pt x="4297" y="329"/>
                      <a:pt x="4301" y="330"/>
                      <a:pt x="4305" y="332"/>
                    </a:cubicBezTo>
                    <a:cubicBezTo>
                      <a:pt x="4382" y="356"/>
                      <a:pt x="4454" y="378"/>
                      <a:pt x="4523" y="378"/>
                    </a:cubicBezTo>
                    <a:cubicBezTo>
                      <a:pt x="4562" y="378"/>
                      <a:pt x="4599" y="371"/>
                      <a:pt x="4637" y="354"/>
                    </a:cubicBezTo>
                    <a:cubicBezTo>
                      <a:pt x="4660" y="343"/>
                      <a:pt x="4683" y="343"/>
                      <a:pt x="4694" y="343"/>
                    </a:cubicBezTo>
                    <a:cubicBezTo>
                      <a:pt x="4725" y="350"/>
                      <a:pt x="4755" y="352"/>
                      <a:pt x="4785" y="352"/>
                    </a:cubicBezTo>
                    <a:cubicBezTo>
                      <a:pt x="4834" y="352"/>
                      <a:pt x="4883" y="347"/>
                      <a:pt x="4931" y="347"/>
                    </a:cubicBezTo>
                    <a:cubicBezTo>
                      <a:pt x="4959" y="347"/>
                      <a:pt x="4987" y="348"/>
                      <a:pt x="5015" y="354"/>
                    </a:cubicBezTo>
                    <a:cubicBezTo>
                      <a:pt x="5039" y="359"/>
                      <a:pt x="5061" y="361"/>
                      <a:pt x="5083" y="361"/>
                    </a:cubicBezTo>
                    <a:cubicBezTo>
                      <a:pt x="5127" y="361"/>
                      <a:pt x="5169" y="354"/>
                      <a:pt x="5216" y="354"/>
                    </a:cubicBezTo>
                    <a:cubicBezTo>
                      <a:pt x="5321" y="354"/>
                      <a:pt x="5418" y="343"/>
                      <a:pt x="5523" y="332"/>
                    </a:cubicBezTo>
                    <a:cubicBezTo>
                      <a:pt x="5561" y="332"/>
                      <a:pt x="5591" y="317"/>
                      <a:pt x="5620" y="317"/>
                    </a:cubicBezTo>
                    <a:cubicBezTo>
                      <a:pt x="5627" y="317"/>
                      <a:pt x="5635" y="318"/>
                      <a:pt x="5642" y="320"/>
                    </a:cubicBezTo>
                    <a:cubicBezTo>
                      <a:pt x="5668" y="327"/>
                      <a:pt x="5696" y="342"/>
                      <a:pt x="5721" y="342"/>
                    </a:cubicBezTo>
                    <a:cubicBezTo>
                      <a:pt x="5740" y="342"/>
                      <a:pt x="5757" y="334"/>
                      <a:pt x="5773" y="309"/>
                    </a:cubicBezTo>
                    <a:cubicBezTo>
                      <a:pt x="5792" y="288"/>
                      <a:pt x="5808" y="275"/>
                      <a:pt x="5823" y="275"/>
                    </a:cubicBezTo>
                    <a:cubicBezTo>
                      <a:pt x="5834" y="275"/>
                      <a:pt x="5844" y="282"/>
                      <a:pt x="5855" y="298"/>
                    </a:cubicBezTo>
                    <a:cubicBezTo>
                      <a:pt x="5884" y="343"/>
                      <a:pt x="5915" y="357"/>
                      <a:pt x="5946" y="357"/>
                    </a:cubicBezTo>
                    <a:cubicBezTo>
                      <a:pt x="6002" y="357"/>
                      <a:pt x="6060" y="309"/>
                      <a:pt x="6113" y="309"/>
                    </a:cubicBezTo>
                    <a:cubicBezTo>
                      <a:pt x="6150" y="309"/>
                      <a:pt x="6184" y="309"/>
                      <a:pt x="6221" y="320"/>
                    </a:cubicBezTo>
                    <a:cubicBezTo>
                      <a:pt x="6241" y="337"/>
                      <a:pt x="6262" y="342"/>
                      <a:pt x="6284" y="342"/>
                    </a:cubicBezTo>
                    <a:cubicBezTo>
                      <a:pt x="6333" y="342"/>
                      <a:pt x="6386" y="316"/>
                      <a:pt x="6436" y="316"/>
                    </a:cubicBezTo>
                    <a:cubicBezTo>
                      <a:pt x="6447" y="316"/>
                      <a:pt x="6457" y="317"/>
                      <a:pt x="6468" y="320"/>
                    </a:cubicBezTo>
                    <a:cubicBezTo>
                      <a:pt x="6472" y="322"/>
                      <a:pt x="6476" y="323"/>
                      <a:pt x="6480" y="323"/>
                    </a:cubicBezTo>
                    <a:cubicBezTo>
                      <a:pt x="6501" y="323"/>
                      <a:pt x="6522" y="291"/>
                      <a:pt x="6553" y="142"/>
                    </a:cubicBezTo>
                    <a:cubicBezTo>
                      <a:pt x="6527" y="107"/>
                      <a:pt x="6505" y="59"/>
                      <a:pt x="6493" y="59"/>
                    </a:cubicBezTo>
                    <a:cubicBezTo>
                      <a:pt x="6470" y="59"/>
                      <a:pt x="6446" y="59"/>
                      <a:pt x="6422" y="59"/>
                    </a:cubicBezTo>
                    <a:cubicBezTo>
                      <a:pt x="6347" y="59"/>
                      <a:pt x="6272" y="65"/>
                      <a:pt x="6210" y="119"/>
                    </a:cubicBezTo>
                    <a:cubicBezTo>
                      <a:pt x="6195" y="125"/>
                      <a:pt x="6185" y="132"/>
                      <a:pt x="6177" y="132"/>
                    </a:cubicBezTo>
                    <a:cubicBezTo>
                      <a:pt x="6171" y="132"/>
                      <a:pt x="6166" y="128"/>
                      <a:pt x="6161" y="119"/>
                    </a:cubicBezTo>
                    <a:cubicBezTo>
                      <a:pt x="6140" y="23"/>
                      <a:pt x="6113" y="0"/>
                      <a:pt x="6084" y="0"/>
                    </a:cubicBezTo>
                    <a:cubicBezTo>
                      <a:pt x="6067" y="0"/>
                      <a:pt x="6049" y="9"/>
                      <a:pt x="6031" y="14"/>
                    </a:cubicBezTo>
                    <a:cubicBezTo>
                      <a:pt x="5900" y="37"/>
                      <a:pt x="5773" y="14"/>
                      <a:pt x="5642" y="59"/>
                    </a:cubicBezTo>
                    <a:cubicBezTo>
                      <a:pt x="5557" y="87"/>
                      <a:pt x="5473" y="99"/>
                      <a:pt x="5388" y="99"/>
                    </a:cubicBezTo>
                    <a:cubicBezTo>
                      <a:pt x="5260" y="99"/>
                      <a:pt x="5132" y="72"/>
                      <a:pt x="5004" y="37"/>
                    </a:cubicBezTo>
                    <a:cubicBezTo>
                      <a:pt x="4974" y="26"/>
                      <a:pt x="4943" y="23"/>
                      <a:pt x="4912" y="23"/>
                    </a:cubicBezTo>
                    <a:cubicBezTo>
                      <a:pt x="4832" y="23"/>
                      <a:pt x="4750" y="48"/>
                      <a:pt x="4672" y="48"/>
                    </a:cubicBezTo>
                    <a:cubicBezTo>
                      <a:pt x="4568" y="48"/>
                      <a:pt x="4470" y="71"/>
                      <a:pt x="4369" y="71"/>
                    </a:cubicBezTo>
                    <a:cubicBezTo>
                      <a:pt x="4309" y="71"/>
                      <a:pt x="4249" y="63"/>
                      <a:pt x="4186" y="37"/>
                    </a:cubicBezTo>
                    <a:cubicBezTo>
                      <a:pt x="4175" y="37"/>
                      <a:pt x="4164" y="37"/>
                      <a:pt x="4152" y="48"/>
                    </a:cubicBezTo>
                    <a:cubicBezTo>
                      <a:pt x="4081" y="71"/>
                      <a:pt x="3999" y="85"/>
                      <a:pt x="3928" y="107"/>
                    </a:cubicBezTo>
                    <a:cubicBezTo>
                      <a:pt x="3923" y="109"/>
                      <a:pt x="3917" y="110"/>
                      <a:pt x="3912" y="110"/>
                    </a:cubicBezTo>
                    <a:cubicBezTo>
                      <a:pt x="3886" y="110"/>
                      <a:pt x="3862" y="94"/>
                      <a:pt x="3836" y="94"/>
                    </a:cubicBezTo>
                    <a:cubicBezTo>
                      <a:pt x="3831" y="94"/>
                      <a:pt x="3826" y="94"/>
                      <a:pt x="3820" y="96"/>
                    </a:cubicBezTo>
                    <a:cubicBezTo>
                      <a:pt x="3749" y="130"/>
                      <a:pt x="3690" y="119"/>
                      <a:pt x="3630" y="130"/>
                    </a:cubicBezTo>
                    <a:cubicBezTo>
                      <a:pt x="3605" y="138"/>
                      <a:pt x="3580" y="141"/>
                      <a:pt x="3555" y="141"/>
                    </a:cubicBezTo>
                    <a:cubicBezTo>
                      <a:pt x="3480" y="141"/>
                      <a:pt x="3405" y="114"/>
                      <a:pt x="3335" y="114"/>
                    </a:cubicBezTo>
                    <a:cubicBezTo>
                      <a:pt x="3320" y="114"/>
                      <a:pt x="3305" y="116"/>
                      <a:pt x="3289" y="119"/>
                    </a:cubicBezTo>
                    <a:lnTo>
                      <a:pt x="3275" y="119"/>
                    </a:lnTo>
                    <a:cubicBezTo>
                      <a:pt x="3259" y="116"/>
                      <a:pt x="3242" y="114"/>
                      <a:pt x="3225" y="114"/>
                    </a:cubicBezTo>
                    <a:cubicBezTo>
                      <a:pt x="3150" y="114"/>
                      <a:pt x="3075" y="141"/>
                      <a:pt x="3004" y="141"/>
                    </a:cubicBezTo>
                    <a:cubicBezTo>
                      <a:pt x="2980" y="141"/>
                      <a:pt x="2957" y="138"/>
                      <a:pt x="2935" y="130"/>
                    </a:cubicBezTo>
                    <a:cubicBezTo>
                      <a:pt x="2864" y="119"/>
                      <a:pt x="2804" y="130"/>
                      <a:pt x="2745" y="96"/>
                    </a:cubicBezTo>
                    <a:cubicBezTo>
                      <a:pt x="2738" y="94"/>
                      <a:pt x="2731" y="94"/>
                      <a:pt x="2724" y="94"/>
                    </a:cubicBezTo>
                    <a:cubicBezTo>
                      <a:pt x="2693" y="94"/>
                      <a:pt x="2667" y="110"/>
                      <a:pt x="2641" y="110"/>
                    </a:cubicBezTo>
                    <a:cubicBezTo>
                      <a:pt x="2636" y="110"/>
                      <a:pt x="2631" y="109"/>
                      <a:pt x="2625" y="107"/>
                    </a:cubicBezTo>
                    <a:cubicBezTo>
                      <a:pt x="2554" y="85"/>
                      <a:pt x="2484" y="71"/>
                      <a:pt x="2413" y="48"/>
                    </a:cubicBezTo>
                    <a:cubicBezTo>
                      <a:pt x="2401" y="37"/>
                      <a:pt x="2379" y="37"/>
                      <a:pt x="2367" y="37"/>
                    </a:cubicBezTo>
                    <a:cubicBezTo>
                      <a:pt x="2305" y="63"/>
                      <a:pt x="2244" y="71"/>
                      <a:pt x="2184" y="71"/>
                    </a:cubicBezTo>
                    <a:cubicBezTo>
                      <a:pt x="2084" y="71"/>
                      <a:pt x="1985" y="48"/>
                      <a:pt x="1882" y="48"/>
                    </a:cubicBezTo>
                    <a:cubicBezTo>
                      <a:pt x="1804" y="48"/>
                      <a:pt x="1721" y="23"/>
                      <a:pt x="1641" y="23"/>
                    </a:cubicBezTo>
                    <a:cubicBezTo>
                      <a:pt x="1610" y="23"/>
                      <a:pt x="1580" y="26"/>
                      <a:pt x="1550" y="37"/>
                    </a:cubicBezTo>
                    <a:cubicBezTo>
                      <a:pt x="1422" y="72"/>
                      <a:pt x="1293" y="99"/>
                      <a:pt x="1165" y="99"/>
                    </a:cubicBezTo>
                    <a:cubicBezTo>
                      <a:pt x="1081" y="99"/>
                      <a:pt x="996" y="87"/>
                      <a:pt x="911" y="59"/>
                    </a:cubicBezTo>
                    <a:cubicBezTo>
                      <a:pt x="781" y="14"/>
                      <a:pt x="650" y="37"/>
                      <a:pt x="534" y="14"/>
                    </a:cubicBezTo>
                    <a:cubicBezTo>
                      <a:pt x="516" y="9"/>
                      <a:pt x="498" y="0"/>
                      <a:pt x="48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3649498" y="2067757"/>
                <a:ext cx="152001" cy="36100"/>
              </a:xfrm>
              <a:custGeom>
                <a:avLst/>
                <a:gdLst/>
                <a:ahLst/>
                <a:cxnLst/>
                <a:rect l="l" t="t" r="r" b="b"/>
                <a:pathLst>
                  <a:path w="2320" h="551" extrusionOk="0">
                    <a:moveTo>
                      <a:pt x="1089" y="1"/>
                    </a:moveTo>
                    <a:cubicBezTo>
                      <a:pt x="1080" y="1"/>
                      <a:pt x="1070" y="4"/>
                      <a:pt x="1065" y="15"/>
                    </a:cubicBezTo>
                    <a:cubicBezTo>
                      <a:pt x="1007" y="89"/>
                      <a:pt x="943" y="98"/>
                      <a:pt x="881" y="98"/>
                    </a:cubicBezTo>
                    <a:cubicBezTo>
                      <a:pt x="859" y="98"/>
                      <a:pt x="838" y="97"/>
                      <a:pt x="816" y="97"/>
                    </a:cubicBezTo>
                    <a:cubicBezTo>
                      <a:pt x="800" y="97"/>
                      <a:pt x="785" y="98"/>
                      <a:pt x="770" y="100"/>
                    </a:cubicBezTo>
                    <a:cubicBezTo>
                      <a:pt x="752" y="100"/>
                      <a:pt x="736" y="96"/>
                      <a:pt x="720" y="96"/>
                    </a:cubicBezTo>
                    <a:cubicBezTo>
                      <a:pt x="706" y="96"/>
                      <a:pt x="692" y="99"/>
                      <a:pt x="676" y="111"/>
                    </a:cubicBezTo>
                    <a:cubicBezTo>
                      <a:pt x="623" y="146"/>
                      <a:pt x="570" y="157"/>
                      <a:pt x="517" y="157"/>
                    </a:cubicBezTo>
                    <a:cubicBezTo>
                      <a:pt x="438" y="157"/>
                      <a:pt x="358" y="133"/>
                      <a:pt x="279" y="133"/>
                    </a:cubicBezTo>
                    <a:cubicBezTo>
                      <a:pt x="269" y="133"/>
                      <a:pt x="260" y="133"/>
                      <a:pt x="250" y="134"/>
                    </a:cubicBezTo>
                    <a:cubicBezTo>
                      <a:pt x="238" y="140"/>
                      <a:pt x="225" y="143"/>
                      <a:pt x="214" y="143"/>
                    </a:cubicBezTo>
                    <a:cubicBezTo>
                      <a:pt x="202" y="143"/>
                      <a:pt x="191" y="140"/>
                      <a:pt x="179" y="134"/>
                    </a:cubicBezTo>
                    <a:cubicBezTo>
                      <a:pt x="167" y="128"/>
                      <a:pt x="153" y="126"/>
                      <a:pt x="139" y="126"/>
                    </a:cubicBezTo>
                    <a:cubicBezTo>
                      <a:pt x="95" y="126"/>
                      <a:pt x="49" y="145"/>
                      <a:pt x="49" y="145"/>
                    </a:cubicBezTo>
                    <a:cubicBezTo>
                      <a:pt x="49" y="145"/>
                      <a:pt x="26" y="157"/>
                      <a:pt x="1" y="157"/>
                    </a:cubicBezTo>
                    <a:lnTo>
                      <a:pt x="1" y="526"/>
                    </a:lnTo>
                    <a:cubicBezTo>
                      <a:pt x="15" y="520"/>
                      <a:pt x="29" y="518"/>
                      <a:pt x="44" y="518"/>
                    </a:cubicBezTo>
                    <a:cubicBezTo>
                      <a:pt x="89" y="518"/>
                      <a:pt x="135" y="538"/>
                      <a:pt x="183" y="538"/>
                    </a:cubicBezTo>
                    <a:cubicBezTo>
                      <a:pt x="224" y="538"/>
                      <a:pt x="267" y="523"/>
                      <a:pt x="310" y="466"/>
                    </a:cubicBezTo>
                    <a:cubicBezTo>
                      <a:pt x="313" y="460"/>
                      <a:pt x="316" y="457"/>
                      <a:pt x="319" y="457"/>
                    </a:cubicBezTo>
                    <a:cubicBezTo>
                      <a:pt x="327" y="457"/>
                      <a:pt x="336" y="478"/>
                      <a:pt x="344" y="478"/>
                    </a:cubicBezTo>
                    <a:cubicBezTo>
                      <a:pt x="361" y="486"/>
                      <a:pt x="386" y="509"/>
                      <a:pt x="412" y="509"/>
                    </a:cubicBezTo>
                    <a:cubicBezTo>
                      <a:pt x="421" y="509"/>
                      <a:pt x="429" y="507"/>
                      <a:pt x="438" y="500"/>
                    </a:cubicBezTo>
                    <a:cubicBezTo>
                      <a:pt x="449" y="489"/>
                      <a:pt x="460" y="485"/>
                      <a:pt x="471" y="485"/>
                    </a:cubicBezTo>
                    <a:cubicBezTo>
                      <a:pt x="512" y="485"/>
                      <a:pt x="552" y="541"/>
                      <a:pt x="592" y="541"/>
                    </a:cubicBezTo>
                    <a:cubicBezTo>
                      <a:pt x="612" y="541"/>
                      <a:pt x="631" y="528"/>
                      <a:pt x="650" y="489"/>
                    </a:cubicBezTo>
                    <a:cubicBezTo>
                      <a:pt x="650" y="478"/>
                      <a:pt x="654" y="475"/>
                      <a:pt x="659" y="475"/>
                    </a:cubicBezTo>
                    <a:cubicBezTo>
                      <a:pt x="664" y="475"/>
                      <a:pt x="670" y="478"/>
                      <a:pt x="676" y="478"/>
                    </a:cubicBezTo>
                    <a:cubicBezTo>
                      <a:pt x="693" y="492"/>
                      <a:pt x="711" y="497"/>
                      <a:pt x="728" y="497"/>
                    </a:cubicBezTo>
                    <a:cubicBezTo>
                      <a:pt x="770" y="497"/>
                      <a:pt x="813" y="463"/>
                      <a:pt x="863" y="429"/>
                    </a:cubicBezTo>
                    <a:cubicBezTo>
                      <a:pt x="873" y="421"/>
                      <a:pt x="882" y="413"/>
                      <a:pt x="890" y="413"/>
                    </a:cubicBezTo>
                    <a:cubicBezTo>
                      <a:pt x="894" y="413"/>
                      <a:pt x="897" y="415"/>
                      <a:pt x="900" y="418"/>
                    </a:cubicBezTo>
                    <a:cubicBezTo>
                      <a:pt x="957" y="456"/>
                      <a:pt x="1011" y="477"/>
                      <a:pt x="1065" y="477"/>
                    </a:cubicBezTo>
                    <a:cubicBezTo>
                      <a:pt x="1112" y="477"/>
                      <a:pt x="1158" y="462"/>
                      <a:pt x="1207" y="429"/>
                    </a:cubicBezTo>
                    <a:cubicBezTo>
                      <a:pt x="1237" y="415"/>
                      <a:pt x="1272" y="377"/>
                      <a:pt x="1305" y="377"/>
                    </a:cubicBezTo>
                    <a:cubicBezTo>
                      <a:pt x="1324" y="377"/>
                      <a:pt x="1343" y="390"/>
                      <a:pt x="1360" y="429"/>
                    </a:cubicBezTo>
                    <a:cubicBezTo>
                      <a:pt x="1377" y="413"/>
                      <a:pt x="1393" y="406"/>
                      <a:pt x="1409" y="406"/>
                    </a:cubicBezTo>
                    <a:cubicBezTo>
                      <a:pt x="1474" y="406"/>
                      <a:pt x="1532" y="514"/>
                      <a:pt x="1598" y="526"/>
                    </a:cubicBezTo>
                    <a:cubicBezTo>
                      <a:pt x="1608" y="527"/>
                      <a:pt x="1618" y="527"/>
                      <a:pt x="1627" y="527"/>
                    </a:cubicBezTo>
                    <a:cubicBezTo>
                      <a:pt x="1711" y="527"/>
                      <a:pt x="1795" y="487"/>
                      <a:pt x="1882" y="466"/>
                    </a:cubicBezTo>
                    <a:cubicBezTo>
                      <a:pt x="1916" y="461"/>
                      <a:pt x="1952" y="447"/>
                      <a:pt x="1990" y="447"/>
                    </a:cubicBezTo>
                    <a:cubicBezTo>
                      <a:pt x="2032" y="447"/>
                      <a:pt x="2075" y="463"/>
                      <a:pt x="2118" y="526"/>
                    </a:cubicBezTo>
                    <a:cubicBezTo>
                      <a:pt x="2124" y="546"/>
                      <a:pt x="2136" y="550"/>
                      <a:pt x="2147" y="550"/>
                    </a:cubicBezTo>
                    <a:cubicBezTo>
                      <a:pt x="2155" y="550"/>
                      <a:pt x="2161" y="548"/>
                      <a:pt x="2166" y="548"/>
                    </a:cubicBezTo>
                    <a:cubicBezTo>
                      <a:pt x="2200" y="526"/>
                      <a:pt x="2248" y="478"/>
                      <a:pt x="2282" y="455"/>
                    </a:cubicBezTo>
                    <a:cubicBezTo>
                      <a:pt x="2296" y="441"/>
                      <a:pt x="2319" y="455"/>
                      <a:pt x="2319" y="299"/>
                    </a:cubicBezTo>
                    <a:cubicBezTo>
                      <a:pt x="2319" y="171"/>
                      <a:pt x="2296" y="171"/>
                      <a:pt x="2271" y="157"/>
                    </a:cubicBezTo>
                    <a:cubicBezTo>
                      <a:pt x="2271" y="145"/>
                      <a:pt x="2260" y="145"/>
                      <a:pt x="2248" y="145"/>
                    </a:cubicBezTo>
                    <a:cubicBezTo>
                      <a:pt x="2200" y="145"/>
                      <a:pt x="2155" y="134"/>
                      <a:pt x="2095" y="123"/>
                    </a:cubicBezTo>
                    <a:cubicBezTo>
                      <a:pt x="2054" y="123"/>
                      <a:pt x="2006" y="97"/>
                      <a:pt x="1956" y="97"/>
                    </a:cubicBezTo>
                    <a:cubicBezTo>
                      <a:pt x="1947" y="97"/>
                      <a:pt x="1937" y="98"/>
                      <a:pt x="1927" y="100"/>
                    </a:cubicBezTo>
                    <a:cubicBezTo>
                      <a:pt x="1866" y="113"/>
                      <a:pt x="1805" y="147"/>
                      <a:pt x="1743" y="147"/>
                    </a:cubicBezTo>
                    <a:cubicBezTo>
                      <a:pt x="1698" y="147"/>
                      <a:pt x="1654" y="129"/>
                      <a:pt x="1610" y="75"/>
                    </a:cubicBezTo>
                    <a:lnTo>
                      <a:pt x="1598" y="86"/>
                    </a:lnTo>
                    <a:cubicBezTo>
                      <a:pt x="1582" y="112"/>
                      <a:pt x="1564" y="120"/>
                      <a:pt x="1547" y="120"/>
                    </a:cubicBezTo>
                    <a:cubicBezTo>
                      <a:pt x="1523" y="120"/>
                      <a:pt x="1500" y="106"/>
                      <a:pt x="1479" y="100"/>
                    </a:cubicBezTo>
                    <a:cubicBezTo>
                      <a:pt x="1360" y="52"/>
                      <a:pt x="1244" y="29"/>
                      <a:pt x="1113" y="4"/>
                    </a:cubicBezTo>
                    <a:cubicBezTo>
                      <a:pt x="1107" y="4"/>
                      <a:pt x="1098" y="1"/>
                      <a:pt x="108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3280632" y="2067757"/>
                <a:ext cx="272684" cy="36100"/>
              </a:xfrm>
              <a:custGeom>
                <a:avLst/>
                <a:gdLst/>
                <a:ahLst/>
                <a:cxnLst/>
                <a:rect l="l" t="t" r="r" b="b"/>
                <a:pathLst>
                  <a:path w="4162" h="551" extrusionOk="0">
                    <a:moveTo>
                      <a:pt x="973" y="1"/>
                    </a:moveTo>
                    <a:cubicBezTo>
                      <a:pt x="966" y="1"/>
                      <a:pt x="957" y="4"/>
                      <a:pt x="946" y="4"/>
                    </a:cubicBezTo>
                    <a:cubicBezTo>
                      <a:pt x="852" y="29"/>
                      <a:pt x="756" y="52"/>
                      <a:pt x="673" y="100"/>
                    </a:cubicBezTo>
                    <a:cubicBezTo>
                      <a:pt x="654" y="106"/>
                      <a:pt x="634" y="120"/>
                      <a:pt x="614" y="120"/>
                    </a:cubicBezTo>
                    <a:cubicBezTo>
                      <a:pt x="599" y="120"/>
                      <a:pt x="583" y="112"/>
                      <a:pt x="568" y="86"/>
                    </a:cubicBezTo>
                    <a:cubicBezTo>
                      <a:pt x="568" y="75"/>
                      <a:pt x="568" y="75"/>
                      <a:pt x="554" y="75"/>
                    </a:cubicBezTo>
                    <a:cubicBezTo>
                      <a:pt x="520" y="129"/>
                      <a:pt x="485" y="147"/>
                      <a:pt x="451" y="147"/>
                    </a:cubicBezTo>
                    <a:cubicBezTo>
                      <a:pt x="403" y="147"/>
                      <a:pt x="355" y="113"/>
                      <a:pt x="307" y="100"/>
                    </a:cubicBezTo>
                    <a:cubicBezTo>
                      <a:pt x="301" y="98"/>
                      <a:pt x="295" y="97"/>
                      <a:pt x="289" y="97"/>
                    </a:cubicBezTo>
                    <a:cubicBezTo>
                      <a:pt x="256" y="97"/>
                      <a:pt x="217" y="123"/>
                      <a:pt x="177" y="123"/>
                    </a:cubicBezTo>
                    <a:cubicBezTo>
                      <a:pt x="143" y="134"/>
                      <a:pt x="95" y="145"/>
                      <a:pt x="58" y="145"/>
                    </a:cubicBezTo>
                    <a:cubicBezTo>
                      <a:pt x="46" y="145"/>
                      <a:pt x="46" y="145"/>
                      <a:pt x="35" y="157"/>
                    </a:cubicBezTo>
                    <a:cubicBezTo>
                      <a:pt x="24" y="171"/>
                      <a:pt x="12" y="171"/>
                      <a:pt x="1" y="299"/>
                    </a:cubicBezTo>
                    <a:cubicBezTo>
                      <a:pt x="1" y="455"/>
                      <a:pt x="24" y="441"/>
                      <a:pt x="35" y="455"/>
                    </a:cubicBezTo>
                    <a:cubicBezTo>
                      <a:pt x="72" y="478"/>
                      <a:pt x="95" y="526"/>
                      <a:pt x="117" y="548"/>
                    </a:cubicBezTo>
                    <a:cubicBezTo>
                      <a:pt x="127" y="548"/>
                      <a:pt x="135" y="550"/>
                      <a:pt x="142" y="550"/>
                    </a:cubicBezTo>
                    <a:cubicBezTo>
                      <a:pt x="152" y="550"/>
                      <a:pt x="159" y="546"/>
                      <a:pt x="165" y="526"/>
                    </a:cubicBezTo>
                    <a:cubicBezTo>
                      <a:pt x="197" y="463"/>
                      <a:pt x="231" y="447"/>
                      <a:pt x="265" y="447"/>
                    </a:cubicBezTo>
                    <a:cubicBezTo>
                      <a:pt x="296" y="447"/>
                      <a:pt x="327" y="461"/>
                      <a:pt x="356" y="466"/>
                    </a:cubicBezTo>
                    <a:cubicBezTo>
                      <a:pt x="419" y="487"/>
                      <a:pt x="483" y="527"/>
                      <a:pt x="547" y="527"/>
                    </a:cubicBezTo>
                    <a:cubicBezTo>
                      <a:pt x="554" y="527"/>
                      <a:pt x="561" y="527"/>
                      <a:pt x="568" y="526"/>
                    </a:cubicBezTo>
                    <a:cubicBezTo>
                      <a:pt x="625" y="514"/>
                      <a:pt x="673" y="406"/>
                      <a:pt x="720" y="406"/>
                    </a:cubicBezTo>
                    <a:cubicBezTo>
                      <a:pt x="732" y="406"/>
                      <a:pt x="744" y="413"/>
                      <a:pt x="756" y="429"/>
                    </a:cubicBezTo>
                    <a:cubicBezTo>
                      <a:pt x="774" y="390"/>
                      <a:pt x="790" y="377"/>
                      <a:pt x="804" y="377"/>
                    </a:cubicBezTo>
                    <a:cubicBezTo>
                      <a:pt x="830" y="377"/>
                      <a:pt x="852" y="415"/>
                      <a:pt x="875" y="429"/>
                    </a:cubicBezTo>
                    <a:cubicBezTo>
                      <a:pt x="913" y="462"/>
                      <a:pt x="951" y="477"/>
                      <a:pt x="989" y="477"/>
                    </a:cubicBezTo>
                    <a:cubicBezTo>
                      <a:pt x="1033" y="477"/>
                      <a:pt x="1077" y="456"/>
                      <a:pt x="1122" y="418"/>
                    </a:cubicBezTo>
                    <a:cubicBezTo>
                      <a:pt x="1126" y="415"/>
                      <a:pt x="1130" y="413"/>
                      <a:pt x="1134" y="413"/>
                    </a:cubicBezTo>
                    <a:cubicBezTo>
                      <a:pt x="1143" y="413"/>
                      <a:pt x="1151" y="421"/>
                      <a:pt x="1159" y="429"/>
                    </a:cubicBezTo>
                    <a:cubicBezTo>
                      <a:pt x="1193" y="463"/>
                      <a:pt x="1226" y="497"/>
                      <a:pt x="1259" y="497"/>
                    </a:cubicBezTo>
                    <a:cubicBezTo>
                      <a:pt x="1273" y="497"/>
                      <a:pt x="1286" y="492"/>
                      <a:pt x="1301" y="478"/>
                    </a:cubicBezTo>
                    <a:cubicBezTo>
                      <a:pt x="1301" y="478"/>
                      <a:pt x="1303" y="475"/>
                      <a:pt x="1308" y="475"/>
                    </a:cubicBezTo>
                    <a:cubicBezTo>
                      <a:pt x="1312" y="475"/>
                      <a:pt x="1318" y="478"/>
                      <a:pt x="1323" y="489"/>
                    </a:cubicBezTo>
                    <a:cubicBezTo>
                      <a:pt x="1337" y="528"/>
                      <a:pt x="1351" y="541"/>
                      <a:pt x="1365" y="541"/>
                    </a:cubicBezTo>
                    <a:cubicBezTo>
                      <a:pt x="1396" y="541"/>
                      <a:pt x="1429" y="485"/>
                      <a:pt x="1462" y="485"/>
                    </a:cubicBezTo>
                    <a:cubicBezTo>
                      <a:pt x="1472" y="485"/>
                      <a:pt x="1481" y="489"/>
                      <a:pt x="1491" y="500"/>
                    </a:cubicBezTo>
                    <a:cubicBezTo>
                      <a:pt x="1496" y="507"/>
                      <a:pt x="1502" y="509"/>
                      <a:pt x="1508" y="509"/>
                    </a:cubicBezTo>
                    <a:cubicBezTo>
                      <a:pt x="1525" y="509"/>
                      <a:pt x="1542" y="486"/>
                      <a:pt x="1562" y="478"/>
                    </a:cubicBezTo>
                    <a:cubicBezTo>
                      <a:pt x="1570" y="478"/>
                      <a:pt x="1579" y="457"/>
                      <a:pt x="1582" y="457"/>
                    </a:cubicBezTo>
                    <a:cubicBezTo>
                      <a:pt x="1584" y="457"/>
                      <a:pt x="1584" y="460"/>
                      <a:pt x="1584" y="466"/>
                    </a:cubicBezTo>
                    <a:cubicBezTo>
                      <a:pt x="1617" y="523"/>
                      <a:pt x="1650" y="538"/>
                      <a:pt x="1683" y="538"/>
                    </a:cubicBezTo>
                    <a:cubicBezTo>
                      <a:pt x="1720" y="538"/>
                      <a:pt x="1758" y="518"/>
                      <a:pt x="1795" y="518"/>
                    </a:cubicBezTo>
                    <a:cubicBezTo>
                      <a:pt x="1807" y="518"/>
                      <a:pt x="1819" y="520"/>
                      <a:pt x="1831" y="526"/>
                    </a:cubicBezTo>
                    <a:cubicBezTo>
                      <a:pt x="1847" y="520"/>
                      <a:pt x="1863" y="518"/>
                      <a:pt x="1879" y="518"/>
                    </a:cubicBezTo>
                    <a:cubicBezTo>
                      <a:pt x="1927" y="518"/>
                      <a:pt x="1976" y="538"/>
                      <a:pt x="2024" y="538"/>
                    </a:cubicBezTo>
                    <a:cubicBezTo>
                      <a:pt x="2066" y="538"/>
                      <a:pt x="2109" y="523"/>
                      <a:pt x="2152" y="466"/>
                    </a:cubicBezTo>
                    <a:cubicBezTo>
                      <a:pt x="2152" y="460"/>
                      <a:pt x="2153" y="457"/>
                      <a:pt x="2154" y="457"/>
                    </a:cubicBezTo>
                    <a:cubicBezTo>
                      <a:pt x="2158" y="457"/>
                      <a:pt x="2166" y="478"/>
                      <a:pt x="2175" y="478"/>
                    </a:cubicBezTo>
                    <a:cubicBezTo>
                      <a:pt x="2202" y="486"/>
                      <a:pt x="2229" y="509"/>
                      <a:pt x="2251" y="509"/>
                    </a:cubicBezTo>
                    <a:cubicBezTo>
                      <a:pt x="2258" y="509"/>
                      <a:pt x="2265" y="507"/>
                      <a:pt x="2271" y="500"/>
                    </a:cubicBezTo>
                    <a:cubicBezTo>
                      <a:pt x="2282" y="489"/>
                      <a:pt x="2294" y="485"/>
                      <a:pt x="2305" y="485"/>
                    </a:cubicBezTo>
                    <a:cubicBezTo>
                      <a:pt x="2345" y="485"/>
                      <a:pt x="2385" y="541"/>
                      <a:pt x="2426" y="541"/>
                    </a:cubicBezTo>
                    <a:cubicBezTo>
                      <a:pt x="2445" y="541"/>
                      <a:pt x="2465" y="528"/>
                      <a:pt x="2484" y="489"/>
                    </a:cubicBezTo>
                    <a:cubicBezTo>
                      <a:pt x="2490" y="478"/>
                      <a:pt x="2495" y="475"/>
                      <a:pt x="2501" y="475"/>
                    </a:cubicBezTo>
                    <a:cubicBezTo>
                      <a:pt x="2507" y="475"/>
                      <a:pt x="2512" y="478"/>
                      <a:pt x="2518" y="478"/>
                    </a:cubicBezTo>
                    <a:cubicBezTo>
                      <a:pt x="2535" y="492"/>
                      <a:pt x="2553" y="497"/>
                      <a:pt x="2570" y="497"/>
                    </a:cubicBezTo>
                    <a:cubicBezTo>
                      <a:pt x="2613" y="497"/>
                      <a:pt x="2655" y="463"/>
                      <a:pt x="2697" y="429"/>
                    </a:cubicBezTo>
                    <a:cubicBezTo>
                      <a:pt x="2705" y="421"/>
                      <a:pt x="2713" y="413"/>
                      <a:pt x="2721" y="413"/>
                    </a:cubicBezTo>
                    <a:cubicBezTo>
                      <a:pt x="2724" y="413"/>
                      <a:pt x="2728" y="415"/>
                      <a:pt x="2731" y="418"/>
                    </a:cubicBezTo>
                    <a:cubicBezTo>
                      <a:pt x="2789" y="456"/>
                      <a:pt x="2846" y="477"/>
                      <a:pt x="2904" y="477"/>
                    </a:cubicBezTo>
                    <a:cubicBezTo>
                      <a:pt x="2953" y="477"/>
                      <a:pt x="3002" y="462"/>
                      <a:pt x="3052" y="429"/>
                    </a:cubicBezTo>
                    <a:cubicBezTo>
                      <a:pt x="3080" y="415"/>
                      <a:pt x="3110" y="377"/>
                      <a:pt x="3143" y="377"/>
                    </a:cubicBezTo>
                    <a:cubicBezTo>
                      <a:pt x="3162" y="377"/>
                      <a:pt x="3183" y="390"/>
                      <a:pt x="3205" y="429"/>
                    </a:cubicBezTo>
                    <a:cubicBezTo>
                      <a:pt x="3221" y="413"/>
                      <a:pt x="3237" y="406"/>
                      <a:pt x="3253" y="406"/>
                    </a:cubicBezTo>
                    <a:cubicBezTo>
                      <a:pt x="3316" y="406"/>
                      <a:pt x="3374" y="514"/>
                      <a:pt x="3440" y="526"/>
                    </a:cubicBezTo>
                    <a:cubicBezTo>
                      <a:pt x="3450" y="527"/>
                      <a:pt x="3460" y="527"/>
                      <a:pt x="3469" y="527"/>
                    </a:cubicBezTo>
                    <a:cubicBezTo>
                      <a:pt x="3554" y="527"/>
                      <a:pt x="3639" y="487"/>
                      <a:pt x="3713" y="466"/>
                    </a:cubicBezTo>
                    <a:cubicBezTo>
                      <a:pt x="3752" y="461"/>
                      <a:pt x="3791" y="447"/>
                      <a:pt x="3829" y="447"/>
                    </a:cubicBezTo>
                    <a:cubicBezTo>
                      <a:pt x="3871" y="447"/>
                      <a:pt x="3911" y="463"/>
                      <a:pt x="3948" y="526"/>
                    </a:cubicBezTo>
                    <a:cubicBezTo>
                      <a:pt x="3964" y="546"/>
                      <a:pt x="3974" y="550"/>
                      <a:pt x="3984" y="550"/>
                    </a:cubicBezTo>
                    <a:cubicBezTo>
                      <a:pt x="3992" y="550"/>
                      <a:pt x="3999" y="548"/>
                      <a:pt x="4008" y="548"/>
                    </a:cubicBezTo>
                    <a:cubicBezTo>
                      <a:pt x="4045" y="526"/>
                      <a:pt x="4079" y="478"/>
                      <a:pt x="4116" y="455"/>
                    </a:cubicBezTo>
                    <a:cubicBezTo>
                      <a:pt x="4138" y="441"/>
                      <a:pt x="4161" y="455"/>
                      <a:pt x="4161" y="299"/>
                    </a:cubicBezTo>
                    <a:cubicBezTo>
                      <a:pt x="4150" y="171"/>
                      <a:pt x="4138" y="171"/>
                      <a:pt x="4116" y="157"/>
                    </a:cubicBezTo>
                    <a:cubicBezTo>
                      <a:pt x="4102" y="145"/>
                      <a:pt x="4102" y="145"/>
                      <a:pt x="4090" y="145"/>
                    </a:cubicBezTo>
                    <a:cubicBezTo>
                      <a:pt x="4045" y="145"/>
                      <a:pt x="3985" y="134"/>
                      <a:pt x="3937" y="123"/>
                    </a:cubicBezTo>
                    <a:cubicBezTo>
                      <a:pt x="3887" y="123"/>
                      <a:pt x="3837" y="97"/>
                      <a:pt x="3795" y="97"/>
                    </a:cubicBezTo>
                    <a:cubicBezTo>
                      <a:pt x="3787" y="97"/>
                      <a:pt x="3780" y="98"/>
                      <a:pt x="3772" y="100"/>
                    </a:cubicBezTo>
                    <a:cubicBezTo>
                      <a:pt x="3710" y="113"/>
                      <a:pt x="3648" y="147"/>
                      <a:pt x="3586" y="147"/>
                    </a:cubicBezTo>
                    <a:cubicBezTo>
                      <a:pt x="3542" y="147"/>
                      <a:pt x="3497" y="129"/>
                      <a:pt x="3452" y="75"/>
                    </a:cubicBezTo>
                    <a:cubicBezTo>
                      <a:pt x="3452" y="75"/>
                      <a:pt x="3440" y="75"/>
                      <a:pt x="3440" y="86"/>
                    </a:cubicBezTo>
                    <a:cubicBezTo>
                      <a:pt x="3419" y="112"/>
                      <a:pt x="3401" y="120"/>
                      <a:pt x="3383" y="120"/>
                    </a:cubicBezTo>
                    <a:cubicBezTo>
                      <a:pt x="3360" y="120"/>
                      <a:pt x="3337" y="106"/>
                      <a:pt x="3310" y="100"/>
                    </a:cubicBezTo>
                    <a:cubicBezTo>
                      <a:pt x="3193" y="52"/>
                      <a:pt x="3074" y="29"/>
                      <a:pt x="2955" y="4"/>
                    </a:cubicBezTo>
                    <a:cubicBezTo>
                      <a:pt x="2949" y="4"/>
                      <a:pt x="2941" y="1"/>
                      <a:pt x="2932" y="1"/>
                    </a:cubicBezTo>
                    <a:cubicBezTo>
                      <a:pt x="2924" y="1"/>
                      <a:pt x="2915" y="4"/>
                      <a:pt x="2910" y="15"/>
                    </a:cubicBezTo>
                    <a:cubicBezTo>
                      <a:pt x="2843" y="89"/>
                      <a:pt x="2782" y="98"/>
                      <a:pt x="2719" y="98"/>
                    </a:cubicBezTo>
                    <a:cubicBezTo>
                      <a:pt x="2697" y="98"/>
                      <a:pt x="2675" y="97"/>
                      <a:pt x="2652" y="97"/>
                    </a:cubicBezTo>
                    <a:cubicBezTo>
                      <a:pt x="2635" y="97"/>
                      <a:pt x="2618" y="98"/>
                      <a:pt x="2600" y="100"/>
                    </a:cubicBezTo>
                    <a:cubicBezTo>
                      <a:pt x="2588" y="100"/>
                      <a:pt x="2573" y="96"/>
                      <a:pt x="2557" y="96"/>
                    </a:cubicBezTo>
                    <a:cubicBezTo>
                      <a:pt x="2543" y="96"/>
                      <a:pt x="2529" y="99"/>
                      <a:pt x="2518" y="111"/>
                    </a:cubicBezTo>
                    <a:cubicBezTo>
                      <a:pt x="2465" y="146"/>
                      <a:pt x="2412" y="157"/>
                      <a:pt x="2360" y="157"/>
                    </a:cubicBezTo>
                    <a:cubicBezTo>
                      <a:pt x="2280" y="157"/>
                      <a:pt x="2200" y="133"/>
                      <a:pt x="2121" y="133"/>
                    </a:cubicBezTo>
                    <a:cubicBezTo>
                      <a:pt x="2111" y="133"/>
                      <a:pt x="2102" y="133"/>
                      <a:pt x="2092" y="134"/>
                    </a:cubicBezTo>
                    <a:cubicBezTo>
                      <a:pt x="2081" y="140"/>
                      <a:pt x="2069" y="143"/>
                      <a:pt x="2057" y="143"/>
                    </a:cubicBezTo>
                    <a:cubicBezTo>
                      <a:pt x="2045" y="143"/>
                      <a:pt x="2033" y="140"/>
                      <a:pt x="2021" y="134"/>
                    </a:cubicBezTo>
                    <a:cubicBezTo>
                      <a:pt x="2009" y="128"/>
                      <a:pt x="1994" y="126"/>
                      <a:pt x="1979" y="126"/>
                    </a:cubicBezTo>
                    <a:cubicBezTo>
                      <a:pt x="1932" y="126"/>
                      <a:pt x="1880" y="145"/>
                      <a:pt x="1880" y="145"/>
                    </a:cubicBezTo>
                    <a:cubicBezTo>
                      <a:pt x="1880" y="145"/>
                      <a:pt x="1857" y="157"/>
                      <a:pt x="1831" y="157"/>
                    </a:cubicBezTo>
                    <a:cubicBezTo>
                      <a:pt x="1820" y="157"/>
                      <a:pt x="1797" y="145"/>
                      <a:pt x="1797" y="145"/>
                    </a:cubicBezTo>
                    <a:cubicBezTo>
                      <a:pt x="1797" y="145"/>
                      <a:pt x="1757" y="126"/>
                      <a:pt x="1722" y="126"/>
                    </a:cubicBezTo>
                    <a:cubicBezTo>
                      <a:pt x="1710" y="126"/>
                      <a:pt x="1699" y="128"/>
                      <a:pt x="1689" y="134"/>
                    </a:cubicBezTo>
                    <a:cubicBezTo>
                      <a:pt x="1678" y="140"/>
                      <a:pt x="1670" y="143"/>
                      <a:pt x="1661" y="143"/>
                    </a:cubicBezTo>
                    <a:cubicBezTo>
                      <a:pt x="1653" y="143"/>
                      <a:pt x="1644" y="140"/>
                      <a:pt x="1633" y="134"/>
                    </a:cubicBezTo>
                    <a:cubicBezTo>
                      <a:pt x="1625" y="133"/>
                      <a:pt x="1618" y="133"/>
                      <a:pt x="1611" y="133"/>
                    </a:cubicBezTo>
                    <a:cubicBezTo>
                      <a:pt x="1550" y="133"/>
                      <a:pt x="1485" y="157"/>
                      <a:pt x="1422" y="157"/>
                    </a:cubicBezTo>
                    <a:cubicBezTo>
                      <a:pt x="1381" y="157"/>
                      <a:pt x="1340" y="146"/>
                      <a:pt x="1301" y="111"/>
                    </a:cubicBezTo>
                    <a:cubicBezTo>
                      <a:pt x="1290" y="99"/>
                      <a:pt x="1278" y="96"/>
                      <a:pt x="1267" y="96"/>
                    </a:cubicBezTo>
                    <a:cubicBezTo>
                      <a:pt x="1254" y="96"/>
                      <a:pt x="1242" y="100"/>
                      <a:pt x="1230" y="100"/>
                    </a:cubicBezTo>
                    <a:cubicBezTo>
                      <a:pt x="1216" y="98"/>
                      <a:pt x="1203" y="97"/>
                      <a:pt x="1190" y="97"/>
                    </a:cubicBezTo>
                    <a:cubicBezTo>
                      <a:pt x="1172" y="97"/>
                      <a:pt x="1154" y="98"/>
                      <a:pt x="1136" y="98"/>
                    </a:cubicBezTo>
                    <a:cubicBezTo>
                      <a:pt x="1086" y="98"/>
                      <a:pt x="1038" y="89"/>
                      <a:pt x="994" y="15"/>
                    </a:cubicBezTo>
                    <a:cubicBezTo>
                      <a:pt x="987" y="4"/>
                      <a:pt x="981" y="1"/>
                      <a:pt x="97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3"/>
              <p:cNvSpPr/>
              <p:nvPr/>
            </p:nvSpPr>
            <p:spPr>
              <a:xfrm>
                <a:off x="-3421757" y="2072605"/>
                <a:ext cx="138045" cy="30400"/>
              </a:xfrm>
              <a:custGeom>
                <a:avLst/>
                <a:gdLst/>
                <a:ahLst/>
                <a:cxnLst/>
                <a:rect l="l" t="t" r="r" b="b"/>
                <a:pathLst>
                  <a:path w="2107" h="464" extrusionOk="0">
                    <a:moveTo>
                      <a:pt x="239" y="1"/>
                    </a:moveTo>
                    <a:cubicBezTo>
                      <a:pt x="225" y="1"/>
                      <a:pt x="214" y="12"/>
                      <a:pt x="202" y="12"/>
                    </a:cubicBezTo>
                    <a:cubicBezTo>
                      <a:pt x="180" y="26"/>
                      <a:pt x="154" y="26"/>
                      <a:pt x="131" y="26"/>
                    </a:cubicBezTo>
                    <a:cubicBezTo>
                      <a:pt x="127" y="27"/>
                      <a:pt x="123" y="28"/>
                      <a:pt x="118" y="28"/>
                    </a:cubicBezTo>
                    <a:cubicBezTo>
                      <a:pt x="98" y="28"/>
                      <a:pt x="80" y="18"/>
                      <a:pt x="61" y="18"/>
                    </a:cubicBezTo>
                    <a:cubicBezTo>
                      <a:pt x="42" y="18"/>
                      <a:pt x="23" y="28"/>
                      <a:pt x="1" y="71"/>
                    </a:cubicBezTo>
                    <a:cubicBezTo>
                      <a:pt x="26" y="213"/>
                      <a:pt x="26" y="321"/>
                      <a:pt x="38" y="333"/>
                    </a:cubicBezTo>
                    <a:cubicBezTo>
                      <a:pt x="97" y="344"/>
                      <a:pt x="154" y="344"/>
                      <a:pt x="214" y="355"/>
                    </a:cubicBezTo>
                    <a:cubicBezTo>
                      <a:pt x="296" y="381"/>
                      <a:pt x="381" y="392"/>
                      <a:pt x="464" y="404"/>
                    </a:cubicBezTo>
                    <a:cubicBezTo>
                      <a:pt x="505" y="415"/>
                      <a:pt x="546" y="415"/>
                      <a:pt x="587" y="415"/>
                    </a:cubicBezTo>
                    <a:cubicBezTo>
                      <a:pt x="628" y="415"/>
                      <a:pt x="669" y="415"/>
                      <a:pt x="710" y="426"/>
                    </a:cubicBezTo>
                    <a:cubicBezTo>
                      <a:pt x="747" y="438"/>
                      <a:pt x="770" y="438"/>
                      <a:pt x="807" y="463"/>
                    </a:cubicBezTo>
                    <a:cubicBezTo>
                      <a:pt x="818" y="463"/>
                      <a:pt x="841" y="426"/>
                      <a:pt x="864" y="426"/>
                    </a:cubicBezTo>
                    <a:cubicBezTo>
                      <a:pt x="873" y="427"/>
                      <a:pt x="882" y="428"/>
                      <a:pt x="891" y="428"/>
                    </a:cubicBezTo>
                    <a:cubicBezTo>
                      <a:pt x="965" y="428"/>
                      <a:pt x="1030" y="391"/>
                      <a:pt x="1113" y="381"/>
                    </a:cubicBezTo>
                    <a:cubicBezTo>
                      <a:pt x="1118" y="380"/>
                      <a:pt x="1123" y="380"/>
                      <a:pt x="1128" y="380"/>
                    </a:cubicBezTo>
                    <a:cubicBezTo>
                      <a:pt x="1182" y="380"/>
                      <a:pt x="1235" y="428"/>
                      <a:pt x="1289" y="428"/>
                    </a:cubicBezTo>
                    <a:cubicBezTo>
                      <a:pt x="1313" y="428"/>
                      <a:pt x="1337" y="419"/>
                      <a:pt x="1360" y="392"/>
                    </a:cubicBezTo>
                    <a:cubicBezTo>
                      <a:pt x="1367" y="386"/>
                      <a:pt x="1372" y="383"/>
                      <a:pt x="1377" y="383"/>
                    </a:cubicBezTo>
                    <a:cubicBezTo>
                      <a:pt x="1392" y="383"/>
                      <a:pt x="1403" y="406"/>
                      <a:pt x="1420" y="415"/>
                    </a:cubicBezTo>
                    <a:cubicBezTo>
                      <a:pt x="1431" y="415"/>
                      <a:pt x="1445" y="426"/>
                      <a:pt x="1457" y="426"/>
                    </a:cubicBezTo>
                    <a:lnTo>
                      <a:pt x="1587" y="426"/>
                    </a:lnTo>
                    <a:cubicBezTo>
                      <a:pt x="1644" y="426"/>
                      <a:pt x="1704" y="438"/>
                      <a:pt x="1763" y="452"/>
                    </a:cubicBezTo>
                    <a:cubicBezTo>
                      <a:pt x="1791" y="452"/>
                      <a:pt x="1817" y="454"/>
                      <a:pt x="1842" y="454"/>
                    </a:cubicBezTo>
                    <a:cubicBezTo>
                      <a:pt x="1870" y="454"/>
                      <a:pt x="1898" y="451"/>
                      <a:pt x="1928" y="438"/>
                    </a:cubicBezTo>
                    <a:cubicBezTo>
                      <a:pt x="1987" y="415"/>
                      <a:pt x="2036" y="367"/>
                      <a:pt x="2084" y="321"/>
                    </a:cubicBezTo>
                    <a:cubicBezTo>
                      <a:pt x="2095" y="321"/>
                      <a:pt x="2107" y="250"/>
                      <a:pt x="2107" y="202"/>
                    </a:cubicBezTo>
                    <a:cubicBezTo>
                      <a:pt x="2107" y="106"/>
                      <a:pt x="2092" y="97"/>
                      <a:pt x="2079" y="97"/>
                    </a:cubicBezTo>
                    <a:cubicBezTo>
                      <a:pt x="2076" y="97"/>
                      <a:pt x="2072" y="97"/>
                      <a:pt x="2070" y="97"/>
                    </a:cubicBezTo>
                    <a:lnTo>
                      <a:pt x="2058" y="97"/>
                    </a:lnTo>
                    <a:cubicBezTo>
                      <a:pt x="2030" y="118"/>
                      <a:pt x="1996" y="150"/>
                      <a:pt x="1962" y="150"/>
                    </a:cubicBezTo>
                    <a:cubicBezTo>
                      <a:pt x="1943" y="150"/>
                      <a:pt x="1923" y="139"/>
                      <a:pt x="1905" y="108"/>
                    </a:cubicBezTo>
                    <a:lnTo>
                      <a:pt x="1894" y="108"/>
                    </a:lnTo>
                    <a:cubicBezTo>
                      <a:pt x="1840" y="150"/>
                      <a:pt x="1784" y="167"/>
                      <a:pt x="1728" y="167"/>
                    </a:cubicBezTo>
                    <a:cubicBezTo>
                      <a:pt x="1672" y="167"/>
                      <a:pt x="1616" y="150"/>
                      <a:pt x="1562" y="120"/>
                    </a:cubicBezTo>
                    <a:cubicBezTo>
                      <a:pt x="1541" y="107"/>
                      <a:pt x="1520" y="102"/>
                      <a:pt x="1500" y="102"/>
                    </a:cubicBezTo>
                    <a:cubicBezTo>
                      <a:pt x="1432" y="102"/>
                      <a:pt x="1363" y="154"/>
                      <a:pt x="1293" y="154"/>
                    </a:cubicBezTo>
                    <a:cubicBezTo>
                      <a:pt x="1265" y="154"/>
                      <a:pt x="1236" y="145"/>
                      <a:pt x="1207" y="120"/>
                    </a:cubicBezTo>
                    <a:lnTo>
                      <a:pt x="1196" y="120"/>
                    </a:lnTo>
                    <a:cubicBezTo>
                      <a:pt x="1173" y="131"/>
                      <a:pt x="1162" y="131"/>
                      <a:pt x="1147" y="131"/>
                    </a:cubicBezTo>
                    <a:cubicBezTo>
                      <a:pt x="1113" y="120"/>
                      <a:pt x="1076" y="60"/>
                      <a:pt x="1042" y="60"/>
                    </a:cubicBezTo>
                    <a:cubicBezTo>
                      <a:pt x="1035" y="58"/>
                      <a:pt x="1028" y="57"/>
                      <a:pt x="1020" y="57"/>
                    </a:cubicBezTo>
                    <a:cubicBezTo>
                      <a:pt x="953" y="57"/>
                      <a:pt x="885" y="134"/>
                      <a:pt x="816" y="134"/>
                    </a:cubicBezTo>
                    <a:cubicBezTo>
                      <a:pt x="808" y="134"/>
                      <a:pt x="800" y="133"/>
                      <a:pt x="793" y="131"/>
                    </a:cubicBezTo>
                    <a:cubicBezTo>
                      <a:pt x="772" y="126"/>
                      <a:pt x="752" y="124"/>
                      <a:pt x="731" y="124"/>
                    </a:cubicBezTo>
                    <a:cubicBezTo>
                      <a:pt x="686" y="124"/>
                      <a:pt x="641" y="133"/>
                      <a:pt x="599" y="133"/>
                    </a:cubicBezTo>
                    <a:cubicBezTo>
                      <a:pt x="573" y="133"/>
                      <a:pt x="547" y="130"/>
                      <a:pt x="523" y="120"/>
                    </a:cubicBezTo>
                    <a:cubicBezTo>
                      <a:pt x="509" y="120"/>
                      <a:pt x="498" y="108"/>
                      <a:pt x="486" y="108"/>
                    </a:cubicBezTo>
                    <a:cubicBezTo>
                      <a:pt x="404" y="71"/>
                      <a:pt x="322" y="37"/>
                      <a:pt x="23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3445737" y="2088984"/>
                <a:ext cx="66" cy="66"/>
              </a:xfrm>
              <a:custGeom>
                <a:avLst/>
                <a:gdLst/>
                <a:ahLst/>
                <a:cxnLst/>
                <a:rect l="l" t="t" r="r" b="b"/>
                <a:pathLst>
                  <a:path w="1" h="1" extrusionOk="0">
                    <a:moveTo>
                      <a:pt x="1" y="0"/>
                    </a:moveTo>
                    <a:lnTo>
                      <a:pt x="1"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p:nvPr/>
            </p:nvSpPr>
            <p:spPr>
              <a:xfrm>
                <a:off x="-3445737" y="2070639"/>
                <a:ext cx="21097" cy="27321"/>
              </a:xfrm>
              <a:custGeom>
                <a:avLst/>
                <a:gdLst/>
                <a:ahLst/>
                <a:cxnLst/>
                <a:rect l="l" t="t" r="r" b="b"/>
                <a:pathLst>
                  <a:path w="322" h="417" extrusionOk="0">
                    <a:moveTo>
                      <a:pt x="132" y="0"/>
                    </a:moveTo>
                    <a:cubicBezTo>
                      <a:pt x="101" y="0"/>
                      <a:pt x="69" y="10"/>
                      <a:pt x="38" y="31"/>
                    </a:cubicBezTo>
                    <a:cubicBezTo>
                      <a:pt x="1" y="42"/>
                      <a:pt x="1" y="161"/>
                      <a:pt x="1" y="280"/>
                    </a:cubicBezTo>
                    <a:cubicBezTo>
                      <a:pt x="12" y="303"/>
                      <a:pt x="24" y="326"/>
                      <a:pt x="38" y="340"/>
                    </a:cubicBezTo>
                    <a:cubicBezTo>
                      <a:pt x="76" y="397"/>
                      <a:pt x="118" y="416"/>
                      <a:pt x="159" y="416"/>
                    </a:cubicBezTo>
                    <a:cubicBezTo>
                      <a:pt x="194" y="416"/>
                      <a:pt x="229" y="402"/>
                      <a:pt x="262" y="385"/>
                    </a:cubicBezTo>
                    <a:cubicBezTo>
                      <a:pt x="285" y="374"/>
                      <a:pt x="307" y="314"/>
                      <a:pt x="322" y="127"/>
                    </a:cubicBezTo>
                    <a:cubicBezTo>
                      <a:pt x="258" y="40"/>
                      <a:pt x="195" y="0"/>
                      <a:pt x="13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3"/>
              <p:cNvSpPr/>
              <p:nvPr/>
            </p:nvSpPr>
            <p:spPr>
              <a:xfrm>
                <a:off x="-3493696" y="2076470"/>
                <a:ext cx="16248" cy="22735"/>
              </a:xfrm>
              <a:custGeom>
                <a:avLst/>
                <a:gdLst/>
                <a:ahLst/>
                <a:cxnLst/>
                <a:rect l="l" t="t" r="r" b="b"/>
                <a:pathLst>
                  <a:path w="248" h="347" extrusionOk="0">
                    <a:moveTo>
                      <a:pt x="182" y="0"/>
                    </a:moveTo>
                    <a:cubicBezTo>
                      <a:pt x="147" y="0"/>
                      <a:pt x="110" y="76"/>
                      <a:pt x="73" y="76"/>
                    </a:cubicBezTo>
                    <a:cubicBezTo>
                      <a:pt x="64" y="76"/>
                      <a:pt x="55" y="72"/>
                      <a:pt x="46" y="61"/>
                    </a:cubicBezTo>
                    <a:cubicBezTo>
                      <a:pt x="45" y="60"/>
                      <a:pt x="44" y="60"/>
                      <a:pt x="43" y="60"/>
                    </a:cubicBezTo>
                    <a:cubicBezTo>
                      <a:pt x="32" y="60"/>
                      <a:pt x="11" y="124"/>
                      <a:pt x="1" y="166"/>
                    </a:cubicBezTo>
                    <a:cubicBezTo>
                      <a:pt x="16" y="282"/>
                      <a:pt x="32" y="346"/>
                      <a:pt x="49" y="346"/>
                    </a:cubicBezTo>
                    <a:cubicBezTo>
                      <a:pt x="56" y="346"/>
                      <a:pt x="64" y="334"/>
                      <a:pt x="72" y="308"/>
                    </a:cubicBezTo>
                    <a:cubicBezTo>
                      <a:pt x="87" y="277"/>
                      <a:pt x="102" y="267"/>
                      <a:pt x="118" y="267"/>
                    </a:cubicBezTo>
                    <a:cubicBezTo>
                      <a:pt x="126" y="267"/>
                      <a:pt x="134" y="270"/>
                      <a:pt x="143" y="274"/>
                    </a:cubicBezTo>
                    <a:cubicBezTo>
                      <a:pt x="157" y="278"/>
                      <a:pt x="172" y="288"/>
                      <a:pt x="187" y="288"/>
                    </a:cubicBezTo>
                    <a:cubicBezTo>
                      <a:pt x="208" y="288"/>
                      <a:pt x="228" y="271"/>
                      <a:pt x="248" y="203"/>
                    </a:cubicBezTo>
                    <a:cubicBezTo>
                      <a:pt x="225" y="1"/>
                      <a:pt x="225" y="12"/>
                      <a:pt x="188" y="1"/>
                    </a:cubicBezTo>
                    <a:cubicBezTo>
                      <a:pt x="186" y="1"/>
                      <a:pt x="184" y="0"/>
                      <a:pt x="18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3"/>
              <p:cNvSpPr/>
              <p:nvPr/>
            </p:nvSpPr>
            <p:spPr>
              <a:xfrm>
                <a:off x="-3465785" y="2072605"/>
                <a:ext cx="17886" cy="25748"/>
              </a:xfrm>
              <a:custGeom>
                <a:avLst/>
                <a:gdLst/>
                <a:ahLst/>
                <a:cxnLst/>
                <a:rect l="l" t="t" r="r" b="b"/>
                <a:pathLst>
                  <a:path w="273" h="393" extrusionOk="0">
                    <a:moveTo>
                      <a:pt x="188" y="1"/>
                    </a:moveTo>
                    <a:cubicBezTo>
                      <a:pt x="131" y="12"/>
                      <a:pt x="71" y="26"/>
                      <a:pt x="23" y="49"/>
                    </a:cubicBezTo>
                    <a:cubicBezTo>
                      <a:pt x="12" y="49"/>
                      <a:pt x="0" y="120"/>
                      <a:pt x="0" y="168"/>
                    </a:cubicBezTo>
                    <a:cubicBezTo>
                      <a:pt x="0" y="225"/>
                      <a:pt x="0" y="296"/>
                      <a:pt x="12" y="355"/>
                    </a:cubicBezTo>
                    <a:cubicBezTo>
                      <a:pt x="12" y="381"/>
                      <a:pt x="23" y="392"/>
                      <a:pt x="34" y="392"/>
                    </a:cubicBezTo>
                    <a:cubicBezTo>
                      <a:pt x="94" y="392"/>
                      <a:pt x="154" y="392"/>
                      <a:pt x="213" y="367"/>
                    </a:cubicBezTo>
                    <a:cubicBezTo>
                      <a:pt x="236" y="367"/>
                      <a:pt x="247" y="284"/>
                      <a:pt x="273" y="250"/>
                    </a:cubicBezTo>
                    <a:cubicBezTo>
                      <a:pt x="247" y="108"/>
                      <a:pt x="225" y="1"/>
                      <a:pt x="18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3"/>
              <p:cNvSpPr/>
              <p:nvPr/>
            </p:nvSpPr>
            <p:spPr>
              <a:xfrm>
                <a:off x="-3447964" y="2088984"/>
                <a:ext cx="66" cy="66"/>
              </a:xfrm>
              <a:custGeom>
                <a:avLst/>
                <a:gdLst/>
                <a:ahLst/>
                <a:cxnLst/>
                <a:rect l="l" t="t" r="r" b="b"/>
                <a:pathLst>
                  <a:path w="1" h="1" extrusionOk="0">
                    <a:moveTo>
                      <a:pt x="1" y="0"/>
                    </a:moveTo>
                    <a:lnTo>
                      <a:pt x="1"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3"/>
              <p:cNvSpPr/>
              <p:nvPr/>
            </p:nvSpPr>
            <p:spPr>
              <a:xfrm>
                <a:off x="-3475089" y="2075619"/>
                <a:ext cx="6224" cy="21162"/>
              </a:xfrm>
              <a:custGeom>
                <a:avLst/>
                <a:gdLst/>
                <a:ahLst/>
                <a:cxnLst/>
                <a:rect l="l" t="t" r="r" b="b"/>
                <a:pathLst>
                  <a:path w="95" h="323" extrusionOk="0">
                    <a:moveTo>
                      <a:pt x="47" y="1"/>
                    </a:moveTo>
                    <a:cubicBezTo>
                      <a:pt x="35" y="1"/>
                      <a:pt x="24" y="48"/>
                      <a:pt x="0" y="145"/>
                    </a:cubicBezTo>
                    <a:cubicBezTo>
                      <a:pt x="11" y="263"/>
                      <a:pt x="21" y="323"/>
                      <a:pt x="50" y="323"/>
                    </a:cubicBezTo>
                    <a:cubicBezTo>
                      <a:pt x="53" y="323"/>
                      <a:pt x="57" y="322"/>
                      <a:pt x="60" y="321"/>
                    </a:cubicBezTo>
                    <a:cubicBezTo>
                      <a:pt x="83" y="309"/>
                      <a:pt x="94" y="275"/>
                      <a:pt x="94" y="133"/>
                    </a:cubicBezTo>
                    <a:cubicBezTo>
                      <a:pt x="70" y="45"/>
                      <a:pt x="58" y="1"/>
                      <a:pt x="4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3"/>
              <p:cNvSpPr/>
              <p:nvPr/>
            </p:nvSpPr>
            <p:spPr>
              <a:xfrm>
                <a:off x="-3482165" y="1060550"/>
                <a:ext cx="19393" cy="24569"/>
              </a:xfrm>
              <a:custGeom>
                <a:avLst/>
                <a:gdLst/>
                <a:ahLst/>
                <a:cxnLst/>
                <a:rect l="l" t="t" r="r" b="b"/>
                <a:pathLst>
                  <a:path w="296" h="375" extrusionOk="0">
                    <a:moveTo>
                      <a:pt x="101" y="1"/>
                    </a:moveTo>
                    <a:cubicBezTo>
                      <a:pt x="80" y="1"/>
                      <a:pt x="59" y="3"/>
                      <a:pt x="38" y="7"/>
                    </a:cubicBezTo>
                    <a:cubicBezTo>
                      <a:pt x="26" y="7"/>
                      <a:pt x="12" y="64"/>
                      <a:pt x="1" y="134"/>
                    </a:cubicBezTo>
                    <a:cubicBezTo>
                      <a:pt x="60" y="302"/>
                      <a:pt x="120" y="362"/>
                      <a:pt x="179" y="373"/>
                    </a:cubicBezTo>
                    <a:cubicBezTo>
                      <a:pt x="190" y="373"/>
                      <a:pt x="202" y="375"/>
                      <a:pt x="213" y="375"/>
                    </a:cubicBezTo>
                    <a:cubicBezTo>
                      <a:pt x="247" y="375"/>
                      <a:pt x="279" y="355"/>
                      <a:pt x="296" y="194"/>
                    </a:cubicBezTo>
                    <a:cubicBezTo>
                      <a:pt x="284" y="89"/>
                      <a:pt x="273" y="18"/>
                      <a:pt x="250" y="18"/>
                    </a:cubicBezTo>
                    <a:cubicBezTo>
                      <a:pt x="201" y="10"/>
                      <a:pt x="151" y="1"/>
                      <a:pt x="10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3"/>
              <p:cNvSpPr/>
              <p:nvPr/>
            </p:nvSpPr>
            <p:spPr>
              <a:xfrm>
                <a:off x="-3459627" y="1061729"/>
                <a:ext cx="7076" cy="20572"/>
              </a:xfrm>
              <a:custGeom>
                <a:avLst/>
                <a:gdLst/>
                <a:ahLst/>
                <a:cxnLst/>
                <a:rect l="l" t="t" r="r" b="b"/>
                <a:pathLst>
                  <a:path w="108" h="314" extrusionOk="0">
                    <a:moveTo>
                      <a:pt x="0" y="0"/>
                    </a:moveTo>
                    <a:cubicBezTo>
                      <a:pt x="9" y="217"/>
                      <a:pt x="27" y="314"/>
                      <a:pt x="51" y="314"/>
                    </a:cubicBezTo>
                    <a:cubicBezTo>
                      <a:pt x="57" y="314"/>
                      <a:pt x="64" y="307"/>
                      <a:pt x="71" y="295"/>
                    </a:cubicBezTo>
                    <a:cubicBezTo>
                      <a:pt x="82" y="284"/>
                      <a:pt x="94" y="213"/>
                      <a:pt x="94" y="153"/>
                    </a:cubicBezTo>
                    <a:cubicBezTo>
                      <a:pt x="108" y="131"/>
                      <a:pt x="82" y="46"/>
                      <a:pt x="82" y="34"/>
                    </a:cubicBezTo>
                    <a:cubicBezTo>
                      <a:pt x="60" y="11"/>
                      <a:pt x="37" y="11"/>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3"/>
              <p:cNvSpPr/>
              <p:nvPr/>
            </p:nvSpPr>
            <p:spPr>
              <a:xfrm>
                <a:off x="-3449602" y="1059960"/>
                <a:ext cx="10090" cy="21883"/>
              </a:xfrm>
              <a:custGeom>
                <a:avLst/>
                <a:gdLst/>
                <a:ahLst/>
                <a:cxnLst/>
                <a:rect l="l" t="t" r="r" b="b"/>
                <a:pathLst>
                  <a:path w="154" h="334" extrusionOk="0">
                    <a:moveTo>
                      <a:pt x="94" y="0"/>
                    </a:moveTo>
                    <a:cubicBezTo>
                      <a:pt x="64" y="0"/>
                      <a:pt x="30" y="63"/>
                      <a:pt x="0" y="180"/>
                    </a:cubicBezTo>
                    <a:cubicBezTo>
                      <a:pt x="12" y="311"/>
                      <a:pt x="37" y="334"/>
                      <a:pt x="60" y="334"/>
                    </a:cubicBezTo>
                    <a:cubicBezTo>
                      <a:pt x="83" y="334"/>
                      <a:pt x="108" y="322"/>
                      <a:pt x="142" y="285"/>
                    </a:cubicBezTo>
                    <a:cubicBezTo>
                      <a:pt x="154" y="263"/>
                      <a:pt x="154" y="132"/>
                      <a:pt x="142" y="73"/>
                    </a:cubicBezTo>
                    <a:cubicBezTo>
                      <a:pt x="129" y="24"/>
                      <a:pt x="113" y="0"/>
                      <a:pt x="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3514662" y="1058453"/>
                <a:ext cx="29614" cy="25945"/>
              </a:xfrm>
              <a:custGeom>
                <a:avLst/>
                <a:gdLst/>
                <a:ahLst/>
                <a:cxnLst/>
                <a:rect l="l" t="t" r="r" b="b"/>
                <a:pathLst>
                  <a:path w="452" h="396" extrusionOk="0">
                    <a:moveTo>
                      <a:pt x="371" y="0"/>
                    </a:moveTo>
                    <a:cubicBezTo>
                      <a:pt x="362" y="0"/>
                      <a:pt x="352" y="2"/>
                      <a:pt x="343" y="2"/>
                    </a:cubicBezTo>
                    <a:cubicBezTo>
                      <a:pt x="339" y="1"/>
                      <a:pt x="335" y="1"/>
                      <a:pt x="331" y="1"/>
                    </a:cubicBezTo>
                    <a:cubicBezTo>
                      <a:pt x="270" y="1"/>
                      <a:pt x="210" y="56"/>
                      <a:pt x="155" y="56"/>
                    </a:cubicBezTo>
                    <a:cubicBezTo>
                      <a:pt x="139" y="56"/>
                      <a:pt x="123" y="51"/>
                      <a:pt x="108" y="39"/>
                    </a:cubicBezTo>
                    <a:cubicBezTo>
                      <a:pt x="102" y="34"/>
                      <a:pt x="95" y="32"/>
                      <a:pt x="89" y="32"/>
                    </a:cubicBezTo>
                    <a:cubicBezTo>
                      <a:pt x="59" y="32"/>
                      <a:pt x="31" y="84"/>
                      <a:pt x="0" y="192"/>
                    </a:cubicBezTo>
                    <a:cubicBezTo>
                      <a:pt x="85" y="386"/>
                      <a:pt x="168" y="391"/>
                      <a:pt x="252" y="391"/>
                    </a:cubicBezTo>
                    <a:cubicBezTo>
                      <a:pt x="256" y="391"/>
                      <a:pt x="260" y="391"/>
                      <a:pt x="264" y="391"/>
                    </a:cubicBezTo>
                    <a:cubicBezTo>
                      <a:pt x="283" y="391"/>
                      <a:pt x="302" y="391"/>
                      <a:pt x="321" y="394"/>
                    </a:cubicBezTo>
                    <a:cubicBezTo>
                      <a:pt x="326" y="395"/>
                      <a:pt x="332" y="396"/>
                      <a:pt x="338" y="396"/>
                    </a:cubicBezTo>
                    <a:cubicBezTo>
                      <a:pt x="376" y="396"/>
                      <a:pt x="409" y="356"/>
                      <a:pt x="451" y="192"/>
                    </a:cubicBezTo>
                    <a:cubicBezTo>
                      <a:pt x="426" y="132"/>
                      <a:pt x="426" y="50"/>
                      <a:pt x="403" y="25"/>
                    </a:cubicBezTo>
                    <a:cubicBezTo>
                      <a:pt x="396" y="4"/>
                      <a:pt x="384" y="0"/>
                      <a:pt x="37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3649498" y="1053146"/>
                <a:ext cx="86876" cy="38066"/>
              </a:xfrm>
              <a:custGeom>
                <a:avLst/>
                <a:gdLst/>
                <a:ahLst/>
                <a:cxnLst/>
                <a:rect l="l" t="t" r="r" b="b"/>
                <a:pathLst>
                  <a:path w="1326" h="581" extrusionOk="0">
                    <a:moveTo>
                      <a:pt x="37" y="1"/>
                    </a:moveTo>
                    <a:cubicBezTo>
                      <a:pt x="26" y="1"/>
                      <a:pt x="12" y="1"/>
                      <a:pt x="1" y="23"/>
                    </a:cubicBezTo>
                    <a:lnTo>
                      <a:pt x="1" y="497"/>
                    </a:lnTo>
                    <a:cubicBezTo>
                      <a:pt x="1" y="497"/>
                      <a:pt x="1" y="509"/>
                      <a:pt x="12" y="509"/>
                    </a:cubicBezTo>
                    <a:cubicBezTo>
                      <a:pt x="12" y="520"/>
                      <a:pt x="26" y="520"/>
                      <a:pt x="26" y="520"/>
                    </a:cubicBezTo>
                    <a:cubicBezTo>
                      <a:pt x="56" y="520"/>
                      <a:pt x="93" y="536"/>
                      <a:pt x="128" y="536"/>
                    </a:cubicBezTo>
                    <a:cubicBezTo>
                      <a:pt x="146" y="536"/>
                      <a:pt x="163" y="532"/>
                      <a:pt x="179" y="520"/>
                    </a:cubicBezTo>
                    <a:cubicBezTo>
                      <a:pt x="236" y="474"/>
                      <a:pt x="290" y="451"/>
                      <a:pt x="345" y="451"/>
                    </a:cubicBezTo>
                    <a:cubicBezTo>
                      <a:pt x="403" y="451"/>
                      <a:pt x="461" y="477"/>
                      <a:pt x="523" y="531"/>
                    </a:cubicBezTo>
                    <a:cubicBezTo>
                      <a:pt x="557" y="565"/>
                      <a:pt x="591" y="580"/>
                      <a:pt x="625" y="580"/>
                    </a:cubicBezTo>
                    <a:cubicBezTo>
                      <a:pt x="662" y="580"/>
                      <a:pt x="699" y="562"/>
                      <a:pt x="736" y="531"/>
                    </a:cubicBezTo>
                    <a:cubicBezTo>
                      <a:pt x="788" y="484"/>
                      <a:pt x="841" y="464"/>
                      <a:pt x="894" y="464"/>
                    </a:cubicBezTo>
                    <a:cubicBezTo>
                      <a:pt x="948" y="464"/>
                      <a:pt x="1001" y="484"/>
                      <a:pt x="1053" y="520"/>
                    </a:cubicBezTo>
                    <a:cubicBezTo>
                      <a:pt x="1074" y="534"/>
                      <a:pt x="1094" y="540"/>
                      <a:pt x="1113" y="540"/>
                    </a:cubicBezTo>
                    <a:cubicBezTo>
                      <a:pt x="1193" y="540"/>
                      <a:pt x="1259" y="422"/>
                      <a:pt x="1326" y="202"/>
                    </a:cubicBezTo>
                    <a:cubicBezTo>
                      <a:pt x="1253" y="127"/>
                      <a:pt x="1178" y="53"/>
                      <a:pt x="1104" y="53"/>
                    </a:cubicBezTo>
                    <a:cubicBezTo>
                      <a:pt x="1083" y="53"/>
                      <a:pt x="1062" y="59"/>
                      <a:pt x="1042" y="72"/>
                    </a:cubicBezTo>
                    <a:cubicBezTo>
                      <a:pt x="982" y="94"/>
                      <a:pt x="923" y="120"/>
                      <a:pt x="863" y="120"/>
                    </a:cubicBezTo>
                    <a:cubicBezTo>
                      <a:pt x="850" y="121"/>
                      <a:pt x="838" y="122"/>
                      <a:pt x="824" y="122"/>
                    </a:cubicBezTo>
                    <a:cubicBezTo>
                      <a:pt x="752" y="122"/>
                      <a:pt x="676" y="106"/>
                      <a:pt x="598" y="106"/>
                    </a:cubicBezTo>
                    <a:cubicBezTo>
                      <a:pt x="561" y="106"/>
                      <a:pt x="523" y="109"/>
                      <a:pt x="486" y="120"/>
                    </a:cubicBezTo>
                    <a:cubicBezTo>
                      <a:pt x="460" y="125"/>
                      <a:pt x="435" y="127"/>
                      <a:pt x="409" y="127"/>
                    </a:cubicBezTo>
                    <a:cubicBezTo>
                      <a:pt x="317" y="127"/>
                      <a:pt x="225" y="98"/>
                      <a:pt x="131" y="72"/>
                    </a:cubicBezTo>
                    <a:cubicBezTo>
                      <a:pt x="97" y="60"/>
                      <a:pt x="72" y="12"/>
                      <a:pt x="3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3559476" y="1057078"/>
                <a:ext cx="41866" cy="26207"/>
              </a:xfrm>
              <a:custGeom>
                <a:avLst/>
                <a:gdLst/>
                <a:ahLst/>
                <a:cxnLst/>
                <a:rect l="l" t="t" r="r" b="b"/>
                <a:pathLst>
                  <a:path w="639" h="400" extrusionOk="0">
                    <a:moveTo>
                      <a:pt x="82" y="0"/>
                    </a:moveTo>
                    <a:cubicBezTo>
                      <a:pt x="71" y="0"/>
                      <a:pt x="57" y="12"/>
                      <a:pt x="34" y="46"/>
                    </a:cubicBezTo>
                    <a:cubicBezTo>
                      <a:pt x="23" y="71"/>
                      <a:pt x="11" y="131"/>
                      <a:pt x="0" y="176"/>
                    </a:cubicBezTo>
                    <a:cubicBezTo>
                      <a:pt x="57" y="355"/>
                      <a:pt x="57" y="366"/>
                      <a:pt x="116" y="378"/>
                    </a:cubicBezTo>
                    <a:cubicBezTo>
                      <a:pt x="198" y="385"/>
                      <a:pt x="274" y="400"/>
                      <a:pt x="351" y="400"/>
                    </a:cubicBezTo>
                    <a:cubicBezTo>
                      <a:pt x="387" y="400"/>
                      <a:pt x="423" y="397"/>
                      <a:pt x="460" y="389"/>
                    </a:cubicBezTo>
                    <a:cubicBezTo>
                      <a:pt x="508" y="389"/>
                      <a:pt x="568" y="355"/>
                      <a:pt x="639" y="224"/>
                    </a:cubicBezTo>
                    <a:cubicBezTo>
                      <a:pt x="613" y="176"/>
                      <a:pt x="602" y="142"/>
                      <a:pt x="590" y="131"/>
                    </a:cubicBezTo>
                    <a:cubicBezTo>
                      <a:pt x="474" y="12"/>
                      <a:pt x="356" y="2"/>
                      <a:pt x="234" y="2"/>
                    </a:cubicBezTo>
                    <a:cubicBezTo>
                      <a:pt x="209" y="2"/>
                      <a:pt x="183" y="2"/>
                      <a:pt x="157" y="2"/>
                    </a:cubicBezTo>
                    <a:cubicBezTo>
                      <a:pt x="132" y="2"/>
                      <a:pt x="107" y="2"/>
                      <a:pt x="8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3247349" y="1053146"/>
                <a:ext cx="173556" cy="38066"/>
              </a:xfrm>
              <a:custGeom>
                <a:avLst/>
                <a:gdLst/>
                <a:ahLst/>
                <a:cxnLst/>
                <a:rect l="l" t="t" r="r" b="b"/>
                <a:pathLst>
                  <a:path w="2649" h="581" extrusionOk="0">
                    <a:moveTo>
                      <a:pt x="1278" y="1"/>
                    </a:moveTo>
                    <a:cubicBezTo>
                      <a:pt x="1252" y="12"/>
                      <a:pt x="1218" y="60"/>
                      <a:pt x="1196" y="72"/>
                    </a:cubicBezTo>
                    <a:cubicBezTo>
                      <a:pt x="1102" y="98"/>
                      <a:pt x="1008" y="127"/>
                      <a:pt x="909" y="127"/>
                    </a:cubicBezTo>
                    <a:cubicBezTo>
                      <a:pt x="882" y="127"/>
                      <a:pt x="855" y="125"/>
                      <a:pt x="827" y="120"/>
                    </a:cubicBezTo>
                    <a:cubicBezTo>
                      <a:pt x="793" y="109"/>
                      <a:pt x="759" y="106"/>
                      <a:pt x="724" y="106"/>
                    </a:cubicBezTo>
                    <a:cubicBezTo>
                      <a:pt x="649" y="106"/>
                      <a:pt x="571" y="122"/>
                      <a:pt x="492" y="122"/>
                    </a:cubicBezTo>
                    <a:cubicBezTo>
                      <a:pt x="478" y="122"/>
                      <a:pt x="464" y="121"/>
                      <a:pt x="449" y="120"/>
                    </a:cubicBezTo>
                    <a:cubicBezTo>
                      <a:pt x="390" y="120"/>
                      <a:pt x="330" y="94"/>
                      <a:pt x="285" y="72"/>
                    </a:cubicBezTo>
                    <a:cubicBezTo>
                      <a:pt x="261" y="59"/>
                      <a:pt x="239" y="53"/>
                      <a:pt x="217" y="53"/>
                    </a:cubicBezTo>
                    <a:cubicBezTo>
                      <a:pt x="140" y="53"/>
                      <a:pt x="74" y="127"/>
                      <a:pt x="1" y="202"/>
                    </a:cubicBezTo>
                    <a:cubicBezTo>
                      <a:pt x="67" y="422"/>
                      <a:pt x="134" y="540"/>
                      <a:pt x="214" y="540"/>
                    </a:cubicBezTo>
                    <a:cubicBezTo>
                      <a:pt x="233" y="540"/>
                      <a:pt x="253" y="534"/>
                      <a:pt x="273" y="520"/>
                    </a:cubicBezTo>
                    <a:cubicBezTo>
                      <a:pt x="326" y="484"/>
                      <a:pt x="379" y="464"/>
                      <a:pt x="432" y="464"/>
                    </a:cubicBezTo>
                    <a:cubicBezTo>
                      <a:pt x="485" y="464"/>
                      <a:pt x="539" y="484"/>
                      <a:pt x="591" y="531"/>
                    </a:cubicBezTo>
                    <a:cubicBezTo>
                      <a:pt x="628" y="562"/>
                      <a:pt x="665" y="580"/>
                      <a:pt x="702" y="580"/>
                    </a:cubicBezTo>
                    <a:cubicBezTo>
                      <a:pt x="736" y="580"/>
                      <a:pt x="770" y="565"/>
                      <a:pt x="804" y="531"/>
                    </a:cubicBezTo>
                    <a:cubicBezTo>
                      <a:pt x="865" y="477"/>
                      <a:pt x="923" y="451"/>
                      <a:pt x="980" y="451"/>
                    </a:cubicBezTo>
                    <a:cubicBezTo>
                      <a:pt x="1035" y="451"/>
                      <a:pt x="1089" y="474"/>
                      <a:pt x="1147" y="520"/>
                    </a:cubicBezTo>
                    <a:cubicBezTo>
                      <a:pt x="1163" y="532"/>
                      <a:pt x="1179" y="536"/>
                      <a:pt x="1195" y="536"/>
                    </a:cubicBezTo>
                    <a:cubicBezTo>
                      <a:pt x="1227" y="536"/>
                      <a:pt x="1261" y="520"/>
                      <a:pt x="1301" y="520"/>
                    </a:cubicBezTo>
                    <a:cubicBezTo>
                      <a:pt x="1301" y="520"/>
                      <a:pt x="1312" y="520"/>
                      <a:pt x="1312" y="509"/>
                    </a:cubicBezTo>
                    <a:lnTo>
                      <a:pt x="1323" y="497"/>
                    </a:lnTo>
                    <a:cubicBezTo>
                      <a:pt x="1337" y="497"/>
                      <a:pt x="1337" y="509"/>
                      <a:pt x="1337" y="509"/>
                    </a:cubicBezTo>
                    <a:cubicBezTo>
                      <a:pt x="1349" y="520"/>
                      <a:pt x="1349" y="520"/>
                      <a:pt x="1360" y="520"/>
                    </a:cubicBezTo>
                    <a:cubicBezTo>
                      <a:pt x="1392" y="520"/>
                      <a:pt x="1423" y="536"/>
                      <a:pt x="1455" y="536"/>
                    </a:cubicBezTo>
                    <a:cubicBezTo>
                      <a:pt x="1470" y="536"/>
                      <a:pt x="1486" y="532"/>
                      <a:pt x="1502" y="520"/>
                    </a:cubicBezTo>
                    <a:cubicBezTo>
                      <a:pt x="1560" y="474"/>
                      <a:pt x="1617" y="451"/>
                      <a:pt x="1674" y="451"/>
                    </a:cubicBezTo>
                    <a:cubicBezTo>
                      <a:pt x="1735" y="451"/>
                      <a:pt x="1796" y="477"/>
                      <a:pt x="1857" y="531"/>
                    </a:cubicBezTo>
                    <a:cubicBezTo>
                      <a:pt x="1885" y="565"/>
                      <a:pt x="1916" y="580"/>
                      <a:pt x="1949" y="580"/>
                    </a:cubicBezTo>
                    <a:cubicBezTo>
                      <a:pt x="1984" y="580"/>
                      <a:pt x="2021" y="562"/>
                      <a:pt x="2058" y="531"/>
                    </a:cubicBezTo>
                    <a:cubicBezTo>
                      <a:pt x="2111" y="484"/>
                      <a:pt x="2167" y="464"/>
                      <a:pt x="2223" y="464"/>
                    </a:cubicBezTo>
                    <a:cubicBezTo>
                      <a:pt x="2279" y="464"/>
                      <a:pt x="2335" y="484"/>
                      <a:pt x="2387" y="520"/>
                    </a:cubicBezTo>
                    <a:cubicBezTo>
                      <a:pt x="2408" y="534"/>
                      <a:pt x="2428" y="540"/>
                      <a:pt x="2447" y="540"/>
                    </a:cubicBezTo>
                    <a:cubicBezTo>
                      <a:pt x="2527" y="540"/>
                      <a:pt x="2591" y="422"/>
                      <a:pt x="2649" y="202"/>
                    </a:cubicBezTo>
                    <a:cubicBezTo>
                      <a:pt x="2584" y="127"/>
                      <a:pt x="2513" y="53"/>
                      <a:pt x="2439" y="53"/>
                    </a:cubicBezTo>
                    <a:cubicBezTo>
                      <a:pt x="2418" y="53"/>
                      <a:pt x="2397" y="59"/>
                      <a:pt x="2376" y="72"/>
                    </a:cubicBezTo>
                    <a:cubicBezTo>
                      <a:pt x="2317" y="94"/>
                      <a:pt x="2260" y="120"/>
                      <a:pt x="2200" y="120"/>
                    </a:cubicBezTo>
                    <a:cubicBezTo>
                      <a:pt x="2186" y="121"/>
                      <a:pt x="2172" y="122"/>
                      <a:pt x="2158" y="122"/>
                    </a:cubicBezTo>
                    <a:cubicBezTo>
                      <a:pt x="2080" y="122"/>
                      <a:pt x="2006" y="106"/>
                      <a:pt x="1930" y="106"/>
                    </a:cubicBezTo>
                    <a:cubicBezTo>
                      <a:pt x="1894" y="106"/>
                      <a:pt x="1857" y="109"/>
                      <a:pt x="1820" y="120"/>
                    </a:cubicBezTo>
                    <a:cubicBezTo>
                      <a:pt x="1795" y="125"/>
                      <a:pt x="1770" y="127"/>
                      <a:pt x="1745" y="127"/>
                    </a:cubicBezTo>
                    <a:cubicBezTo>
                      <a:pt x="1652" y="127"/>
                      <a:pt x="1559" y="98"/>
                      <a:pt x="1465" y="72"/>
                    </a:cubicBezTo>
                    <a:cubicBezTo>
                      <a:pt x="1431" y="60"/>
                      <a:pt x="1408" y="12"/>
                      <a:pt x="1372" y="1"/>
                    </a:cubicBezTo>
                    <a:cubicBezTo>
                      <a:pt x="1360" y="1"/>
                      <a:pt x="1337" y="1"/>
                      <a:pt x="1323" y="23"/>
                    </a:cubicBezTo>
                    <a:cubicBezTo>
                      <a:pt x="1312" y="1"/>
                      <a:pt x="1301" y="1"/>
                      <a:pt x="127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3435647" y="1056422"/>
                <a:ext cx="186725" cy="30924"/>
              </a:xfrm>
              <a:custGeom>
                <a:avLst/>
                <a:gdLst/>
                <a:ahLst/>
                <a:cxnLst/>
                <a:rect l="l" t="t" r="r" b="b"/>
                <a:pathLst>
                  <a:path w="2850" h="472" extrusionOk="0">
                    <a:moveTo>
                      <a:pt x="139" y="0"/>
                    </a:moveTo>
                    <a:cubicBezTo>
                      <a:pt x="122" y="0"/>
                      <a:pt x="102" y="30"/>
                      <a:pt x="79" y="30"/>
                    </a:cubicBezTo>
                    <a:cubicBezTo>
                      <a:pt x="73" y="30"/>
                      <a:pt x="66" y="28"/>
                      <a:pt x="60" y="22"/>
                    </a:cubicBezTo>
                    <a:cubicBezTo>
                      <a:pt x="55" y="16"/>
                      <a:pt x="50" y="13"/>
                      <a:pt x="46" y="13"/>
                    </a:cubicBezTo>
                    <a:cubicBezTo>
                      <a:pt x="21" y="13"/>
                      <a:pt x="10" y="103"/>
                      <a:pt x="0" y="294"/>
                    </a:cubicBezTo>
                    <a:cubicBezTo>
                      <a:pt x="0" y="328"/>
                      <a:pt x="11" y="354"/>
                      <a:pt x="11" y="354"/>
                    </a:cubicBezTo>
                    <a:cubicBezTo>
                      <a:pt x="48" y="373"/>
                      <a:pt x="87" y="378"/>
                      <a:pt x="124" y="378"/>
                    </a:cubicBezTo>
                    <a:cubicBezTo>
                      <a:pt x="160" y="378"/>
                      <a:pt x="194" y="374"/>
                      <a:pt x="225" y="374"/>
                    </a:cubicBezTo>
                    <a:cubicBezTo>
                      <a:pt x="238" y="374"/>
                      <a:pt x="250" y="374"/>
                      <a:pt x="261" y="376"/>
                    </a:cubicBezTo>
                    <a:cubicBezTo>
                      <a:pt x="282" y="379"/>
                      <a:pt x="303" y="379"/>
                      <a:pt x="324" y="379"/>
                    </a:cubicBezTo>
                    <a:cubicBezTo>
                      <a:pt x="409" y="379"/>
                      <a:pt x="495" y="365"/>
                      <a:pt x="579" y="365"/>
                    </a:cubicBezTo>
                    <a:cubicBezTo>
                      <a:pt x="604" y="362"/>
                      <a:pt x="629" y="360"/>
                      <a:pt x="653" y="360"/>
                    </a:cubicBezTo>
                    <a:cubicBezTo>
                      <a:pt x="712" y="360"/>
                      <a:pt x="771" y="368"/>
                      <a:pt x="829" y="376"/>
                    </a:cubicBezTo>
                    <a:cubicBezTo>
                      <a:pt x="877" y="388"/>
                      <a:pt x="934" y="436"/>
                      <a:pt x="982" y="436"/>
                    </a:cubicBezTo>
                    <a:cubicBezTo>
                      <a:pt x="1101" y="447"/>
                      <a:pt x="1218" y="447"/>
                      <a:pt x="1337" y="447"/>
                    </a:cubicBezTo>
                    <a:cubicBezTo>
                      <a:pt x="1431" y="447"/>
                      <a:pt x="1521" y="442"/>
                      <a:pt x="1609" y="442"/>
                    </a:cubicBezTo>
                    <a:cubicBezTo>
                      <a:pt x="1653" y="442"/>
                      <a:pt x="1696" y="443"/>
                      <a:pt x="1740" y="447"/>
                    </a:cubicBezTo>
                    <a:cubicBezTo>
                      <a:pt x="1819" y="447"/>
                      <a:pt x="1897" y="434"/>
                      <a:pt x="1975" y="434"/>
                    </a:cubicBezTo>
                    <a:cubicBezTo>
                      <a:pt x="2026" y="434"/>
                      <a:pt x="2077" y="439"/>
                      <a:pt x="2128" y="459"/>
                    </a:cubicBezTo>
                    <a:cubicBezTo>
                      <a:pt x="2151" y="467"/>
                      <a:pt x="2174" y="471"/>
                      <a:pt x="2197" y="471"/>
                    </a:cubicBezTo>
                    <a:cubicBezTo>
                      <a:pt x="2273" y="471"/>
                      <a:pt x="2352" y="428"/>
                      <a:pt x="2424" y="365"/>
                    </a:cubicBezTo>
                    <a:cubicBezTo>
                      <a:pt x="2436" y="359"/>
                      <a:pt x="2448" y="356"/>
                      <a:pt x="2460" y="356"/>
                    </a:cubicBezTo>
                    <a:cubicBezTo>
                      <a:pt x="2472" y="356"/>
                      <a:pt x="2483" y="359"/>
                      <a:pt x="2495" y="365"/>
                    </a:cubicBezTo>
                    <a:cubicBezTo>
                      <a:pt x="2575" y="384"/>
                      <a:pt x="2653" y="444"/>
                      <a:pt x="2731" y="444"/>
                    </a:cubicBezTo>
                    <a:cubicBezTo>
                      <a:pt x="2747" y="444"/>
                      <a:pt x="2763" y="442"/>
                      <a:pt x="2778" y="436"/>
                    </a:cubicBezTo>
                    <a:cubicBezTo>
                      <a:pt x="2804" y="425"/>
                      <a:pt x="2827" y="436"/>
                      <a:pt x="2849" y="294"/>
                    </a:cubicBezTo>
                    <a:cubicBezTo>
                      <a:pt x="2839" y="74"/>
                      <a:pt x="2819" y="9"/>
                      <a:pt x="2787" y="9"/>
                    </a:cubicBezTo>
                    <a:cubicBezTo>
                      <a:pt x="2784" y="9"/>
                      <a:pt x="2781" y="9"/>
                      <a:pt x="2778" y="10"/>
                    </a:cubicBezTo>
                    <a:cubicBezTo>
                      <a:pt x="2673" y="70"/>
                      <a:pt x="2566" y="56"/>
                      <a:pt x="2461" y="70"/>
                    </a:cubicBezTo>
                    <a:cubicBezTo>
                      <a:pt x="2401" y="70"/>
                      <a:pt x="2341" y="92"/>
                      <a:pt x="2282" y="152"/>
                    </a:cubicBezTo>
                    <a:cubicBezTo>
                      <a:pt x="2261" y="168"/>
                      <a:pt x="2242" y="174"/>
                      <a:pt x="2223" y="174"/>
                    </a:cubicBezTo>
                    <a:cubicBezTo>
                      <a:pt x="2189" y="174"/>
                      <a:pt x="2155" y="155"/>
                      <a:pt x="2117" y="141"/>
                    </a:cubicBezTo>
                    <a:cubicBezTo>
                      <a:pt x="2110" y="136"/>
                      <a:pt x="2100" y="134"/>
                      <a:pt x="2091" y="134"/>
                    </a:cubicBezTo>
                    <a:cubicBezTo>
                      <a:pt x="2071" y="134"/>
                      <a:pt x="2050" y="141"/>
                      <a:pt x="2035" y="141"/>
                    </a:cubicBezTo>
                    <a:cubicBezTo>
                      <a:pt x="1941" y="141"/>
                      <a:pt x="1856" y="152"/>
                      <a:pt x="1762" y="152"/>
                    </a:cubicBezTo>
                    <a:cubicBezTo>
                      <a:pt x="1714" y="141"/>
                      <a:pt x="1669" y="92"/>
                      <a:pt x="1609" y="92"/>
                    </a:cubicBezTo>
                    <a:cubicBezTo>
                      <a:pt x="1565" y="92"/>
                      <a:pt x="1516" y="116"/>
                      <a:pt x="1468" y="116"/>
                    </a:cubicBezTo>
                    <a:cubicBezTo>
                      <a:pt x="1439" y="116"/>
                      <a:pt x="1411" y="108"/>
                      <a:pt x="1385" y="81"/>
                    </a:cubicBezTo>
                    <a:cubicBezTo>
                      <a:pt x="1383" y="79"/>
                      <a:pt x="1382" y="79"/>
                      <a:pt x="1380" y="79"/>
                    </a:cubicBezTo>
                    <a:cubicBezTo>
                      <a:pt x="1369" y="79"/>
                      <a:pt x="1356" y="104"/>
                      <a:pt x="1337" y="104"/>
                    </a:cubicBezTo>
                    <a:cubicBezTo>
                      <a:pt x="1277" y="115"/>
                      <a:pt x="1206" y="127"/>
                      <a:pt x="1135" y="141"/>
                    </a:cubicBezTo>
                    <a:cubicBezTo>
                      <a:pt x="1124" y="141"/>
                      <a:pt x="1124" y="115"/>
                      <a:pt x="1113" y="115"/>
                    </a:cubicBezTo>
                    <a:cubicBezTo>
                      <a:pt x="1101" y="104"/>
                      <a:pt x="1076" y="104"/>
                      <a:pt x="1053" y="104"/>
                    </a:cubicBezTo>
                    <a:cubicBezTo>
                      <a:pt x="1042" y="104"/>
                      <a:pt x="1030" y="107"/>
                      <a:pt x="1017" y="107"/>
                    </a:cubicBezTo>
                    <a:cubicBezTo>
                      <a:pt x="1005" y="107"/>
                      <a:pt x="993" y="104"/>
                      <a:pt x="982" y="92"/>
                    </a:cubicBezTo>
                    <a:cubicBezTo>
                      <a:pt x="970" y="81"/>
                      <a:pt x="959" y="76"/>
                      <a:pt x="949" y="76"/>
                    </a:cubicBezTo>
                    <a:cubicBezTo>
                      <a:pt x="916" y="76"/>
                      <a:pt x="888" y="121"/>
                      <a:pt x="851" y="141"/>
                    </a:cubicBezTo>
                    <a:cubicBezTo>
                      <a:pt x="848" y="143"/>
                      <a:pt x="844" y="143"/>
                      <a:pt x="840" y="143"/>
                    </a:cubicBezTo>
                    <a:cubicBezTo>
                      <a:pt x="808" y="143"/>
                      <a:pt x="775" y="82"/>
                      <a:pt x="741" y="82"/>
                    </a:cubicBezTo>
                    <a:cubicBezTo>
                      <a:pt x="731" y="82"/>
                      <a:pt x="720" y="88"/>
                      <a:pt x="710" y="104"/>
                    </a:cubicBezTo>
                    <a:cubicBezTo>
                      <a:pt x="698" y="115"/>
                      <a:pt x="687" y="115"/>
                      <a:pt x="664" y="115"/>
                    </a:cubicBezTo>
                    <a:cubicBezTo>
                      <a:pt x="605" y="104"/>
                      <a:pt x="534" y="92"/>
                      <a:pt x="463" y="81"/>
                    </a:cubicBezTo>
                    <a:cubicBezTo>
                      <a:pt x="452" y="80"/>
                      <a:pt x="441" y="80"/>
                      <a:pt x="430" y="80"/>
                    </a:cubicBezTo>
                    <a:cubicBezTo>
                      <a:pt x="392" y="80"/>
                      <a:pt x="356" y="85"/>
                      <a:pt x="319" y="85"/>
                    </a:cubicBezTo>
                    <a:cubicBezTo>
                      <a:pt x="265" y="85"/>
                      <a:pt x="211" y="73"/>
                      <a:pt x="153" y="10"/>
                    </a:cubicBezTo>
                    <a:cubicBezTo>
                      <a:pt x="149" y="3"/>
                      <a:pt x="144" y="0"/>
                      <a:pt x="13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3373602" y="1566676"/>
                <a:ext cx="26338" cy="22866"/>
              </a:xfrm>
              <a:custGeom>
                <a:avLst/>
                <a:gdLst/>
                <a:ahLst/>
                <a:cxnLst/>
                <a:rect l="l" t="t" r="r" b="b"/>
                <a:pathLst>
                  <a:path w="402" h="349" extrusionOk="0">
                    <a:moveTo>
                      <a:pt x="165" y="1"/>
                    </a:moveTo>
                    <a:cubicBezTo>
                      <a:pt x="149" y="1"/>
                      <a:pt x="133" y="10"/>
                      <a:pt x="117" y="26"/>
                    </a:cubicBezTo>
                    <a:cubicBezTo>
                      <a:pt x="112" y="31"/>
                      <a:pt x="106" y="33"/>
                      <a:pt x="100" y="33"/>
                    </a:cubicBezTo>
                    <a:cubicBezTo>
                      <a:pt x="89" y="33"/>
                      <a:pt x="76" y="28"/>
                      <a:pt x="64" y="28"/>
                    </a:cubicBezTo>
                    <a:cubicBezTo>
                      <a:pt x="39" y="28"/>
                      <a:pt x="14" y="51"/>
                      <a:pt x="1" y="191"/>
                    </a:cubicBezTo>
                    <a:cubicBezTo>
                      <a:pt x="10" y="318"/>
                      <a:pt x="28" y="347"/>
                      <a:pt x="54" y="347"/>
                    </a:cubicBezTo>
                    <a:cubicBezTo>
                      <a:pt x="60" y="347"/>
                      <a:pt x="66" y="346"/>
                      <a:pt x="72" y="344"/>
                    </a:cubicBezTo>
                    <a:cubicBezTo>
                      <a:pt x="122" y="337"/>
                      <a:pt x="172" y="326"/>
                      <a:pt x="224" y="326"/>
                    </a:cubicBezTo>
                    <a:cubicBezTo>
                      <a:pt x="258" y="326"/>
                      <a:pt x="293" y="331"/>
                      <a:pt x="330" y="344"/>
                    </a:cubicBezTo>
                    <a:cubicBezTo>
                      <a:pt x="339" y="344"/>
                      <a:pt x="347" y="348"/>
                      <a:pt x="355" y="348"/>
                    </a:cubicBezTo>
                    <a:cubicBezTo>
                      <a:pt x="371" y="348"/>
                      <a:pt x="386" y="332"/>
                      <a:pt x="401" y="239"/>
                    </a:cubicBezTo>
                    <a:cubicBezTo>
                      <a:pt x="382" y="102"/>
                      <a:pt x="365" y="36"/>
                      <a:pt x="336" y="36"/>
                    </a:cubicBezTo>
                    <a:cubicBezTo>
                      <a:pt x="315" y="36"/>
                      <a:pt x="288" y="73"/>
                      <a:pt x="248" y="143"/>
                    </a:cubicBezTo>
                    <a:cubicBezTo>
                      <a:pt x="225" y="40"/>
                      <a:pt x="196" y="1"/>
                      <a:pt x="1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3239683" y="1565562"/>
                <a:ext cx="34986" cy="28369"/>
              </a:xfrm>
              <a:custGeom>
                <a:avLst/>
                <a:gdLst/>
                <a:ahLst/>
                <a:cxnLst/>
                <a:rect l="l" t="t" r="r" b="b"/>
                <a:pathLst>
                  <a:path w="534" h="433" extrusionOk="0">
                    <a:moveTo>
                      <a:pt x="301" y="0"/>
                    </a:moveTo>
                    <a:cubicBezTo>
                      <a:pt x="292" y="0"/>
                      <a:pt x="282" y="2"/>
                      <a:pt x="273" y="6"/>
                    </a:cubicBezTo>
                    <a:cubicBezTo>
                      <a:pt x="202" y="32"/>
                      <a:pt x="131" y="43"/>
                      <a:pt x="60" y="66"/>
                    </a:cubicBezTo>
                    <a:cubicBezTo>
                      <a:pt x="37" y="77"/>
                      <a:pt x="0" y="89"/>
                      <a:pt x="0" y="245"/>
                    </a:cubicBezTo>
                    <a:cubicBezTo>
                      <a:pt x="32" y="353"/>
                      <a:pt x="36" y="361"/>
                      <a:pt x="66" y="361"/>
                    </a:cubicBezTo>
                    <a:cubicBezTo>
                      <a:pt x="72" y="361"/>
                      <a:pt x="78" y="361"/>
                      <a:pt x="85" y="361"/>
                    </a:cubicBezTo>
                    <a:cubicBezTo>
                      <a:pt x="179" y="372"/>
                      <a:pt x="284" y="398"/>
                      <a:pt x="380" y="421"/>
                    </a:cubicBezTo>
                    <a:cubicBezTo>
                      <a:pt x="415" y="421"/>
                      <a:pt x="440" y="432"/>
                      <a:pt x="474" y="432"/>
                    </a:cubicBezTo>
                    <a:cubicBezTo>
                      <a:pt x="511" y="432"/>
                      <a:pt x="522" y="327"/>
                      <a:pt x="522" y="219"/>
                    </a:cubicBezTo>
                    <a:cubicBezTo>
                      <a:pt x="534" y="103"/>
                      <a:pt x="522" y="126"/>
                      <a:pt x="497" y="89"/>
                    </a:cubicBezTo>
                    <a:cubicBezTo>
                      <a:pt x="477" y="49"/>
                      <a:pt x="457" y="16"/>
                      <a:pt x="435" y="16"/>
                    </a:cubicBezTo>
                    <a:cubicBezTo>
                      <a:pt x="432" y="16"/>
                      <a:pt x="429" y="16"/>
                      <a:pt x="426" y="18"/>
                    </a:cubicBezTo>
                    <a:cubicBezTo>
                      <a:pt x="418" y="20"/>
                      <a:pt x="411" y="20"/>
                      <a:pt x="404" y="20"/>
                    </a:cubicBezTo>
                    <a:cubicBezTo>
                      <a:pt x="367" y="20"/>
                      <a:pt x="334" y="0"/>
                      <a:pt x="30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3427130" y="1566807"/>
                <a:ext cx="18672" cy="27190"/>
              </a:xfrm>
              <a:custGeom>
                <a:avLst/>
                <a:gdLst/>
                <a:ahLst/>
                <a:cxnLst/>
                <a:rect l="l" t="t" r="r" b="b"/>
                <a:pathLst>
                  <a:path w="285" h="415" extrusionOk="0">
                    <a:moveTo>
                      <a:pt x="87" y="1"/>
                    </a:moveTo>
                    <a:cubicBezTo>
                      <a:pt x="74" y="1"/>
                      <a:pt x="62" y="4"/>
                      <a:pt x="49" y="13"/>
                    </a:cubicBezTo>
                    <a:cubicBezTo>
                      <a:pt x="49" y="13"/>
                      <a:pt x="38" y="24"/>
                      <a:pt x="38" y="47"/>
                    </a:cubicBezTo>
                    <a:cubicBezTo>
                      <a:pt x="12" y="84"/>
                      <a:pt x="1" y="155"/>
                      <a:pt x="1" y="260"/>
                    </a:cubicBezTo>
                    <a:cubicBezTo>
                      <a:pt x="12" y="353"/>
                      <a:pt x="23" y="402"/>
                      <a:pt x="49" y="402"/>
                    </a:cubicBezTo>
                    <a:cubicBezTo>
                      <a:pt x="83" y="402"/>
                      <a:pt x="120" y="413"/>
                      <a:pt x="154" y="413"/>
                    </a:cubicBezTo>
                    <a:cubicBezTo>
                      <a:pt x="165" y="413"/>
                      <a:pt x="175" y="414"/>
                      <a:pt x="186" y="414"/>
                    </a:cubicBezTo>
                    <a:cubicBezTo>
                      <a:pt x="223" y="414"/>
                      <a:pt x="258" y="399"/>
                      <a:pt x="284" y="260"/>
                    </a:cubicBezTo>
                    <a:cubicBezTo>
                      <a:pt x="273" y="200"/>
                      <a:pt x="273" y="118"/>
                      <a:pt x="262" y="118"/>
                    </a:cubicBezTo>
                    <a:cubicBezTo>
                      <a:pt x="204" y="78"/>
                      <a:pt x="145" y="1"/>
                      <a:pt x="8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3341957" y="1567396"/>
                <a:ext cx="6355" cy="25748"/>
              </a:xfrm>
              <a:custGeom>
                <a:avLst/>
                <a:gdLst/>
                <a:ahLst/>
                <a:cxnLst/>
                <a:rect l="l" t="t" r="r" b="b"/>
                <a:pathLst>
                  <a:path w="97" h="393" extrusionOk="0">
                    <a:moveTo>
                      <a:pt x="45" y="0"/>
                    </a:moveTo>
                    <a:cubicBezTo>
                      <a:pt x="18" y="0"/>
                      <a:pt x="10" y="104"/>
                      <a:pt x="0" y="393"/>
                    </a:cubicBezTo>
                    <a:cubicBezTo>
                      <a:pt x="37" y="381"/>
                      <a:pt x="60" y="381"/>
                      <a:pt x="97" y="370"/>
                    </a:cubicBezTo>
                    <a:lnTo>
                      <a:pt x="97" y="61"/>
                    </a:lnTo>
                    <a:cubicBezTo>
                      <a:pt x="74" y="23"/>
                      <a:pt x="57" y="0"/>
                      <a:pt x="4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3329508" y="1567593"/>
                <a:ext cx="83731" cy="28173"/>
              </a:xfrm>
              <a:custGeom>
                <a:avLst/>
                <a:gdLst/>
                <a:ahLst/>
                <a:cxnLst/>
                <a:rect l="l" t="t" r="r" b="b"/>
                <a:pathLst>
                  <a:path w="1278" h="430" extrusionOk="0">
                    <a:moveTo>
                      <a:pt x="367" y="1"/>
                    </a:moveTo>
                    <a:cubicBezTo>
                      <a:pt x="262" y="1"/>
                      <a:pt x="154" y="46"/>
                      <a:pt x="49" y="58"/>
                    </a:cubicBezTo>
                    <a:cubicBezTo>
                      <a:pt x="37" y="58"/>
                      <a:pt x="23" y="83"/>
                      <a:pt x="12" y="106"/>
                    </a:cubicBezTo>
                    <a:cubicBezTo>
                      <a:pt x="12" y="129"/>
                      <a:pt x="1" y="177"/>
                      <a:pt x="12" y="214"/>
                    </a:cubicBezTo>
                    <a:cubicBezTo>
                      <a:pt x="12" y="236"/>
                      <a:pt x="12" y="285"/>
                      <a:pt x="23" y="296"/>
                    </a:cubicBezTo>
                    <a:cubicBezTo>
                      <a:pt x="23" y="319"/>
                      <a:pt x="37" y="319"/>
                      <a:pt x="49" y="319"/>
                    </a:cubicBezTo>
                    <a:cubicBezTo>
                      <a:pt x="165" y="330"/>
                      <a:pt x="284" y="307"/>
                      <a:pt x="403" y="378"/>
                    </a:cubicBezTo>
                    <a:lnTo>
                      <a:pt x="426" y="378"/>
                    </a:lnTo>
                    <a:cubicBezTo>
                      <a:pt x="475" y="371"/>
                      <a:pt x="523" y="351"/>
                      <a:pt x="571" y="351"/>
                    </a:cubicBezTo>
                    <a:cubicBezTo>
                      <a:pt x="594" y="351"/>
                      <a:pt x="616" y="355"/>
                      <a:pt x="639" y="367"/>
                    </a:cubicBezTo>
                    <a:cubicBezTo>
                      <a:pt x="705" y="388"/>
                      <a:pt x="771" y="410"/>
                      <a:pt x="839" y="410"/>
                    </a:cubicBezTo>
                    <a:cubicBezTo>
                      <a:pt x="881" y="410"/>
                      <a:pt x="925" y="401"/>
                      <a:pt x="971" y="378"/>
                    </a:cubicBezTo>
                    <a:cubicBezTo>
                      <a:pt x="973" y="377"/>
                      <a:pt x="975" y="376"/>
                      <a:pt x="977" y="376"/>
                    </a:cubicBezTo>
                    <a:cubicBezTo>
                      <a:pt x="989" y="376"/>
                      <a:pt x="1009" y="401"/>
                      <a:pt x="1031" y="401"/>
                    </a:cubicBezTo>
                    <a:cubicBezTo>
                      <a:pt x="1077" y="410"/>
                      <a:pt x="1126" y="429"/>
                      <a:pt x="1175" y="429"/>
                    </a:cubicBezTo>
                    <a:cubicBezTo>
                      <a:pt x="1186" y="429"/>
                      <a:pt x="1196" y="429"/>
                      <a:pt x="1207" y="427"/>
                    </a:cubicBezTo>
                    <a:cubicBezTo>
                      <a:pt x="1229" y="412"/>
                      <a:pt x="1266" y="401"/>
                      <a:pt x="1278" y="188"/>
                    </a:cubicBezTo>
                    <a:cubicBezTo>
                      <a:pt x="1266" y="154"/>
                      <a:pt x="1255" y="106"/>
                      <a:pt x="1229" y="95"/>
                    </a:cubicBezTo>
                    <a:cubicBezTo>
                      <a:pt x="1158" y="58"/>
                      <a:pt x="1102" y="24"/>
                      <a:pt x="1031" y="12"/>
                    </a:cubicBezTo>
                    <a:cubicBezTo>
                      <a:pt x="1020" y="10"/>
                      <a:pt x="1010" y="9"/>
                      <a:pt x="1000" y="9"/>
                    </a:cubicBezTo>
                    <a:cubicBezTo>
                      <a:pt x="929" y="9"/>
                      <a:pt x="859" y="55"/>
                      <a:pt x="792" y="55"/>
                    </a:cubicBezTo>
                    <a:cubicBezTo>
                      <a:pt x="756" y="55"/>
                      <a:pt x="721" y="42"/>
                      <a:pt x="687" y="1"/>
                    </a:cubicBezTo>
                    <a:cubicBezTo>
                      <a:pt x="676" y="1"/>
                      <a:pt x="676" y="1"/>
                      <a:pt x="662" y="12"/>
                    </a:cubicBezTo>
                    <a:cubicBezTo>
                      <a:pt x="645" y="57"/>
                      <a:pt x="626" y="73"/>
                      <a:pt x="606" y="73"/>
                    </a:cubicBezTo>
                    <a:cubicBezTo>
                      <a:pt x="585" y="73"/>
                      <a:pt x="563" y="54"/>
                      <a:pt x="545" y="35"/>
                    </a:cubicBezTo>
                    <a:cubicBezTo>
                      <a:pt x="486" y="1"/>
                      <a:pt x="426" y="1"/>
                      <a:pt x="36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3606911" y="1564841"/>
                <a:ext cx="174473" cy="32038"/>
              </a:xfrm>
              <a:custGeom>
                <a:avLst/>
                <a:gdLst/>
                <a:ahLst/>
                <a:cxnLst/>
                <a:rect l="l" t="t" r="r" b="b"/>
                <a:pathLst>
                  <a:path w="2663" h="489" extrusionOk="0">
                    <a:moveTo>
                      <a:pt x="1696" y="0"/>
                    </a:moveTo>
                    <a:cubicBezTo>
                      <a:pt x="1592" y="0"/>
                      <a:pt x="1486" y="36"/>
                      <a:pt x="1374" y="54"/>
                    </a:cubicBezTo>
                    <a:cubicBezTo>
                      <a:pt x="1365" y="56"/>
                      <a:pt x="1355" y="56"/>
                      <a:pt x="1345" y="56"/>
                    </a:cubicBezTo>
                    <a:cubicBezTo>
                      <a:pt x="1278" y="56"/>
                      <a:pt x="1197" y="27"/>
                      <a:pt x="1136" y="17"/>
                    </a:cubicBezTo>
                    <a:cubicBezTo>
                      <a:pt x="1065" y="17"/>
                      <a:pt x="994" y="17"/>
                      <a:pt x="923" y="43"/>
                    </a:cubicBezTo>
                    <a:cubicBezTo>
                      <a:pt x="860" y="73"/>
                      <a:pt x="803" y="83"/>
                      <a:pt x="744" y="83"/>
                    </a:cubicBezTo>
                    <a:cubicBezTo>
                      <a:pt x="714" y="83"/>
                      <a:pt x="684" y="81"/>
                      <a:pt x="653" y="77"/>
                    </a:cubicBezTo>
                    <a:cubicBezTo>
                      <a:pt x="557" y="77"/>
                      <a:pt x="463" y="77"/>
                      <a:pt x="355" y="66"/>
                    </a:cubicBezTo>
                    <a:cubicBezTo>
                      <a:pt x="302" y="60"/>
                      <a:pt x="248" y="48"/>
                      <a:pt x="194" y="48"/>
                    </a:cubicBezTo>
                    <a:cubicBezTo>
                      <a:pt x="141" y="48"/>
                      <a:pt x="89" y="59"/>
                      <a:pt x="37" y="100"/>
                    </a:cubicBezTo>
                    <a:cubicBezTo>
                      <a:pt x="15" y="125"/>
                      <a:pt x="0" y="137"/>
                      <a:pt x="0" y="267"/>
                    </a:cubicBezTo>
                    <a:cubicBezTo>
                      <a:pt x="26" y="372"/>
                      <a:pt x="49" y="383"/>
                      <a:pt x="86" y="383"/>
                    </a:cubicBezTo>
                    <a:cubicBezTo>
                      <a:pt x="94" y="381"/>
                      <a:pt x="103" y="380"/>
                      <a:pt x="112" y="380"/>
                    </a:cubicBezTo>
                    <a:cubicBezTo>
                      <a:pt x="139" y="380"/>
                      <a:pt x="168" y="388"/>
                      <a:pt x="200" y="388"/>
                    </a:cubicBezTo>
                    <a:cubicBezTo>
                      <a:pt x="212" y="388"/>
                      <a:pt x="225" y="387"/>
                      <a:pt x="239" y="383"/>
                    </a:cubicBezTo>
                    <a:cubicBezTo>
                      <a:pt x="272" y="374"/>
                      <a:pt x="308" y="369"/>
                      <a:pt x="344" y="369"/>
                    </a:cubicBezTo>
                    <a:cubicBezTo>
                      <a:pt x="398" y="369"/>
                      <a:pt x="454" y="380"/>
                      <a:pt x="511" y="409"/>
                    </a:cubicBezTo>
                    <a:lnTo>
                      <a:pt x="523" y="409"/>
                    </a:lnTo>
                    <a:cubicBezTo>
                      <a:pt x="538" y="409"/>
                      <a:pt x="559" y="404"/>
                      <a:pt x="579" y="404"/>
                    </a:cubicBezTo>
                    <a:cubicBezTo>
                      <a:pt x="588" y="404"/>
                      <a:pt x="597" y="405"/>
                      <a:pt x="605" y="409"/>
                    </a:cubicBezTo>
                    <a:cubicBezTo>
                      <a:pt x="621" y="413"/>
                      <a:pt x="637" y="414"/>
                      <a:pt x="652" y="414"/>
                    </a:cubicBezTo>
                    <a:cubicBezTo>
                      <a:pt x="682" y="414"/>
                      <a:pt x="711" y="409"/>
                      <a:pt x="735" y="409"/>
                    </a:cubicBezTo>
                    <a:cubicBezTo>
                      <a:pt x="768" y="417"/>
                      <a:pt x="807" y="425"/>
                      <a:pt x="844" y="425"/>
                    </a:cubicBezTo>
                    <a:cubicBezTo>
                      <a:pt x="859" y="425"/>
                      <a:pt x="875" y="424"/>
                      <a:pt x="889" y="420"/>
                    </a:cubicBezTo>
                    <a:cubicBezTo>
                      <a:pt x="940" y="420"/>
                      <a:pt x="990" y="439"/>
                      <a:pt x="1041" y="439"/>
                    </a:cubicBezTo>
                    <a:cubicBezTo>
                      <a:pt x="1073" y="439"/>
                      <a:pt x="1104" y="432"/>
                      <a:pt x="1136" y="409"/>
                    </a:cubicBezTo>
                    <a:cubicBezTo>
                      <a:pt x="1154" y="397"/>
                      <a:pt x="1172" y="393"/>
                      <a:pt x="1190" y="393"/>
                    </a:cubicBezTo>
                    <a:cubicBezTo>
                      <a:pt x="1219" y="393"/>
                      <a:pt x="1248" y="402"/>
                      <a:pt x="1277" y="402"/>
                    </a:cubicBezTo>
                    <a:cubicBezTo>
                      <a:pt x="1301" y="402"/>
                      <a:pt x="1325" y="396"/>
                      <a:pt x="1348" y="372"/>
                    </a:cubicBezTo>
                    <a:cubicBezTo>
                      <a:pt x="1364" y="358"/>
                      <a:pt x="1381" y="352"/>
                      <a:pt x="1399" y="352"/>
                    </a:cubicBezTo>
                    <a:cubicBezTo>
                      <a:pt x="1423" y="352"/>
                      <a:pt x="1448" y="364"/>
                      <a:pt x="1468" y="383"/>
                    </a:cubicBezTo>
                    <a:cubicBezTo>
                      <a:pt x="1505" y="403"/>
                      <a:pt x="1542" y="418"/>
                      <a:pt x="1580" y="418"/>
                    </a:cubicBezTo>
                    <a:cubicBezTo>
                      <a:pt x="1613" y="418"/>
                      <a:pt x="1647" y="406"/>
                      <a:pt x="1680" y="372"/>
                    </a:cubicBezTo>
                    <a:cubicBezTo>
                      <a:pt x="1688" y="364"/>
                      <a:pt x="1697" y="356"/>
                      <a:pt x="1706" y="356"/>
                    </a:cubicBezTo>
                    <a:cubicBezTo>
                      <a:pt x="1709" y="356"/>
                      <a:pt x="1713" y="357"/>
                      <a:pt x="1717" y="361"/>
                    </a:cubicBezTo>
                    <a:cubicBezTo>
                      <a:pt x="1762" y="392"/>
                      <a:pt x="1807" y="403"/>
                      <a:pt x="1851" y="403"/>
                    </a:cubicBezTo>
                    <a:cubicBezTo>
                      <a:pt x="1923" y="403"/>
                      <a:pt x="1993" y="375"/>
                      <a:pt x="2058" y="361"/>
                    </a:cubicBezTo>
                    <a:cubicBezTo>
                      <a:pt x="2065" y="358"/>
                      <a:pt x="2071" y="356"/>
                      <a:pt x="2078" y="356"/>
                    </a:cubicBezTo>
                    <a:cubicBezTo>
                      <a:pt x="2095" y="356"/>
                      <a:pt x="2109" y="367"/>
                      <a:pt x="2117" y="383"/>
                    </a:cubicBezTo>
                    <a:cubicBezTo>
                      <a:pt x="2144" y="423"/>
                      <a:pt x="2175" y="440"/>
                      <a:pt x="2204" y="440"/>
                    </a:cubicBezTo>
                    <a:cubicBezTo>
                      <a:pt x="2228" y="440"/>
                      <a:pt x="2251" y="429"/>
                      <a:pt x="2271" y="409"/>
                    </a:cubicBezTo>
                    <a:cubicBezTo>
                      <a:pt x="2296" y="384"/>
                      <a:pt x="2315" y="332"/>
                      <a:pt x="2336" y="332"/>
                    </a:cubicBezTo>
                    <a:cubicBezTo>
                      <a:pt x="2345" y="332"/>
                      <a:pt x="2356" y="343"/>
                      <a:pt x="2367" y="372"/>
                    </a:cubicBezTo>
                    <a:cubicBezTo>
                      <a:pt x="2390" y="443"/>
                      <a:pt x="2427" y="469"/>
                      <a:pt x="2450" y="480"/>
                    </a:cubicBezTo>
                    <a:cubicBezTo>
                      <a:pt x="2479" y="486"/>
                      <a:pt x="2506" y="488"/>
                      <a:pt x="2530" y="488"/>
                    </a:cubicBezTo>
                    <a:cubicBezTo>
                      <a:pt x="2555" y="488"/>
                      <a:pt x="2579" y="486"/>
                      <a:pt x="2603" y="480"/>
                    </a:cubicBezTo>
                    <a:cubicBezTo>
                      <a:pt x="2625" y="480"/>
                      <a:pt x="2640" y="443"/>
                      <a:pt x="2662" y="420"/>
                    </a:cubicBezTo>
                    <a:cubicBezTo>
                      <a:pt x="2662" y="148"/>
                      <a:pt x="2662" y="137"/>
                      <a:pt x="2614" y="114"/>
                    </a:cubicBezTo>
                    <a:cubicBezTo>
                      <a:pt x="2532" y="77"/>
                      <a:pt x="2450" y="54"/>
                      <a:pt x="2367" y="29"/>
                    </a:cubicBezTo>
                    <a:cubicBezTo>
                      <a:pt x="2364" y="28"/>
                      <a:pt x="2360" y="28"/>
                      <a:pt x="2357" y="28"/>
                    </a:cubicBezTo>
                    <a:cubicBezTo>
                      <a:pt x="2285" y="28"/>
                      <a:pt x="2214" y="113"/>
                      <a:pt x="2143" y="113"/>
                    </a:cubicBezTo>
                    <a:cubicBezTo>
                      <a:pt x="2123" y="113"/>
                      <a:pt x="2103" y="106"/>
                      <a:pt x="2083" y="88"/>
                    </a:cubicBezTo>
                    <a:cubicBezTo>
                      <a:pt x="1987" y="6"/>
                      <a:pt x="1905" y="43"/>
                      <a:pt x="1811" y="17"/>
                    </a:cubicBezTo>
                    <a:cubicBezTo>
                      <a:pt x="1773" y="5"/>
                      <a:pt x="1734" y="0"/>
                      <a:pt x="16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3649498" y="1559338"/>
                <a:ext cx="40424" cy="39507"/>
              </a:xfrm>
              <a:custGeom>
                <a:avLst/>
                <a:gdLst/>
                <a:ahLst/>
                <a:cxnLst/>
                <a:rect l="l" t="t" r="r" b="b"/>
                <a:pathLst>
                  <a:path w="617" h="603" extrusionOk="0">
                    <a:moveTo>
                      <a:pt x="14" y="1"/>
                    </a:moveTo>
                    <a:cubicBezTo>
                      <a:pt x="9" y="1"/>
                      <a:pt x="5" y="4"/>
                      <a:pt x="1" y="8"/>
                    </a:cubicBezTo>
                    <a:lnTo>
                      <a:pt x="1" y="575"/>
                    </a:lnTo>
                    <a:cubicBezTo>
                      <a:pt x="16" y="595"/>
                      <a:pt x="33" y="603"/>
                      <a:pt x="50" y="603"/>
                    </a:cubicBezTo>
                    <a:cubicBezTo>
                      <a:pt x="86" y="603"/>
                      <a:pt x="123" y="567"/>
                      <a:pt x="154" y="527"/>
                    </a:cubicBezTo>
                    <a:cubicBezTo>
                      <a:pt x="191" y="493"/>
                      <a:pt x="213" y="456"/>
                      <a:pt x="250" y="456"/>
                    </a:cubicBezTo>
                    <a:cubicBezTo>
                      <a:pt x="267" y="454"/>
                      <a:pt x="283" y="453"/>
                      <a:pt x="299" y="453"/>
                    </a:cubicBezTo>
                    <a:cubicBezTo>
                      <a:pt x="361" y="453"/>
                      <a:pt x="420" y="467"/>
                      <a:pt x="486" y="467"/>
                    </a:cubicBezTo>
                    <a:cubicBezTo>
                      <a:pt x="534" y="467"/>
                      <a:pt x="579" y="467"/>
                      <a:pt x="616" y="243"/>
                    </a:cubicBezTo>
                    <a:cubicBezTo>
                      <a:pt x="594" y="209"/>
                      <a:pt x="568" y="172"/>
                      <a:pt x="557" y="150"/>
                    </a:cubicBezTo>
                    <a:cubicBezTo>
                      <a:pt x="522" y="114"/>
                      <a:pt x="487" y="103"/>
                      <a:pt x="450" y="103"/>
                    </a:cubicBezTo>
                    <a:cubicBezTo>
                      <a:pt x="390" y="103"/>
                      <a:pt x="328" y="133"/>
                      <a:pt x="268" y="133"/>
                    </a:cubicBezTo>
                    <a:cubicBezTo>
                      <a:pt x="254" y="133"/>
                      <a:pt x="239" y="131"/>
                      <a:pt x="225" y="127"/>
                    </a:cubicBezTo>
                    <a:cubicBezTo>
                      <a:pt x="215" y="125"/>
                      <a:pt x="206" y="124"/>
                      <a:pt x="196" y="124"/>
                    </a:cubicBezTo>
                    <a:cubicBezTo>
                      <a:pt x="185" y="124"/>
                      <a:pt x="175" y="125"/>
                      <a:pt x="164" y="125"/>
                    </a:cubicBezTo>
                    <a:cubicBezTo>
                      <a:pt x="126" y="125"/>
                      <a:pt x="88" y="115"/>
                      <a:pt x="49" y="30"/>
                    </a:cubicBezTo>
                    <a:cubicBezTo>
                      <a:pt x="34" y="9"/>
                      <a:pt x="23" y="1"/>
                      <a:pt x="1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3200831" y="1559338"/>
                <a:ext cx="81307" cy="39507"/>
              </a:xfrm>
              <a:custGeom>
                <a:avLst/>
                <a:gdLst/>
                <a:ahLst/>
                <a:cxnLst/>
                <a:rect l="l" t="t" r="r" b="b"/>
                <a:pathLst>
                  <a:path w="1241" h="603" extrusionOk="0">
                    <a:moveTo>
                      <a:pt x="600" y="1"/>
                    </a:moveTo>
                    <a:cubicBezTo>
                      <a:pt x="592" y="1"/>
                      <a:pt x="582" y="9"/>
                      <a:pt x="568" y="30"/>
                    </a:cubicBezTo>
                    <a:cubicBezTo>
                      <a:pt x="529" y="115"/>
                      <a:pt x="490" y="125"/>
                      <a:pt x="452" y="125"/>
                    </a:cubicBezTo>
                    <a:cubicBezTo>
                      <a:pt x="441" y="125"/>
                      <a:pt x="430" y="124"/>
                      <a:pt x="419" y="124"/>
                    </a:cubicBezTo>
                    <a:cubicBezTo>
                      <a:pt x="409" y="124"/>
                      <a:pt x="399" y="125"/>
                      <a:pt x="389" y="127"/>
                    </a:cubicBezTo>
                    <a:cubicBezTo>
                      <a:pt x="374" y="131"/>
                      <a:pt x="358" y="133"/>
                      <a:pt x="343" y="133"/>
                    </a:cubicBezTo>
                    <a:cubicBezTo>
                      <a:pt x="281" y="133"/>
                      <a:pt x="222" y="103"/>
                      <a:pt x="164" y="103"/>
                    </a:cubicBezTo>
                    <a:cubicBezTo>
                      <a:pt x="129" y="103"/>
                      <a:pt x="94" y="114"/>
                      <a:pt x="60" y="150"/>
                    </a:cubicBezTo>
                    <a:cubicBezTo>
                      <a:pt x="34" y="172"/>
                      <a:pt x="23" y="209"/>
                      <a:pt x="0" y="243"/>
                    </a:cubicBezTo>
                    <a:cubicBezTo>
                      <a:pt x="34" y="467"/>
                      <a:pt x="83" y="467"/>
                      <a:pt x="131" y="467"/>
                    </a:cubicBezTo>
                    <a:cubicBezTo>
                      <a:pt x="188" y="467"/>
                      <a:pt x="252" y="453"/>
                      <a:pt x="317" y="453"/>
                    </a:cubicBezTo>
                    <a:cubicBezTo>
                      <a:pt x="333" y="453"/>
                      <a:pt x="350" y="454"/>
                      <a:pt x="366" y="456"/>
                    </a:cubicBezTo>
                    <a:cubicBezTo>
                      <a:pt x="389" y="456"/>
                      <a:pt x="426" y="493"/>
                      <a:pt x="460" y="527"/>
                    </a:cubicBezTo>
                    <a:cubicBezTo>
                      <a:pt x="493" y="567"/>
                      <a:pt x="531" y="603"/>
                      <a:pt x="566" y="603"/>
                    </a:cubicBezTo>
                    <a:cubicBezTo>
                      <a:pt x="582" y="603"/>
                      <a:pt x="599" y="595"/>
                      <a:pt x="613" y="575"/>
                    </a:cubicBezTo>
                    <a:cubicBezTo>
                      <a:pt x="633" y="595"/>
                      <a:pt x="651" y="603"/>
                      <a:pt x="668" y="603"/>
                    </a:cubicBezTo>
                    <a:cubicBezTo>
                      <a:pt x="705" y="603"/>
                      <a:pt x="740" y="567"/>
                      <a:pt x="781" y="527"/>
                    </a:cubicBezTo>
                    <a:cubicBezTo>
                      <a:pt x="803" y="493"/>
                      <a:pt x="840" y="456"/>
                      <a:pt x="874" y="456"/>
                    </a:cubicBezTo>
                    <a:cubicBezTo>
                      <a:pt x="889" y="454"/>
                      <a:pt x="903" y="453"/>
                      <a:pt x="918" y="453"/>
                    </a:cubicBezTo>
                    <a:cubicBezTo>
                      <a:pt x="978" y="453"/>
                      <a:pt x="1044" y="467"/>
                      <a:pt x="1110" y="467"/>
                    </a:cubicBezTo>
                    <a:cubicBezTo>
                      <a:pt x="1147" y="467"/>
                      <a:pt x="1195" y="467"/>
                      <a:pt x="1240" y="243"/>
                    </a:cubicBezTo>
                    <a:cubicBezTo>
                      <a:pt x="1218" y="209"/>
                      <a:pt x="1195" y="172"/>
                      <a:pt x="1170" y="150"/>
                    </a:cubicBezTo>
                    <a:cubicBezTo>
                      <a:pt x="1135" y="114"/>
                      <a:pt x="1101" y="103"/>
                      <a:pt x="1066" y="103"/>
                    </a:cubicBezTo>
                    <a:cubicBezTo>
                      <a:pt x="1008" y="103"/>
                      <a:pt x="951" y="133"/>
                      <a:pt x="894" y="133"/>
                    </a:cubicBezTo>
                    <a:cubicBezTo>
                      <a:pt x="880" y="133"/>
                      <a:pt x="866" y="131"/>
                      <a:pt x="852" y="127"/>
                    </a:cubicBezTo>
                    <a:cubicBezTo>
                      <a:pt x="840" y="125"/>
                      <a:pt x="828" y="124"/>
                      <a:pt x="817" y="124"/>
                    </a:cubicBezTo>
                    <a:cubicBezTo>
                      <a:pt x="805" y="124"/>
                      <a:pt x="793" y="125"/>
                      <a:pt x="781" y="125"/>
                    </a:cubicBezTo>
                    <a:cubicBezTo>
                      <a:pt x="739" y="125"/>
                      <a:pt x="700" y="115"/>
                      <a:pt x="662" y="30"/>
                    </a:cubicBezTo>
                    <a:cubicBezTo>
                      <a:pt x="654" y="9"/>
                      <a:pt x="643" y="1"/>
                      <a:pt x="631" y="1"/>
                    </a:cubicBezTo>
                    <a:cubicBezTo>
                      <a:pt x="625" y="1"/>
                      <a:pt x="618" y="4"/>
                      <a:pt x="613" y="8"/>
                    </a:cubicBezTo>
                    <a:cubicBezTo>
                      <a:pt x="609" y="4"/>
                      <a:pt x="605" y="1"/>
                      <a:pt x="60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3403150" y="1566414"/>
                <a:ext cx="23324" cy="26076"/>
              </a:xfrm>
              <a:custGeom>
                <a:avLst/>
                <a:gdLst/>
                <a:ahLst/>
                <a:cxnLst/>
                <a:rect l="l" t="t" r="r" b="b"/>
                <a:pathLst>
                  <a:path w="356" h="398" extrusionOk="0">
                    <a:moveTo>
                      <a:pt x="180" y="1"/>
                    </a:moveTo>
                    <a:cubicBezTo>
                      <a:pt x="146" y="1"/>
                      <a:pt x="110" y="43"/>
                      <a:pt x="77" y="43"/>
                    </a:cubicBezTo>
                    <a:cubicBezTo>
                      <a:pt x="67" y="43"/>
                      <a:pt x="58" y="39"/>
                      <a:pt x="49" y="30"/>
                    </a:cubicBezTo>
                    <a:cubicBezTo>
                      <a:pt x="48" y="30"/>
                      <a:pt x="47" y="29"/>
                      <a:pt x="47" y="29"/>
                    </a:cubicBezTo>
                    <a:cubicBezTo>
                      <a:pt x="34" y="29"/>
                      <a:pt x="11" y="105"/>
                      <a:pt x="1" y="161"/>
                    </a:cubicBezTo>
                    <a:cubicBezTo>
                      <a:pt x="24" y="342"/>
                      <a:pt x="45" y="398"/>
                      <a:pt x="85" y="398"/>
                    </a:cubicBezTo>
                    <a:cubicBezTo>
                      <a:pt x="89" y="398"/>
                      <a:pt x="93" y="397"/>
                      <a:pt x="97" y="396"/>
                    </a:cubicBezTo>
                    <a:cubicBezTo>
                      <a:pt x="168" y="374"/>
                      <a:pt x="250" y="374"/>
                      <a:pt x="321" y="359"/>
                    </a:cubicBezTo>
                    <a:cubicBezTo>
                      <a:pt x="333" y="359"/>
                      <a:pt x="344" y="314"/>
                      <a:pt x="355" y="289"/>
                    </a:cubicBezTo>
                    <a:cubicBezTo>
                      <a:pt x="336" y="93"/>
                      <a:pt x="324" y="51"/>
                      <a:pt x="297" y="51"/>
                    </a:cubicBezTo>
                    <a:cubicBezTo>
                      <a:pt x="293" y="51"/>
                      <a:pt x="289" y="52"/>
                      <a:pt x="285" y="53"/>
                    </a:cubicBezTo>
                    <a:cubicBezTo>
                      <a:pt x="276" y="53"/>
                      <a:pt x="262" y="78"/>
                      <a:pt x="251" y="78"/>
                    </a:cubicBezTo>
                    <a:cubicBezTo>
                      <a:pt x="246" y="78"/>
                      <a:pt x="242" y="75"/>
                      <a:pt x="239" y="64"/>
                    </a:cubicBezTo>
                    <a:cubicBezTo>
                      <a:pt x="220" y="16"/>
                      <a:pt x="200" y="1"/>
                      <a:pt x="18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3649498" y="1730339"/>
                <a:ext cx="65911" cy="28697"/>
              </a:xfrm>
              <a:custGeom>
                <a:avLst/>
                <a:gdLst/>
                <a:ahLst/>
                <a:cxnLst/>
                <a:rect l="l" t="t" r="r" b="b"/>
                <a:pathLst>
                  <a:path w="1006" h="438" extrusionOk="0">
                    <a:moveTo>
                      <a:pt x="1" y="0"/>
                    </a:moveTo>
                    <a:lnTo>
                      <a:pt x="1" y="437"/>
                    </a:lnTo>
                    <a:cubicBezTo>
                      <a:pt x="49" y="437"/>
                      <a:pt x="97" y="437"/>
                      <a:pt x="142" y="426"/>
                    </a:cubicBezTo>
                    <a:cubicBezTo>
                      <a:pt x="239" y="400"/>
                      <a:pt x="344" y="377"/>
                      <a:pt x="452" y="355"/>
                    </a:cubicBezTo>
                    <a:lnTo>
                      <a:pt x="463" y="355"/>
                    </a:lnTo>
                    <a:cubicBezTo>
                      <a:pt x="545" y="366"/>
                      <a:pt x="639" y="389"/>
                      <a:pt x="736" y="400"/>
                    </a:cubicBezTo>
                    <a:cubicBezTo>
                      <a:pt x="747" y="400"/>
                      <a:pt x="758" y="389"/>
                      <a:pt x="758" y="366"/>
                    </a:cubicBezTo>
                    <a:cubicBezTo>
                      <a:pt x="784" y="328"/>
                      <a:pt x="812" y="314"/>
                      <a:pt x="840" y="314"/>
                    </a:cubicBezTo>
                    <a:cubicBezTo>
                      <a:pt x="865" y="314"/>
                      <a:pt x="889" y="325"/>
                      <a:pt x="912" y="341"/>
                    </a:cubicBezTo>
                    <a:cubicBezTo>
                      <a:pt x="921" y="347"/>
                      <a:pt x="929" y="351"/>
                      <a:pt x="937" y="351"/>
                    </a:cubicBezTo>
                    <a:cubicBezTo>
                      <a:pt x="961" y="351"/>
                      <a:pt x="980" y="315"/>
                      <a:pt x="1005" y="199"/>
                    </a:cubicBezTo>
                    <a:cubicBezTo>
                      <a:pt x="980" y="86"/>
                      <a:pt x="954" y="18"/>
                      <a:pt x="923" y="18"/>
                    </a:cubicBezTo>
                    <a:cubicBezTo>
                      <a:pt x="912" y="18"/>
                      <a:pt x="901" y="27"/>
                      <a:pt x="889" y="45"/>
                    </a:cubicBezTo>
                    <a:cubicBezTo>
                      <a:pt x="873" y="68"/>
                      <a:pt x="854" y="73"/>
                      <a:pt x="833" y="73"/>
                    </a:cubicBezTo>
                    <a:cubicBezTo>
                      <a:pt x="820" y="73"/>
                      <a:pt x="806" y="71"/>
                      <a:pt x="792" y="71"/>
                    </a:cubicBezTo>
                    <a:cubicBezTo>
                      <a:pt x="639" y="71"/>
                      <a:pt x="497" y="71"/>
                      <a:pt x="344" y="57"/>
                    </a:cubicBezTo>
                    <a:cubicBezTo>
                      <a:pt x="239" y="57"/>
                      <a:pt x="120" y="23"/>
                      <a:pt x="12" y="11"/>
                    </a:cubicBezTo>
                    <a:cubicBezTo>
                      <a:pt x="12" y="0"/>
                      <a:pt x="1" y="0"/>
                      <a:pt x="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3432502" y="1732043"/>
                <a:ext cx="17886" cy="25617"/>
              </a:xfrm>
              <a:custGeom>
                <a:avLst/>
                <a:gdLst/>
                <a:ahLst/>
                <a:cxnLst/>
                <a:rect l="l" t="t" r="r" b="b"/>
                <a:pathLst>
                  <a:path w="273" h="391" extrusionOk="0">
                    <a:moveTo>
                      <a:pt x="75" y="1"/>
                    </a:moveTo>
                    <a:cubicBezTo>
                      <a:pt x="46" y="1"/>
                      <a:pt x="27" y="84"/>
                      <a:pt x="0" y="258"/>
                    </a:cubicBezTo>
                    <a:cubicBezTo>
                      <a:pt x="13" y="362"/>
                      <a:pt x="34" y="390"/>
                      <a:pt x="55" y="390"/>
                    </a:cubicBezTo>
                    <a:cubicBezTo>
                      <a:pt x="73" y="390"/>
                      <a:pt x="90" y="373"/>
                      <a:pt x="105" y="363"/>
                    </a:cubicBezTo>
                    <a:cubicBezTo>
                      <a:pt x="132" y="355"/>
                      <a:pt x="156" y="317"/>
                      <a:pt x="182" y="317"/>
                    </a:cubicBezTo>
                    <a:cubicBezTo>
                      <a:pt x="192" y="317"/>
                      <a:pt x="203" y="323"/>
                      <a:pt x="213" y="340"/>
                    </a:cubicBezTo>
                    <a:cubicBezTo>
                      <a:pt x="218" y="348"/>
                      <a:pt x="224" y="352"/>
                      <a:pt x="230" y="352"/>
                    </a:cubicBezTo>
                    <a:cubicBezTo>
                      <a:pt x="251" y="352"/>
                      <a:pt x="273" y="302"/>
                      <a:pt x="273" y="173"/>
                    </a:cubicBezTo>
                    <a:cubicBezTo>
                      <a:pt x="256" y="95"/>
                      <a:pt x="241" y="67"/>
                      <a:pt x="225" y="67"/>
                    </a:cubicBezTo>
                    <a:cubicBezTo>
                      <a:pt x="205" y="67"/>
                      <a:pt x="185" y="110"/>
                      <a:pt x="165" y="150"/>
                    </a:cubicBezTo>
                    <a:cubicBezTo>
                      <a:pt x="124" y="52"/>
                      <a:pt x="96" y="1"/>
                      <a:pt x="7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3314832" y="1732305"/>
                <a:ext cx="85435" cy="33021"/>
              </a:xfrm>
              <a:custGeom>
                <a:avLst/>
                <a:gdLst/>
                <a:ahLst/>
                <a:cxnLst/>
                <a:rect l="l" t="t" r="r" b="b"/>
                <a:pathLst>
                  <a:path w="1304" h="504" extrusionOk="0">
                    <a:moveTo>
                      <a:pt x="58" y="0"/>
                    </a:moveTo>
                    <a:cubicBezTo>
                      <a:pt x="25" y="0"/>
                      <a:pt x="22" y="43"/>
                      <a:pt x="1" y="325"/>
                    </a:cubicBezTo>
                    <a:cubicBezTo>
                      <a:pt x="26" y="370"/>
                      <a:pt x="49" y="418"/>
                      <a:pt x="83" y="430"/>
                    </a:cubicBezTo>
                    <a:cubicBezTo>
                      <a:pt x="202" y="467"/>
                      <a:pt x="333" y="489"/>
                      <a:pt x="463" y="501"/>
                    </a:cubicBezTo>
                    <a:cubicBezTo>
                      <a:pt x="468" y="503"/>
                      <a:pt x="472" y="504"/>
                      <a:pt x="476" y="504"/>
                    </a:cubicBezTo>
                    <a:cubicBezTo>
                      <a:pt x="491" y="504"/>
                      <a:pt x="502" y="489"/>
                      <a:pt x="523" y="489"/>
                    </a:cubicBezTo>
                    <a:cubicBezTo>
                      <a:pt x="546" y="467"/>
                      <a:pt x="580" y="441"/>
                      <a:pt x="617" y="441"/>
                    </a:cubicBezTo>
                    <a:cubicBezTo>
                      <a:pt x="699" y="441"/>
                      <a:pt x="770" y="441"/>
                      <a:pt x="852" y="467"/>
                    </a:cubicBezTo>
                    <a:cubicBezTo>
                      <a:pt x="867" y="471"/>
                      <a:pt x="882" y="472"/>
                      <a:pt x="897" y="472"/>
                    </a:cubicBezTo>
                    <a:cubicBezTo>
                      <a:pt x="1013" y="472"/>
                      <a:pt x="1128" y="369"/>
                      <a:pt x="1244" y="359"/>
                    </a:cubicBezTo>
                    <a:cubicBezTo>
                      <a:pt x="1266" y="359"/>
                      <a:pt x="1278" y="299"/>
                      <a:pt x="1303" y="254"/>
                    </a:cubicBezTo>
                    <a:cubicBezTo>
                      <a:pt x="1265" y="92"/>
                      <a:pt x="1231" y="51"/>
                      <a:pt x="1196" y="51"/>
                    </a:cubicBezTo>
                    <a:cubicBezTo>
                      <a:pt x="1176" y="51"/>
                      <a:pt x="1157" y="63"/>
                      <a:pt x="1136" y="75"/>
                    </a:cubicBezTo>
                    <a:cubicBezTo>
                      <a:pt x="1117" y="94"/>
                      <a:pt x="1099" y="129"/>
                      <a:pt x="1085" y="129"/>
                    </a:cubicBezTo>
                    <a:cubicBezTo>
                      <a:pt x="1082" y="129"/>
                      <a:pt x="1079" y="127"/>
                      <a:pt x="1076" y="123"/>
                    </a:cubicBezTo>
                    <a:cubicBezTo>
                      <a:pt x="1045" y="87"/>
                      <a:pt x="1016" y="80"/>
                      <a:pt x="988" y="80"/>
                    </a:cubicBezTo>
                    <a:cubicBezTo>
                      <a:pt x="973" y="80"/>
                      <a:pt x="957" y="82"/>
                      <a:pt x="942" y="82"/>
                    </a:cubicBezTo>
                    <a:cubicBezTo>
                      <a:pt x="921" y="82"/>
                      <a:pt x="900" y="79"/>
                      <a:pt x="878" y="64"/>
                    </a:cubicBezTo>
                    <a:cubicBezTo>
                      <a:pt x="823" y="26"/>
                      <a:pt x="767" y="16"/>
                      <a:pt x="711" y="16"/>
                    </a:cubicBezTo>
                    <a:cubicBezTo>
                      <a:pt x="649" y="16"/>
                      <a:pt x="587" y="28"/>
                      <a:pt x="526" y="28"/>
                    </a:cubicBezTo>
                    <a:cubicBezTo>
                      <a:pt x="485" y="28"/>
                      <a:pt x="444" y="23"/>
                      <a:pt x="404" y="4"/>
                    </a:cubicBezTo>
                    <a:cubicBezTo>
                      <a:pt x="401" y="2"/>
                      <a:pt x="399" y="1"/>
                      <a:pt x="395" y="1"/>
                    </a:cubicBezTo>
                    <a:cubicBezTo>
                      <a:pt x="383" y="1"/>
                      <a:pt x="365" y="15"/>
                      <a:pt x="355" y="15"/>
                    </a:cubicBezTo>
                    <a:cubicBezTo>
                      <a:pt x="344" y="19"/>
                      <a:pt x="331" y="20"/>
                      <a:pt x="318" y="20"/>
                    </a:cubicBezTo>
                    <a:cubicBezTo>
                      <a:pt x="291" y="20"/>
                      <a:pt x="262" y="15"/>
                      <a:pt x="239" y="15"/>
                    </a:cubicBezTo>
                    <a:lnTo>
                      <a:pt x="168" y="15"/>
                    </a:lnTo>
                    <a:cubicBezTo>
                      <a:pt x="155" y="10"/>
                      <a:pt x="140" y="10"/>
                      <a:pt x="126" y="10"/>
                    </a:cubicBezTo>
                    <a:cubicBezTo>
                      <a:pt x="111" y="10"/>
                      <a:pt x="96" y="10"/>
                      <a:pt x="83" y="4"/>
                    </a:cubicBezTo>
                    <a:cubicBezTo>
                      <a:pt x="73" y="2"/>
                      <a:pt x="65" y="0"/>
                      <a:pt x="5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3389916" y="1734008"/>
                <a:ext cx="21031" cy="23324"/>
              </a:xfrm>
              <a:custGeom>
                <a:avLst/>
                <a:gdLst/>
                <a:ahLst/>
                <a:cxnLst/>
                <a:rect l="l" t="t" r="r" b="b"/>
                <a:pathLst>
                  <a:path w="321" h="356" extrusionOk="0">
                    <a:moveTo>
                      <a:pt x="60" y="1"/>
                    </a:moveTo>
                    <a:cubicBezTo>
                      <a:pt x="48" y="1"/>
                      <a:pt x="37" y="15"/>
                      <a:pt x="12" y="49"/>
                    </a:cubicBezTo>
                    <a:cubicBezTo>
                      <a:pt x="12" y="86"/>
                      <a:pt x="0" y="157"/>
                      <a:pt x="0" y="202"/>
                    </a:cubicBezTo>
                    <a:cubicBezTo>
                      <a:pt x="0" y="251"/>
                      <a:pt x="12" y="299"/>
                      <a:pt x="23" y="333"/>
                    </a:cubicBezTo>
                    <a:cubicBezTo>
                      <a:pt x="23" y="344"/>
                      <a:pt x="37" y="344"/>
                      <a:pt x="37" y="344"/>
                    </a:cubicBezTo>
                    <a:cubicBezTo>
                      <a:pt x="108" y="356"/>
                      <a:pt x="179" y="356"/>
                      <a:pt x="250" y="356"/>
                    </a:cubicBezTo>
                    <a:cubicBezTo>
                      <a:pt x="273" y="356"/>
                      <a:pt x="295" y="299"/>
                      <a:pt x="321" y="180"/>
                    </a:cubicBezTo>
                    <a:cubicBezTo>
                      <a:pt x="295" y="38"/>
                      <a:pt x="273" y="1"/>
                      <a:pt x="23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3410030" y="1734926"/>
                <a:ext cx="6945" cy="22079"/>
              </a:xfrm>
              <a:custGeom>
                <a:avLst/>
                <a:gdLst/>
                <a:ahLst/>
                <a:cxnLst/>
                <a:rect l="l" t="t" r="r" b="b"/>
                <a:pathLst>
                  <a:path w="106" h="337" extrusionOk="0">
                    <a:moveTo>
                      <a:pt x="46" y="1"/>
                    </a:moveTo>
                    <a:cubicBezTo>
                      <a:pt x="23" y="1"/>
                      <a:pt x="1" y="72"/>
                      <a:pt x="12" y="166"/>
                    </a:cubicBezTo>
                    <a:cubicBezTo>
                      <a:pt x="12" y="271"/>
                      <a:pt x="23" y="319"/>
                      <a:pt x="46" y="330"/>
                    </a:cubicBezTo>
                    <a:cubicBezTo>
                      <a:pt x="51" y="335"/>
                      <a:pt x="55" y="337"/>
                      <a:pt x="59" y="337"/>
                    </a:cubicBezTo>
                    <a:cubicBezTo>
                      <a:pt x="79" y="337"/>
                      <a:pt x="96" y="285"/>
                      <a:pt x="106" y="177"/>
                    </a:cubicBezTo>
                    <a:cubicBezTo>
                      <a:pt x="72" y="35"/>
                      <a:pt x="72" y="12"/>
                      <a:pt x="4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3366722" y="1733026"/>
                <a:ext cx="49007" cy="26731"/>
              </a:xfrm>
              <a:custGeom>
                <a:avLst/>
                <a:gdLst/>
                <a:ahLst/>
                <a:cxnLst/>
                <a:rect l="l" t="t" r="r" b="b"/>
                <a:pathLst>
                  <a:path w="748" h="408" extrusionOk="0">
                    <a:moveTo>
                      <a:pt x="565" y="1"/>
                    </a:moveTo>
                    <a:cubicBezTo>
                      <a:pt x="558" y="1"/>
                      <a:pt x="552" y="2"/>
                      <a:pt x="546" y="4"/>
                    </a:cubicBezTo>
                    <a:cubicBezTo>
                      <a:pt x="486" y="16"/>
                      <a:pt x="427" y="41"/>
                      <a:pt x="367" y="53"/>
                    </a:cubicBezTo>
                    <a:cubicBezTo>
                      <a:pt x="285" y="53"/>
                      <a:pt x="191" y="41"/>
                      <a:pt x="109" y="41"/>
                    </a:cubicBezTo>
                    <a:cubicBezTo>
                      <a:pt x="72" y="41"/>
                      <a:pt x="38" y="64"/>
                      <a:pt x="1" y="183"/>
                    </a:cubicBezTo>
                    <a:cubicBezTo>
                      <a:pt x="11" y="317"/>
                      <a:pt x="31" y="325"/>
                      <a:pt x="52" y="325"/>
                    </a:cubicBezTo>
                    <a:cubicBezTo>
                      <a:pt x="55" y="325"/>
                      <a:pt x="58" y="325"/>
                      <a:pt x="61" y="325"/>
                    </a:cubicBezTo>
                    <a:cubicBezTo>
                      <a:pt x="109" y="336"/>
                      <a:pt x="143" y="336"/>
                      <a:pt x="191" y="336"/>
                    </a:cubicBezTo>
                    <a:cubicBezTo>
                      <a:pt x="356" y="359"/>
                      <a:pt x="520" y="396"/>
                      <a:pt x="688" y="407"/>
                    </a:cubicBezTo>
                    <a:cubicBezTo>
                      <a:pt x="699" y="407"/>
                      <a:pt x="722" y="371"/>
                      <a:pt x="733" y="336"/>
                    </a:cubicBezTo>
                    <a:cubicBezTo>
                      <a:pt x="733" y="300"/>
                      <a:pt x="733" y="229"/>
                      <a:pt x="747" y="146"/>
                    </a:cubicBezTo>
                    <a:cubicBezTo>
                      <a:pt x="684" y="83"/>
                      <a:pt x="620" y="1"/>
                      <a:pt x="5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3579000" y="1736039"/>
                <a:ext cx="7076" cy="17493"/>
              </a:xfrm>
              <a:custGeom>
                <a:avLst/>
                <a:gdLst/>
                <a:ahLst/>
                <a:cxnLst/>
                <a:rect l="l" t="t" r="r" b="b"/>
                <a:pathLst>
                  <a:path w="108" h="267" extrusionOk="0">
                    <a:moveTo>
                      <a:pt x="63" y="0"/>
                    </a:moveTo>
                    <a:cubicBezTo>
                      <a:pt x="49" y="0"/>
                      <a:pt x="29" y="29"/>
                      <a:pt x="0" y="78"/>
                    </a:cubicBezTo>
                    <a:cubicBezTo>
                      <a:pt x="9" y="206"/>
                      <a:pt x="22" y="266"/>
                      <a:pt x="48" y="266"/>
                    </a:cubicBezTo>
                    <a:cubicBezTo>
                      <a:pt x="63" y="266"/>
                      <a:pt x="82" y="246"/>
                      <a:pt x="108" y="208"/>
                    </a:cubicBezTo>
                    <a:cubicBezTo>
                      <a:pt x="95" y="60"/>
                      <a:pt x="84" y="0"/>
                      <a:pt x="6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3567338" y="1735646"/>
                <a:ext cx="10155" cy="18083"/>
              </a:xfrm>
              <a:custGeom>
                <a:avLst/>
                <a:gdLst/>
                <a:ahLst/>
                <a:cxnLst/>
                <a:rect l="l" t="t" r="r" b="b"/>
                <a:pathLst>
                  <a:path w="155" h="276" extrusionOk="0">
                    <a:moveTo>
                      <a:pt x="84" y="0"/>
                    </a:moveTo>
                    <a:cubicBezTo>
                      <a:pt x="75" y="0"/>
                      <a:pt x="67" y="6"/>
                      <a:pt x="60" y="13"/>
                    </a:cubicBezTo>
                    <a:cubicBezTo>
                      <a:pt x="35" y="24"/>
                      <a:pt x="24" y="84"/>
                      <a:pt x="1" y="143"/>
                    </a:cubicBezTo>
                    <a:cubicBezTo>
                      <a:pt x="31" y="237"/>
                      <a:pt x="57" y="275"/>
                      <a:pt x="82" y="275"/>
                    </a:cubicBezTo>
                    <a:cubicBezTo>
                      <a:pt x="107" y="275"/>
                      <a:pt x="130" y="237"/>
                      <a:pt x="154" y="177"/>
                    </a:cubicBezTo>
                    <a:cubicBezTo>
                      <a:pt x="130" y="35"/>
                      <a:pt x="105" y="0"/>
                      <a:pt x="8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3469716" y="1735515"/>
                <a:ext cx="31907" cy="23652"/>
              </a:xfrm>
              <a:custGeom>
                <a:avLst/>
                <a:gdLst/>
                <a:ahLst/>
                <a:cxnLst/>
                <a:rect l="l" t="t" r="r" b="b"/>
                <a:pathLst>
                  <a:path w="487" h="361" extrusionOk="0">
                    <a:moveTo>
                      <a:pt x="403" y="0"/>
                    </a:moveTo>
                    <a:cubicBezTo>
                      <a:pt x="391" y="0"/>
                      <a:pt x="378" y="8"/>
                      <a:pt x="367" y="15"/>
                    </a:cubicBezTo>
                    <a:cubicBezTo>
                      <a:pt x="327" y="24"/>
                      <a:pt x="287" y="28"/>
                      <a:pt x="247" y="28"/>
                    </a:cubicBezTo>
                    <a:cubicBezTo>
                      <a:pt x="192" y="28"/>
                      <a:pt x="137" y="21"/>
                      <a:pt x="83" y="15"/>
                    </a:cubicBezTo>
                    <a:cubicBezTo>
                      <a:pt x="60" y="15"/>
                      <a:pt x="35" y="74"/>
                      <a:pt x="1" y="97"/>
                    </a:cubicBezTo>
                    <a:lnTo>
                      <a:pt x="1" y="191"/>
                    </a:lnTo>
                    <a:cubicBezTo>
                      <a:pt x="12" y="228"/>
                      <a:pt x="23" y="276"/>
                      <a:pt x="35" y="276"/>
                    </a:cubicBezTo>
                    <a:cubicBezTo>
                      <a:pt x="154" y="310"/>
                      <a:pt x="262" y="347"/>
                      <a:pt x="367" y="358"/>
                    </a:cubicBezTo>
                    <a:cubicBezTo>
                      <a:pt x="374" y="360"/>
                      <a:pt x="380" y="361"/>
                      <a:pt x="386" y="361"/>
                    </a:cubicBezTo>
                    <a:cubicBezTo>
                      <a:pt x="425" y="361"/>
                      <a:pt x="454" y="325"/>
                      <a:pt x="486" y="191"/>
                    </a:cubicBezTo>
                    <a:cubicBezTo>
                      <a:pt x="461" y="36"/>
                      <a:pt x="431" y="0"/>
                      <a:pt x="40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3554103" y="1733288"/>
                <a:ext cx="10090" cy="23259"/>
              </a:xfrm>
              <a:custGeom>
                <a:avLst/>
                <a:gdLst/>
                <a:ahLst/>
                <a:cxnLst/>
                <a:rect l="l" t="t" r="r" b="b"/>
                <a:pathLst>
                  <a:path w="154" h="355" extrusionOk="0">
                    <a:moveTo>
                      <a:pt x="48" y="20"/>
                    </a:moveTo>
                    <a:cubicBezTo>
                      <a:pt x="27" y="20"/>
                      <a:pt x="10" y="76"/>
                      <a:pt x="0" y="213"/>
                    </a:cubicBezTo>
                    <a:cubicBezTo>
                      <a:pt x="30" y="307"/>
                      <a:pt x="50" y="355"/>
                      <a:pt x="72" y="355"/>
                    </a:cubicBezTo>
                    <a:cubicBezTo>
                      <a:pt x="94" y="355"/>
                      <a:pt x="118" y="304"/>
                      <a:pt x="154" y="202"/>
                    </a:cubicBezTo>
                    <a:cubicBezTo>
                      <a:pt x="131" y="0"/>
                      <a:pt x="94" y="60"/>
                      <a:pt x="60" y="26"/>
                    </a:cubicBezTo>
                    <a:cubicBezTo>
                      <a:pt x="56" y="22"/>
                      <a:pt x="52" y="20"/>
                      <a:pt x="48" y="2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3539427" y="1734926"/>
                <a:ext cx="64404" cy="26600"/>
              </a:xfrm>
              <a:custGeom>
                <a:avLst/>
                <a:gdLst/>
                <a:ahLst/>
                <a:cxnLst/>
                <a:rect l="l" t="t" r="r" b="b"/>
                <a:pathLst>
                  <a:path w="983" h="406" extrusionOk="0">
                    <a:moveTo>
                      <a:pt x="49" y="1"/>
                    </a:moveTo>
                    <a:cubicBezTo>
                      <a:pt x="23" y="1"/>
                      <a:pt x="1" y="1"/>
                      <a:pt x="1" y="166"/>
                    </a:cubicBezTo>
                    <a:cubicBezTo>
                      <a:pt x="23" y="285"/>
                      <a:pt x="72" y="285"/>
                      <a:pt x="106" y="296"/>
                    </a:cubicBezTo>
                    <a:cubicBezTo>
                      <a:pt x="247" y="330"/>
                      <a:pt x="404" y="367"/>
                      <a:pt x="557" y="390"/>
                    </a:cubicBezTo>
                    <a:cubicBezTo>
                      <a:pt x="591" y="390"/>
                      <a:pt x="625" y="406"/>
                      <a:pt x="658" y="406"/>
                    </a:cubicBezTo>
                    <a:cubicBezTo>
                      <a:pt x="683" y="406"/>
                      <a:pt x="707" y="397"/>
                      <a:pt x="733" y="367"/>
                    </a:cubicBezTo>
                    <a:cubicBezTo>
                      <a:pt x="792" y="296"/>
                      <a:pt x="841" y="285"/>
                      <a:pt x="900" y="285"/>
                    </a:cubicBezTo>
                    <a:cubicBezTo>
                      <a:pt x="923" y="285"/>
                      <a:pt x="934" y="285"/>
                      <a:pt x="957" y="271"/>
                    </a:cubicBezTo>
                    <a:cubicBezTo>
                      <a:pt x="971" y="271"/>
                      <a:pt x="982" y="214"/>
                      <a:pt x="982" y="177"/>
                    </a:cubicBezTo>
                    <a:cubicBezTo>
                      <a:pt x="982" y="143"/>
                      <a:pt x="971" y="72"/>
                      <a:pt x="971" y="58"/>
                    </a:cubicBezTo>
                    <a:cubicBezTo>
                      <a:pt x="934" y="35"/>
                      <a:pt x="912" y="1"/>
                      <a:pt x="875" y="1"/>
                    </a:cubicBezTo>
                    <a:cubicBezTo>
                      <a:pt x="792" y="12"/>
                      <a:pt x="710" y="58"/>
                      <a:pt x="616" y="58"/>
                    </a:cubicBezTo>
                    <a:cubicBezTo>
                      <a:pt x="509" y="58"/>
                      <a:pt x="389" y="24"/>
                      <a:pt x="28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3400005" y="1734729"/>
                <a:ext cx="6224" cy="19983"/>
              </a:xfrm>
              <a:custGeom>
                <a:avLst/>
                <a:gdLst/>
                <a:ahLst/>
                <a:cxnLst/>
                <a:rect l="l" t="t" r="r" b="b"/>
                <a:pathLst>
                  <a:path w="95" h="305" extrusionOk="0">
                    <a:moveTo>
                      <a:pt x="59" y="1"/>
                    </a:moveTo>
                    <a:cubicBezTo>
                      <a:pt x="48" y="1"/>
                      <a:pt x="36" y="21"/>
                      <a:pt x="24" y="61"/>
                    </a:cubicBezTo>
                    <a:cubicBezTo>
                      <a:pt x="12" y="86"/>
                      <a:pt x="12" y="132"/>
                      <a:pt x="1" y="191"/>
                    </a:cubicBezTo>
                    <a:cubicBezTo>
                      <a:pt x="12" y="228"/>
                      <a:pt x="24" y="262"/>
                      <a:pt x="24" y="274"/>
                    </a:cubicBezTo>
                    <a:cubicBezTo>
                      <a:pt x="34" y="293"/>
                      <a:pt x="44" y="305"/>
                      <a:pt x="53" y="305"/>
                    </a:cubicBezTo>
                    <a:cubicBezTo>
                      <a:pt x="68" y="305"/>
                      <a:pt x="81" y="279"/>
                      <a:pt x="95" y="217"/>
                    </a:cubicBezTo>
                    <a:lnTo>
                      <a:pt x="95" y="75"/>
                    </a:lnTo>
                    <a:cubicBezTo>
                      <a:pt x="83" y="25"/>
                      <a:pt x="71" y="1"/>
                      <a:pt x="5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3649498" y="1903765"/>
                <a:ext cx="17886" cy="24045"/>
              </a:xfrm>
              <a:custGeom>
                <a:avLst/>
                <a:gdLst/>
                <a:ahLst/>
                <a:cxnLst/>
                <a:rect l="l" t="t" r="r" b="b"/>
                <a:pathLst>
                  <a:path w="273" h="367" extrusionOk="0">
                    <a:moveTo>
                      <a:pt x="1" y="1"/>
                    </a:moveTo>
                    <a:lnTo>
                      <a:pt x="1" y="333"/>
                    </a:lnTo>
                    <a:cubicBezTo>
                      <a:pt x="37" y="344"/>
                      <a:pt x="83" y="367"/>
                      <a:pt x="120" y="367"/>
                    </a:cubicBezTo>
                    <a:cubicBezTo>
                      <a:pt x="154" y="355"/>
                      <a:pt x="202" y="307"/>
                      <a:pt x="239" y="273"/>
                    </a:cubicBezTo>
                    <a:cubicBezTo>
                      <a:pt x="250" y="248"/>
                      <a:pt x="250" y="177"/>
                      <a:pt x="273" y="72"/>
                    </a:cubicBezTo>
                    <a:cubicBezTo>
                      <a:pt x="250" y="49"/>
                      <a:pt x="239" y="35"/>
                      <a:pt x="225" y="35"/>
                    </a:cubicBezTo>
                    <a:cubicBezTo>
                      <a:pt x="186" y="41"/>
                      <a:pt x="151" y="50"/>
                      <a:pt x="116" y="50"/>
                    </a:cubicBezTo>
                    <a:cubicBezTo>
                      <a:pt x="76" y="50"/>
                      <a:pt x="39" y="39"/>
                      <a:pt x="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3417826" y="1908810"/>
                <a:ext cx="7141" cy="18017"/>
              </a:xfrm>
              <a:custGeom>
                <a:avLst/>
                <a:gdLst/>
                <a:ahLst/>
                <a:cxnLst/>
                <a:rect l="l" t="t" r="r" b="b"/>
                <a:pathLst>
                  <a:path w="109" h="275" extrusionOk="0">
                    <a:moveTo>
                      <a:pt x="46" y="0"/>
                    </a:moveTo>
                    <a:cubicBezTo>
                      <a:pt x="31" y="0"/>
                      <a:pt x="19" y="66"/>
                      <a:pt x="1" y="196"/>
                    </a:cubicBezTo>
                    <a:cubicBezTo>
                      <a:pt x="19" y="249"/>
                      <a:pt x="34" y="275"/>
                      <a:pt x="50" y="275"/>
                    </a:cubicBezTo>
                    <a:cubicBezTo>
                      <a:pt x="67" y="275"/>
                      <a:pt x="84" y="249"/>
                      <a:pt x="108" y="196"/>
                    </a:cubicBezTo>
                    <a:cubicBezTo>
                      <a:pt x="79" y="66"/>
                      <a:pt x="61" y="0"/>
                      <a:pt x="4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3424706" y="1911562"/>
                <a:ext cx="3014" cy="13235"/>
              </a:xfrm>
              <a:custGeom>
                <a:avLst/>
                <a:gdLst/>
                <a:ahLst/>
                <a:cxnLst/>
                <a:rect l="l" t="t" r="r" b="b"/>
                <a:pathLst>
                  <a:path w="46" h="202" extrusionOk="0">
                    <a:moveTo>
                      <a:pt x="23" y="1"/>
                    </a:moveTo>
                    <a:cubicBezTo>
                      <a:pt x="23" y="46"/>
                      <a:pt x="12" y="95"/>
                      <a:pt x="1" y="129"/>
                    </a:cubicBezTo>
                    <a:cubicBezTo>
                      <a:pt x="11" y="152"/>
                      <a:pt x="21" y="202"/>
                      <a:pt x="23" y="202"/>
                    </a:cubicBezTo>
                    <a:cubicBezTo>
                      <a:pt x="23" y="202"/>
                      <a:pt x="23" y="201"/>
                      <a:pt x="23" y="200"/>
                    </a:cubicBezTo>
                    <a:cubicBezTo>
                      <a:pt x="35" y="188"/>
                      <a:pt x="35" y="143"/>
                      <a:pt x="46" y="106"/>
                    </a:cubicBezTo>
                    <a:cubicBezTo>
                      <a:pt x="46" y="83"/>
                      <a:pt x="35" y="46"/>
                      <a:pt x="2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3194738" y="1903765"/>
                <a:ext cx="52742" cy="24045"/>
              </a:xfrm>
              <a:custGeom>
                <a:avLst/>
                <a:gdLst/>
                <a:ahLst/>
                <a:cxnLst/>
                <a:rect l="l" t="t" r="r" b="b"/>
                <a:pathLst>
                  <a:path w="805" h="367" extrusionOk="0">
                    <a:moveTo>
                      <a:pt x="509" y="1"/>
                    </a:moveTo>
                    <a:cubicBezTo>
                      <a:pt x="439" y="39"/>
                      <a:pt x="366" y="50"/>
                      <a:pt x="294" y="50"/>
                    </a:cubicBezTo>
                    <a:cubicBezTo>
                      <a:pt x="231" y="50"/>
                      <a:pt x="168" y="41"/>
                      <a:pt x="109" y="35"/>
                    </a:cubicBezTo>
                    <a:cubicBezTo>
                      <a:pt x="83" y="35"/>
                      <a:pt x="61" y="49"/>
                      <a:pt x="1" y="72"/>
                    </a:cubicBezTo>
                    <a:cubicBezTo>
                      <a:pt x="49" y="177"/>
                      <a:pt x="61" y="248"/>
                      <a:pt x="83" y="273"/>
                    </a:cubicBezTo>
                    <a:cubicBezTo>
                      <a:pt x="154" y="307"/>
                      <a:pt x="214" y="355"/>
                      <a:pt x="285" y="367"/>
                    </a:cubicBezTo>
                    <a:cubicBezTo>
                      <a:pt x="367" y="367"/>
                      <a:pt x="449" y="344"/>
                      <a:pt x="520" y="333"/>
                    </a:cubicBezTo>
                    <a:cubicBezTo>
                      <a:pt x="569" y="344"/>
                      <a:pt x="605" y="367"/>
                      <a:pt x="651" y="367"/>
                    </a:cubicBezTo>
                    <a:cubicBezTo>
                      <a:pt x="688" y="355"/>
                      <a:pt x="722" y="307"/>
                      <a:pt x="759" y="273"/>
                    </a:cubicBezTo>
                    <a:cubicBezTo>
                      <a:pt x="770" y="248"/>
                      <a:pt x="781" y="177"/>
                      <a:pt x="804" y="72"/>
                    </a:cubicBezTo>
                    <a:cubicBezTo>
                      <a:pt x="770" y="49"/>
                      <a:pt x="759" y="35"/>
                      <a:pt x="747" y="35"/>
                    </a:cubicBezTo>
                    <a:cubicBezTo>
                      <a:pt x="714" y="41"/>
                      <a:pt x="681" y="50"/>
                      <a:pt x="648" y="50"/>
                    </a:cubicBezTo>
                    <a:cubicBezTo>
                      <a:pt x="610" y="50"/>
                      <a:pt x="572" y="39"/>
                      <a:pt x="53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3407802" y="1905207"/>
                <a:ext cx="13300" cy="22604"/>
              </a:xfrm>
              <a:custGeom>
                <a:avLst/>
                <a:gdLst/>
                <a:ahLst/>
                <a:cxnLst/>
                <a:rect l="l" t="t" r="r" b="b"/>
                <a:pathLst>
                  <a:path w="203" h="345" extrusionOk="0">
                    <a:moveTo>
                      <a:pt x="103" y="0"/>
                    </a:moveTo>
                    <a:cubicBezTo>
                      <a:pt x="101" y="0"/>
                      <a:pt x="99" y="1"/>
                      <a:pt x="97" y="1"/>
                    </a:cubicBezTo>
                    <a:cubicBezTo>
                      <a:pt x="60" y="13"/>
                      <a:pt x="12" y="38"/>
                      <a:pt x="1" y="251"/>
                    </a:cubicBezTo>
                    <a:cubicBezTo>
                      <a:pt x="19" y="322"/>
                      <a:pt x="39" y="344"/>
                      <a:pt x="60" y="344"/>
                    </a:cubicBezTo>
                    <a:cubicBezTo>
                      <a:pt x="97" y="344"/>
                      <a:pt x="136" y="273"/>
                      <a:pt x="175" y="273"/>
                    </a:cubicBezTo>
                    <a:cubicBezTo>
                      <a:pt x="184" y="273"/>
                      <a:pt x="193" y="276"/>
                      <a:pt x="202" y="285"/>
                    </a:cubicBezTo>
                    <a:cubicBezTo>
                      <a:pt x="191" y="192"/>
                      <a:pt x="191" y="109"/>
                      <a:pt x="191" y="98"/>
                    </a:cubicBezTo>
                    <a:cubicBezTo>
                      <a:pt x="157" y="54"/>
                      <a:pt x="126" y="0"/>
                      <a:pt x="10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3629253" y="1901734"/>
                <a:ext cx="200680" cy="30793"/>
              </a:xfrm>
              <a:custGeom>
                <a:avLst/>
                <a:gdLst/>
                <a:ahLst/>
                <a:cxnLst/>
                <a:rect l="l" t="t" r="r" b="b"/>
                <a:pathLst>
                  <a:path w="3063" h="470" extrusionOk="0">
                    <a:moveTo>
                      <a:pt x="415" y="1"/>
                    </a:moveTo>
                    <a:cubicBezTo>
                      <a:pt x="397" y="1"/>
                      <a:pt x="380" y="16"/>
                      <a:pt x="367" y="43"/>
                    </a:cubicBezTo>
                    <a:cubicBezTo>
                      <a:pt x="331" y="109"/>
                      <a:pt x="294" y="125"/>
                      <a:pt x="258" y="125"/>
                    </a:cubicBezTo>
                    <a:cubicBezTo>
                      <a:pt x="235" y="125"/>
                      <a:pt x="211" y="118"/>
                      <a:pt x="188" y="114"/>
                    </a:cubicBezTo>
                    <a:cubicBezTo>
                      <a:pt x="143" y="103"/>
                      <a:pt x="95" y="80"/>
                      <a:pt x="46" y="80"/>
                    </a:cubicBezTo>
                    <a:cubicBezTo>
                      <a:pt x="35" y="80"/>
                      <a:pt x="24" y="114"/>
                      <a:pt x="1" y="151"/>
                    </a:cubicBezTo>
                    <a:cubicBezTo>
                      <a:pt x="24" y="233"/>
                      <a:pt x="35" y="316"/>
                      <a:pt x="46" y="327"/>
                    </a:cubicBezTo>
                    <a:cubicBezTo>
                      <a:pt x="116" y="358"/>
                      <a:pt x="195" y="403"/>
                      <a:pt x="267" y="403"/>
                    </a:cubicBezTo>
                    <a:cubicBezTo>
                      <a:pt x="281" y="403"/>
                      <a:pt x="294" y="401"/>
                      <a:pt x="307" y="398"/>
                    </a:cubicBezTo>
                    <a:cubicBezTo>
                      <a:pt x="344" y="384"/>
                      <a:pt x="384" y="361"/>
                      <a:pt x="424" y="361"/>
                    </a:cubicBezTo>
                    <a:cubicBezTo>
                      <a:pt x="449" y="361"/>
                      <a:pt x="474" y="370"/>
                      <a:pt x="498" y="398"/>
                    </a:cubicBezTo>
                    <a:cubicBezTo>
                      <a:pt x="507" y="407"/>
                      <a:pt x="515" y="411"/>
                      <a:pt x="522" y="411"/>
                    </a:cubicBezTo>
                    <a:cubicBezTo>
                      <a:pt x="532" y="411"/>
                      <a:pt x="541" y="404"/>
                      <a:pt x="554" y="398"/>
                    </a:cubicBezTo>
                    <a:cubicBezTo>
                      <a:pt x="580" y="368"/>
                      <a:pt x="608" y="357"/>
                      <a:pt x="636" y="357"/>
                    </a:cubicBezTo>
                    <a:cubicBezTo>
                      <a:pt x="685" y="357"/>
                      <a:pt x="736" y="392"/>
                      <a:pt x="781" y="421"/>
                    </a:cubicBezTo>
                    <a:cubicBezTo>
                      <a:pt x="827" y="455"/>
                      <a:pt x="873" y="465"/>
                      <a:pt x="920" y="465"/>
                    </a:cubicBezTo>
                    <a:cubicBezTo>
                      <a:pt x="981" y="465"/>
                      <a:pt x="1043" y="449"/>
                      <a:pt x="1107" y="449"/>
                    </a:cubicBezTo>
                    <a:cubicBezTo>
                      <a:pt x="1132" y="449"/>
                      <a:pt x="1156" y="451"/>
                      <a:pt x="1181" y="457"/>
                    </a:cubicBezTo>
                    <a:lnTo>
                      <a:pt x="1193" y="446"/>
                    </a:lnTo>
                    <a:cubicBezTo>
                      <a:pt x="1226" y="405"/>
                      <a:pt x="1260" y="392"/>
                      <a:pt x="1293" y="392"/>
                    </a:cubicBezTo>
                    <a:cubicBezTo>
                      <a:pt x="1307" y="392"/>
                      <a:pt x="1321" y="394"/>
                      <a:pt x="1335" y="398"/>
                    </a:cubicBezTo>
                    <a:cubicBezTo>
                      <a:pt x="1373" y="408"/>
                      <a:pt x="1411" y="414"/>
                      <a:pt x="1448" y="414"/>
                    </a:cubicBezTo>
                    <a:cubicBezTo>
                      <a:pt x="1494" y="414"/>
                      <a:pt x="1539" y="405"/>
                      <a:pt x="1584" y="386"/>
                    </a:cubicBezTo>
                    <a:cubicBezTo>
                      <a:pt x="1623" y="377"/>
                      <a:pt x="1664" y="372"/>
                      <a:pt x="1706" y="372"/>
                    </a:cubicBezTo>
                    <a:cubicBezTo>
                      <a:pt x="1765" y="372"/>
                      <a:pt x="1825" y="383"/>
                      <a:pt x="1880" y="409"/>
                    </a:cubicBezTo>
                    <a:cubicBezTo>
                      <a:pt x="1933" y="437"/>
                      <a:pt x="1980" y="469"/>
                      <a:pt x="2030" y="469"/>
                    </a:cubicBezTo>
                    <a:cubicBezTo>
                      <a:pt x="2046" y="469"/>
                      <a:pt x="2063" y="466"/>
                      <a:pt x="2081" y="457"/>
                    </a:cubicBezTo>
                    <a:cubicBezTo>
                      <a:pt x="2145" y="419"/>
                      <a:pt x="2210" y="416"/>
                      <a:pt x="2277" y="416"/>
                    </a:cubicBezTo>
                    <a:cubicBezTo>
                      <a:pt x="2288" y="416"/>
                      <a:pt x="2299" y="416"/>
                      <a:pt x="2310" y="416"/>
                    </a:cubicBezTo>
                    <a:cubicBezTo>
                      <a:pt x="2394" y="416"/>
                      <a:pt x="2480" y="412"/>
                      <a:pt x="2566" y="338"/>
                    </a:cubicBezTo>
                    <a:cubicBezTo>
                      <a:pt x="2568" y="336"/>
                      <a:pt x="2571" y="335"/>
                      <a:pt x="2574" y="335"/>
                    </a:cubicBezTo>
                    <a:cubicBezTo>
                      <a:pt x="2586" y="335"/>
                      <a:pt x="2603" y="352"/>
                      <a:pt x="2612" y="364"/>
                    </a:cubicBezTo>
                    <a:cubicBezTo>
                      <a:pt x="2621" y="364"/>
                      <a:pt x="2634" y="369"/>
                      <a:pt x="2646" y="369"/>
                    </a:cubicBezTo>
                    <a:cubicBezTo>
                      <a:pt x="2651" y="369"/>
                      <a:pt x="2656" y="368"/>
                      <a:pt x="2660" y="364"/>
                    </a:cubicBezTo>
                    <a:cubicBezTo>
                      <a:pt x="2691" y="337"/>
                      <a:pt x="2725" y="327"/>
                      <a:pt x="2759" y="327"/>
                    </a:cubicBezTo>
                    <a:cubicBezTo>
                      <a:pt x="2802" y="327"/>
                      <a:pt x="2845" y="343"/>
                      <a:pt x="2884" y="364"/>
                    </a:cubicBezTo>
                    <a:cubicBezTo>
                      <a:pt x="2932" y="386"/>
                      <a:pt x="2981" y="386"/>
                      <a:pt x="3026" y="386"/>
                    </a:cubicBezTo>
                    <a:cubicBezTo>
                      <a:pt x="3052" y="386"/>
                      <a:pt x="3063" y="364"/>
                      <a:pt x="3063" y="222"/>
                    </a:cubicBezTo>
                    <a:cubicBezTo>
                      <a:pt x="3052" y="208"/>
                      <a:pt x="3037" y="174"/>
                      <a:pt x="3015" y="174"/>
                    </a:cubicBezTo>
                    <a:cubicBezTo>
                      <a:pt x="2899" y="88"/>
                      <a:pt x="2778" y="54"/>
                      <a:pt x="2658" y="54"/>
                    </a:cubicBezTo>
                    <a:cubicBezTo>
                      <a:pt x="2595" y="54"/>
                      <a:pt x="2532" y="63"/>
                      <a:pt x="2470" y="80"/>
                    </a:cubicBezTo>
                    <a:cubicBezTo>
                      <a:pt x="2390" y="105"/>
                      <a:pt x="2312" y="115"/>
                      <a:pt x="2235" y="115"/>
                    </a:cubicBezTo>
                    <a:cubicBezTo>
                      <a:pt x="2093" y="115"/>
                      <a:pt x="1953" y="82"/>
                      <a:pt x="1809" y="43"/>
                    </a:cubicBezTo>
                    <a:cubicBezTo>
                      <a:pt x="1767" y="30"/>
                      <a:pt x="1725" y="24"/>
                      <a:pt x="1682" y="24"/>
                    </a:cubicBezTo>
                    <a:cubicBezTo>
                      <a:pt x="1651" y="24"/>
                      <a:pt x="1619" y="27"/>
                      <a:pt x="1584" y="32"/>
                    </a:cubicBezTo>
                    <a:cubicBezTo>
                      <a:pt x="1454" y="43"/>
                      <a:pt x="1323" y="80"/>
                      <a:pt x="1193" y="103"/>
                    </a:cubicBezTo>
                    <a:cubicBezTo>
                      <a:pt x="1154" y="106"/>
                      <a:pt x="1116" y="108"/>
                      <a:pt x="1079" y="108"/>
                    </a:cubicBezTo>
                    <a:cubicBezTo>
                      <a:pt x="1004" y="108"/>
                      <a:pt x="930" y="103"/>
                      <a:pt x="852" y="103"/>
                    </a:cubicBezTo>
                    <a:lnTo>
                      <a:pt x="580" y="103"/>
                    </a:lnTo>
                    <a:cubicBezTo>
                      <a:pt x="572" y="103"/>
                      <a:pt x="563" y="103"/>
                      <a:pt x="555" y="103"/>
                    </a:cubicBezTo>
                    <a:cubicBezTo>
                      <a:pt x="524" y="103"/>
                      <a:pt x="490" y="96"/>
                      <a:pt x="461" y="32"/>
                    </a:cubicBezTo>
                    <a:cubicBezTo>
                      <a:pt x="446" y="10"/>
                      <a:pt x="430" y="1"/>
                      <a:pt x="41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3224811" y="1903765"/>
                <a:ext cx="26993" cy="26535"/>
              </a:xfrm>
              <a:custGeom>
                <a:avLst/>
                <a:gdLst/>
                <a:ahLst/>
                <a:cxnLst/>
                <a:rect l="l" t="t" r="r" b="b"/>
                <a:pathLst>
                  <a:path w="412" h="405" extrusionOk="0">
                    <a:moveTo>
                      <a:pt x="83" y="1"/>
                    </a:moveTo>
                    <a:cubicBezTo>
                      <a:pt x="34" y="1"/>
                      <a:pt x="0" y="60"/>
                      <a:pt x="0" y="248"/>
                    </a:cubicBezTo>
                    <a:cubicBezTo>
                      <a:pt x="53" y="336"/>
                      <a:pt x="170" y="405"/>
                      <a:pt x="266" y="405"/>
                    </a:cubicBezTo>
                    <a:cubicBezTo>
                      <a:pt x="299" y="405"/>
                      <a:pt x="330" y="396"/>
                      <a:pt x="355" y="378"/>
                    </a:cubicBezTo>
                    <a:cubicBezTo>
                      <a:pt x="378" y="367"/>
                      <a:pt x="389" y="307"/>
                      <a:pt x="412" y="285"/>
                    </a:cubicBezTo>
                    <a:cubicBezTo>
                      <a:pt x="400" y="120"/>
                      <a:pt x="378" y="49"/>
                      <a:pt x="341" y="35"/>
                    </a:cubicBezTo>
                    <a:cubicBezTo>
                      <a:pt x="258" y="23"/>
                      <a:pt x="165" y="1"/>
                      <a:pt x="8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3392143" y="1901341"/>
                <a:ext cx="162745" cy="30597"/>
              </a:xfrm>
              <a:custGeom>
                <a:avLst/>
                <a:gdLst/>
                <a:ahLst/>
                <a:cxnLst/>
                <a:rect l="l" t="t" r="r" b="b"/>
                <a:pathLst>
                  <a:path w="2484" h="467" extrusionOk="0">
                    <a:moveTo>
                      <a:pt x="2058" y="1"/>
                    </a:moveTo>
                    <a:lnTo>
                      <a:pt x="2058" y="15"/>
                    </a:lnTo>
                    <a:cubicBezTo>
                      <a:pt x="2029" y="48"/>
                      <a:pt x="2005" y="67"/>
                      <a:pt x="1983" y="67"/>
                    </a:cubicBezTo>
                    <a:cubicBezTo>
                      <a:pt x="1967" y="67"/>
                      <a:pt x="1952" y="58"/>
                      <a:pt x="1938" y="38"/>
                    </a:cubicBezTo>
                    <a:cubicBezTo>
                      <a:pt x="1934" y="33"/>
                      <a:pt x="1930" y="31"/>
                      <a:pt x="1926" y="31"/>
                    </a:cubicBezTo>
                    <a:cubicBezTo>
                      <a:pt x="1910" y="31"/>
                      <a:pt x="1897" y="60"/>
                      <a:pt x="1879" y="60"/>
                    </a:cubicBezTo>
                    <a:cubicBezTo>
                      <a:pt x="1837" y="89"/>
                      <a:pt x="1795" y="112"/>
                      <a:pt x="1753" y="112"/>
                    </a:cubicBezTo>
                    <a:cubicBezTo>
                      <a:pt x="1724" y="112"/>
                      <a:pt x="1695" y="101"/>
                      <a:pt x="1666" y="72"/>
                    </a:cubicBezTo>
                    <a:cubicBezTo>
                      <a:pt x="1629" y="44"/>
                      <a:pt x="1592" y="23"/>
                      <a:pt x="1556" y="23"/>
                    </a:cubicBezTo>
                    <a:cubicBezTo>
                      <a:pt x="1534" y="23"/>
                      <a:pt x="1512" y="31"/>
                      <a:pt x="1490" y="49"/>
                    </a:cubicBezTo>
                    <a:cubicBezTo>
                      <a:pt x="1454" y="70"/>
                      <a:pt x="1420" y="75"/>
                      <a:pt x="1388" y="75"/>
                    </a:cubicBezTo>
                    <a:cubicBezTo>
                      <a:pt x="1356" y="75"/>
                      <a:pt x="1325" y="70"/>
                      <a:pt x="1295" y="70"/>
                    </a:cubicBezTo>
                    <a:cubicBezTo>
                      <a:pt x="1284" y="70"/>
                      <a:pt x="1273" y="70"/>
                      <a:pt x="1263" y="72"/>
                    </a:cubicBezTo>
                    <a:cubicBezTo>
                      <a:pt x="1246" y="77"/>
                      <a:pt x="1226" y="81"/>
                      <a:pt x="1206" y="81"/>
                    </a:cubicBezTo>
                    <a:cubicBezTo>
                      <a:pt x="1174" y="81"/>
                      <a:pt x="1140" y="72"/>
                      <a:pt x="1110" y="49"/>
                    </a:cubicBezTo>
                    <a:cubicBezTo>
                      <a:pt x="1084" y="33"/>
                      <a:pt x="1059" y="28"/>
                      <a:pt x="1035" y="28"/>
                    </a:cubicBezTo>
                    <a:cubicBezTo>
                      <a:pt x="964" y="28"/>
                      <a:pt x="897" y="79"/>
                      <a:pt x="824" y="79"/>
                    </a:cubicBezTo>
                    <a:cubicBezTo>
                      <a:pt x="810" y="79"/>
                      <a:pt x="795" y="77"/>
                      <a:pt x="781" y="72"/>
                    </a:cubicBezTo>
                    <a:cubicBezTo>
                      <a:pt x="759" y="124"/>
                      <a:pt x="738" y="140"/>
                      <a:pt x="717" y="140"/>
                    </a:cubicBezTo>
                    <a:cubicBezTo>
                      <a:pt x="690" y="140"/>
                      <a:pt x="664" y="115"/>
                      <a:pt x="639" y="109"/>
                    </a:cubicBezTo>
                    <a:cubicBezTo>
                      <a:pt x="613" y="109"/>
                      <a:pt x="590" y="131"/>
                      <a:pt x="554" y="131"/>
                    </a:cubicBezTo>
                    <a:cubicBezTo>
                      <a:pt x="538" y="131"/>
                      <a:pt x="523" y="136"/>
                      <a:pt x="504" y="136"/>
                    </a:cubicBezTo>
                    <a:cubicBezTo>
                      <a:pt x="494" y="136"/>
                      <a:pt x="484" y="135"/>
                      <a:pt x="471" y="131"/>
                    </a:cubicBezTo>
                    <a:cubicBezTo>
                      <a:pt x="403" y="117"/>
                      <a:pt x="333" y="81"/>
                      <a:pt x="261" y="81"/>
                    </a:cubicBezTo>
                    <a:cubicBezTo>
                      <a:pt x="222" y="81"/>
                      <a:pt x="183" y="91"/>
                      <a:pt x="142" y="120"/>
                    </a:cubicBezTo>
                    <a:cubicBezTo>
                      <a:pt x="140" y="121"/>
                      <a:pt x="138" y="122"/>
                      <a:pt x="135" y="122"/>
                    </a:cubicBezTo>
                    <a:cubicBezTo>
                      <a:pt x="111" y="122"/>
                      <a:pt x="79" y="72"/>
                      <a:pt x="46" y="72"/>
                    </a:cubicBezTo>
                    <a:cubicBezTo>
                      <a:pt x="44" y="71"/>
                      <a:pt x="42" y="70"/>
                      <a:pt x="40" y="70"/>
                    </a:cubicBezTo>
                    <a:cubicBezTo>
                      <a:pt x="21" y="70"/>
                      <a:pt x="11" y="134"/>
                      <a:pt x="0" y="299"/>
                    </a:cubicBezTo>
                    <a:cubicBezTo>
                      <a:pt x="23" y="322"/>
                      <a:pt x="46" y="356"/>
                      <a:pt x="57" y="370"/>
                    </a:cubicBezTo>
                    <a:cubicBezTo>
                      <a:pt x="99" y="388"/>
                      <a:pt x="141" y="393"/>
                      <a:pt x="183" y="393"/>
                    </a:cubicBezTo>
                    <a:cubicBezTo>
                      <a:pt x="234" y="393"/>
                      <a:pt x="285" y="386"/>
                      <a:pt x="335" y="386"/>
                    </a:cubicBezTo>
                    <a:cubicBezTo>
                      <a:pt x="373" y="386"/>
                      <a:pt x="411" y="390"/>
                      <a:pt x="449" y="404"/>
                    </a:cubicBezTo>
                    <a:cubicBezTo>
                      <a:pt x="496" y="422"/>
                      <a:pt x="544" y="428"/>
                      <a:pt x="592" y="428"/>
                    </a:cubicBezTo>
                    <a:cubicBezTo>
                      <a:pt x="675" y="428"/>
                      <a:pt x="758" y="411"/>
                      <a:pt x="841" y="411"/>
                    </a:cubicBezTo>
                    <a:cubicBezTo>
                      <a:pt x="863" y="411"/>
                      <a:pt x="886" y="412"/>
                      <a:pt x="908" y="415"/>
                    </a:cubicBezTo>
                    <a:cubicBezTo>
                      <a:pt x="917" y="416"/>
                      <a:pt x="926" y="416"/>
                      <a:pt x="935" y="416"/>
                    </a:cubicBezTo>
                    <a:cubicBezTo>
                      <a:pt x="1007" y="416"/>
                      <a:pt x="1079" y="393"/>
                      <a:pt x="1148" y="393"/>
                    </a:cubicBezTo>
                    <a:cubicBezTo>
                      <a:pt x="1196" y="393"/>
                      <a:pt x="1243" y="404"/>
                      <a:pt x="1289" y="441"/>
                    </a:cubicBezTo>
                    <a:cubicBezTo>
                      <a:pt x="1304" y="448"/>
                      <a:pt x="1319" y="451"/>
                      <a:pt x="1334" y="451"/>
                    </a:cubicBezTo>
                    <a:cubicBezTo>
                      <a:pt x="1365" y="451"/>
                      <a:pt x="1394" y="441"/>
                      <a:pt x="1419" y="441"/>
                    </a:cubicBezTo>
                    <a:cubicBezTo>
                      <a:pt x="1453" y="441"/>
                      <a:pt x="1476" y="452"/>
                      <a:pt x="1513" y="452"/>
                    </a:cubicBezTo>
                    <a:cubicBezTo>
                      <a:pt x="1553" y="461"/>
                      <a:pt x="1592" y="466"/>
                      <a:pt x="1631" y="466"/>
                    </a:cubicBezTo>
                    <a:cubicBezTo>
                      <a:pt x="1694" y="466"/>
                      <a:pt x="1759" y="452"/>
                      <a:pt x="1831" y="415"/>
                    </a:cubicBezTo>
                    <a:cubicBezTo>
                      <a:pt x="1858" y="399"/>
                      <a:pt x="1891" y="388"/>
                      <a:pt x="1924" y="388"/>
                    </a:cubicBezTo>
                    <a:cubicBezTo>
                      <a:pt x="1937" y="388"/>
                      <a:pt x="1949" y="389"/>
                      <a:pt x="1961" y="392"/>
                    </a:cubicBezTo>
                    <a:cubicBezTo>
                      <a:pt x="2014" y="401"/>
                      <a:pt x="2074" y="443"/>
                      <a:pt x="2137" y="443"/>
                    </a:cubicBezTo>
                    <a:cubicBezTo>
                      <a:pt x="2157" y="443"/>
                      <a:pt x="2178" y="439"/>
                      <a:pt x="2199" y="427"/>
                    </a:cubicBezTo>
                    <a:cubicBezTo>
                      <a:pt x="2234" y="404"/>
                      <a:pt x="2282" y="415"/>
                      <a:pt x="2316" y="344"/>
                    </a:cubicBezTo>
                    <a:cubicBezTo>
                      <a:pt x="2323" y="328"/>
                      <a:pt x="2330" y="322"/>
                      <a:pt x="2338" y="322"/>
                    </a:cubicBezTo>
                    <a:cubicBezTo>
                      <a:pt x="2365" y="322"/>
                      <a:pt x="2395" y="401"/>
                      <a:pt x="2421" y="401"/>
                    </a:cubicBezTo>
                    <a:cubicBezTo>
                      <a:pt x="2426" y="401"/>
                      <a:pt x="2431" y="398"/>
                      <a:pt x="2435" y="392"/>
                    </a:cubicBezTo>
                    <a:cubicBezTo>
                      <a:pt x="2469" y="370"/>
                      <a:pt x="2483" y="344"/>
                      <a:pt x="2483" y="228"/>
                    </a:cubicBezTo>
                    <a:cubicBezTo>
                      <a:pt x="2483" y="120"/>
                      <a:pt x="2469" y="38"/>
                      <a:pt x="2435" y="38"/>
                    </a:cubicBezTo>
                    <a:cubicBezTo>
                      <a:pt x="2424" y="49"/>
                      <a:pt x="2412" y="72"/>
                      <a:pt x="2387" y="97"/>
                    </a:cubicBezTo>
                    <a:cubicBezTo>
                      <a:pt x="2375" y="120"/>
                      <a:pt x="2364" y="168"/>
                      <a:pt x="2353" y="180"/>
                    </a:cubicBezTo>
                    <a:cubicBezTo>
                      <a:pt x="2320" y="127"/>
                      <a:pt x="2290" y="20"/>
                      <a:pt x="2258" y="20"/>
                    </a:cubicBezTo>
                    <a:cubicBezTo>
                      <a:pt x="2254" y="20"/>
                      <a:pt x="2249" y="22"/>
                      <a:pt x="2245" y="26"/>
                    </a:cubicBezTo>
                    <a:cubicBezTo>
                      <a:pt x="2215" y="56"/>
                      <a:pt x="2187" y="76"/>
                      <a:pt x="2156" y="76"/>
                    </a:cubicBezTo>
                    <a:cubicBezTo>
                      <a:pt x="2126" y="76"/>
                      <a:pt x="2093" y="55"/>
                      <a:pt x="205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3462837" y="893807"/>
                <a:ext cx="7862" cy="18476"/>
              </a:xfrm>
              <a:custGeom>
                <a:avLst/>
                <a:gdLst/>
                <a:ahLst/>
                <a:cxnLst/>
                <a:rect l="l" t="t" r="r" b="b"/>
                <a:pathLst>
                  <a:path w="120" h="282" extrusionOk="0">
                    <a:moveTo>
                      <a:pt x="59" y="1"/>
                    </a:moveTo>
                    <a:cubicBezTo>
                      <a:pt x="49" y="1"/>
                      <a:pt x="38" y="15"/>
                      <a:pt x="26" y="43"/>
                    </a:cubicBezTo>
                    <a:cubicBezTo>
                      <a:pt x="15" y="69"/>
                      <a:pt x="15" y="151"/>
                      <a:pt x="1" y="281"/>
                    </a:cubicBezTo>
                    <a:cubicBezTo>
                      <a:pt x="12" y="268"/>
                      <a:pt x="22" y="264"/>
                      <a:pt x="32" y="264"/>
                    </a:cubicBezTo>
                    <a:cubicBezTo>
                      <a:pt x="45" y="264"/>
                      <a:pt x="57" y="271"/>
                      <a:pt x="68" y="271"/>
                    </a:cubicBezTo>
                    <a:cubicBezTo>
                      <a:pt x="87" y="271"/>
                      <a:pt x="104" y="254"/>
                      <a:pt x="120" y="162"/>
                    </a:cubicBezTo>
                    <a:cubicBezTo>
                      <a:pt x="98" y="54"/>
                      <a:pt x="79" y="1"/>
                      <a:pt x="5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3649498" y="886731"/>
                <a:ext cx="183056" cy="34200"/>
              </a:xfrm>
              <a:custGeom>
                <a:avLst/>
                <a:gdLst/>
                <a:ahLst/>
                <a:cxnLst/>
                <a:rect l="l" t="t" r="r" b="b"/>
                <a:pathLst>
                  <a:path w="2794" h="522" extrusionOk="0">
                    <a:moveTo>
                      <a:pt x="551" y="1"/>
                    </a:moveTo>
                    <a:cubicBezTo>
                      <a:pt x="545" y="1"/>
                      <a:pt x="540" y="4"/>
                      <a:pt x="534" y="9"/>
                    </a:cubicBezTo>
                    <a:cubicBezTo>
                      <a:pt x="474" y="35"/>
                      <a:pt x="426" y="69"/>
                      <a:pt x="367" y="80"/>
                    </a:cubicBezTo>
                    <a:cubicBezTo>
                      <a:pt x="296" y="106"/>
                      <a:pt x="225" y="117"/>
                      <a:pt x="154" y="117"/>
                    </a:cubicBezTo>
                    <a:cubicBezTo>
                      <a:pt x="97" y="117"/>
                      <a:pt x="49" y="92"/>
                      <a:pt x="1" y="69"/>
                    </a:cubicBezTo>
                    <a:lnTo>
                      <a:pt x="1" y="472"/>
                    </a:lnTo>
                    <a:lnTo>
                      <a:pt x="12" y="483"/>
                    </a:lnTo>
                    <a:cubicBezTo>
                      <a:pt x="72" y="483"/>
                      <a:pt x="120" y="472"/>
                      <a:pt x="179" y="472"/>
                    </a:cubicBezTo>
                    <a:cubicBezTo>
                      <a:pt x="262" y="460"/>
                      <a:pt x="333" y="494"/>
                      <a:pt x="415" y="389"/>
                    </a:cubicBezTo>
                    <a:lnTo>
                      <a:pt x="426" y="389"/>
                    </a:lnTo>
                    <a:cubicBezTo>
                      <a:pt x="455" y="422"/>
                      <a:pt x="484" y="435"/>
                      <a:pt x="513" y="435"/>
                    </a:cubicBezTo>
                    <a:cubicBezTo>
                      <a:pt x="568" y="435"/>
                      <a:pt x="622" y="391"/>
                      <a:pt x="676" y="353"/>
                    </a:cubicBezTo>
                    <a:cubicBezTo>
                      <a:pt x="684" y="345"/>
                      <a:pt x="697" y="332"/>
                      <a:pt x="708" y="332"/>
                    </a:cubicBezTo>
                    <a:cubicBezTo>
                      <a:pt x="713" y="332"/>
                      <a:pt x="718" y="334"/>
                      <a:pt x="721" y="341"/>
                    </a:cubicBezTo>
                    <a:cubicBezTo>
                      <a:pt x="747" y="370"/>
                      <a:pt x="774" y="379"/>
                      <a:pt x="801" y="379"/>
                    </a:cubicBezTo>
                    <a:cubicBezTo>
                      <a:pt x="847" y="379"/>
                      <a:pt x="894" y="353"/>
                      <a:pt x="938" y="353"/>
                    </a:cubicBezTo>
                    <a:cubicBezTo>
                      <a:pt x="953" y="353"/>
                      <a:pt x="968" y="356"/>
                      <a:pt x="982" y="364"/>
                    </a:cubicBezTo>
                    <a:cubicBezTo>
                      <a:pt x="993" y="368"/>
                      <a:pt x="1002" y="370"/>
                      <a:pt x="1012" y="370"/>
                    </a:cubicBezTo>
                    <a:cubicBezTo>
                      <a:pt x="1036" y="370"/>
                      <a:pt x="1059" y="360"/>
                      <a:pt x="1082" y="360"/>
                    </a:cubicBezTo>
                    <a:cubicBezTo>
                      <a:pt x="1103" y="360"/>
                      <a:pt x="1125" y="368"/>
                      <a:pt x="1147" y="401"/>
                    </a:cubicBezTo>
                    <a:cubicBezTo>
                      <a:pt x="1153" y="410"/>
                      <a:pt x="1161" y="414"/>
                      <a:pt x="1168" y="414"/>
                    </a:cubicBezTo>
                    <a:cubicBezTo>
                      <a:pt x="1178" y="414"/>
                      <a:pt x="1189" y="407"/>
                      <a:pt x="1195" y="401"/>
                    </a:cubicBezTo>
                    <a:cubicBezTo>
                      <a:pt x="1224" y="372"/>
                      <a:pt x="1248" y="331"/>
                      <a:pt x="1271" y="331"/>
                    </a:cubicBezTo>
                    <a:cubicBezTo>
                      <a:pt x="1286" y="331"/>
                      <a:pt x="1300" y="349"/>
                      <a:pt x="1314" y="401"/>
                    </a:cubicBezTo>
                    <a:cubicBezTo>
                      <a:pt x="1321" y="410"/>
                      <a:pt x="1327" y="414"/>
                      <a:pt x="1333" y="414"/>
                    </a:cubicBezTo>
                    <a:cubicBezTo>
                      <a:pt x="1349" y="414"/>
                      <a:pt x="1364" y="389"/>
                      <a:pt x="1374" y="389"/>
                    </a:cubicBezTo>
                    <a:cubicBezTo>
                      <a:pt x="1434" y="389"/>
                      <a:pt x="1487" y="358"/>
                      <a:pt x="1544" y="358"/>
                    </a:cubicBezTo>
                    <a:cubicBezTo>
                      <a:pt x="1565" y="358"/>
                      <a:pt x="1587" y="363"/>
                      <a:pt x="1610" y="375"/>
                    </a:cubicBezTo>
                    <a:cubicBezTo>
                      <a:pt x="1703" y="446"/>
                      <a:pt x="1800" y="435"/>
                      <a:pt x="1893" y="483"/>
                    </a:cubicBezTo>
                    <a:cubicBezTo>
                      <a:pt x="1927" y="499"/>
                      <a:pt x="1954" y="521"/>
                      <a:pt x="1979" y="521"/>
                    </a:cubicBezTo>
                    <a:cubicBezTo>
                      <a:pt x="1990" y="521"/>
                      <a:pt x="2001" y="517"/>
                      <a:pt x="2013" y="506"/>
                    </a:cubicBezTo>
                    <a:cubicBezTo>
                      <a:pt x="2084" y="446"/>
                      <a:pt x="2140" y="435"/>
                      <a:pt x="2200" y="435"/>
                    </a:cubicBezTo>
                    <a:cubicBezTo>
                      <a:pt x="2269" y="435"/>
                      <a:pt x="2341" y="401"/>
                      <a:pt x="2412" y="401"/>
                    </a:cubicBezTo>
                    <a:cubicBezTo>
                      <a:pt x="2453" y="401"/>
                      <a:pt x="2493" y="412"/>
                      <a:pt x="2532" y="446"/>
                    </a:cubicBezTo>
                    <a:cubicBezTo>
                      <a:pt x="2536" y="451"/>
                      <a:pt x="2541" y="453"/>
                      <a:pt x="2546" y="453"/>
                    </a:cubicBezTo>
                    <a:cubicBezTo>
                      <a:pt x="2557" y="453"/>
                      <a:pt x="2571" y="446"/>
                      <a:pt x="2580" y="446"/>
                    </a:cubicBezTo>
                    <a:cubicBezTo>
                      <a:pt x="2614" y="460"/>
                      <a:pt x="2651" y="446"/>
                      <a:pt x="2685" y="494"/>
                    </a:cubicBezTo>
                    <a:cubicBezTo>
                      <a:pt x="2696" y="510"/>
                      <a:pt x="2706" y="518"/>
                      <a:pt x="2716" y="518"/>
                    </a:cubicBezTo>
                    <a:cubicBezTo>
                      <a:pt x="2748" y="518"/>
                      <a:pt x="2773" y="427"/>
                      <a:pt x="2793" y="270"/>
                    </a:cubicBezTo>
                    <a:cubicBezTo>
                      <a:pt x="2767" y="117"/>
                      <a:pt x="2722" y="128"/>
                      <a:pt x="2697" y="117"/>
                    </a:cubicBezTo>
                    <a:cubicBezTo>
                      <a:pt x="2638" y="86"/>
                      <a:pt x="2579" y="77"/>
                      <a:pt x="2520" y="77"/>
                    </a:cubicBezTo>
                    <a:cubicBezTo>
                      <a:pt x="2439" y="77"/>
                      <a:pt x="2357" y="93"/>
                      <a:pt x="2273" y="93"/>
                    </a:cubicBezTo>
                    <a:cubicBezTo>
                      <a:pt x="2257" y="93"/>
                      <a:pt x="2241" y="93"/>
                      <a:pt x="2225" y="92"/>
                    </a:cubicBezTo>
                    <a:cubicBezTo>
                      <a:pt x="2208" y="90"/>
                      <a:pt x="2191" y="89"/>
                      <a:pt x="2174" y="89"/>
                    </a:cubicBezTo>
                    <a:cubicBezTo>
                      <a:pt x="2061" y="89"/>
                      <a:pt x="1947" y="119"/>
                      <a:pt x="1834" y="128"/>
                    </a:cubicBezTo>
                    <a:lnTo>
                      <a:pt x="1360" y="128"/>
                    </a:lnTo>
                    <a:cubicBezTo>
                      <a:pt x="1330" y="128"/>
                      <a:pt x="1293" y="133"/>
                      <a:pt x="1258" y="133"/>
                    </a:cubicBezTo>
                    <a:cubicBezTo>
                      <a:pt x="1240" y="133"/>
                      <a:pt x="1223" y="132"/>
                      <a:pt x="1207" y="128"/>
                    </a:cubicBezTo>
                    <a:cubicBezTo>
                      <a:pt x="1102" y="69"/>
                      <a:pt x="982" y="80"/>
                      <a:pt x="863" y="57"/>
                    </a:cubicBezTo>
                    <a:cubicBezTo>
                      <a:pt x="838" y="57"/>
                      <a:pt x="819" y="37"/>
                      <a:pt x="796" y="37"/>
                    </a:cubicBezTo>
                    <a:cubicBezTo>
                      <a:pt x="788" y="37"/>
                      <a:pt x="779" y="40"/>
                      <a:pt x="770" y="46"/>
                    </a:cubicBezTo>
                    <a:cubicBezTo>
                      <a:pt x="734" y="69"/>
                      <a:pt x="699" y="89"/>
                      <a:pt x="665" y="89"/>
                    </a:cubicBezTo>
                    <a:cubicBezTo>
                      <a:pt x="631" y="89"/>
                      <a:pt x="598" y="69"/>
                      <a:pt x="568" y="9"/>
                    </a:cubicBezTo>
                    <a:cubicBezTo>
                      <a:pt x="562" y="4"/>
                      <a:pt x="557" y="1"/>
                      <a:pt x="55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3441085" y="890465"/>
                <a:ext cx="19393" cy="24700"/>
              </a:xfrm>
              <a:custGeom>
                <a:avLst/>
                <a:gdLst/>
                <a:ahLst/>
                <a:cxnLst/>
                <a:rect l="l" t="t" r="r" b="b"/>
                <a:pathLst>
                  <a:path w="296" h="377" extrusionOk="0">
                    <a:moveTo>
                      <a:pt x="201" y="0"/>
                    </a:moveTo>
                    <a:cubicBezTo>
                      <a:pt x="182" y="0"/>
                      <a:pt x="162" y="42"/>
                      <a:pt x="131" y="120"/>
                    </a:cubicBezTo>
                    <a:cubicBezTo>
                      <a:pt x="103" y="56"/>
                      <a:pt x="82" y="21"/>
                      <a:pt x="65" y="21"/>
                    </a:cubicBezTo>
                    <a:cubicBezTo>
                      <a:pt x="40" y="21"/>
                      <a:pt x="23" y="97"/>
                      <a:pt x="1" y="273"/>
                    </a:cubicBezTo>
                    <a:cubicBezTo>
                      <a:pt x="31" y="291"/>
                      <a:pt x="59" y="356"/>
                      <a:pt x="74" y="356"/>
                    </a:cubicBezTo>
                    <a:cubicBezTo>
                      <a:pt x="78" y="356"/>
                      <a:pt x="81" y="352"/>
                      <a:pt x="83" y="344"/>
                    </a:cubicBezTo>
                    <a:cubicBezTo>
                      <a:pt x="101" y="313"/>
                      <a:pt x="116" y="302"/>
                      <a:pt x="129" y="302"/>
                    </a:cubicBezTo>
                    <a:cubicBezTo>
                      <a:pt x="150" y="302"/>
                      <a:pt x="168" y="332"/>
                      <a:pt x="191" y="355"/>
                    </a:cubicBezTo>
                    <a:cubicBezTo>
                      <a:pt x="203" y="367"/>
                      <a:pt x="215" y="376"/>
                      <a:pt x="227" y="376"/>
                    </a:cubicBezTo>
                    <a:cubicBezTo>
                      <a:pt x="250" y="376"/>
                      <a:pt x="274" y="342"/>
                      <a:pt x="296" y="225"/>
                    </a:cubicBezTo>
                    <a:cubicBezTo>
                      <a:pt x="249" y="71"/>
                      <a:pt x="226" y="0"/>
                      <a:pt x="20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3451830" y="894397"/>
                <a:ext cx="7666" cy="19786"/>
              </a:xfrm>
              <a:custGeom>
                <a:avLst/>
                <a:gdLst/>
                <a:ahLst/>
                <a:cxnLst/>
                <a:rect l="l" t="t" r="r" b="b"/>
                <a:pathLst>
                  <a:path w="117" h="302" extrusionOk="0">
                    <a:moveTo>
                      <a:pt x="74" y="0"/>
                    </a:moveTo>
                    <a:cubicBezTo>
                      <a:pt x="46" y="0"/>
                      <a:pt x="17" y="75"/>
                      <a:pt x="0" y="213"/>
                    </a:cubicBezTo>
                    <a:cubicBezTo>
                      <a:pt x="26" y="272"/>
                      <a:pt x="48" y="301"/>
                      <a:pt x="68" y="301"/>
                    </a:cubicBezTo>
                    <a:cubicBezTo>
                      <a:pt x="83" y="301"/>
                      <a:pt x="95" y="283"/>
                      <a:pt x="105" y="247"/>
                    </a:cubicBezTo>
                    <a:cubicBezTo>
                      <a:pt x="105" y="224"/>
                      <a:pt x="117" y="176"/>
                      <a:pt x="117" y="131"/>
                    </a:cubicBezTo>
                    <a:cubicBezTo>
                      <a:pt x="117" y="94"/>
                      <a:pt x="105" y="60"/>
                      <a:pt x="105" y="34"/>
                    </a:cubicBezTo>
                    <a:cubicBezTo>
                      <a:pt x="96" y="11"/>
                      <a:pt x="85" y="0"/>
                      <a:pt x="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3311687" y="886731"/>
                <a:ext cx="334794" cy="34200"/>
              </a:xfrm>
              <a:custGeom>
                <a:avLst/>
                <a:gdLst/>
                <a:ahLst/>
                <a:cxnLst/>
                <a:rect l="l" t="t" r="r" b="b"/>
                <a:pathLst>
                  <a:path w="5110" h="522" extrusionOk="0">
                    <a:moveTo>
                      <a:pt x="1853" y="1"/>
                    </a:moveTo>
                    <a:cubicBezTo>
                      <a:pt x="1848" y="1"/>
                      <a:pt x="1846" y="4"/>
                      <a:pt x="1846" y="9"/>
                    </a:cubicBezTo>
                    <a:cubicBezTo>
                      <a:pt x="1816" y="69"/>
                      <a:pt x="1786" y="89"/>
                      <a:pt x="1756" y="89"/>
                    </a:cubicBezTo>
                    <a:cubicBezTo>
                      <a:pt x="1726" y="89"/>
                      <a:pt x="1697" y="69"/>
                      <a:pt x="1667" y="46"/>
                    </a:cubicBezTo>
                    <a:cubicBezTo>
                      <a:pt x="1661" y="40"/>
                      <a:pt x="1655" y="37"/>
                      <a:pt x="1649" y="37"/>
                    </a:cubicBezTo>
                    <a:cubicBezTo>
                      <a:pt x="1632" y="37"/>
                      <a:pt x="1615" y="57"/>
                      <a:pt x="1596" y="57"/>
                    </a:cubicBezTo>
                    <a:cubicBezTo>
                      <a:pt x="1502" y="80"/>
                      <a:pt x="1409" y="69"/>
                      <a:pt x="1312" y="128"/>
                    </a:cubicBezTo>
                    <a:cubicBezTo>
                      <a:pt x="1297" y="132"/>
                      <a:pt x="1283" y="133"/>
                      <a:pt x="1269" y="133"/>
                    </a:cubicBezTo>
                    <a:cubicBezTo>
                      <a:pt x="1241" y="133"/>
                      <a:pt x="1215" y="128"/>
                      <a:pt x="1184" y="128"/>
                    </a:cubicBezTo>
                    <a:lnTo>
                      <a:pt x="793" y="128"/>
                    </a:lnTo>
                    <a:cubicBezTo>
                      <a:pt x="701" y="119"/>
                      <a:pt x="608" y="89"/>
                      <a:pt x="516" y="89"/>
                    </a:cubicBezTo>
                    <a:cubicBezTo>
                      <a:pt x="502" y="89"/>
                      <a:pt x="489" y="90"/>
                      <a:pt x="475" y="92"/>
                    </a:cubicBezTo>
                    <a:cubicBezTo>
                      <a:pt x="462" y="93"/>
                      <a:pt x="450" y="93"/>
                      <a:pt x="437" y="93"/>
                    </a:cubicBezTo>
                    <a:cubicBezTo>
                      <a:pt x="369" y="93"/>
                      <a:pt x="301" y="77"/>
                      <a:pt x="236" y="77"/>
                    </a:cubicBezTo>
                    <a:cubicBezTo>
                      <a:pt x="187" y="77"/>
                      <a:pt x="140" y="86"/>
                      <a:pt x="95" y="117"/>
                    </a:cubicBezTo>
                    <a:cubicBezTo>
                      <a:pt x="61" y="128"/>
                      <a:pt x="35" y="117"/>
                      <a:pt x="1" y="270"/>
                    </a:cubicBezTo>
                    <a:cubicBezTo>
                      <a:pt x="27" y="427"/>
                      <a:pt x="49" y="518"/>
                      <a:pt x="73" y="518"/>
                    </a:cubicBezTo>
                    <a:cubicBezTo>
                      <a:pt x="80" y="518"/>
                      <a:pt x="87" y="510"/>
                      <a:pt x="95" y="494"/>
                    </a:cubicBezTo>
                    <a:cubicBezTo>
                      <a:pt x="131" y="446"/>
                      <a:pt x="154" y="460"/>
                      <a:pt x="191" y="446"/>
                    </a:cubicBezTo>
                    <a:cubicBezTo>
                      <a:pt x="199" y="446"/>
                      <a:pt x="206" y="453"/>
                      <a:pt x="214" y="453"/>
                    </a:cubicBezTo>
                    <a:cubicBezTo>
                      <a:pt x="218" y="453"/>
                      <a:pt x="221" y="451"/>
                      <a:pt x="225" y="446"/>
                    </a:cubicBezTo>
                    <a:cubicBezTo>
                      <a:pt x="255" y="412"/>
                      <a:pt x="287" y="401"/>
                      <a:pt x="319" y="401"/>
                    </a:cubicBezTo>
                    <a:cubicBezTo>
                      <a:pt x="377" y="401"/>
                      <a:pt x="438" y="435"/>
                      <a:pt x="498" y="435"/>
                    </a:cubicBezTo>
                    <a:cubicBezTo>
                      <a:pt x="546" y="435"/>
                      <a:pt x="591" y="446"/>
                      <a:pt x="651" y="506"/>
                    </a:cubicBezTo>
                    <a:cubicBezTo>
                      <a:pt x="658" y="517"/>
                      <a:pt x="666" y="521"/>
                      <a:pt x="675" y="521"/>
                    </a:cubicBezTo>
                    <a:cubicBezTo>
                      <a:pt x="696" y="521"/>
                      <a:pt x="721" y="499"/>
                      <a:pt x="744" y="483"/>
                    </a:cubicBezTo>
                    <a:cubicBezTo>
                      <a:pt x="830" y="435"/>
                      <a:pt x="912" y="446"/>
                      <a:pt x="983" y="375"/>
                    </a:cubicBezTo>
                    <a:cubicBezTo>
                      <a:pt x="1002" y="363"/>
                      <a:pt x="1021" y="358"/>
                      <a:pt x="1039" y="358"/>
                    </a:cubicBezTo>
                    <a:cubicBezTo>
                      <a:pt x="1086" y="358"/>
                      <a:pt x="1129" y="389"/>
                      <a:pt x="1170" y="389"/>
                    </a:cubicBezTo>
                    <a:cubicBezTo>
                      <a:pt x="1189" y="389"/>
                      <a:pt x="1200" y="414"/>
                      <a:pt x="1209" y="414"/>
                    </a:cubicBezTo>
                    <a:cubicBezTo>
                      <a:pt x="1212" y="414"/>
                      <a:pt x="1215" y="410"/>
                      <a:pt x="1218" y="401"/>
                    </a:cubicBezTo>
                    <a:cubicBezTo>
                      <a:pt x="1233" y="349"/>
                      <a:pt x="1247" y="331"/>
                      <a:pt x="1262" y="331"/>
                    </a:cubicBezTo>
                    <a:cubicBezTo>
                      <a:pt x="1283" y="331"/>
                      <a:pt x="1304" y="372"/>
                      <a:pt x="1326" y="401"/>
                    </a:cubicBezTo>
                    <a:cubicBezTo>
                      <a:pt x="1333" y="407"/>
                      <a:pt x="1339" y="414"/>
                      <a:pt x="1346" y="414"/>
                    </a:cubicBezTo>
                    <a:cubicBezTo>
                      <a:pt x="1351" y="414"/>
                      <a:pt x="1355" y="410"/>
                      <a:pt x="1360" y="401"/>
                    </a:cubicBezTo>
                    <a:cubicBezTo>
                      <a:pt x="1379" y="368"/>
                      <a:pt x="1398" y="360"/>
                      <a:pt x="1416" y="360"/>
                    </a:cubicBezTo>
                    <a:cubicBezTo>
                      <a:pt x="1436" y="360"/>
                      <a:pt x="1454" y="370"/>
                      <a:pt x="1471" y="370"/>
                    </a:cubicBezTo>
                    <a:cubicBezTo>
                      <a:pt x="1478" y="370"/>
                      <a:pt x="1485" y="368"/>
                      <a:pt x="1491" y="364"/>
                    </a:cubicBezTo>
                    <a:cubicBezTo>
                      <a:pt x="1505" y="356"/>
                      <a:pt x="1519" y="353"/>
                      <a:pt x="1533" y="353"/>
                    </a:cubicBezTo>
                    <a:cubicBezTo>
                      <a:pt x="1574" y="353"/>
                      <a:pt x="1612" y="379"/>
                      <a:pt x="1650" y="379"/>
                    </a:cubicBezTo>
                    <a:cubicBezTo>
                      <a:pt x="1672" y="379"/>
                      <a:pt x="1693" y="370"/>
                      <a:pt x="1715" y="341"/>
                    </a:cubicBezTo>
                    <a:cubicBezTo>
                      <a:pt x="1719" y="334"/>
                      <a:pt x="1722" y="332"/>
                      <a:pt x="1726" y="332"/>
                    </a:cubicBezTo>
                    <a:cubicBezTo>
                      <a:pt x="1734" y="332"/>
                      <a:pt x="1742" y="345"/>
                      <a:pt x="1752" y="353"/>
                    </a:cubicBezTo>
                    <a:cubicBezTo>
                      <a:pt x="1798" y="391"/>
                      <a:pt x="1838" y="435"/>
                      <a:pt x="1880" y="435"/>
                    </a:cubicBezTo>
                    <a:cubicBezTo>
                      <a:pt x="1903" y="435"/>
                      <a:pt x="1926" y="422"/>
                      <a:pt x="1951" y="389"/>
                    </a:cubicBezTo>
                    <a:lnTo>
                      <a:pt x="1965" y="389"/>
                    </a:lnTo>
                    <a:cubicBezTo>
                      <a:pt x="2036" y="494"/>
                      <a:pt x="2092" y="460"/>
                      <a:pt x="2163" y="472"/>
                    </a:cubicBezTo>
                    <a:cubicBezTo>
                      <a:pt x="2200" y="472"/>
                      <a:pt x="2249" y="483"/>
                      <a:pt x="2294" y="483"/>
                    </a:cubicBezTo>
                    <a:lnTo>
                      <a:pt x="2305" y="472"/>
                    </a:lnTo>
                    <a:cubicBezTo>
                      <a:pt x="2319" y="472"/>
                      <a:pt x="2319" y="483"/>
                      <a:pt x="2331" y="483"/>
                    </a:cubicBezTo>
                    <a:cubicBezTo>
                      <a:pt x="2390" y="483"/>
                      <a:pt x="2436" y="472"/>
                      <a:pt x="2495" y="472"/>
                    </a:cubicBezTo>
                    <a:cubicBezTo>
                      <a:pt x="2566" y="460"/>
                      <a:pt x="2649" y="494"/>
                      <a:pt x="2720" y="389"/>
                    </a:cubicBezTo>
                    <a:lnTo>
                      <a:pt x="2745" y="389"/>
                    </a:lnTo>
                    <a:cubicBezTo>
                      <a:pt x="2774" y="422"/>
                      <a:pt x="2803" y="435"/>
                      <a:pt x="2832" y="435"/>
                    </a:cubicBezTo>
                    <a:cubicBezTo>
                      <a:pt x="2885" y="435"/>
                      <a:pt x="2939" y="391"/>
                      <a:pt x="2992" y="353"/>
                    </a:cubicBezTo>
                    <a:cubicBezTo>
                      <a:pt x="3000" y="345"/>
                      <a:pt x="3008" y="332"/>
                      <a:pt x="3020" y="332"/>
                    </a:cubicBezTo>
                    <a:cubicBezTo>
                      <a:pt x="3026" y="332"/>
                      <a:pt x="3032" y="334"/>
                      <a:pt x="3040" y="341"/>
                    </a:cubicBezTo>
                    <a:cubicBezTo>
                      <a:pt x="3065" y="370"/>
                      <a:pt x="3091" y="379"/>
                      <a:pt x="3116" y="379"/>
                    </a:cubicBezTo>
                    <a:cubicBezTo>
                      <a:pt x="3159" y="379"/>
                      <a:pt x="3203" y="353"/>
                      <a:pt x="3250" y="353"/>
                    </a:cubicBezTo>
                    <a:cubicBezTo>
                      <a:pt x="3266" y="353"/>
                      <a:pt x="3282" y="356"/>
                      <a:pt x="3299" y="364"/>
                    </a:cubicBezTo>
                    <a:cubicBezTo>
                      <a:pt x="3307" y="368"/>
                      <a:pt x="3315" y="370"/>
                      <a:pt x="3324" y="370"/>
                    </a:cubicBezTo>
                    <a:cubicBezTo>
                      <a:pt x="3346" y="370"/>
                      <a:pt x="3370" y="360"/>
                      <a:pt x="3393" y="360"/>
                    </a:cubicBezTo>
                    <a:cubicBezTo>
                      <a:pt x="3415" y="360"/>
                      <a:pt x="3435" y="368"/>
                      <a:pt x="3455" y="401"/>
                    </a:cubicBezTo>
                    <a:cubicBezTo>
                      <a:pt x="3464" y="410"/>
                      <a:pt x="3472" y="414"/>
                      <a:pt x="3479" y="414"/>
                    </a:cubicBezTo>
                    <a:cubicBezTo>
                      <a:pt x="3489" y="414"/>
                      <a:pt x="3498" y="407"/>
                      <a:pt x="3511" y="401"/>
                    </a:cubicBezTo>
                    <a:cubicBezTo>
                      <a:pt x="3534" y="372"/>
                      <a:pt x="3560" y="331"/>
                      <a:pt x="3585" y="331"/>
                    </a:cubicBezTo>
                    <a:cubicBezTo>
                      <a:pt x="3601" y="331"/>
                      <a:pt x="3617" y="349"/>
                      <a:pt x="3631" y="401"/>
                    </a:cubicBezTo>
                    <a:cubicBezTo>
                      <a:pt x="3634" y="410"/>
                      <a:pt x="3638" y="414"/>
                      <a:pt x="3643" y="414"/>
                    </a:cubicBezTo>
                    <a:cubicBezTo>
                      <a:pt x="3656" y="414"/>
                      <a:pt x="3674" y="389"/>
                      <a:pt x="3690" y="389"/>
                    </a:cubicBezTo>
                    <a:cubicBezTo>
                      <a:pt x="3742" y="389"/>
                      <a:pt x="3799" y="358"/>
                      <a:pt x="3854" y="358"/>
                    </a:cubicBezTo>
                    <a:cubicBezTo>
                      <a:pt x="3874" y="358"/>
                      <a:pt x="3895" y="363"/>
                      <a:pt x="3914" y="375"/>
                    </a:cubicBezTo>
                    <a:cubicBezTo>
                      <a:pt x="4008" y="446"/>
                      <a:pt x="4116" y="435"/>
                      <a:pt x="4209" y="483"/>
                    </a:cubicBezTo>
                    <a:cubicBezTo>
                      <a:pt x="4235" y="499"/>
                      <a:pt x="4265" y="521"/>
                      <a:pt x="4293" y="521"/>
                    </a:cubicBezTo>
                    <a:cubicBezTo>
                      <a:pt x="4305" y="521"/>
                      <a:pt x="4317" y="517"/>
                      <a:pt x="4329" y="506"/>
                    </a:cubicBezTo>
                    <a:cubicBezTo>
                      <a:pt x="4388" y="446"/>
                      <a:pt x="4448" y="435"/>
                      <a:pt x="4519" y="435"/>
                    </a:cubicBezTo>
                    <a:cubicBezTo>
                      <a:pt x="4586" y="435"/>
                      <a:pt x="4654" y="401"/>
                      <a:pt x="4725" y="401"/>
                    </a:cubicBezTo>
                    <a:cubicBezTo>
                      <a:pt x="4765" y="401"/>
                      <a:pt x="4806" y="412"/>
                      <a:pt x="4848" y="446"/>
                    </a:cubicBezTo>
                    <a:cubicBezTo>
                      <a:pt x="4852" y="451"/>
                      <a:pt x="4856" y="453"/>
                      <a:pt x="4860" y="453"/>
                    </a:cubicBezTo>
                    <a:cubicBezTo>
                      <a:pt x="4868" y="453"/>
                      <a:pt x="4877" y="446"/>
                      <a:pt x="4885" y="446"/>
                    </a:cubicBezTo>
                    <a:cubicBezTo>
                      <a:pt x="4919" y="460"/>
                      <a:pt x="4967" y="446"/>
                      <a:pt x="5001" y="494"/>
                    </a:cubicBezTo>
                    <a:cubicBezTo>
                      <a:pt x="5012" y="510"/>
                      <a:pt x="5022" y="518"/>
                      <a:pt x="5032" y="518"/>
                    </a:cubicBezTo>
                    <a:cubicBezTo>
                      <a:pt x="5065" y="518"/>
                      <a:pt x="5091" y="427"/>
                      <a:pt x="5109" y="270"/>
                    </a:cubicBezTo>
                    <a:cubicBezTo>
                      <a:pt x="5072" y="117"/>
                      <a:pt x="5038" y="128"/>
                      <a:pt x="5001" y="117"/>
                    </a:cubicBezTo>
                    <a:cubicBezTo>
                      <a:pt x="4943" y="86"/>
                      <a:pt x="4884" y="77"/>
                      <a:pt x="4826" y="77"/>
                    </a:cubicBezTo>
                    <a:cubicBezTo>
                      <a:pt x="4746" y="77"/>
                      <a:pt x="4666" y="93"/>
                      <a:pt x="4586" y="93"/>
                    </a:cubicBezTo>
                    <a:cubicBezTo>
                      <a:pt x="4571" y="93"/>
                      <a:pt x="4556" y="93"/>
                      <a:pt x="4542" y="92"/>
                    </a:cubicBezTo>
                    <a:cubicBezTo>
                      <a:pt x="4524" y="90"/>
                      <a:pt x="4507" y="89"/>
                      <a:pt x="4490" y="89"/>
                    </a:cubicBezTo>
                    <a:cubicBezTo>
                      <a:pt x="4377" y="89"/>
                      <a:pt x="4263" y="119"/>
                      <a:pt x="4150" y="128"/>
                    </a:cubicBezTo>
                    <a:lnTo>
                      <a:pt x="3667" y="128"/>
                    </a:lnTo>
                    <a:cubicBezTo>
                      <a:pt x="3635" y="128"/>
                      <a:pt x="3603" y="133"/>
                      <a:pt x="3572" y="133"/>
                    </a:cubicBezTo>
                    <a:cubicBezTo>
                      <a:pt x="3556" y="133"/>
                      <a:pt x="3541" y="132"/>
                      <a:pt x="3526" y="128"/>
                    </a:cubicBezTo>
                    <a:cubicBezTo>
                      <a:pt x="3406" y="69"/>
                      <a:pt x="3287" y="80"/>
                      <a:pt x="3182" y="57"/>
                    </a:cubicBezTo>
                    <a:cubicBezTo>
                      <a:pt x="3155" y="57"/>
                      <a:pt x="3129" y="37"/>
                      <a:pt x="3107" y="37"/>
                    </a:cubicBezTo>
                    <a:cubicBezTo>
                      <a:pt x="3099" y="37"/>
                      <a:pt x="3092" y="40"/>
                      <a:pt x="3086" y="46"/>
                    </a:cubicBezTo>
                    <a:cubicBezTo>
                      <a:pt x="3050" y="69"/>
                      <a:pt x="3015" y="89"/>
                      <a:pt x="2979" y="89"/>
                    </a:cubicBezTo>
                    <a:cubicBezTo>
                      <a:pt x="2944" y="89"/>
                      <a:pt x="2908" y="69"/>
                      <a:pt x="2873" y="9"/>
                    </a:cubicBezTo>
                    <a:cubicBezTo>
                      <a:pt x="2867" y="4"/>
                      <a:pt x="2862" y="1"/>
                      <a:pt x="2857" y="1"/>
                    </a:cubicBezTo>
                    <a:cubicBezTo>
                      <a:pt x="2853" y="1"/>
                      <a:pt x="2850" y="4"/>
                      <a:pt x="2850" y="9"/>
                    </a:cubicBezTo>
                    <a:cubicBezTo>
                      <a:pt x="2791" y="35"/>
                      <a:pt x="2731" y="69"/>
                      <a:pt x="2674" y="80"/>
                    </a:cubicBezTo>
                    <a:cubicBezTo>
                      <a:pt x="2603" y="106"/>
                      <a:pt x="2532" y="117"/>
                      <a:pt x="2461" y="117"/>
                    </a:cubicBezTo>
                    <a:cubicBezTo>
                      <a:pt x="2413" y="117"/>
                      <a:pt x="2365" y="92"/>
                      <a:pt x="2305" y="69"/>
                    </a:cubicBezTo>
                    <a:cubicBezTo>
                      <a:pt x="2271" y="92"/>
                      <a:pt x="2223" y="117"/>
                      <a:pt x="2178" y="117"/>
                    </a:cubicBezTo>
                    <a:cubicBezTo>
                      <a:pt x="2118" y="117"/>
                      <a:pt x="2058" y="106"/>
                      <a:pt x="1999" y="80"/>
                    </a:cubicBezTo>
                    <a:cubicBezTo>
                      <a:pt x="1965" y="69"/>
                      <a:pt x="1916" y="35"/>
                      <a:pt x="1868" y="9"/>
                    </a:cubicBezTo>
                    <a:cubicBezTo>
                      <a:pt x="1863" y="4"/>
                      <a:pt x="1857" y="1"/>
                      <a:pt x="185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3418547" y="892824"/>
                <a:ext cx="6945" cy="18148"/>
              </a:xfrm>
              <a:custGeom>
                <a:avLst/>
                <a:gdLst/>
                <a:ahLst/>
                <a:cxnLst/>
                <a:rect l="l" t="t" r="r" b="b"/>
                <a:pathLst>
                  <a:path w="106" h="277" extrusionOk="0">
                    <a:moveTo>
                      <a:pt x="69" y="0"/>
                    </a:moveTo>
                    <a:cubicBezTo>
                      <a:pt x="50" y="0"/>
                      <a:pt x="30" y="62"/>
                      <a:pt x="0" y="200"/>
                    </a:cubicBezTo>
                    <a:cubicBezTo>
                      <a:pt x="25" y="260"/>
                      <a:pt x="51" y="276"/>
                      <a:pt x="77" y="276"/>
                    </a:cubicBezTo>
                    <a:cubicBezTo>
                      <a:pt x="87" y="276"/>
                      <a:pt x="96" y="274"/>
                      <a:pt x="105" y="271"/>
                    </a:cubicBezTo>
                    <a:lnTo>
                      <a:pt x="105" y="69"/>
                    </a:lnTo>
                    <a:cubicBezTo>
                      <a:pt x="92" y="25"/>
                      <a:pt x="81" y="0"/>
                      <a:pt x="6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3407016" y="885879"/>
                <a:ext cx="92249" cy="31973"/>
              </a:xfrm>
              <a:custGeom>
                <a:avLst/>
                <a:gdLst/>
                <a:ahLst/>
                <a:cxnLst/>
                <a:rect l="l" t="t" r="r" b="b"/>
                <a:pathLst>
                  <a:path w="1408" h="488" extrusionOk="0">
                    <a:moveTo>
                      <a:pt x="213" y="1"/>
                    </a:moveTo>
                    <a:cubicBezTo>
                      <a:pt x="150" y="1"/>
                      <a:pt x="94" y="51"/>
                      <a:pt x="37" y="119"/>
                    </a:cubicBezTo>
                    <a:cubicBezTo>
                      <a:pt x="26" y="130"/>
                      <a:pt x="0" y="235"/>
                      <a:pt x="0" y="306"/>
                    </a:cubicBezTo>
                    <a:cubicBezTo>
                      <a:pt x="0" y="402"/>
                      <a:pt x="26" y="448"/>
                      <a:pt x="48" y="448"/>
                    </a:cubicBezTo>
                    <a:cubicBezTo>
                      <a:pt x="84" y="454"/>
                      <a:pt x="119" y="456"/>
                      <a:pt x="153" y="456"/>
                    </a:cubicBezTo>
                    <a:cubicBezTo>
                      <a:pt x="187" y="456"/>
                      <a:pt x="220" y="454"/>
                      <a:pt x="250" y="448"/>
                    </a:cubicBezTo>
                    <a:cubicBezTo>
                      <a:pt x="353" y="431"/>
                      <a:pt x="450" y="370"/>
                      <a:pt x="549" y="370"/>
                    </a:cubicBezTo>
                    <a:cubicBezTo>
                      <a:pt x="587" y="370"/>
                      <a:pt x="625" y="379"/>
                      <a:pt x="664" y="402"/>
                    </a:cubicBezTo>
                    <a:cubicBezTo>
                      <a:pt x="758" y="459"/>
                      <a:pt x="866" y="437"/>
                      <a:pt x="959" y="448"/>
                    </a:cubicBezTo>
                    <a:cubicBezTo>
                      <a:pt x="968" y="449"/>
                      <a:pt x="977" y="449"/>
                      <a:pt x="987" y="449"/>
                    </a:cubicBezTo>
                    <a:cubicBezTo>
                      <a:pt x="1034" y="449"/>
                      <a:pt x="1081" y="437"/>
                      <a:pt x="1127" y="437"/>
                    </a:cubicBezTo>
                    <a:cubicBezTo>
                      <a:pt x="1163" y="437"/>
                      <a:pt x="1199" y="445"/>
                      <a:pt x="1232" y="473"/>
                    </a:cubicBezTo>
                    <a:cubicBezTo>
                      <a:pt x="1242" y="484"/>
                      <a:pt x="1254" y="488"/>
                      <a:pt x="1266" y="488"/>
                    </a:cubicBezTo>
                    <a:cubicBezTo>
                      <a:pt x="1294" y="488"/>
                      <a:pt x="1324" y="466"/>
                      <a:pt x="1348" y="448"/>
                    </a:cubicBezTo>
                    <a:cubicBezTo>
                      <a:pt x="1362" y="437"/>
                      <a:pt x="1374" y="377"/>
                      <a:pt x="1408" y="295"/>
                    </a:cubicBezTo>
                    <a:cubicBezTo>
                      <a:pt x="1374" y="212"/>
                      <a:pt x="1348" y="153"/>
                      <a:pt x="1325" y="130"/>
                    </a:cubicBezTo>
                    <a:cubicBezTo>
                      <a:pt x="1277" y="93"/>
                      <a:pt x="1220" y="59"/>
                      <a:pt x="1172" y="59"/>
                    </a:cubicBezTo>
                    <a:cubicBezTo>
                      <a:pt x="1030" y="34"/>
                      <a:pt x="877" y="22"/>
                      <a:pt x="735" y="22"/>
                    </a:cubicBezTo>
                    <a:cubicBezTo>
                      <a:pt x="676" y="34"/>
                      <a:pt x="627" y="70"/>
                      <a:pt x="556" y="105"/>
                    </a:cubicBezTo>
                    <a:cubicBezTo>
                      <a:pt x="525" y="47"/>
                      <a:pt x="481" y="13"/>
                      <a:pt x="428" y="13"/>
                    </a:cubicBezTo>
                    <a:cubicBezTo>
                      <a:pt x="405" y="13"/>
                      <a:pt x="381" y="20"/>
                      <a:pt x="355" y="34"/>
                    </a:cubicBezTo>
                    <a:cubicBezTo>
                      <a:pt x="350" y="37"/>
                      <a:pt x="345" y="38"/>
                      <a:pt x="339" y="38"/>
                    </a:cubicBezTo>
                    <a:cubicBezTo>
                      <a:pt x="318" y="38"/>
                      <a:pt x="290" y="20"/>
                      <a:pt x="261" y="11"/>
                    </a:cubicBezTo>
                    <a:cubicBezTo>
                      <a:pt x="245" y="4"/>
                      <a:pt x="229" y="1"/>
                      <a:pt x="2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3427130" y="727522"/>
                <a:ext cx="7141" cy="16969"/>
              </a:xfrm>
              <a:custGeom>
                <a:avLst/>
                <a:gdLst/>
                <a:ahLst/>
                <a:cxnLst/>
                <a:rect l="l" t="t" r="r" b="b"/>
                <a:pathLst>
                  <a:path w="109" h="259" extrusionOk="0">
                    <a:moveTo>
                      <a:pt x="49" y="1"/>
                    </a:moveTo>
                    <a:cubicBezTo>
                      <a:pt x="36" y="1"/>
                      <a:pt x="24" y="42"/>
                      <a:pt x="1" y="124"/>
                    </a:cubicBezTo>
                    <a:cubicBezTo>
                      <a:pt x="26" y="215"/>
                      <a:pt x="41" y="258"/>
                      <a:pt x="56" y="258"/>
                    </a:cubicBezTo>
                    <a:cubicBezTo>
                      <a:pt x="71" y="258"/>
                      <a:pt x="85" y="220"/>
                      <a:pt x="108" y="146"/>
                    </a:cubicBezTo>
                    <a:cubicBezTo>
                      <a:pt x="78" y="48"/>
                      <a:pt x="63" y="1"/>
                      <a:pt x="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3649498" y="720447"/>
                <a:ext cx="166677" cy="30990"/>
              </a:xfrm>
              <a:custGeom>
                <a:avLst/>
                <a:gdLst/>
                <a:ahLst/>
                <a:cxnLst/>
                <a:rect l="l" t="t" r="r" b="b"/>
                <a:pathLst>
                  <a:path w="2544" h="473" extrusionOk="0">
                    <a:moveTo>
                      <a:pt x="1683" y="0"/>
                    </a:moveTo>
                    <a:cubicBezTo>
                      <a:pt x="1670" y="0"/>
                      <a:pt x="1657" y="1"/>
                      <a:pt x="1644" y="4"/>
                    </a:cubicBezTo>
                    <a:cubicBezTo>
                      <a:pt x="1627" y="8"/>
                      <a:pt x="1612" y="9"/>
                      <a:pt x="1597" y="9"/>
                    </a:cubicBezTo>
                    <a:cubicBezTo>
                      <a:pt x="1559" y="9"/>
                      <a:pt x="1523" y="1"/>
                      <a:pt x="1485" y="1"/>
                    </a:cubicBezTo>
                    <a:cubicBezTo>
                      <a:pt x="1472" y="1"/>
                      <a:pt x="1459" y="2"/>
                      <a:pt x="1445" y="4"/>
                    </a:cubicBezTo>
                    <a:cubicBezTo>
                      <a:pt x="1267" y="24"/>
                      <a:pt x="1085" y="93"/>
                      <a:pt x="905" y="93"/>
                    </a:cubicBezTo>
                    <a:cubicBezTo>
                      <a:pt x="843" y="93"/>
                      <a:pt x="782" y="85"/>
                      <a:pt x="721" y="64"/>
                    </a:cubicBezTo>
                    <a:cubicBezTo>
                      <a:pt x="639" y="41"/>
                      <a:pt x="557" y="64"/>
                      <a:pt x="474" y="30"/>
                    </a:cubicBezTo>
                    <a:cubicBezTo>
                      <a:pt x="446" y="18"/>
                      <a:pt x="418" y="4"/>
                      <a:pt x="389" y="4"/>
                    </a:cubicBezTo>
                    <a:cubicBezTo>
                      <a:pt x="358" y="4"/>
                      <a:pt x="327" y="21"/>
                      <a:pt x="296" y="75"/>
                    </a:cubicBezTo>
                    <a:cubicBezTo>
                      <a:pt x="291" y="90"/>
                      <a:pt x="285" y="95"/>
                      <a:pt x="277" y="95"/>
                    </a:cubicBezTo>
                    <a:cubicBezTo>
                      <a:pt x="266" y="95"/>
                      <a:pt x="253" y="84"/>
                      <a:pt x="239" y="75"/>
                    </a:cubicBezTo>
                    <a:cubicBezTo>
                      <a:pt x="220" y="68"/>
                      <a:pt x="201" y="65"/>
                      <a:pt x="182" y="65"/>
                    </a:cubicBezTo>
                    <a:cubicBezTo>
                      <a:pt x="152" y="65"/>
                      <a:pt x="122" y="72"/>
                      <a:pt x="93" y="72"/>
                    </a:cubicBezTo>
                    <a:cubicBezTo>
                      <a:pt x="61" y="72"/>
                      <a:pt x="30" y="64"/>
                      <a:pt x="1" y="30"/>
                    </a:cubicBezTo>
                    <a:lnTo>
                      <a:pt x="1" y="385"/>
                    </a:lnTo>
                    <a:lnTo>
                      <a:pt x="12" y="385"/>
                    </a:lnTo>
                    <a:cubicBezTo>
                      <a:pt x="29" y="377"/>
                      <a:pt x="47" y="374"/>
                      <a:pt x="64" y="374"/>
                    </a:cubicBezTo>
                    <a:cubicBezTo>
                      <a:pt x="116" y="374"/>
                      <a:pt x="169" y="399"/>
                      <a:pt x="221" y="399"/>
                    </a:cubicBezTo>
                    <a:cubicBezTo>
                      <a:pt x="263" y="399"/>
                      <a:pt x="305" y="383"/>
                      <a:pt x="344" y="325"/>
                    </a:cubicBezTo>
                    <a:lnTo>
                      <a:pt x="355" y="325"/>
                    </a:lnTo>
                    <a:cubicBezTo>
                      <a:pt x="406" y="393"/>
                      <a:pt x="452" y="410"/>
                      <a:pt x="499" y="410"/>
                    </a:cubicBezTo>
                    <a:cubicBezTo>
                      <a:pt x="541" y="410"/>
                      <a:pt x="583" y="396"/>
                      <a:pt x="628" y="396"/>
                    </a:cubicBezTo>
                    <a:cubicBezTo>
                      <a:pt x="643" y="399"/>
                      <a:pt x="657" y="400"/>
                      <a:pt x="671" y="400"/>
                    </a:cubicBezTo>
                    <a:cubicBezTo>
                      <a:pt x="684" y="400"/>
                      <a:pt x="698" y="399"/>
                      <a:pt x="711" y="399"/>
                    </a:cubicBezTo>
                    <a:cubicBezTo>
                      <a:pt x="738" y="399"/>
                      <a:pt x="764" y="402"/>
                      <a:pt x="792" y="419"/>
                    </a:cubicBezTo>
                    <a:cubicBezTo>
                      <a:pt x="826" y="440"/>
                      <a:pt x="860" y="447"/>
                      <a:pt x="894" y="447"/>
                    </a:cubicBezTo>
                    <a:cubicBezTo>
                      <a:pt x="955" y="447"/>
                      <a:pt x="1016" y="422"/>
                      <a:pt x="1076" y="407"/>
                    </a:cubicBezTo>
                    <a:cubicBezTo>
                      <a:pt x="1104" y="394"/>
                      <a:pt x="1132" y="380"/>
                      <a:pt x="1158" y="380"/>
                    </a:cubicBezTo>
                    <a:cubicBezTo>
                      <a:pt x="1176" y="380"/>
                      <a:pt x="1192" y="387"/>
                      <a:pt x="1207" y="407"/>
                    </a:cubicBezTo>
                    <a:cubicBezTo>
                      <a:pt x="1225" y="419"/>
                      <a:pt x="1244" y="428"/>
                      <a:pt x="1260" y="428"/>
                    </a:cubicBezTo>
                    <a:cubicBezTo>
                      <a:pt x="1276" y="428"/>
                      <a:pt x="1291" y="420"/>
                      <a:pt x="1303" y="396"/>
                    </a:cubicBezTo>
                    <a:cubicBezTo>
                      <a:pt x="1344" y="325"/>
                      <a:pt x="1388" y="310"/>
                      <a:pt x="1432" y="310"/>
                    </a:cubicBezTo>
                    <a:cubicBezTo>
                      <a:pt x="1464" y="310"/>
                      <a:pt x="1496" y="318"/>
                      <a:pt x="1527" y="318"/>
                    </a:cubicBezTo>
                    <a:cubicBezTo>
                      <a:pt x="1538" y="318"/>
                      <a:pt x="1550" y="317"/>
                      <a:pt x="1561" y="314"/>
                    </a:cubicBezTo>
                    <a:cubicBezTo>
                      <a:pt x="1573" y="311"/>
                      <a:pt x="1584" y="310"/>
                      <a:pt x="1596" y="310"/>
                    </a:cubicBezTo>
                    <a:cubicBezTo>
                      <a:pt x="1632" y="310"/>
                      <a:pt x="1669" y="325"/>
                      <a:pt x="1703" y="359"/>
                    </a:cubicBezTo>
                    <a:cubicBezTo>
                      <a:pt x="1752" y="419"/>
                      <a:pt x="1800" y="396"/>
                      <a:pt x="1845" y="419"/>
                    </a:cubicBezTo>
                    <a:cubicBezTo>
                      <a:pt x="1853" y="421"/>
                      <a:pt x="1861" y="422"/>
                      <a:pt x="1868" y="422"/>
                    </a:cubicBezTo>
                    <a:cubicBezTo>
                      <a:pt x="1910" y="422"/>
                      <a:pt x="1949" y="391"/>
                      <a:pt x="1987" y="391"/>
                    </a:cubicBezTo>
                    <a:cubicBezTo>
                      <a:pt x="2015" y="391"/>
                      <a:pt x="2042" y="408"/>
                      <a:pt x="2069" y="467"/>
                    </a:cubicBezTo>
                    <a:cubicBezTo>
                      <a:pt x="2074" y="471"/>
                      <a:pt x="2077" y="472"/>
                      <a:pt x="2080" y="472"/>
                    </a:cubicBezTo>
                    <a:cubicBezTo>
                      <a:pt x="2085" y="472"/>
                      <a:pt x="2087" y="467"/>
                      <a:pt x="2095" y="467"/>
                    </a:cubicBezTo>
                    <a:cubicBezTo>
                      <a:pt x="2184" y="430"/>
                      <a:pt x="2281" y="380"/>
                      <a:pt x="2375" y="380"/>
                    </a:cubicBezTo>
                    <a:cubicBezTo>
                      <a:pt x="2404" y="380"/>
                      <a:pt x="2433" y="385"/>
                      <a:pt x="2461" y="396"/>
                    </a:cubicBezTo>
                    <a:cubicBezTo>
                      <a:pt x="2466" y="398"/>
                      <a:pt x="2471" y="399"/>
                      <a:pt x="2476" y="399"/>
                    </a:cubicBezTo>
                    <a:cubicBezTo>
                      <a:pt x="2506" y="399"/>
                      <a:pt x="2534" y="361"/>
                      <a:pt x="2543" y="161"/>
                    </a:cubicBezTo>
                    <a:cubicBezTo>
                      <a:pt x="2508" y="125"/>
                      <a:pt x="2480" y="83"/>
                      <a:pt x="2453" y="83"/>
                    </a:cubicBezTo>
                    <a:cubicBezTo>
                      <a:pt x="2443" y="83"/>
                      <a:pt x="2434" y="88"/>
                      <a:pt x="2424" y="101"/>
                    </a:cubicBezTo>
                    <a:cubicBezTo>
                      <a:pt x="2410" y="123"/>
                      <a:pt x="2391" y="130"/>
                      <a:pt x="2372" y="130"/>
                    </a:cubicBezTo>
                    <a:cubicBezTo>
                      <a:pt x="2362" y="130"/>
                      <a:pt x="2351" y="128"/>
                      <a:pt x="2342" y="124"/>
                    </a:cubicBezTo>
                    <a:cubicBezTo>
                      <a:pt x="2211" y="112"/>
                      <a:pt x="2069" y="75"/>
                      <a:pt x="1942" y="64"/>
                    </a:cubicBezTo>
                    <a:cubicBezTo>
                      <a:pt x="1849" y="54"/>
                      <a:pt x="1766" y="0"/>
                      <a:pt x="168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3469716" y="725360"/>
                <a:ext cx="38000" cy="21293"/>
              </a:xfrm>
              <a:custGeom>
                <a:avLst/>
                <a:gdLst/>
                <a:ahLst/>
                <a:cxnLst/>
                <a:rect l="l" t="t" r="r" b="b"/>
                <a:pathLst>
                  <a:path w="580" h="325" extrusionOk="0">
                    <a:moveTo>
                      <a:pt x="60" y="0"/>
                    </a:moveTo>
                    <a:cubicBezTo>
                      <a:pt x="35" y="0"/>
                      <a:pt x="12" y="15"/>
                      <a:pt x="1" y="120"/>
                    </a:cubicBezTo>
                    <a:cubicBezTo>
                      <a:pt x="1" y="298"/>
                      <a:pt x="35" y="321"/>
                      <a:pt x="60" y="321"/>
                    </a:cubicBezTo>
                    <a:cubicBezTo>
                      <a:pt x="143" y="321"/>
                      <a:pt x="214" y="310"/>
                      <a:pt x="296" y="310"/>
                    </a:cubicBezTo>
                    <a:cubicBezTo>
                      <a:pt x="307" y="306"/>
                      <a:pt x="318" y="305"/>
                      <a:pt x="330" y="305"/>
                    </a:cubicBezTo>
                    <a:cubicBezTo>
                      <a:pt x="359" y="305"/>
                      <a:pt x="389" y="313"/>
                      <a:pt x="415" y="321"/>
                    </a:cubicBezTo>
                    <a:cubicBezTo>
                      <a:pt x="426" y="323"/>
                      <a:pt x="437" y="325"/>
                      <a:pt x="448" y="325"/>
                    </a:cubicBezTo>
                    <a:cubicBezTo>
                      <a:pt x="493" y="325"/>
                      <a:pt x="531" y="301"/>
                      <a:pt x="580" y="213"/>
                    </a:cubicBezTo>
                    <a:cubicBezTo>
                      <a:pt x="557" y="60"/>
                      <a:pt x="531" y="37"/>
                      <a:pt x="497" y="37"/>
                    </a:cubicBezTo>
                    <a:cubicBezTo>
                      <a:pt x="356" y="26"/>
                      <a:pt x="202" y="15"/>
                      <a:pt x="6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3480461" y="725229"/>
                <a:ext cx="7666" cy="18935"/>
              </a:xfrm>
              <a:custGeom>
                <a:avLst/>
                <a:gdLst/>
                <a:ahLst/>
                <a:cxnLst/>
                <a:rect l="l" t="t" r="r" b="b"/>
                <a:pathLst>
                  <a:path w="117" h="289" extrusionOk="0">
                    <a:moveTo>
                      <a:pt x="54" y="1"/>
                    </a:moveTo>
                    <a:cubicBezTo>
                      <a:pt x="26" y="1"/>
                      <a:pt x="7" y="78"/>
                      <a:pt x="0" y="229"/>
                    </a:cubicBezTo>
                    <a:cubicBezTo>
                      <a:pt x="32" y="266"/>
                      <a:pt x="52" y="289"/>
                      <a:pt x="66" y="289"/>
                    </a:cubicBezTo>
                    <a:cubicBezTo>
                      <a:pt x="88" y="289"/>
                      <a:pt x="96" y="235"/>
                      <a:pt x="117" y="99"/>
                    </a:cubicBezTo>
                    <a:cubicBezTo>
                      <a:pt x="93" y="33"/>
                      <a:pt x="72" y="1"/>
                      <a:pt x="5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3274473" y="720447"/>
                <a:ext cx="281201" cy="30990"/>
              </a:xfrm>
              <a:custGeom>
                <a:avLst/>
                <a:gdLst/>
                <a:ahLst/>
                <a:cxnLst/>
                <a:rect l="l" t="t" r="r" b="b"/>
                <a:pathLst>
                  <a:path w="4292" h="473" extrusionOk="0">
                    <a:moveTo>
                      <a:pt x="591" y="0"/>
                    </a:moveTo>
                    <a:cubicBezTo>
                      <a:pt x="537" y="0"/>
                      <a:pt x="476" y="54"/>
                      <a:pt x="415" y="64"/>
                    </a:cubicBezTo>
                    <a:cubicBezTo>
                      <a:pt x="333" y="75"/>
                      <a:pt x="236" y="112"/>
                      <a:pt x="142" y="124"/>
                    </a:cubicBezTo>
                    <a:cubicBezTo>
                      <a:pt x="138" y="128"/>
                      <a:pt x="132" y="130"/>
                      <a:pt x="125" y="130"/>
                    </a:cubicBezTo>
                    <a:cubicBezTo>
                      <a:pt x="113" y="130"/>
                      <a:pt x="97" y="123"/>
                      <a:pt x="83" y="101"/>
                    </a:cubicBezTo>
                    <a:cubicBezTo>
                      <a:pt x="77" y="88"/>
                      <a:pt x="71" y="83"/>
                      <a:pt x="64" y="83"/>
                    </a:cubicBezTo>
                    <a:cubicBezTo>
                      <a:pt x="46" y="83"/>
                      <a:pt x="26" y="125"/>
                      <a:pt x="1" y="161"/>
                    </a:cubicBezTo>
                    <a:cubicBezTo>
                      <a:pt x="10" y="361"/>
                      <a:pt x="28" y="399"/>
                      <a:pt x="49" y="399"/>
                    </a:cubicBezTo>
                    <a:cubicBezTo>
                      <a:pt x="53" y="399"/>
                      <a:pt x="56" y="398"/>
                      <a:pt x="60" y="396"/>
                    </a:cubicBezTo>
                    <a:cubicBezTo>
                      <a:pt x="79" y="385"/>
                      <a:pt x="99" y="380"/>
                      <a:pt x="118" y="380"/>
                    </a:cubicBezTo>
                    <a:cubicBezTo>
                      <a:pt x="181" y="380"/>
                      <a:pt x="244" y="430"/>
                      <a:pt x="307" y="467"/>
                    </a:cubicBezTo>
                    <a:cubicBezTo>
                      <a:pt x="315" y="467"/>
                      <a:pt x="317" y="472"/>
                      <a:pt x="318" y="472"/>
                    </a:cubicBezTo>
                    <a:cubicBezTo>
                      <a:pt x="318" y="472"/>
                      <a:pt x="318" y="471"/>
                      <a:pt x="318" y="467"/>
                    </a:cubicBezTo>
                    <a:cubicBezTo>
                      <a:pt x="341" y="408"/>
                      <a:pt x="363" y="391"/>
                      <a:pt x="383" y="391"/>
                    </a:cubicBezTo>
                    <a:cubicBezTo>
                      <a:pt x="412" y="391"/>
                      <a:pt x="439" y="422"/>
                      <a:pt x="469" y="422"/>
                    </a:cubicBezTo>
                    <a:cubicBezTo>
                      <a:pt x="475" y="422"/>
                      <a:pt x="480" y="421"/>
                      <a:pt x="486" y="419"/>
                    </a:cubicBezTo>
                    <a:cubicBezTo>
                      <a:pt x="508" y="396"/>
                      <a:pt x="545" y="419"/>
                      <a:pt x="579" y="359"/>
                    </a:cubicBezTo>
                    <a:cubicBezTo>
                      <a:pt x="597" y="325"/>
                      <a:pt x="622" y="310"/>
                      <a:pt x="649" y="310"/>
                    </a:cubicBezTo>
                    <a:cubicBezTo>
                      <a:pt x="657" y="310"/>
                      <a:pt x="665" y="311"/>
                      <a:pt x="673" y="314"/>
                    </a:cubicBezTo>
                    <a:cubicBezTo>
                      <a:pt x="681" y="317"/>
                      <a:pt x="690" y="318"/>
                      <a:pt x="698" y="318"/>
                    </a:cubicBezTo>
                    <a:cubicBezTo>
                      <a:pt x="719" y="318"/>
                      <a:pt x="741" y="310"/>
                      <a:pt x="762" y="310"/>
                    </a:cubicBezTo>
                    <a:cubicBezTo>
                      <a:pt x="792" y="310"/>
                      <a:pt x="822" y="325"/>
                      <a:pt x="852" y="396"/>
                    </a:cubicBezTo>
                    <a:cubicBezTo>
                      <a:pt x="863" y="420"/>
                      <a:pt x="875" y="428"/>
                      <a:pt x="885" y="428"/>
                    </a:cubicBezTo>
                    <a:cubicBezTo>
                      <a:pt x="896" y="428"/>
                      <a:pt x="906" y="419"/>
                      <a:pt x="911" y="407"/>
                    </a:cubicBezTo>
                    <a:cubicBezTo>
                      <a:pt x="926" y="387"/>
                      <a:pt x="938" y="380"/>
                      <a:pt x="951" y="380"/>
                    </a:cubicBezTo>
                    <a:cubicBezTo>
                      <a:pt x="968" y="380"/>
                      <a:pt x="985" y="394"/>
                      <a:pt x="1005" y="407"/>
                    </a:cubicBezTo>
                    <a:cubicBezTo>
                      <a:pt x="1044" y="422"/>
                      <a:pt x="1087" y="447"/>
                      <a:pt x="1129" y="447"/>
                    </a:cubicBezTo>
                    <a:cubicBezTo>
                      <a:pt x="1152" y="447"/>
                      <a:pt x="1174" y="440"/>
                      <a:pt x="1195" y="419"/>
                    </a:cubicBezTo>
                    <a:cubicBezTo>
                      <a:pt x="1212" y="402"/>
                      <a:pt x="1233" y="399"/>
                      <a:pt x="1253" y="399"/>
                    </a:cubicBezTo>
                    <a:cubicBezTo>
                      <a:pt x="1264" y="399"/>
                      <a:pt x="1274" y="400"/>
                      <a:pt x="1284" y="400"/>
                    </a:cubicBezTo>
                    <a:cubicBezTo>
                      <a:pt x="1294" y="400"/>
                      <a:pt x="1303" y="399"/>
                      <a:pt x="1312" y="396"/>
                    </a:cubicBezTo>
                    <a:cubicBezTo>
                      <a:pt x="1340" y="396"/>
                      <a:pt x="1368" y="410"/>
                      <a:pt x="1397" y="410"/>
                    </a:cubicBezTo>
                    <a:cubicBezTo>
                      <a:pt x="1428" y="410"/>
                      <a:pt x="1459" y="393"/>
                      <a:pt x="1490" y="325"/>
                    </a:cubicBezTo>
                    <a:lnTo>
                      <a:pt x="1502" y="325"/>
                    </a:lnTo>
                    <a:cubicBezTo>
                      <a:pt x="1528" y="383"/>
                      <a:pt x="1557" y="399"/>
                      <a:pt x="1585" y="399"/>
                    </a:cubicBezTo>
                    <a:cubicBezTo>
                      <a:pt x="1621" y="399"/>
                      <a:pt x="1657" y="374"/>
                      <a:pt x="1691" y="374"/>
                    </a:cubicBezTo>
                    <a:cubicBezTo>
                      <a:pt x="1703" y="374"/>
                      <a:pt x="1715" y="377"/>
                      <a:pt x="1726" y="385"/>
                    </a:cubicBezTo>
                    <a:lnTo>
                      <a:pt x="1763" y="385"/>
                    </a:lnTo>
                    <a:cubicBezTo>
                      <a:pt x="1780" y="377"/>
                      <a:pt x="1796" y="374"/>
                      <a:pt x="1813" y="374"/>
                    </a:cubicBezTo>
                    <a:cubicBezTo>
                      <a:pt x="1862" y="374"/>
                      <a:pt x="1912" y="399"/>
                      <a:pt x="1961" y="399"/>
                    </a:cubicBezTo>
                    <a:cubicBezTo>
                      <a:pt x="2001" y="399"/>
                      <a:pt x="2041" y="383"/>
                      <a:pt x="2081" y="325"/>
                    </a:cubicBezTo>
                    <a:lnTo>
                      <a:pt x="2106" y="325"/>
                    </a:lnTo>
                    <a:cubicBezTo>
                      <a:pt x="2149" y="393"/>
                      <a:pt x="2195" y="410"/>
                      <a:pt x="2243" y="410"/>
                    </a:cubicBezTo>
                    <a:cubicBezTo>
                      <a:pt x="2286" y="410"/>
                      <a:pt x="2331" y="396"/>
                      <a:pt x="2376" y="396"/>
                    </a:cubicBezTo>
                    <a:cubicBezTo>
                      <a:pt x="2388" y="399"/>
                      <a:pt x="2401" y="400"/>
                      <a:pt x="2414" y="400"/>
                    </a:cubicBezTo>
                    <a:cubicBezTo>
                      <a:pt x="2427" y="400"/>
                      <a:pt x="2441" y="399"/>
                      <a:pt x="2455" y="399"/>
                    </a:cubicBezTo>
                    <a:cubicBezTo>
                      <a:pt x="2484" y="399"/>
                      <a:pt x="2513" y="402"/>
                      <a:pt x="2543" y="419"/>
                    </a:cubicBezTo>
                    <a:cubicBezTo>
                      <a:pt x="2576" y="440"/>
                      <a:pt x="2609" y="447"/>
                      <a:pt x="2643" y="447"/>
                    </a:cubicBezTo>
                    <a:cubicBezTo>
                      <a:pt x="2703" y="447"/>
                      <a:pt x="2765" y="422"/>
                      <a:pt x="2827" y="407"/>
                    </a:cubicBezTo>
                    <a:cubicBezTo>
                      <a:pt x="2853" y="394"/>
                      <a:pt x="2877" y="380"/>
                      <a:pt x="2902" y="380"/>
                    </a:cubicBezTo>
                    <a:cubicBezTo>
                      <a:pt x="2919" y="380"/>
                      <a:pt x="2937" y="387"/>
                      <a:pt x="2958" y="407"/>
                    </a:cubicBezTo>
                    <a:cubicBezTo>
                      <a:pt x="2969" y="419"/>
                      <a:pt x="2984" y="428"/>
                      <a:pt x="3000" y="428"/>
                    </a:cubicBezTo>
                    <a:cubicBezTo>
                      <a:pt x="3016" y="428"/>
                      <a:pt x="3033" y="420"/>
                      <a:pt x="3051" y="396"/>
                    </a:cubicBezTo>
                    <a:cubicBezTo>
                      <a:pt x="3092" y="325"/>
                      <a:pt x="3134" y="310"/>
                      <a:pt x="3176" y="310"/>
                    </a:cubicBezTo>
                    <a:cubicBezTo>
                      <a:pt x="3208" y="310"/>
                      <a:pt x="3240" y="318"/>
                      <a:pt x="3273" y="318"/>
                    </a:cubicBezTo>
                    <a:cubicBezTo>
                      <a:pt x="3286" y="318"/>
                      <a:pt x="3299" y="317"/>
                      <a:pt x="3312" y="314"/>
                    </a:cubicBezTo>
                    <a:cubicBezTo>
                      <a:pt x="3323" y="311"/>
                      <a:pt x="3334" y="310"/>
                      <a:pt x="3345" y="310"/>
                    </a:cubicBezTo>
                    <a:cubicBezTo>
                      <a:pt x="3380" y="310"/>
                      <a:pt x="3414" y="325"/>
                      <a:pt x="3440" y="359"/>
                    </a:cubicBezTo>
                    <a:cubicBezTo>
                      <a:pt x="3500" y="419"/>
                      <a:pt x="3548" y="396"/>
                      <a:pt x="3596" y="419"/>
                    </a:cubicBezTo>
                    <a:cubicBezTo>
                      <a:pt x="3603" y="421"/>
                      <a:pt x="3610" y="422"/>
                      <a:pt x="3616" y="422"/>
                    </a:cubicBezTo>
                    <a:cubicBezTo>
                      <a:pt x="3654" y="422"/>
                      <a:pt x="3695" y="391"/>
                      <a:pt x="3735" y="391"/>
                    </a:cubicBezTo>
                    <a:cubicBezTo>
                      <a:pt x="3764" y="391"/>
                      <a:pt x="3793" y="408"/>
                      <a:pt x="3820" y="467"/>
                    </a:cubicBezTo>
                    <a:cubicBezTo>
                      <a:pt x="3820" y="471"/>
                      <a:pt x="3822" y="472"/>
                      <a:pt x="3823" y="472"/>
                    </a:cubicBezTo>
                    <a:cubicBezTo>
                      <a:pt x="3827" y="472"/>
                      <a:pt x="3832" y="467"/>
                      <a:pt x="3832" y="467"/>
                    </a:cubicBezTo>
                    <a:cubicBezTo>
                      <a:pt x="3931" y="430"/>
                      <a:pt x="4023" y="380"/>
                      <a:pt x="4119" y="380"/>
                    </a:cubicBezTo>
                    <a:cubicBezTo>
                      <a:pt x="4148" y="380"/>
                      <a:pt x="4178" y="385"/>
                      <a:pt x="4209" y="396"/>
                    </a:cubicBezTo>
                    <a:cubicBezTo>
                      <a:pt x="4213" y="398"/>
                      <a:pt x="4217" y="399"/>
                      <a:pt x="4221" y="399"/>
                    </a:cubicBezTo>
                    <a:cubicBezTo>
                      <a:pt x="4245" y="399"/>
                      <a:pt x="4272" y="361"/>
                      <a:pt x="4291" y="161"/>
                    </a:cubicBezTo>
                    <a:cubicBezTo>
                      <a:pt x="4258" y="125"/>
                      <a:pt x="4229" y="83"/>
                      <a:pt x="4198" y="83"/>
                    </a:cubicBezTo>
                    <a:cubicBezTo>
                      <a:pt x="4187" y="83"/>
                      <a:pt x="4176" y="88"/>
                      <a:pt x="4164" y="101"/>
                    </a:cubicBezTo>
                    <a:cubicBezTo>
                      <a:pt x="4147" y="123"/>
                      <a:pt x="4132" y="130"/>
                      <a:pt x="4114" y="130"/>
                    </a:cubicBezTo>
                    <a:cubicBezTo>
                      <a:pt x="4104" y="130"/>
                      <a:pt x="4092" y="128"/>
                      <a:pt x="4079" y="124"/>
                    </a:cubicBezTo>
                    <a:cubicBezTo>
                      <a:pt x="3951" y="112"/>
                      <a:pt x="3820" y="75"/>
                      <a:pt x="3678" y="64"/>
                    </a:cubicBezTo>
                    <a:cubicBezTo>
                      <a:pt x="3595" y="54"/>
                      <a:pt x="3514" y="0"/>
                      <a:pt x="3426" y="0"/>
                    </a:cubicBezTo>
                    <a:cubicBezTo>
                      <a:pt x="3412" y="0"/>
                      <a:pt x="3398" y="1"/>
                      <a:pt x="3383" y="4"/>
                    </a:cubicBezTo>
                    <a:cubicBezTo>
                      <a:pt x="3370" y="8"/>
                      <a:pt x="3355" y="9"/>
                      <a:pt x="3341" y="9"/>
                    </a:cubicBezTo>
                    <a:cubicBezTo>
                      <a:pt x="3304" y="9"/>
                      <a:pt x="3265" y="1"/>
                      <a:pt x="3229" y="1"/>
                    </a:cubicBezTo>
                    <a:cubicBezTo>
                      <a:pt x="3216" y="1"/>
                      <a:pt x="3205" y="2"/>
                      <a:pt x="3193" y="4"/>
                    </a:cubicBezTo>
                    <a:cubicBezTo>
                      <a:pt x="3007" y="24"/>
                      <a:pt x="2829" y="93"/>
                      <a:pt x="2647" y="93"/>
                    </a:cubicBezTo>
                    <a:cubicBezTo>
                      <a:pt x="2586" y="93"/>
                      <a:pt x="2524" y="85"/>
                      <a:pt x="2461" y="64"/>
                    </a:cubicBezTo>
                    <a:cubicBezTo>
                      <a:pt x="2390" y="41"/>
                      <a:pt x="2305" y="64"/>
                      <a:pt x="2223" y="30"/>
                    </a:cubicBezTo>
                    <a:cubicBezTo>
                      <a:pt x="2194" y="18"/>
                      <a:pt x="2166" y="4"/>
                      <a:pt x="2138" y="4"/>
                    </a:cubicBezTo>
                    <a:cubicBezTo>
                      <a:pt x="2108" y="4"/>
                      <a:pt x="2078" y="21"/>
                      <a:pt x="2047" y="75"/>
                    </a:cubicBezTo>
                    <a:cubicBezTo>
                      <a:pt x="2036" y="90"/>
                      <a:pt x="2027" y="95"/>
                      <a:pt x="2017" y="95"/>
                    </a:cubicBezTo>
                    <a:cubicBezTo>
                      <a:pt x="2003" y="95"/>
                      <a:pt x="1989" y="84"/>
                      <a:pt x="1976" y="75"/>
                    </a:cubicBezTo>
                    <a:cubicBezTo>
                      <a:pt x="1960" y="68"/>
                      <a:pt x="1943" y="65"/>
                      <a:pt x="1926" y="65"/>
                    </a:cubicBezTo>
                    <a:cubicBezTo>
                      <a:pt x="1899" y="65"/>
                      <a:pt x="1870" y="72"/>
                      <a:pt x="1840" y="72"/>
                    </a:cubicBezTo>
                    <a:cubicBezTo>
                      <a:pt x="1807" y="72"/>
                      <a:pt x="1772" y="64"/>
                      <a:pt x="1737" y="30"/>
                    </a:cubicBezTo>
                    <a:cubicBezTo>
                      <a:pt x="1719" y="64"/>
                      <a:pt x="1698" y="72"/>
                      <a:pt x="1675" y="72"/>
                    </a:cubicBezTo>
                    <a:cubicBezTo>
                      <a:pt x="1655" y="72"/>
                      <a:pt x="1634" y="65"/>
                      <a:pt x="1613" y="65"/>
                    </a:cubicBezTo>
                    <a:cubicBezTo>
                      <a:pt x="1599" y="65"/>
                      <a:pt x="1586" y="68"/>
                      <a:pt x="1573" y="75"/>
                    </a:cubicBezTo>
                    <a:cubicBezTo>
                      <a:pt x="1566" y="84"/>
                      <a:pt x="1559" y="95"/>
                      <a:pt x="1552" y="95"/>
                    </a:cubicBezTo>
                    <a:cubicBezTo>
                      <a:pt x="1548" y="95"/>
                      <a:pt x="1543" y="90"/>
                      <a:pt x="1539" y="75"/>
                    </a:cubicBezTo>
                    <a:cubicBezTo>
                      <a:pt x="1513" y="21"/>
                      <a:pt x="1491" y="4"/>
                      <a:pt x="1470" y="4"/>
                    </a:cubicBezTo>
                    <a:cubicBezTo>
                      <a:pt x="1450" y="4"/>
                      <a:pt x="1430" y="18"/>
                      <a:pt x="1408" y="30"/>
                    </a:cubicBezTo>
                    <a:cubicBezTo>
                      <a:pt x="1360" y="64"/>
                      <a:pt x="1300" y="41"/>
                      <a:pt x="1255" y="64"/>
                    </a:cubicBezTo>
                    <a:cubicBezTo>
                      <a:pt x="1212" y="85"/>
                      <a:pt x="1170" y="93"/>
                      <a:pt x="1128" y="93"/>
                    </a:cubicBezTo>
                    <a:cubicBezTo>
                      <a:pt x="1004" y="93"/>
                      <a:pt x="881" y="24"/>
                      <a:pt x="758" y="4"/>
                    </a:cubicBezTo>
                    <a:cubicBezTo>
                      <a:pt x="749" y="2"/>
                      <a:pt x="740" y="1"/>
                      <a:pt x="730" y="1"/>
                    </a:cubicBezTo>
                    <a:cubicBezTo>
                      <a:pt x="703" y="1"/>
                      <a:pt x="675" y="9"/>
                      <a:pt x="648" y="9"/>
                    </a:cubicBezTo>
                    <a:cubicBezTo>
                      <a:pt x="637" y="9"/>
                      <a:pt x="627" y="8"/>
                      <a:pt x="616" y="4"/>
                    </a:cubicBezTo>
                    <a:cubicBezTo>
                      <a:pt x="608" y="1"/>
                      <a:pt x="600" y="0"/>
                      <a:pt x="59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3383822" y="720905"/>
                <a:ext cx="14021" cy="27452"/>
              </a:xfrm>
              <a:custGeom>
                <a:avLst/>
                <a:gdLst/>
                <a:ahLst/>
                <a:cxnLst/>
                <a:rect l="l" t="t" r="r" b="b"/>
                <a:pathLst>
                  <a:path w="214" h="419" extrusionOk="0">
                    <a:moveTo>
                      <a:pt x="98" y="1"/>
                    </a:moveTo>
                    <a:cubicBezTo>
                      <a:pt x="60" y="1"/>
                      <a:pt x="26" y="93"/>
                      <a:pt x="1" y="270"/>
                    </a:cubicBezTo>
                    <a:cubicBezTo>
                      <a:pt x="30" y="368"/>
                      <a:pt x="64" y="418"/>
                      <a:pt x="100" y="418"/>
                    </a:cubicBezTo>
                    <a:cubicBezTo>
                      <a:pt x="138" y="418"/>
                      <a:pt x="177" y="362"/>
                      <a:pt x="214" y="247"/>
                    </a:cubicBezTo>
                    <a:cubicBezTo>
                      <a:pt x="174" y="81"/>
                      <a:pt x="134" y="1"/>
                      <a:pt x="9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3416319" y="724902"/>
                <a:ext cx="27190" cy="24438"/>
              </a:xfrm>
              <a:custGeom>
                <a:avLst/>
                <a:gdLst/>
                <a:ahLst/>
                <a:cxnLst/>
                <a:rect l="l" t="t" r="r" b="b"/>
                <a:pathLst>
                  <a:path w="415" h="373" extrusionOk="0">
                    <a:moveTo>
                      <a:pt x="142" y="0"/>
                    </a:moveTo>
                    <a:cubicBezTo>
                      <a:pt x="130" y="0"/>
                      <a:pt x="119" y="2"/>
                      <a:pt x="108" y="7"/>
                    </a:cubicBezTo>
                    <a:cubicBezTo>
                      <a:pt x="71" y="22"/>
                      <a:pt x="37" y="56"/>
                      <a:pt x="0" y="209"/>
                    </a:cubicBezTo>
                    <a:cubicBezTo>
                      <a:pt x="25" y="304"/>
                      <a:pt x="48" y="335"/>
                      <a:pt x="76" y="335"/>
                    </a:cubicBezTo>
                    <a:cubicBezTo>
                      <a:pt x="89" y="335"/>
                      <a:pt x="104" y="328"/>
                      <a:pt x="119" y="317"/>
                    </a:cubicBezTo>
                    <a:cubicBezTo>
                      <a:pt x="142" y="294"/>
                      <a:pt x="162" y="282"/>
                      <a:pt x="181" y="282"/>
                    </a:cubicBezTo>
                    <a:cubicBezTo>
                      <a:pt x="203" y="282"/>
                      <a:pt x="225" y="297"/>
                      <a:pt x="250" y="328"/>
                    </a:cubicBezTo>
                    <a:cubicBezTo>
                      <a:pt x="272" y="358"/>
                      <a:pt x="292" y="373"/>
                      <a:pt x="311" y="373"/>
                    </a:cubicBezTo>
                    <a:cubicBezTo>
                      <a:pt x="345" y="373"/>
                      <a:pt x="377" y="329"/>
                      <a:pt x="415" y="246"/>
                    </a:cubicBezTo>
                    <a:cubicBezTo>
                      <a:pt x="403" y="175"/>
                      <a:pt x="392" y="93"/>
                      <a:pt x="381" y="67"/>
                    </a:cubicBezTo>
                    <a:cubicBezTo>
                      <a:pt x="356" y="37"/>
                      <a:pt x="328" y="32"/>
                      <a:pt x="300" y="32"/>
                    </a:cubicBezTo>
                    <a:cubicBezTo>
                      <a:pt x="287" y="32"/>
                      <a:pt x="274" y="33"/>
                      <a:pt x="261" y="33"/>
                    </a:cubicBezTo>
                    <a:cubicBezTo>
                      <a:pt x="224" y="24"/>
                      <a:pt x="182" y="0"/>
                      <a:pt x="14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3354995" y="717367"/>
                <a:ext cx="77442" cy="32955"/>
              </a:xfrm>
              <a:custGeom>
                <a:avLst/>
                <a:gdLst/>
                <a:ahLst/>
                <a:cxnLst/>
                <a:rect l="l" t="t" r="r" b="b"/>
                <a:pathLst>
                  <a:path w="1182" h="503" extrusionOk="0">
                    <a:moveTo>
                      <a:pt x="382" y="1"/>
                    </a:moveTo>
                    <a:cubicBezTo>
                      <a:pt x="286" y="1"/>
                      <a:pt x="188" y="29"/>
                      <a:pt x="94" y="51"/>
                    </a:cubicBezTo>
                    <a:cubicBezTo>
                      <a:pt x="46" y="66"/>
                      <a:pt x="23" y="159"/>
                      <a:pt x="1" y="301"/>
                    </a:cubicBezTo>
                    <a:cubicBezTo>
                      <a:pt x="55" y="419"/>
                      <a:pt x="101" y="468"/>
                      <a:pt x="152" y="468"/>
                    </a:cubicBezTo>
                    <a:cubicBezTo>
                      <a:pt x="167" y="468"/>
                      <a:pt x="183" y="463"/>
                      <a:pt x="199" y="454"/>
                    </a:cubicBezTo>
                    <a:cubicBezTo>
                      <a:pt x="246" y="436"/>
                      <a:pt x="293" y="416"/>
                      <a:pt x="340" y="416"/>
                    </a:cubicBezTo>
                    <a:cubicBezTo>
                      <a:pt x="379" y="416"/>
                      <a:pt x="419" y="429"/>
                      <a:pt x="460" y="466"/>
                    </a:cubicBezTo>
                    <a:cubicBezTo>
                      <a:pt x="467" y="473"/>
                      <a:pt x="473" y="475"/>
                      <a:pt x="479" y="475"/>
                    </a:cubicBezTo>
                    <a:cubicBezTo>
                      <a:pt x="493" y="475"/>
                      <a:pt x="508" y="464"/>
                      <a:pt x="522" y="464"/>
                    </a:cubicBezTo>
                    <a:cubicBezTo>
                      <a:pt x="525" y="464"/>
                      <a:pt x="528" y="464"/>
                      <a:pt x="531" y="466"/>
                    </a:cubicBezTo>
                    <a:cubicBezTo>
                      <a:pt x="639" y="466"/>
                      <a:pt x="733" y="491"/>
                      <a:pt x="827" y="491"/>
                    </a:cubicBezTo>
                    <a:cubicBezTo>
                      <a:pt x="923" y="503"/>
                      <a:pt x="1017" y="503"/>
                      <a:pt x="1099" y="503"/>
                    </a:cubicBezTo>
                    <a:cubicBezTo>
                      <a:pt x="1147" y="503"/>
                      <a:pt x="1170" y="432"/>
                      <a:pt x="1181" y="208"/>
                    </a:cubicBezTo>
                    <a:cubicBezTo>
                      <a:pt x="1159" y="159"/>
                      <a:pt x="1136" y="77"/>
                      <a:pt x="1110" y="66"/>
                    </a:cubicBezTo>
                    <a:cubicBezTo>
                      <a:pt x="1098" y="62"/>
                      <a:pt x="1085" y="60"/>
                      <a:pt x="1072" y="60"/>
                    </a:cubicBezTo>
                    <a:cubicBezTo>
                      <a:pt x="1037" y="60"/>
                      <a:pt x="1000" y="72"/>
                      <a:pt x="957" y="88"/>
                    </a:cubicBezTo>
                    <a:cubicBezTo>
                      <a:pt x="938" y="96"/>
                      <a:pt x="919" y="99"/>
                      <a:pt x="900" y="99"/>
                    </a:cubicBezTo>
                    <a:cubicBezTo>
                      <a:pt x="875" y="99"/>
                      <a:pt x="850" y="95"/>
                      <a:pt x="826" y="95"/>
                    </a:cubicBezTo>
                    <a:cubicBezTo>
                      <a:pt x="789" y="95"/>
                      <a:pt x="754" y="103"/>
                      <a:pt x="722" y="148"/>
                    </a:cubicBezTo>
                    <a:cubicBezTo>
                      <a:pt x="662" y="29"/>
                      <a:pt x="602" y="51"/>
                      <a:pt x="531" y="29"/>
                    </a:cubicBezTo>
                    <a:cubicBezTo>
                      <a:pt x="483" y="8"/>
                      <a:pt x="433" y="1"/>
                      <a:pt x="38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3366722" y="726867"/>
                <a:ext cx="8648" cy="18738"/>
              </a:xfrm>
              <a:custGeom>
                <a:avLst/>
                <a:gdLst/>
                <a:ahLst/>
                <a:cxnLst/>
                <a:rect l="l" t="t" r="r" b="b"/>
                <a:pathLst>
                  <a:path w="132" h="286" extrusionOk="0">
                    <a:moveTo>
                      <a:pt x="71" y="0"/>
                    </a:moveTo>
                    <a:cubicBezTo>
                      <a:pt x="51" y="0"/>
                      <a:pt x="29" y="35"/>
                      <a:pt x="1" y="97"/>
                    </a:cubicBezTo>
                    <a:cubicBezTo>
                      <a:pt x="12" y="156"/>
                      <a:pt x="24" y="227"/>
                      <a:pt x="38" y="239"/>
                    </a:cubicBezTo>
                    <a:cubicBezTo>
                      <a:pt x="54" y="261"/>
                      <a:pt x="70" y="286"/>
                      <a:pt x="85" y="286"/>
                    </a:cubicBezTo>
                    <a:cubicBezTo>
                      <a:pt x="103" y="286"/>
                      <a:pt x="119" y="253"/>
                      <a:pt x="131" y="145"/>
                    </a:cubicBezTo>
                    <a:cubicBezTo>
                      <a:pt x="112" y="44"/>
                      <a:pt x="93" y="0"/>
                      <a:pt x="7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2895714" y="1396919"/>
                <a:ext cx="135752" cy="30990"/>
              </a:xfrm>
              <a:custGeom>
                <a:avLst/>
                <a:gdLst/>
                <a:ahLst/>
                <a:cxnLst/>
                <a:rect l="l" t="t" r="r" b="b"/>
                <a:pathLst>
                  <a:path w="2072" h="473" extrusionOk="0">
                    <a:moveTo>
                      <a:pt x="256" y="1"/>
                    </a:moveTo>
                    <a:cubicBezTo>
                      <a:pt x="249" y="1"/>
                      <a:pt x="240" y="19"/>
                      <a:pt x="227" y="52"/>
                    </a:cubicBezTo>
                    <a:cubicBezTo>
                      <a:pt x="213" y="52"/>
                      <a:pt x="202" y="63"/>
                      <a:pt x="202" y="63"/>
                    </a:cubicBezTo>
                    <a:cubicBezTo>
                      <a:pt x="142" y="75"/>
                      <a:pt x="85" y="86"/>
                      <a:pt x="26" y="109"/>
                    </a:cubicBezTo>
                    <a:cubicBezTo>
                      <a:pt x="14" y="109"/>
                      <a:pt x="14" y="134"/>
                      <a:pt x="0" y="157"/>
                    </a:cubicBezTo>
                    <a:cubicBezTo>
                      <a:pt x="0" y="358"/>
                      <a:pt x="14" y="407"/>
                      <a:pt x="37" y="407"/>
                    </a:cubicBezTo>
                    <a:cubicBezTo>
                      <a:pt x="71" y="415"/>
                      <a:pt x="110" y="423"/>
                      <a:pt x="150" y="423"/>
                    </a:cubicBezTo>
                    <a:cubicBezTo>
                      <a:pt x="167" y="423"/>
                      <a:pt x="184" y="421"/>
                      <a:pt x="202" y="418"/>
                    </a:cubicBezTo>
                    <a:cubicBezTo>
                      <a:pt x="272" y="394"/>
                      <a:pt x="336" y="381"/>
                      <a:pt x="398" y="381"/>
                    </a:cubicBezTo>
                    <a:cubicBezTo>
                      <a:pt x="432" y="381"/>
                      <a:pt x="464" y="384"/>
                      <a:pt x="497" y="392"/>
                    </a:cubicBezTo>
                    <a:cubicBezTo>
                      <a:pt x="515" y="399"/>
                      <a:pt x="533" y="401"/>
                      <a:pt x="550" y="401"/>
                    </a:cubicBezTo>
                    <a:cubicBezTo>
                      <a:pt x="598" y="401"/>
                      <a:pt x="643" y="381"/>
                      <a:pt x="687" y="381"/>
                    </a:cubicBezTo>
                    <a:cubicBezTo>
                      <a:pt x="888" y="381"/>
                      <a:pt x="1090" y="392"/>
                      <a:pt x="1291" y="407"/>
                    </a:cubicBezTo>
                    <a:cubicBezTo>
                      <a:pt x="1348" y="418"/>
                      <a:pt x="1408" y="429"/>
                      <a:pt x="1467" y="441"/>
                    </a:cubicBezTo>
                    <a:cubicBezTo>
                      <a:pt x="1467" y="441"/>
                      <a:pt x="1479" y="429"/>
                      <a:pt x="1490" y="429"/>
                    </a:cubicBezTo>
                    <a:cubicBezTo>
                      <a:pt x="1527" y="418"/>
                      <a:pt x="1550" y="392"/>
                      <a:pt x="1587" y="392"/>
                    </a:cubicBezTo>
                    <a:cubicBezTo>
                      <a:pt x="1669" y="392"/>
                      <a:pt x="1751" y="392"/>
                      <a:pt x="1822" y="381"/>
                    </a:cubicBezTo>
                    <a:cubicBezTo>
                      <a:pt x="1870" y="381"/>
                      <a:pt x="1904" y="381"/>
                      <a:pt x="1941" y="441"/>
                    </a:cubicBezTo>
                    <a:cubicBezTo>
                      <a:pt x="1962" y="463"/>
                      <a:pt x="1980" y="472"/>
                      <a:pt x="1999" y="472"/>
                    </a:cubicBezTo>
                    <a:cubicBezTo>
                      <a:pt x="2010" y="472"/>
                      <a:pt x="2022" y="469"/>
                      <a:pt x="2035" y="463"/>
                    </a:cubicBezTo>
                    <a:cubicBezTo>
                      <a:pt x="2058" y="452"/>
                      <a:pt x="2072" y="358"/>
                      <a:pt x="2072" y="239"/>
                    </a:cubicBezTo>
                    <a:cubicBezTo>
                      <a:pt x="2072" y="109"/>
                      <a:pt x="2058" y="63"/>
                      <a:pt x="2035" y="52"/>
                    </a:cubicBezTo>
                    <a:lnTo>
                      <a:pt x="2012" y="26"/>
                    </a:lnTo>
                    <a:cubicBezTo>
                      <a:pt x="1930" y="26"/>
                      <a:pt x="1845" y="38"/>
                      <a:pt x="1763" y="38"/>
                    </a:cubicBezTo>
                    <a:cubicBezTo>
                      <a:pt x="1728" y="82"/>
                      <a:pt x="1693" y="93"/>
                      <a:pt x="1659" y="93"/>
                    </a:cubicBezTo>
                    <a:cubicBezTo>
                      <a:pt x="1621" y="93"/>
                      <a:pt x="1582" y="79"/>
                      <a:pt x="1544" y="79"/>
                    </a:cubicBezTo>
                    <a:cubicBezTo>
                      <a:pt x="1522" y="79"/>
                      <a:pt x="1501" y="84"/>
                      <a:pt x="1479" y="97"/>
                    </a:cubicBezTo>
                    <a:cubicBezTo>
                      <a:pt x="1454" y="47"/>
                      <a:pt x="1429" y="32"/>
                      <a:pt x="1403" y="32"/>
                    </a:cubicBezTo>
                    <a:cubicBezTo>
                      <a:pt x="1368" y="32"/>
                      <a:pt x="1333" y="61"/>
                      <a:pt x="1298" y="61"/>
                    </a:cubicBezTo>
                    <a:cubicBezTo>
                      <a:pt x="1287" y="61"/>
                      <a:pt x="1276" y="59"/>
                      <a:pt x="1266" y="52"/>
                    </a:cubicBezTo>
                    <a:cubicBezTo>
                      <a:pt x="1237" y="27"/>
                      <a:pt x="1208" y="19"/>
                      <a:pt x="1179" y="19"/>
                    </a:cubicBezTo>
                    <a:cubicBezTo>
                      <a:pt x="1139" y="19"/>
                      <a:pt x="1100" y="37"/>
                      <a:pt x="1064" y="52"/>
                    </a:cubicBezTo>
                    <a:cubicBezTo>
                      <a:pt x="1052" y="56"/>
                      <a:pt x="1041" y="57"/>
                      <a:pt x="1029" y="57"/>
                    </a:cubicBezTo>
                    <a:cubicBezTo>
                      <a:pt x="972" y="57"/>
                      <a:pt x="914" y="21"/>
                      <a:pt x="857" y="21"/>
                    </a:cubicBezTo>
                    <a:cubicBezTo>
                      <a:pt x="820" y="21"/>
                      <a:pt x="783" y="36"/>
                      <a:pt x="747" y="86"/>
                    </a:cubicBezTo>
                    <a:cubicBezTo>
                      <a:pt x="747" y="90"/>
                      <a:pt x="747" y="91"/>
                      <a:pt x="746" y="91"/>
                    </a:cubicBezTo>
                    <a:cubicBezTo>
                      <a:pt x="745" y="91"/>
                      <a:pt x="743" y="86"/>
                      <a:pt x="735" y="86"/>
                    </a:cubicBezTo>
                    <a:cubicBezTo>
                      <a:pt x="698" y="97"/>
                      <a:pt x="664" y="97"/>
                      <a:pt x="627" y="97"/>
                    </a:cubicBezTo>
                    <a:cubicBezTo>
                      <a:pt x="598" y="93"/>
                      <a:pt x="567" y="90"/>
                      <a:pt x="534" y="90"/>
                    </a:cubicBezTo>
                    <a:cubicBezTo>
                      <a:pt x="488" y="90"/>
                      <a:pt x="440" y="95"/>
                      <a:pt x="392" y="109"/>
                    </a:cubicBezTo>
                    <a:cubicBezTo>
                      <a:pt x="387" y="112"/>
                      <a:pt x="382" y="113"/>
                      <a:pt x="377" y="113"/>
                    </a:cubicBezTo>
                    <a:cubicBezTo>
                      <a:pt x="343" y="113"/>
                      <a:pt x="305" y="50"/>
                      <a:pt x="273" y="38"/>
                    </a:cubicBezTo>
                    <a:cubicBezTo>
                      <a:pt x="268" y="12"/>
                      <a:pt x="263" y="1"/>
                      <a:pt x="25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2945901" y="1401571"/>
                <a:ext cx="29417" cy="21359"/>
              </a:xfrm>
              <a:custGeom>
                <a:avLst/>
                <a:gdLst/>
                <a:ahLst/>
                <a:cxnLst/>
                <a:rect l="l" t="t" r="r" b="b"/>
                <a:pathLst>
                  <a:path w="449" h="326" extrusionOk="0">
                    <a:moveTo>
                      <a:pt x="207" y="1"/>
                    </a:moveTo>
                    <a:cubicBezTo>
                      <a:pt x="153" y="1"/>
                      <a:pt x="99" y="4"/>
                      <a:pt x="45" y="4"/>
                    </a:cubicBezTo>
                    <a:cubicBezTo>
                      <a:pt x="11" y="4"/>
                      <a:pt x="0" y="75"/>
                      <a:pt x="0" y="239"/>
                    </a:cubicBezTo>
                    <a:cubicBezTo>
                      <a:pt x="11" y="265"/>
                      <a:pt x="34" y="299"/>
                      <a:pt x="45" y="299"/>
                    </a:cubicBezTo>
                    <a:cubicBezTo>
                      <a:pt x="131" y="308"/>
                      <a:pt x="214" y="326"/>
                      <a:pt x="299" y="326"/>
                    </a:cubicBezTo>
                    <a:cubicBezTo>
                      <a:pt x="321" y="326"/>
                      <a:pt x="344" y="324"/>
                      <a:pt x="366" y="321"/>
                    </a:cubicBezTo>
                    <a:cubicBezTo>
                      <a:pt x="371" y="321"/>
                      <a:pt x="375" y="322"/>
                      <a:pt x="380" y="322"/>
                    </a:cubicBezTo>
                    <a:cubicBezTo>
                      <a:pt x="410" y="322"/>
                      <a:pt x="439" y="311"/>
                      <a:pt x="448" y="157"/>
                    </a:cubicBezTo>
                    <a:cubicBezTo>
                      <a:pt x="426" y="97"/>
                      <a:pt x="400" y="15"/>
                      <a:pt x="377" y="15"/>
                    </a:cubicBezTo>
                    <a:cubicBezTo>
                      <a:pt x="318" y="4"/>
                      <a:pt x="262" y="1"/>
                      <a:pt x="2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2909669" y="1403733"/>
                <a:ext cx="7141" cy="17428"/>
              </a:xfrm>
              <a:custGeom>
                <a:avLst/>
                <a:gdLst/>
                <a:ahLst/>
                <a:cxnLst/>
                <a:rect l="l" t="t" r="r" b="b"/>
                <a:pathLst>
                  <a:path w="109" h="266" extrusionOk="0">
                    <a:moveTo>
                      <a:pt x="61" y="1"/>
                    </a:moveTo>
                    <a:cubicBezTo>
                      <a:pt x="43" y="1"/>
                      <a:pt x="22" y="34"/>
                      <a:pt x="0" y="124"/>
                    </a:cubicBezTo>
                    <a:cubicBezTo>
                      <a:pt x="31" y="220"/>
                      <a:pt x="51" y="266"/>
                      <a:pt x="68" y="266"/>
                    </a:cubicBezTo>
                    <a:cubicBezTo>
                      <a:pt x="78" y="266"/>
                      <a:pt x="87" y="249"/>
                      <a:pt x="97" y="217"/>
                    </a:cubicBezTo>
                    <a:cubicBezTo>
                      <a:pt x="108" y="206"/>
                      <a:pt x="108" y="161"/>
                      <a:pt x="108" y="124"/>
                    </a:cubicBezTo>
                    <a:cubicBezTo>
                      <a:pt x="108" y="101"/>
                      <a:pt x="108" y="53"/>
                      <a:pt x="97" y="42"/>
                    </a:cubicBezTo>
                    <a:cubicBezTo>
                      <a:pt x="86" y="17"/>
                      <a:pt x="74" y="1"/>
                      <a:pt x="6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3031271" y="1407140"/>
                <a:ext cx="5438" cy="16052"/>
              </a:xfrm>
              <a:custGeom>
                <a:avLst/>
                <a:gdLst/>
                <a:ahLst/>
                <a:cxnLst/>
                <a:rect l="l" t="t" r="r" b="b"/>
                <a:pathLst>
                  <a:path w="83" h="245" extrusionOk="0">
                    <a:moveTo>
                      <a:pt x="0" y="1"/>
                    </a:moveTo>
                    <a:cubicBezTo>
                      <a:pt x="0" y="154"/>
                      <a:pt x="9" y="244"/>
                      <a:pt x="34" y="244"/>
                    </a:cubicBezTo>
                    <a:cubicBezTo>
                      <a:pt x="39" y="244"/>
                      <a:pt x="43" y="242"/>
                      <a:pt x="49" y="236"/>
                    </a:cubicBezTo>
                    <a:cubicBezTo>
                      <a:pt x="71" y="225"/>
                      <a:pt x="83" y="143"/>
                      <a:pt x="7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3247349" y="1391481"/>
                <a:ext cx="211490" cy="37476"/>
              </a:xfrm>
              <a:custGeom>
                <a:avLst/>
                <a:gdLst/>
                <a:ahLst/>
                <a:cxnLst/>
                <a:rect l="l" t="t" r="r" b="b"/>
                <a:pathLst>
                  <a:path w="3228" h="572" extrusionOk="0">
                    <a:moveTo>
                      <a:pt x="811" y="0"/>
                    </a:moveTo>
                    <a:cubicBezTo>
                      <a:pt x="771" y="0"/>
                      <a:pt x="730" y="16"/>
                      <a:pt x="685" y="27"/>
                    </a:cubicBezTo>
                    <a:cubicBezTo>
                      <a:pt x="628" y="38"/>
                      <a:pt x="580" y="64"/>
                      <a:pt x="520" y="75"/>
                    </a:cubicBezTo>
                    <a:cubicBezTo>
                      <a:pt x="490" y="81"/>
                      <a:pt x="461" y="84"/>
                      <a:pt x="431" y="84"/>
                    </a:cubicBezTo>
                    <a:cubicBezTo>
                      <a:pt x="402" y="84"/>
                      <a:pt x="373" y="81"/>
                      <a:pt x="344" y="75"/>
                    </a:cubicBezTo>
                    <a:cubicBezTo>
                      <a:pt x="236" y="75"/>
                      <a:pt x="143" y="135"/>
                      <a:pt x="35" y="180"/>
                    </a:cubicBezTo>
                    <a:cubicBezTo>
                      <a:pt x="24" y="180"/>
                      <a:pt x="12" y="192"/>
                      <a:pt x="1" y="348"/>
                    </a:cubicBezTo>
                    <a:cubicBezTo>
                      <a:pt x="12" y="490"/>
                      <a:pt x="35" y="561"/>
                      <a:pt x="60" y="561"/>
                    </a:cubicBezTo>
                    <a:cubicBezTo>
                      <a:pt x="83" y="561"/>
                      <a:pt x="106" y="561"/>
                      <a:pt x="131" y="546"/>
                    </a:cubicBezTo>
                    <a:cubicBezTo>
                      <a:pt x="188" y="524"/>
                      <a:pt x="259" y="490"/>
                      <a:pt x="319" y="453"/>
                    </a:cubicBezTo>
                    <a:lnTo>
                      <a:pt x="344" y="453"/>
                    </a:lnTo>
                    <a:cubicBezTo>
                      <a:pt x="375" y="473"/>
                      <a:pt x="404" y="480"/>
                      <a:pt x="433" y="480"/>
                    </a:cubicBezTo>
                    <a:cubicBezTo>
                      <a:pt x="488" y="480"/>
                      <a:pt x="542" y="456"/>
                      <a:pt x="599" y="456"/>
                    </a:cubicBezTo>
                    <a:cubicBezTo>
                      <a:pt x="616" y="456"/>
                      <a:pt x="633" y="458"/>
                      <a:pt x="651" y="464"/>
                    </a:cubicBezTo>
                    <a:cubicBezTo>
                      <a:pt x="678" y="476"/>
                      <a:pt x="706" y="480"/>
                      <a:pt x="733" y="480"/>
                    </a:cubicBezTo>
                    <a:cubicBezTo>
                      <a:pt x="787" y="480"/>
                      <a:pt x="839" y="464"/>
                      <a:pt x="886" y="464"/>
                    </a:cubicBezTo>
                    <a:cubicBezTo>
                      <a:pt x="957" y="475"/>
                      <a:pt x="1017" y="501"/>
                      <a:pt x="1088" y="524"/>
                    </a:cubicBezTo>
                    <a:cubicBezTo>
                      <a:pt x="1095" y="531"/>
                      <a:pt x="1107" y="548"/>
                      <a:pt x="1119" y="548"/>
                    </a:cubicBezTo>
                    <a:cubicBezTo>
                      <a:pt x="1125" y="548"/>
                      <a:pt x="1132" y="542"/>
                      <a:pt x="1136" y="524"/>
                    </a:cubicBezTo>
                    <a:cubicBezTo>
                      <a:pt x="1152" y="487"/>
                      <a:pt x="1168" y="475"/>
                      <a:pt x="1183" y="475"/>
                    </a:cubicBezTo>
                    <a:cubicBezTo>
                      <a:pt x="1213" y="475"/>
                      <a:pt x="1242" y="520"/>
                      <a:pt x="1267" y="535"/>
                    </a:cubicBezTo>
                    <a:cubicBezTo>
                      <a:pt x="1289" y="546"/>
                      <a:pt x="1312" y="561"/>
                      <a:pt x="1323" y="572"/>
                    </a:cubicBezTo>
                    <a:cubicBezTo>
                      <a:pt x="1349" y="561"/>
                      <a:pt x="1383" y="546"/>
                      <a:pt x="1408" y="535"/>
                    </a:cubicBezTo>
                    <a:cubicBezTo>
                      <a:pt x="1446" y="520"/>
                      <a:pt x="1489" y="475"/>
                      <a:pt x="1531" y="475"/>
                    </a:cubicBezTo>
                    <a:cubicBezTo>
                      <a:pt x="1553" y="475"/>
                      <a:pt x="1575" y="487"/>
                      <a:pt x="1596" y="524"/>
                    </a:cubicBezTo>
                    <a:cubicBezTo>
                      <a:pt x="1605" y="542"/>
                      <a:pt x="1614" y="548"/>
                      <a:pt x="1624" y="548"/>
                    </a:cubicBezTo>
                    <a:cubicBezTo>
                      <a:pt x="1640" y="548"/>
                      <a:pt x="1657" y="531"/>
                      <a:pt x="1678" y="524"/>
                    </a:cubicBezTo>
                    <a:cubicBezTo>
                      <a:pt x="1763" y="501"/>
                      <a:pt x="1857" y="475"/>
                      <a:pt x="1950" y="464"/>
                    </a:cubicBezTo>
                    <a:cubicBezTo>
                      <a:pt x="2030" y="464"/>
                      <a:pt x="2103" y="480"/>
                      <a:pt x="2178" y="480"/>
                    </a:cubicBezTo>
                    <a:cubicBezTo>
                      <a:pt x="2216" y="480"/>
                      <a:pt x="2254" y="476"/>
                      <a:pt x="2294" y="464"/>
                    </a:cubicBezTo>
                    <a:cubicBezTo>
                      <a:pt x="2319" y="458"/>
                      <a:pt x="2344" y="456"/>
                      <a:pt x="2368" y="456"/>
                    </a:cubicBezTo>
                    <a:cubicBezTo>
                      <a:pt x="2450" y="456"/>
                      <a:pt x="2530" y="480"/>
                      <a:pt x="2611" y="480"/>
                    </a:cubicBezTo>
                    <a:cubicBezTo>
                      <a:pt x="2654" y="480"/>
                      <a:pt x="2698" y="473"/>
                      <a:pt x="2742" y="453"/>
                    </a:cubicBezTo>
                    <a:lnTo>
                      <a:pt x="2768" y="453"/>
                    </a:lnTo>
                    <a:cubicBezTo>
                      <a:pt x="2861" y="490"/>
                      <a:pt x="2955" y="524"/>
                      <a:pt x="3052" y="546"/>
                    </a:cubicBezTo>
                    <a:cubicBezTo>
                      <a:pt x="3086" y="561"/>
                      <a:pt x="3111" y="561"/>
                      <a:pt x="3145" y="561"/>
                    </a:cubicBezTo>
                    <a:cubicBezTo>
                      <a:pt x="3182" y="561"/>
                      <a:pt x="3216" y="490"/>
                      <a:pt x="3227" y="348"/>
                    </a:cubicBezTo>
                    <a:cubicBezTo>
                      <a:pt x="3227" y="192"/>
                      <a:pt x="3205" y="180"/>
                      <a:pt x="3182" y="180"/>
                    </a:cubicBezTo>
                    <a:cubicBezTo>
                      <a:pt x="3040" y="135"/>
                      <a:pt x="2898" y="75"/>
                      <a:pt x="2742" y="75"/>
                    </a:cubicBezTo>
                    <a:cubicBezTo>
                      <a:pt x="2701" y="81"/>
                      <a:pt x="2660" y="84"/>
                      <a:pt x="2619" y="84"/>
                    </a:cubicBezTo>
                    <a:cubicBezTo>
                      <a:pt x="2578" y="84"/>
                      <a:pt x="2536" y="81"/>
                      <a:pt x="2495" y="75"/>
                    </a:cubicBezTo>
                    <a:cubicBezTo>
                      <a:pt x="2413" y="64"/>
                      <a:pt x="2331" y="38"/>
                      <a:pt x="2246" y="27"/>
                    </a:cubicBezTo>
                    <a:cubicBezTo>
                      <a:pt x="2186" y="16"/>
                      <a:pt x="2127" y="0"/>
                      <a:pt x="2067" y="0"/>
                    </a:cubicBezTo>
                    <a:cubicBezTo>
                      <a:pt x="1999" y="0"/>
                      <a:pt x="1932" y="22"/>
                      <a:pt x="1868" y="98"/>
                    </a:cubicBezTo>
                    <a:cubicBezTo>
                      <a:pt x="1861" y="105"/>
                      <a:pt x="1854" y="108"/>
                      <a:pt x="1846" y="108"/>
                    </a:cubicBezTo>
                    <a:cubicBezTo>
                      <a:pt x="1830" y="108"/>
                      <a:pt x="1813" y="94"/>
                      <a:pt x="1797" y="87"/>
                    </a:cubicBezTo>
                    <a:lnTo>
                      <a:pt x="1738" y="87"/>
                    </a:lnTo>
                    <a:cubicBezTo>
                      <a:pt x="1727" y="84"/>
                      <a:pt x="1716" y="83"/>
                      <a:pt x="1706" y="83"/>
                    </a:cubicBezTo>
                    <a:cubicBezTo>
                      <a:pt x="1643" y="83"/>
                      <a:pt x="1583" y="119"/>
                      <a:pt x="1521" y="119"/>
                    </a:cubicBezTo>
                    <a:cubicBezTo>
                      <a:pt x="1491" y="119"/>
                      <a:pt x="1462" y="111"/>
                      <a:pt x="1431" y="87"/>
                    </a:cubicBezTo>
                    <a:cubicBezTo>
                      <a:pt x="1417" y="78"/>
                      <a:pt x="1403" y="74"/>
                      <a:pt x="1390" y="74"/>
                    </a:cubicBezTo>
                    <a:cubicBezTo>
                      <a:pt x="1368" y="74"/>
                      <a:pt x="1346" y="84"/>
                      <a:pt x="1323" y="98"/>
                    </a:cubicBezTo>
                    <a:cubicBezTo>
                      <a:pt x="1309" y="84"/>
                      <a:pt x="1295" y="74"/>
                      <a:pt x="1281" y="74"/>
                    </a:cubicBezTo>
                    <a:cubicBezTo>
                      <a:pt x="1271" y="74"/>
                      <a:pt x="1262" y="78"/>
                      <a:pt x="1252" y="87"/>
                    </a:cubicBezTo>
                    <a:cubicBezTo>
                      <a:pt x="1232" y="111"/>
                      <a:pt x="1211" y="119"/>
                      <a:pt x="1190" y="119"/>
                    </a:cubicBezTo>
                    <a:cubicBezTo>
                      <a:pt x="1147" y="119"/>
                      <a:pt x="1104" y="83"/>
                      <a:pt x="1061" y="83"/>
                    </a:cubicBezTo>
                    <a:cubicBezTo>
                      <a:pt x="1054" y="83"/>
                      <a:pt x="1047" y="84"/>
                      <a:pt x="1039" y="87"/>
                    </a:cubicBezTo>
                    <a:lnTo>
                      <a:pt x="994" y="87"/>
                    </a:lnTo>
                    <a:cubicBezTo>
                      <a:pt x="986" y="94"/>
                      <a:pt x="977" y="108"/>
                      <a:pt x="965" y="108"/>
                    </a:cubicBezTo>
                    <a:cubicBezTo>
                      <a:pt x="959" y="108"/>
                      <a:pt x="953" y="105"/>
                      <a:pt x="946" y="98"/>
                    </a:cubicBezTo>
                    <a:cubicBezTo>
                      <a:pt x="902" y="22"/>
                      <a:pt x="858" y="0"/>
                      <a:pt x="81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2987767" y="1403733"/>
                <a:ext cx="9369" cy="23717"/>
              </a:xfrm>
              <a:custGeom>
                <a:avLst/>
                <a:gdLst/>
                <a:ahLst/>
                <a:cxnLst/>
                <a:rect l="l" t="t" r="r" b="b"/>
                <a:pathLst>
                  <a:path w="143" h="362" extrusionOk="0">
                    <a:moveTo>
                      <a:pt x="68" y="1"/>
                    </a:moveTo>
                    <a:cubicBezTo>
                      <a:pt x="52" y="1"/>
                      <a:pt x="36" y="26"/>
                      <a:pt x="23" y="76"/>
                    </a:cubicBezTo>
                    <a:cubicBezTo>
                      <a:pt x="0" y="135"/>
                      <a:pt x="12" y="254"/>
                      <a:pt x="23" y="303"/>
                    </a:cubicBezTo>
                    <a:cubicBezTo>
                      <a:pt x="36" y="342"/>
                      <a:pt x="51" y="362"/>
                      <a:pt x="66" y="362"/>
                    </a:cubicBezTo>
                    <a:cubicBezTo>
                      <a:pt x="92" y="362"/>
                      <a:pt x="119" y="307"/>
                      <a:pt x="142" y="195"/>
                    </a:cubicBezTo>
                    <a:cubicBezTo>
                      <a:pt x="120" y="64"/>
                      <a:pt x="93" y="1"/>
                      <a:pt x="6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959856" y="1405174"/>
                <a:ext cx="10090" cy="19459"/>
              </a:xfrm>
              <a:custGeom>
                <a:avLst/>
                <a:gdLst/>
                <a:ahLst/>
                <a:cxnLst/>
                <a:rect l="l" t="t" r="r" b="b"/>
                <a:pathLst>
                  <a:path w="154" h="297" extrusionOk="0">
                    <a:moveTo>
                      <a:pt x="72" y="0"/>
                    </a:moveTo>
                    <a:cubicBezTo>
                      <a:pt x="50" y="0"/>
                      <a:pt x="29" y="54"/>
                      <a:pt x="0" y="161"/>
                    </a:cubicBezTo>
                    <a:cubicBezTo>
                      <a:pt x="15" y="269"/>
                      <a:pt x="35" y="296"/>
                      <a:pt x="57" y="296"/>
                    </a:cubicBezTo>
                    <a:cubicBezTo>
                      <a:pt x="68" y="296"/>
                      <a:pt x="81" y="288"/>
                      <a:pt x="94" y="281"/>
                    </a:cubicBezTo>
                    <a:cubicBezTo>
                      <a:pt x="117" y="281"/>
                      <a:pt x="142" y="281"/>
                      <a:pt x="153" y="150"/>
                    </a:cubicBezTo>
                    <a:cubicBezTo>
                      <a:pt x="118" y="51"/>
                      <a:pt x="94" y="0"/>
                      <a:pt x="7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2973811" y="1403209"/>
                <a:ext cx="11597" cy="21162"/>
              </a:xfrm>
              <a:custGeom>
                <a:avLst/>
                <a:gdLst/>
                <a:ahLst/>
                <a:cxnLst/>
                <a:rect l="l" t="t" r="r" b="b"/>
                <a:pathLst>
                  <a:path w="177" h="323" extrusionOk="0">
                    <a:moveTo>
                      <a:pt x="85" y="0"/>
                    </a:moveTo>
                    <a:cubicBezTo>
                      <a:pt x="60" y="0"/>
                      <a:pt x="33" y="33"/>
                      <a:pt x="0" y="98"/>
                    </a:cubicBezTo>
                    <a:cubicBezTo>
                      <a:pt x="0" y="262"/>
                      <a:pt x="34" y="296"/>
                      <a:pt x="57" y="311"/>
                    </a:cubicBezTo>
                    <a:cubicBezTo>
                      <a:pt x="73" y="314"/>
                      <a:pt x="89" y="322"/>
                      <a:pt x="105" y="322"/>
                    </a:cubicBezTo>
                    <a:cubicBezTo>
                      <a:pt x="135" y="322"/>
                      <a:pt x="161" y="292"/>
                      <a:pt x="176" y="143"/>
                    </a:cubicBezTo>
                    <a:cubicBezTo>
                      <a:pt x="144" y="47"/>
                      <a:pt x="116" y="0"/>
                      <a:pt x="8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3008012" y="1401046"/>
                <a:ext cx="15659" cy="26338"/>
              </a:xfrm>
              <a:custGeom>
                <a:avLst/>
                <a:gdLst/>
                <a:ahLst/>
                <a:cxnLst/>
                <a:rect l="l" t="t" r="r" b="b"/>
                <a:pathLst>
                  <a:path w="239" h="402" extrusionOk="0">
                    <a:moveTo>
                      <a:pt x="114" y="0"/>
                    </a:moveTo>
                    <a:cubicBezTo>
                      <a:pt x="77" y="0"/>
                      <a:pt x="40" y="32"/>
                      <a:pt x="0" y="71"/>
                    </a:cubicBezTo>
                    <a:cubicBezTo>
                      <a:pt x="12" y="153"/>
                      <a:pt x="12" y="258"/>
                      <a:pt x="26" y="273"/>
                    </a:cubicBezTo>
                    <a:cubicBezTo>
                      <a:pt x="71" y="329"/>
                      <a:pt x="131" y="378"/>
                      <a:pt x="179" y="400"/>
                    </a:cubicBezTo>
                    <a:cubicBezTo>
                      <a:pt x="181" y="401"/>
                      <a:pt x="184" y="402"/>
                      <a:pt x="186" y="402"/>
                    </a:cubicBezTo>
                    <a:cubicBezTo>
                      <a:pt x="217" y="402"/>
                      <a:pt x="239" y="316"/>
                      <a:pt x="239" y="142"/>
                    </a:cubicBezTo>
                    <a:cubicBezTo>
                      <a:pt x="194" y="37"/>
                      <a:pt x="154" y="0"/>
                      <a:pt x="11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3023474" y="1400981"/>
                <a:ext cx="9369" cy="27321"/>
              </a:xfrm>
              <a:custGeom>
                <a:avLst/>
                <a:gdLst/>
                <a:ahLst/>
                <a:cxnLst/>
                <a:rect l="l" t="t" r="r" b="b"/>
                <a:pathLst>
                  <a:path w="143" h="417" extrusionOk="0">
                    <a:moveTo>
                      <a:pt x="70" y="0"/>
                    </a:moveTo>
                    <a:cubicBezTo>
                      <a:pt x="67" y="0"/>
                      <a:pt x="63" y="0"/>
                      <a:pt x="60" y="1"/>
                    </a:cubicBezTo>
                    <a:cubicBezTo>
                      <a:pt x="23" y="13"/>
                      <a:pt x="1" y="132"/>
                      <a:pt x="1" y="248"/>
                    </a:cubicBezTo>
                    <a:cubicBezTo>
                      <a:pt x="1" y="330"/>
                      <a:pt x="35" y="401"/>
                      <a:pt x="60" y="416"/>
                    </a:cubicBezTo>
                    <a:cubicBezTo>
                      <a:pt x="62" y="416"/>
                      <a:pt x="64" y="416"/>
                      <a:pt x="66" y="416"/>
                    </a:cubicBezTo>
                    <a:cubicBezTo>
                      <a:pt x="109" y="416"/>
                      <a:pt x="143" y="301"/>
                      <a:pt x="143" y="166"/>
                    </a:cubicBezTo>
                    <a:cubicBezTo>
                      <a:pt x="132" y="68"/>
                      <a:pt x="109" y="0"/>
                      <a:pt x="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2757799" y="1391481"/>
                <a:ext cx="86942" cy="37476"/>
              </a:xfrm>
              <a:custGeom>
                <a:avLst/>
                <a:gdLst/>
                <a:ahLst/>
                <a:cxnLst/>
                <a:rect l="l" t="t" r="r" b="b"/>
                <a:pathLst>
                  <a:path w="1327" h="572" extrusionOk="0">
                    <a:moveTo>
                      <a:pt x="807" y="0"/>
                    </a:moveTo>
                    <a:cubicBezTo>
                      <a:pt x="766" y="0"/>
                      <a:pt x="726" y="16"/>
                      <a:pt x="688" y="27"/>
                    </a:cubicBezTo>
                    <a:cubicBezTo>
                      <a:pt x="628" y="38"/>
                      <a:pt x="568" y="64"/>
                      <a:pt x="509" y="75"/>
                    </a:cubicBezTo>
                    <a:cubicBezTo>
                      <a:pt x="479" y="81"/>
                      <a:pt x="450" y="84"/>
                      <a:pt x="421" y="84"/>
                    </a:cubicBezTo>
                    <a:cubicBezTo>
                      <a:pt x="392" y="84"/>
                      <a:pt x="363" y="81"/>
                      <a:pt x="333" y="75"/>
                    </a:cubicBezTo>
                    <a:cubicBezTo>
                      <a:pt x="236" y="75"/>
                      <a:pt x="131" y="135"/>
                      <a:pt x="38" y="180"/>
                    </a:cubicBezTo>
                    <a:cubicBezTo>
                      <a:pt x="24" y="180"/>
                      <a:pt x="1" y="192"/>
                      <a:pt x="1" y="348"/>
                    </a:cubicBezTo>
                    <a:cubicBezTo>
                      <a:pt x="12" y="490"/>
                      <a:pt x="38" y="561"/>
                      <a:pt x="61" y="561"/>
                    </a:cubicBezTo>
                    <a:cubicBezTo>
                      <a:pt x="83" y="561"/>
                      <a:pt x="109" y="561"/>
                      <a:pt x="120" y="546"/>
                    </a:cubicBezTo>
                    <a:cubicBezTo>
                      <a:pt x="191" y="524"/>
                      <a:pt x="251" y="490"/>
                      <a:pt x="322" y="453"/>
                    </a:cubicBezTo>
                    <a:lnTo>
                      <a:pt x="344" y="453"/>
                    </a:lnTo>
                    <a:cubicBezTo>
                      <a:pt x="371" y="473"/>
                      <a:pt x="400" y="480"/>
                      <a:pt x="429" y="480"/>
                    </a:cubicBezTo>
                    <a:cubicBezTo>
                      <a:pt x="484" y="480"/>
                      <a:pt x="541" y="456"/>
                      <a:pt x="599" y="456"/>
                    </a:cubicBezTo>
                    <a:cubicBezTo>
                      <a:pt x="616" y="456"/>
                      <a:pt x="634" y="458"/>
                      <a:pt x="651" y="464"/>
                    </a:cubicBezTo>
                    <a:cubicBezTo>
                      <a:pt x="678" y="476"/>
                      <a:pt x="704" y="480"/>
                      <a:pt x="730" y="480"/>
                    </a:cubicBezTo>
                    <a:cubicBezTo>
                      <a:pt x="782" y="480"/>
                      <a:pt x="832" y="464"/>
                      <a:pt x="889" y="464"/>
                    </a:cubicBezTo>
                    <a:cubicBezTo>
                      <a:pt x="946" y="475"/>
                      <a:pt x="1017" y="501"/>
                      <a:pt x="1076" y="524"/>
                    </a:cubicBezTo>
                    <a:cubicBezTo>
                      <a:pt x="1092" y="531"/>
                      <a:pt x="1103" y="548"/>
                      <a:pt x="1114" y="548"/>
                    </a:cubicBezTo>
                    <a:cubicBezTo>
                      <a:pt x="1121" y="548"/>
                      <a:pt x="1128" y="542"/>
                      <a:pt x="1136" y="524"/>
                    </a:cubicBezTo>
                    <a:cubicBezTo>
                      <a:pt x="1153" y="487"/>
                      <a:pt x="1168" y="475"/>
                      <a:pt x="1182" y="475"/>
                    </a:cubicBezTo>
                    <a:cubicBezTo>
                      <a:pt x="1209" y="475"/>
                      <a:pt x="1235" y="520"/>
                      <a:pt x="1267" y="535"/>
                    </a:cubicBezTo>
                    <a:cubicBezTo>
                      <a:pt x="1289" y="546"/>
                      <a:pt x="1301" y="561"/>
                      <a:pt x="1326" y="572"/>
                    </a:cubicBezTo>
                    <a:lnTo>
                      <a:pt x="1326" y="98"/>
                    </a:lnTo>
                    <a:cubicBezTo>
                      <a:pt x="1310" y="84"/>
                      <a:pt x="1296" y="74"/>
                      <a:pt x="1281" y="74"/>
                    </a:cubicBezTo>
                    <a:cubicBezTo>
                      <a:pt x="1273" y="74"/>
                      <a:pt x="1264" y="78"/>
                      <a:pt x="1255" y="87"/>
                    </a:cubicBezTo>
                    <a:cubicBezTo>
                      <a:pt x="1235" y="111"/>
                      <a:pt x="1214" y="119"/>
                      <a:pt x="1193" y="119"/>
                    </a:cubicBezTo>
                    <a:cubicBezTo>
                      <a:pt x="1150" y="119"/>
                      <a:pt x="1107" y="83"/>
                      <a:pt x="1064" y="83"/>
                    </a:cubicBezTo>
                    <a:cubicBezTo>
                      <a:pt x="1057" y="83"/>
                      <a:pt x="1050" y="84"/>
                      <a:pt x="1042" y="87"/>
                    </a:cubicBezTo>
                    <a:lnTo>
                      <a:pt x="994" y="87"/>
                    </a:lnTo>
                    <a:cubicBezTo>
                      <a:pt x="986" y="94"/>
                      <a:pt x="973" y="108"/>
                      <a:pt x="961" y="108"/>
                    </a:cubicBezTo>
                    <a:cubicBezTo>
                      <a:pt x="956" y="108"/>
                      <a:pt x="950" y="105"/>
                      <a:pt x="946" y="98"/>
                    </a:cubicBezTo>
                    <a:cubicBezTo>
                      <a:pt x="902" y="22"/>
                      <a:pt x="854" y="0"/>
                      <a:pt x="80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2942953" y="1230372"/>
                <a:ext cx="8583" cy="19066"/>
              </a:xfrm>
              <a:custGeom>
                <a:avLst/>
                <a:gdLst/>
                <a:ahLst/>
                <a:cxnLst/>
                <a:rect l="l" t="t" r="r" b="b"/>
                <a:pathLst>
                  <a:path w="131" h="291" extrusionOk="0">
                    <a:moveTo>
                      <a:pt x="60" y="1"/>
                    </a:moveTo>
                    <a:cubicBezTo>
                      <a:pt x="56" y="1"/>
                      <a:pt x="52" y="2"/>
                      <a:pt x="49" y="3"/>
                    </a:cubicBezTo>
                    <a:cubicBezTo>
                      <a:pt x="26" y="14"/>
                      <a:pt x="0" y="85"/>
                      <a:pt x="0" y="253"/>
                    </a:cubicBezTo>
                    <a:cubicBezTo>
                      <a:pt x="35" y="277"/>
                      <a:pt x="55" y="291"/>
                      <a:pt x="71" y="291"/>
                    </a:cubicBezTo>
                    <a:cubicBezTo>
                      <a:pt x="91" y="291"/>
                      <a:pt x="103" y="265"/>
                      <a:pt x="131" y="204"/>
                    </a:cubicBezTo>
                    <a:cubicBezTo>
                      <a:pt x="121" y="46"/>
                      <a:pt x="91" y="1"/>
                      <a:pt x="6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2931225" y="1226703"/>
                <a:ext cx="43373" cy="25814"/>
              </a:xfrm>
              <a:custGeom>
                <a:avLst/>
                <a:gdLst/>
                <a:ahLst/>
                <a:cxnLst/>
                <a:rect l="l" t="t" r="r" b="b"/>
                <a:pathLst>
                  <a:path w="662" h="394" extrusionOk="0">
                    <a:moveTo>
                      <a:pt x="106" y="0"/>
                    </a:moveTo>
                    <a:cubicBezTo>
                      <a:pt x="67" y="0"/>
                      <a:pt x="33" y="88"/>
                      <a:pt x="0" y="320"/>
                    </a:cubicBezTo>
                    <a:cubicBezTo>
                      <a:pt x="105" y="343"/>
                      <a:pt x="202" y="391"/>
                      <a:pt x="295" y="391"/>
                    </a:cubicBezTo>
                    <a:cubicBezTo>
                      <a:pt x="310" y="393"/>
                      <a:pt x="325" y="394"/>
                      <a:pt x="340" y="394"/>
                    </a:cubicBezTo>
                    <a:cubicBezTo>
                      <a:pt x="408" y="394"/>
                      <a:pt x="477" y="375"/>
                      <a:pt x="556" y="354"/>
                    </a:cubicBezTo>
                    <a:cubicBezTo>
                      <a:pt x="590" y="354"/>
                      <a:pt x="627" y="354"/>
                      <a:pt x="661" y="212"/>
                    </a:cubicBezTo>
                    <a:cubicBezTo>
                      <a:pt x="650" y="153"/>
                      <a:pt x="639" y="82"/>
                      <a:pt x="639" y="82"/>
                    </a:cubicBezTo>
                    <a:cubicBezTo>
                      <a:pt x="579" y="59"/>
                      <a:pt x="520" y="48"/>
                      <a:pt x="460" y="36"/>
                    </a:cubicBezTo>
                    <a:lnTo>
                      <a:pt x="449" y="59"/>
                    </a:lnTo>
                    <a:cubicBezTo>
                      <a:pt x="426" y="82"/>
                      <a:pt x="400" y="96"/>
                      <a:pt x="378" y="118"/>
                    </a:cubicBezTo>
                    <a:cubicBezTo>
                      <a:pt x="372" y="123"/>
                      <a:pt x="367" y="125"/>
                      <a:pt x="362" y="125"/>
                    </a:cubicBezTo>
                    <a:cubicBezTo>
                      <a:pt x="323" y="125"/>
                      <a:pt x="280" y="25"/>
                      <a:pt x="239" y="25"/>
                    </a:cubicBezTo>
                    <a:cubicBezTo>
                      <a:pt x="221" y="25"/>
                      <a:pt x="204" y="44"/>
                      <a:pt x="187" y="96"/>
                    </a:cubicBezTo>
                    <a:cubicBezTo>
                      <a:pt x="187" y="97"/>
                      <a:pt x="186" y="97"/>
                      <a:pt x="185" y="97"/>
                    </a:cubicBezTo>
                    <a:cubicBezTo>
                      <a:pt x="174" y="97"/>
                      <a:pt x="164" y="47"/>
                      <a:pt x="153" y="36"/>
                    </a:cubicBezTo>
                    <a:cubicBezTo>
                      <a:pt x="137" y="13"/>
                      <a:pt x="121" y="0"/>
                      <a:pt x="10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2885493" y="1227424"/>
                <a:ext cx="214635" cy="27976"/>
              </a:xfrm>
              <a:custGeom>
                <a:avLst/>
                <a:gdLst/>
                <a:ahLst/>
                <a:cxnLst/>
                <a:rect l="l" t="t" r="r" b="b"/>
                <a:pathLst>
                  <a:path w="3276" h="427" extrusionOk="0">
                    <a:moveTo>
                      <a:pt x="467" y="0"/>
                    </a:moveTo>
                    <a:cubicBezTo>
                      <a:pt x="439" y="0"/>
                      <a:pt x="412" y="23"/>
                      <a:pt x="389" y="119"/>
                    </a:cubicBezTo>
                    <a:cubicBezTo>
                      <a:pt x="384" y="128"/>
                      <a:pt x="377" y="132"/>
                      <a:pt x="370" y="132"/>
                    </a:cubicBezTo>
                    <a:cubicBezTo>
                      <a:pt x="360" y="132"/>
                      <a:pt x="349" y="125"/>
                      <a:pt x="341" y="119"/>
                    </a:cubicBezTo>
                    <a:cubicBezTo>
                      <a:pt x="279" y="65"/>
                      <a:pt x="203" y="59"/>
                      <a:pt x="128" y="59"/>
                    </a:cubicBezTo>
                    <a:cubicBezTo>
                      <a:pt x="104" y="59"/>
                      <a:pt x="80" y="59"/>
                      <a:pt x="57" y="59"/>
                    </a:cubicBezTo>
                    <a:cubicBezTo>
                      <a:pt x="46" y="59"/>
                      <a:pt x="23" y="107"/>
                      <a:pt x="0" y="142"/>
                    </a:cubicBezTo>
                    <a:cubicBezTo>
                      <a:pt x="19" y="291"/>
                      <a:pt x="46" y="323"/>
                      <a:pt x="69" y="323"/>
                    </a:cubicBezTo>
                    <a:cubicBezTo>
                      <a:pt x="74" y="323"/>
                      <a:pt x="78" y="322"/>
                      <a:pt x="83" y="320"/>
                    </a:cubicBezTo>
                    <a:cubicBezTo>
                      <a:pt x="93" y="317"/>
                      <a:pt x="104" y="316"/>
                      <a:pt x="114" y="316"/>
                    </a:cubicBezTo>
                    <a:cubicBezTo>
                      <a:pt x="165" y="316"/>
                      <a:pt x="218" y="342"/>
                      <a:pt x="266" y="342"/>
                    </a:cubicBezTo>
                    <a:cubicBezTo>
                      <a:pt x="289" y="342"/>
                      <a:pt x="310" y="337"/>
                      <a:pt x="329" y="320"/>
                    </a:cubicBezTo>
                    <a:cubicBezTo>
                      <a:pt x="366" y="309"/>
                      <a:pt x="400" y="309"/>
                      <a:pt x="437" y="309"/>
                    </a:cubicBezTo>
                    <a:cubicBezTo>
                      <a:pt x="490" y="309"/>
                      <a:pt x="544" y="357"/>
                      <a:pt x="600" y="357"/>
                    </a:cubicBezTo>
                    <a:cubicBezTo>
                      <a:pt x="631" y="357"/>
                      <a:pt x="662" y="343"/>
                      <a:pt x="696" y="298"/>
                    </a:cubicBezTo>
                    <a:cubicBezTo>
                      <a:pt x="706" y="282"/>
                      <a:pt x="717" y="275"/>
                      <a:pt x="727" y="275"/>
                    </a:cubicBezTo>
                    <a:cubicBezTo>
                      <a:pt x="740" y="275"/>
                      <a:pt x="753" y="288"/>
                      <a:pt x="767" y="309"/>
                    </a:cubicBezTo>
                    <a:cubicBezTo>
                      <a:pt x="787" y="334"/>
                      <a:pt x="807" y="342"/>
                      <a:pt x="827" y="342"/>
                    </a:cubicBezTo>
                    <a:cubicBezTo>
                      <a:pt x="855" y="342"/>
                      <a:pt x="882" y="327"/>
                      <a:pt x="908" y="320"/>
                    </a:cubicBezTo>
                    <a:cubicBezTo>
                      <a:pt x="916" y="318"/>
                      <a:pt x="923" y="317"/>
                      <a:pt x="930" y="317"/>
                    </a:cubicBezTo>
                    <a:cubicBezTo>
                      <a:pt x="959" y="317"/>
                      <a:pt x="989" y="332"/>
                      <a:pt x="1028" y="332"/>
                    </a:cubicBezTo>
                    <a:cubicBezTo>
                      <a:pt x="1135" y="343"/>
                      <a:pt x="1229" y="354"/>
                      <a:pt x="1334" y="354"/>
                    </a:cubicBezTo>
                    <a:cubicBezTo>
                      <a:pt x="1381" y="354"/>
                      <a:pt x="1424" y="361"/>
                      <a:pt x="1468" y="361"/>
                    </a:cubicBezTo>
                    <a:cubicBezTo>
                      <a:pt x="1490" y="361"/>
                      <a:pt x="1512" y="359"/>
                      <a:pt x="1536" y="354"/>
                    </a:cubicBezTo>
                    <a:cubicBezTo>
                      <a:pt x="1564" y="348"/>
                      <a:pt x="1591" y="347"/>
                      <a:pt x="1619" y="347"/>
                    </a:cubicBezTo>
                    <a:cubicBezTo>
                      <a:pt x="1668" y="347"/>
                      <a:pt x="1717" y="352"/>
                      <a:pt x="1765" y="352"/>
                    </a:cubicBezTo>
                    <a:cubicBezTo>
                      <a:pt x="1796" y="352"/>
                      <a:pt x="1826" y="350"/>
                      <a:pt x="1856" y="343"/>
                    </a:cubicBezTo>
                    <a:cubicBezTo>
                      <a:pt x="1868" y="343"/>
                      <a:pt x="1890" y="343"/>
                      <a:pt x="1902" y="354"/>
                    </a:cubicBezTo>
                    <a:cubicBezTo>
                      <a:pt x="1944" y="371"/>
                      <a:pt x="1984" y="378"/>
                      <a:pt x="2025" y="378"/>
                    </a:cubicBezTo>
                    <a:cubicBezTo>
                      <a:pt x="2098" y="378"/>
                      <a:pt x="2170" y="356"/>
                      <a:pt x="2245" y="332"/>
                    </a:cubicBezTo>
                    <a:cubicBezTo>
                      <a:pt x="2250" y="330"/>
                      <a:pt x="2255" y="329"/>
                      <a:pt x="2259" y="329"/>
                    </a:cubicBezTo>
                    <a:cubicBezTo>
                      <a:pt x="2279" y="329"/>
                      <a:pt x="2298" y="345"/>
                      <a:pt x="2316" y="354"/>
                    </a:cubicBezTo>
                    <a:cubicBezTo>
                      <a:pt x="2338" y="354"/>
                      <a:pt x="2350" y="382"/>
                      <a:pt x="2367" y="382"/>
                    </a:cubicBezTo>
                    <a:cubicBezTo>
                      <a:pt x="2370" y="382"/>
                      <a:pt x="2373" y="381"/>
                      <a:pt x="2376" y="380"/>
                    </a:cubicBezTo>
                    <a:cubicBezTo>
                      <a:pt x="2441" y="364"/>
                      <a:pt x="2504" y="357"/>
                      <a:pt x="2566" y="357"/>
                    </a:cubicBezTo>
                    <a:cubicBezTo>
                      <a:pt x="2651" y="357"/>
                      <a:pt x="2736" y="370"/>
                      <a:pt x="2824" y="391"/>
                    </a:cubicBezTo>
                    <a:cubicBezTo>
                      <a:pt x="2848" y="408"/>
                      <a:pt x="2872" y="411"/>
                      <a:pt x="2895" y="411"/>
                    </a:cubicBezTo>
                    <a:cubicBezTo>
                      <a:pt x="2906" y="411"/>
                      <a:pt x="2916" y="410"/>
                      <a:pt x="2927" y="410"/>
                    </a:cubicBezTo>
                    <a:cubicBezTo>
                      <a:pt x="2937" y="410"/>
                      <a:pt x="2946" y="411"/>
                      <a:pt x="2955" y="414"/>
                    </a:cubicBezTo>
                    <a:cubicBezTo>
                      <a:pt x="2982" y="423"/>
                      <a:pt x="3009" y="427"/>
                      <a:pt x="3037" y="427"/>
                    </a:cubicBezTo>
                    <a:cubicBezTo>
                      <a:pt x="3091" y="427"/>
                      <a:pt x="3144" y="414"/>
                      <a:pt x="3198" y="414"/>
                    </a:cubicBezTo>
                    <a:cubicBezTo>
                      <a:pt x="3223" y="414"/>
                      <a:pt x="3249" y="417"/>
                      <a:pt x="3275" y="425"/>
                    </a:cubicBezTo>
                    <a:lnTo>
                      <a:pt x="3275" y="119"/>
                    </a:lnTo>
                    <a:lnTo>
                      <a:pt x="3264" y="119"/>
                    </a:lnTo>
                    <a:cubicBezTo>
                      <a:pt x="3248" y="116"/>
                      <a:pt x="3233" y="114"/>
                      <a:pt x="3217" y="114"/>
                    </a:cubicBezTo>
                    <a:cubicBezTo>
                      <a:pt x="3146" y="114"/>
                      <a:pt x="3070" y="141"/>
                      <a:pt x="2995" y="141"/>
                    </a:cubicBezTo>
                    <a:cubicBezTo>
                      <a:pt x="2970" y="141"/>
                      <a:pt x="2945" y="138"/>
                      <a:pt x="2920" y="130"/>
                    </a:cubicBezTo>
                    <a:cubicBezTo>
                      <a:pt x="2861" y="119"/>
                      <a:pt x="2801" y="130"/>
                      <a:pt x="2730" y="96"/>
                    </a:cubicBezTo>
                    <a:cubicBezTo>
                      <a:pt x="2725" y="94"/>
                      <a:pt x="2720" y="94"/>
                      <a:pt x="2715" y="94"/>
                    </a:cubicBezTo>
                    <a:cubicBezTo>
                      <a:pt x="2691" y="94"/>
                      <a:pt x="2665" y="110"/>
                      <a:pt x="2640" y="110"/>
                    </a:cubicBezTo>
                    <a:cubicBezTo>
                      <a:pt x="2635" y="110"/>
                      <a:pt x="2630" y="109"/>
                      <a:pt x="2625" y="107"/>
                    </a:cubicBezTo>
                    <a:cubicBezTo>
                      <a:pt x="2554" y="85"/>
                      <a:pt x="2469" y="71"/>
                      <a:pt x="2398" y="48"/>
                    </a:cubicBezTo>
                    <a:cubicBezTo>
                      <a:pt x="2387" y="37"/>
                      <a:pt x="2376" y="37"/>
                      <a:pt x="2364" y="37"/>
                    </a:cubicBezTo>
                    <a:cubicBezTo>
                      <a:pt x="2303" y="63"/>
                      <a:pt x="2243" y="71"/>
                      <a:pt x="2183" y="71"/>
                    </a:cubicBezTo>
                    <a:cubicBezTo>
                      <a:pt x="2082" y="71"/>
                      <a:pt x="1982" y="48"/>
                      <a:pt x="1879" y="48"/>
                    </a:cubicBezTo>
                    <a:cubicBezTo>
                      <a:pt x="1803" y="48"/>
                      <a:pt x="1720" y="23"/>
                      <a:pt x="1638" y="23"/>
                    </a:cubicBezTo>
                    <a:cubicBezTo>
                      <a:pt x="1607" y="23"/>
                      <a:pt x="1577" y="26"/>
                      <a:pt x="1547" y="37"/>
                    </a:cubicBezTo>
                    <a:cubicBezTo>
                      <a:pt x="1412" y="72"/>
                      <a:pt x="1285" y="99"/>
                      <a:pt x="1157" y="99"/>
                    </a:cubicBezTo>
                    <a:cubicBezTo>
                      <a:pt x="1072" y="99"/>
                      <a:pt x="986" y="87"/>
                      <a:pt x="897" y="59"/>
                    </a:cubicBezTo>
                    <a:cubicBezTo>
                      <a:pt x="781" y="14"/>
                      <a:pt x="650" y="37"/>
                      <a:pt x="520" y="14"/>
                    </a:cubicBezTo>
                    <a:cubicBezTo>
                      <a:pt x="502" y="9"/>
                      <a:pt x="484" y="0"/>
                      <a:pt x="46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2791082" y="2067757"/>
                <a:ext cx="120225" cy="36100"/>
              </a:xfrm>
              <a:custGeom>
                <a:avLst/>
                <a:gdLst/>
                <a:ahLst/>
                <a:cxnLst/>
                <a:rect l="l" t="t" r="r" b="b"/>
                <a:pathLst>
                  <a:path w="1835" h="551" extrusionOk="0">
                    <a:moveTo>
                      <a:pt x="964" y="1"/>
                    </a:moveTo>
                    <a:cubicBezTo>
                      <a:pt x="958" y="1"/>
                      <a:pt x="952" y="4"/>
                      <a:pt x="946" y="4"/>
                    </a:cubicBezTo>
                    <a:cubicBezTo>
                      <a:pt x="852" y="29"/>
                      <a:pt x="759" y="52"/>
                      <a:pt x="662" y="100"/>
                    </a:cubicBezTo>
                    <a:cubicBezTo>
                      <a:pt x="643" y="106"/>
                      <a:pt x="626" y="120"/>
                      <a:pt x="610" y="120"/>
                    </a:cubicBezTo>
                    <a:cubicBezTo>
                      <a:pt x="597" y="120"/>
                      <a:pt x="583" y="112"/>
                      <a:pt x="569" y="86"/>
                    </a:cubicBezTo>
                    <a:cubicBezTo>
                      <a:pt x="569" y="75"/>
                      <a:pt x="557" y="75"/>
                      <a:pt x="557" y="75"/>
                    </a:cubicBezTo>
                    <a:cubicBezTo>
                      <a:pt x="523" y="129"/>
                      <a:pt x="488" y="147"/>
                      <a:pt x="453" y="147"/>
                    </a:cubicBezTo>
                    <a:cubicBezTo>
                      <a:pt x="404" y="147"/>
                      <a:pt x="355" y="113"/>
                      <a:pt x="307" y="100"/>
                    </a:cubicBezTo>
                    <a:cubicBezTo>
                      <a:pt x="300" y="98"/>
                      <a:pt x="293" y="97"/>
                      <a:pt x="285" y="97"/>
                    </a:cubicBezTo>
                    <a:cubicBezTo>
                      <a:pt x="247" y="97"/>
                      <a:pt x="208" y="123"/>
                      <a:pt x="177" y="123"/>
                    </a:cubicBezTo>
                    <a:cubicBezTo>
                      <a:pt x="131" y="134"/>
                      <a:pt x="95" y="145"/>
                      <a:pt x="49" y="145"/>
                    </a:cubicBezTo>
                    <a:cubicBezTo>
                      <a:pt x="49" y="145"/>
                      <a:pt x="35" y="145"/>
                      <a:pt x="35" y="157"/>
                    </a:cubicBezTo>
                    <a:cubicBezTo>
                      <a:pt x="24" y="171"/>
                      <a:pt x="1" y="171"/>
                      <a:pt x="1" y="299"/>
                    </a:cubicBezTo>
                    <a:cubicBezTo>
                      <a:pt x="1" y="455"/>
                      <a:pt x="12" y="441"/>
                      <a:pt x="35" y="455"/>
                    </a:cubicBezTo>
                    <a:cubicBezTo>
                      <a:pt x="61" y="478"/>
                      <a:pt x="95" y="526"/>
                      <a:pt x="120" y="548"/>
                    </a:cubicBezTo>
                    <a:cubicBezTo>
                      <a:pt x="125" y="548"/>
                      <a:pt x="131" y="550"/>
                      <a:pt x="138" y="550"/>
                    </a:cubicBezTo>
                    <a:cubicBezTo>
                      <a:pt x="148" y="550"/>
                      <a:pt x="159" y="546"/>
                      <a:pt x="166" y="526"/>
                    </a:cubicBezTo>
                    <a:cubicBezTo>
                      <a:pt x="197" y="463"/>
                      <a:pt x="228" y="447"/>
                      <a:pt x="259" y="447"/>
                    </a:cubicBezTo>
                    <a:cubicBezTo>
                      <a:pt x="287" y="447"/>
                      <a:pt x="316" y="461"/>
                      <a:pt x="344" y="466"/>
                    </a:cubicBezTo>
                    <a:cubicBezTo>
                      <a:pt x="408" y="487"/>
                      <a:pt x="481" y="527"/>
                      <a:pt x="546" y="527"/>
                    </a:cubicBezTo>
                    <a:cubicBezTo>
                      <a:pt x="554" y="527"/>
                      <a:pt x="561" y="527"/>
                      <a:pt x="569" y="526"/>
                    </a:cubicBezTo>
                    <a:cubicBezTo>
                      <a:pt x="616" y="514"/>
                      <a:pt x="664" y="406"/>
                      <a:pt x="718" y="406"/>
                    </a:cubicBezTo>
                    <a:cubicBezTo>
                      <a:pt x="731" y="406"/>
                      <a:pt x="745" y="413"/>
                      <a:pt x="759" y="429"/>
                    </a:cubicBezTo>
                    <a:cubicBezTo>
                      <a:pt x="771" y="390"/>
                      <a:pt x="786" y="377"/>
                      <a:pt x="801" y="377"/>
                    </a:cubicBezTo>
                    <a:cubicBezTo>
                      <a:pt x="827" y="377"/>
                      <a:pt x="854" y="415"/>
                      <a:pt x="875" y="429"/>
                    </a:cubicBezTo>
                    <a:cubicBezTo>
                      <a:pt x="913" y="462"/>
                      <a:pt x="951" y="477"/>
                      <a:pt x="990" y="477"/>
                    </a:cubicBezTo>
                    <a:cubicBezTo>
                      <a:pt x="1035" y="477"/>
                      <a:pt x="1080" y="456"/>
                      <a:pt x="1125" y="418"/>
                    </a:cubicBezTo>
                    <a:cubicBezTo>
                      <a:pt x="1128" y="415"/>
                      <a:pt x="1130" y="413"/>
                      <a:pt x="1132" y="413"/>
                    </a:cubicBezTo>
                    <a:cubicBezTo>
                      <a:pt x="1137" y="413"/>
                      <a:pt x="1139" y="421"/>
                      <a:pt x="1147" y="429"/>
                    </a:cubicBezTo>
                    <a:cubicBezTo>
                      <a:pt x="1182" y="463"/>
                      <a:pt x="1214" y="497"/>
                      <a:pt x="1248" y="497"/>
                    </a:cubicBezTo>
                    <a:cubicBezTo>
                      <a:pt x="1261" y="497"/>
                      <a:pt x="1275" y="492"/>
                      <a:pt x="1289" y="478"/>
                    </a:cubicBezTo>
                    <a:cubicBezTo>
                      <a:pt x="1295" y="478"/>
                      <a:pt x="1301" y="475"/>
                      <a:pt x="1305" y="475"/>
                    </a:cubicBezTo>
                    <a:cubicBezTo>
                      <a:pt x="1309" y="475"/>
                      <a:pt x="1312" y="478"/>
                      <a:pt x="1312" y="489"/>
                    </a:cubicBezTo>
                    <a:cubicBezTo>
                      <a:pt x="1328" y="528"/>
                      <a:pt x="1345" y="541"/>
                      <a:pt x="1361" y="541"/>
                    </a:cubicBezTo>
                    <a:cubicBezTo>
                      <a:pt x="1395" y="541"/>
                      <a:pt x="1429" y="485"/>
                      <a:pt x="1462" y="485"/>
                    </a:cubicBezTo>
                    <a:cubicBezTo>
                      <a:pt x="1472" y="485"/>
                      <a:pt x="1481" y="489"/>
                      <a:pt x="1491" y="500"/>
                    </a:cubicBezTo>
                    <a:cubicBezTo>
                      <a:pt x="1496" y="507"/>
                      <a:pt x="1502" y="509"/>
                      <a:pt x="1508" y="509"/>
                    </a:cubicBezTo>
                    <a:cubicBezTo>
                      <a:pt x="1526" y="509"/>
                      <a:pt x="1545" y="486"/>
                      <a:pt x="1562" y="478"/>
                    </a:cubicBezTo>
                    <a:cubicBezTo>
                      <a:pt x="1570" y="478"/>
                      <a:pt x="1572" y="457"/>
                      <a:pt x="1578" y="457"/>
                    </a:cubicBezTo>
                    <a:cubicBezTo>
                      <a:pt x="1579" y="457"/>
                      <a:pt x="1582" y="460"/>
                      <a:pt x="1584" y="466"/>
                    </a:cubicBezTo>
                    <a:cubicBezTo>
                      <a:pt x="1617" y="523"/>
                      <a:pt x="1651" y="538"/>
                      <a:pt x="1684" y="538"/>
                    </a:cubicBezTo>
                    <a:cubicBezTo>
                      <a:pt x="1722" y="538"/>
                      <a:pt x="1760" y="518"/>
                      <a:pt x="1798" y="518"/>
                    </a:cubicBezTo>
                    <a:cubicBezTo>
                      <a:pt x="1810" y="518"/>
                      <a:pt x="1822" y="520"/>
                      <a:pt x="1834" y="526"/>
                    </a:cubicBezTo>
                    <a:lnTo>
                      <a:pt x="1834" y="157"/>
                    </a:lnTo>
                    <a:cubicBezTo>
                      <a:pt x="1809" y="157"/>
                      <a:pt x="1797" y="145"/>
                      <a:pt x="1797" y="145"/>
                    </a:cubicBezTo>
                    <a:cubicBezTo>
                      <a:pt x="1797" y="145"/>
                      <a:pt x="1757" y="126"/>
                      <a:pt x="1723" y="126"/>
                    </a:cubicBezTo>
                    <a:cubicBezTo>
                      <a:pt x="1712" y="126"/>
                      <a:pt x="1701" y="128"/>
                      <a:pt x="1692" y="134"/>
                    </a:cubicBezTo>
                    <a:cubicBezTo>
                      <a:pt x="1680" y="140"/>
                      <a:pt x="1667" y="143"/>
                      <a:pt x="1657" y="143"/>
                    </a:cubicBezTo>
                    <a:cubicBezTo>
                      <a:pt x="1647" y="143"/>
                      <a:pt x="1638" y="140"/>
                      <a:pt x="1633" y="134"/>
                    </a:cubicBezTo>
                    <a:cubicBezTo>
                      <a:pt x="1625" y="133"/>
                      <a:pt x="1617" y="133"/>
                      <a:pt x="1609" y="133"/>
                    </a:cubicBezTo>
                    <a:cubicBezTo>
                      <a:pt x="1543" y="133"/>
                      <a:pt x="1481" y="157"/>
                      <a:pt x="1418" y="157"/>
                    </a:cubicBezTo>
                    <a:cubicBezTo>
                      <a:pt x="1376" y="157"/>
                      <a:pt x="1334" y="146"/>
                      <a:pt x="1289" y="111"/>
                    </a:cubicBezTo>
                    <a:cubicBezTo>
                      <a:pt x="1279" y="99"/>
                      <a:pt x="1267" y="96"/>
                      <a:pt x="1256" y="96"/>
                    </a:cubicBezTo>
                    <a:cubicBezTo>
                      <a:pt x="1243" y="96"/>
                      <a:pt x="1230" y="100"/>
                      <a:pt x="1218" y="100"/>
                    </a:cubicBezTo>
                    <a:cubicBezTo>
                      <a:pt x="1207" y="98"/>
                      <a:pt x="1195" y="97"/>
                      <a:pt x="1183" y="97"/>
                    </a:cubicBezTo>
                    <a:cubicBezTo>
                      <a:pt x="1167" y="97"/>
                      <a:pt x="1150" y="98"/>
                      <a:pt x="1133" y="98"/>
                    </a:cubicBezTo>
                    <a:cubicBezTo>
                      <a:pt x="1085" y="98"/>
                      <a:pt x="1034" y="89"/>
                      <a:pt x="983" y="15"/>
                    </a:cubicBezTo>
                    <a:cubicBezTo>
                      <a:pt x="977" y="4"/>
                      <a:pt x="971" y="1"/>
                      <a:pt x="96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2932928" y="2072605"/>
                <a:ext cx="138635" cy="30400"/>
              </a:xfrm>
              <a:custGeom>
                <a:avLst/>
                <a:gdLst/>
                <a:ahLst/>
                <a:cxnLst/>
                <a:rect l="l" t="t" r="r" b="b"/>
                <a:pathLst>
                  <a:path w="2116" h="464" extrusionOk="0">
                    <a:moveTo>
                      <a:pt x="239" y="1"/>
                    </a:moveTo>
                    <a:cubicBezTo>
                      <a:pt x="239" y="1"/>
                      <a:pt x="228" y="12"/>
                      <a:pt x="213" y="12"/>
                    </a:cubicBezTo>
                    <a:cubicBezTo>
                      <a:pt x="191" y="26"/>
                      <a:pt x="157" y="26"/>
                      <a:pt x="131" y="26"/>
                    </a:cubicBezTo>
                    <a:cubicBezTo>
                      <a:pt x="128" y="27"/>
                      <a:pt x="125" y="28"/>
                      <a:pt x="122" y="28"/>
                    </a:cubicBezTo>
                    <a:cubicBezTo>
                      <a:pt x="106" y="28"/>
                      <a:pt x="90" y="18"/>
                      <a:pt x="71" y="18"/>
                    </a:cubicBezTo>
                    <a:cubicBezTo>
                      <a:pt x="51" y="18"/>
                      <a:pt x="28" y="28"/>
                      <a:pt x="1" y="71"/>
                    </a:cubicBezTo>
                    <a:cubicBezTo>
                      <a:pt x="26" y="213"/>
                      <a:pt x="26" y="321"/>
                      <a:pt x="49" y="333"/>
                    </a:cubicBezTo>
                    <a:cubicBezTo>
                      <a:pt x="108" y="344"/>
                      <a:pt x="168" y="344"/>
                      <a:pt x="213" y="355"/>
                    </a:cubicBezTo>
                    <a:cubicBezTo>
                      <a:pt x="299" y="381"/>
                      <a:pt x="381" y="392"/>
                      <a:pt x="463" y="404"/>
                    </a:cubicBezTo>
                    <a:cubicBezTo>
                      <a:pt x="504" y="415"/>
                      <a:pt x="548" y="415"/>
                      <a:pt x="593" y="415"/>
                    </a:cubicBezTo>
                    <a:cubicBezTo>
                      <a:pt x="637" y="415"/>
                      <a:pt x="682" y="415"/>
                      <a:pt x="724" y="426"/>
                    </a:cubicBezTo>
                    <a:cubicBezTo>
                      <a:pt x="747" y="438"/>
                      <a:pt x="781" y="438"/>
                      <a:pt x="818" y="463"/>
                    </a:cubicBezTo>
                    <a:cubicBezTo>
                      <a:pt x="829" y="463"/>
                      <a:pt x="852" y="426"/>
                      <a:pt x="866" y="426"/>
                    </a:cubicBezTo>
                    <a:cubicBezTo>
                      <a:pt x="875" y="427"/>
                      <a:pt x="884" y="428"/>
                      <a:pt x="893" y="428"/>
                    </a:cubicBezTo>
                    <a:cubicBezTo>
                      <a:pt x="967" y="428"/>
                      <a:pt x="1040" y="391"/>
                      <a:pt x="1113" y="381"/>
                    </a:cubicBezTo>
                    <a:cubicBezTo>
                      <a:pt x="1118" y="380"/>
                      <a:pt x="1123" y="380"/>
                      <a:pt x="1127" y="380"/>
                    </a:cubicBezTo>
                    <a:cubicBezTo>
                      <a:pt x="1182" y="380"/>
                      <a:pt x="1243" y="428"/>
                      <a:pt x="1300" y="428"/>
                    </a:cubicBezTo>
                    <a:cubicBezTo>
                      <a:pt x="1326" y="428"/>
                      <a:pt x="1351" y="419"/>
                      <a:pt x="1374" y="392"/>
                    </a:cubicBezTo>
                    <a:cubicBezTo>
                      <a:pt x="1377" y="386"/>
                      <a:pt x="1380" y="383"/>
                      <a:pt x="1384" y="383"/>
                    </a:cubicBezTo>
                    <a:cubicBezTo>
                      <a:pt x="1396" y="383"/>
                      <a:pt x="1411" y="406"/>
                      <a:pt x="1420" y="415"/>
                    </a:cubicBezTo>
                    <a:cubicBezTo>
                      <a:pt x="1434" y="415"/>
                      <a:pt x="1456" y="426"/>
                      <a:pt x="1468" y="426"/>
                    </a:cubicBezTo>
                    <a:lnTo>
                      <a:pt x="1587" y="426"/>
                    </a:lnTo>
                    <a:cubicBezTo>
                      <a:pt x="1647" y="426"/>
                      <a:pt x="1703" y="438"/>
                      <a:pt x="1763" y="452"/>
                    </a:cubicBezTo>
                    <a:cubicBezTo>
                      <a:pt x="1791" y="452"/>
                      <a:pt x="1819" y="454"/>
                      <a:pt x="1847" y="454"/>
                    </a:cubicBezTo>
                    <a:cubicBezTo>
                      <a:pt x="1879" y="454"/>
                      <a:pt x="1910" y="451"/>
                      <a:pt x="1942" y="438"/>
                    </a:cubicBezTo>
                    <a:cubicBezTo>
                      <a:pt x="1987" y="415"/>
                      <a:pt x="2035" y="367"/>
                      <a:pt x="2084" y="321"/>
                    </a:cubicBezTo>
                    <a:cubicBezTo>
                      <a:pt x="2095" y="321"/>
                      <a:pt x="2106" y="250"/>
                      <a:pt x="2106" y="202"/>
                    </a:cubicBezTo>
                    <a:cubicBezTo>
                      <a:pt x="2116" y="106"/>
                      <a:pt x="2102" y="97"/>
                      <a:pt x="2091" y="97"/>
                    </a:cubicBezTo>
                    <a:cubicBezTo>
                      <a:pt x="2088" y="97"/>
                      <a:pt x="2086" y="97"/>
                      <a:pt x="2084" y="97"/>
                    </a:cubicBezTo>
                    <a:lnTo>
                      <a:pt x="2072" y="97"/>
                    </a:lnTo>
                    <a:cubicBezTo>
                      <a:pt x="2042" y="118"/>
                      <a:pt x="2007" y="150"/>
                      <a:pt x="1971" y="150"/>
                    </a:cubicBezTo>
                    <a:cubicBezTo>
                      <a:pt x="1949" y="150"/>
                      <a:pt x="1927" y="139"/>
                      <a:pt x="1905" y="108"/>
                    </a:cubicBezTo>
                    <a:cubicBezTo>
                      <a:pt x="1847" y="150"/>
                      <a:pt x="1791" y="167"/>
                      <a:pt x="1736" y="167"/>
                    </a:cubicBezTo>
                    <a:cubicBezTo>
                      <a:pt x="1681" y="167"/>
                      <a:pt x="1628" y="150"/>
                      <a:pt x="1576" y="120"/>
                    </a:cubicBezTo>
                    <a:cubicBezTo>
                      <a:pt x="1555" y="107"/>
                      <a:pt x="1533" y="102"/>
                      <a:pt x="1512" y="102"/>
                    </a:cubicBezTo>
                    <a:cubicBezTo>
                      <a:pt x="1443" y="102"/>
                      <a:pt x="1374" y="154"/>
                      <a:pt x="1306" y="154"/>
                    </a:cubicBezTo>
                    <a:cubicBezTo>
                      <a:pt x="1277" y="154"/>
                      <a:pt x="1249" y="145"/>
                      <a:pt x="1221" y="120"/>
                    </a:cubicBezTo>
                    <a:lnTo>
                      <a:pt x="1207" y="120"/>
                    </a:lnTo>
                    <a:cubicBezTo>
                      <a:pt x="1184" y="131"/>
                      <a:pt x="1173" y="131"/>
                      <a:pt x="1150" y="131"/>
                    </a:cubicBezTo>
                    <a:cubicBezTo>
                      <a:pt x="1124" y="120"/>
                      <a:pt x="1090" y="60"/>
                      <a:pt x="1053" y="60"/>
                    </a:cubicBezTo>
                    <a:cubicBezTo>
                      <a:pt x="1046" y="58"/>
                      <a:pt x="1039" y="57"/>
                      <a:pt x="1031" y="57"/>
                    </a:cubicBezTo>
                    <a:cubicBezTo>
                      <a:pt x="962" y="57"/>
                      <a:pt x="887" y="134"/>
                      <a:pt x="818" y="134"/>
                    </a:cubicBezTo>
                    <a:cubicBezTo>
                      <a:pt x="810" y="134"/>
                      <a:pt x="803" y="133"/>
                      <a:pt x="795" y="131"/>
                    </a:cubicBezTo>
                    <a:cubicBezTo>
                      <a:pt x="777" y="126"/>
                      <a:pt x="758" y="124"/>
                      <a:pt x="738" y="124"/>
                    </a:cubicBezTo>
                    <a:cubicBezTo>
                      <a:pt x="695" y="124"/>
                      <a:pt x="651" y="133"/>
                      <a:pt x="606" y="133"/>
                    </a:cubicBezTo>
                    <a:cubicBezTo>
                      <a:pt x="578" y="133"/>
                      <a:pt x="550" y="130"/>
                      <a:pt x="523" y="120"/>
                    </a:cubicBezTo>
                    <a:cubicBezTo>
                      <a:pt x="511" y="120"/>
                      <a:pt x="497" y="108"/>
                      <a:pt x="486" y="108"/>
                    </a:cubicBezTo>
                    <a:cubicBezTo>
                      <a:pt x="404" y="71"/>
                      <a:pt x="321" y="37"/>
                      <a:pt x="23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2956187" y="2088984"/>
                <a:ext cx="66" cy="66"/>
              </a:xfrm>
              <a:custGeom>
                <a:avLst/>
                <a:gdLst/>
                <a:ahLst/>
                <a:cxnLst/>
                <a:rect l="l" t="t" r="r" b="b"/>
                <a:pathLst>
                  <a:path w="1" h="1" extrusionOk="0">
                    <a:moveTo>
                      <a:pt x="1" y="0"/>
                    </a:moveTo>
                    <a:lnTo>
                      <a:pt x="1"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2956187" y="2070639"/>
                <a:ext cx="20376" cy="27321"/>
              </a:xfrm>
              <a:custGeom>
                <a:avLst/>
                <a:gdLst/>
                <a:ahLst/>
                <a:cxnLst/>
                <a:rect l="l" t="t" r="r" b="b"/>
                <a:pathLst>
                  <a:path w="311" h="417" extrusionOk="0">
                    <a:moveTo>
                      <a:pt x="121" y="0"/>
                    </a:moveTo>
                    <a:cubicBezTo>
                      <a:pt x="90" y="0"/>
                      <a:pt x="58" y="10"/>
                      <a:pt x="26" y="31"/>
                    </a:cubicBezTo>
                    <a:cubicBezTo>
                      <a:pt x="1" y="42"/>
                      <a:pt x="1" y="161"/>
                      <a:pt x="1" y="280"/>
                    </a:cubicBezTo>
                    <a:cubicBezTo>
                      <a:pt x="1" y="303"/>
                      <a:pt x="15" y="326"/>
                      <a:pt x="26" y="340"/>
                    </a:cubicBezTo>
                    <a:cubicBezTo>
                      <a:pt x="71" y="397"/>
                      <a:pt x="112" y="416"/>
                      <a:pt x="154" y="416"/>
                    </a:cubicBezTo>
                    <a:cubicBezTo>
                      <a:pt x="189" y="416"/>
                      <a:pt x="224" y="402"/>
                      <a:pt x="262" y="385"/>
                    </a:cubicBezTo>
                    <a:cubicBezTo>
                      <a:pt x="273" y="374"/>
                      <a:pt x="310" y="314"/>
                      <a:pt x="310" y="127"/>
                    </a:cubicBezTo>
                    <a:cubicBezTo>
                      <a:pt x="246" y="40"/>
                      <a:pt x="184" y="0"/>
                      <a:pt x="12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3004146" y="2076470"/>
                <a:ext cx="16445" cy="22735"/>
              </a:xfrm>
              <a:custGeom>
                <a:avLst/>
                <a:gdLst/>
                <a:ahLst/>
                <a:cxnLst/>
                <a:rect l="l" t="t" r="r" b="b"/>
                <a:pathLst>
                  <a:path w="251" h="347" extrusionOk="0">
                    <a:moveTo>
                      <a:pt x="173" y="0"/>
                    </a:moveTo>
                    <a:cubicBezTo>
                      <a:pt x="136" y="0"/>
                      <a:pt x="99" y="76"/>
                      <a:pt x="63" y="76"/>
                    </a:cubicBezTo>
                    <a:cubicBezTo>
                      <a:pt x="55" y="76"/>
                      <a:pt x="46" y="72"/>
                      <a:pt x="38" y="61"/>
                    </a:cubicBezTo>
                    <a:cubicBezTo>
                      <a:pt x="37" y="60"/>
                      <a:pt x="36" y="60"/>
                      <a:pt x="35" y="60"/>
                    </a:cubicBezTo>
                    <a:cubicBezTo>
                      <a:pt x="22" y="60"/>
                      <a:pt x="11" y="124"/>
                      <a:pt x="1" y="166"/>
                    </a:cubicBezTo>
                    <a:cubicBezTo>
                      <a:pt x="9" y="282"/>
                      <a:pt x="23" y="346"/>
                      <a:pt x="43" y="346"/>
                    </a:cubicBezTo>
                    <a:cubicBezTo>
                      <a:pt x="52" y="346"/>
                      <a:pt x="61" y="334"/>
                      <a:pt x="72" y="308"/>
                    </a:cubicBezTo>
                    <a:cubicBezTo>
                      <a:pt x="87" y="277"/>
                      <a:pt x="98" y="267"/>
                      <a:pt x="111" y="267"/>
                    </a:cubicBezTo>
                    <a:cubicBezTo>
                      <a:pt x="117" y="267"/>
                      <a:pt x="124" y="270"/>
                      <a:pt x="131" y="274"/>
                    </a:cubicBezTo>
                    <a:cubicBezTo>
                      <a:pt x="146" y="278"/>
                      <a:pt x="163" y="288"/>
                      <a:pt x="181" y="288"/>
                    </a:cubicBezTo>
                    <a:cubicBezTo>
                      <a:pt x="205" y="288"/>
                      <a:pt x="229" y="271"/>
                      <a:pt x="250" y="203"/>
                    </a:cubicBezTo>
                    <a:cubicBezTo>
                      <a:pt x="214" y="1"/>
                      <a:pt x="214" y="12"/>
                      <a:pt x="180" y="1"/>
                    </a:cubicBezTo>
                    <a:cubicBezTo>
                      <a:pt x="178" y="1"/>
                      <a:pt x="175" y="0"/>
                      <a:pt x="17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2976956" y="2072605"/>
                <a:ext cx="17886" cy="25748"/>
              </a:xfrm>
              <a:custGeom>
                <a:avLst/>
                <a:gdLst/>
                <a:ahLst/>
                <a:cxnLst/>
                <a:rect l="l" t="t" r="r" b="b"/>
                <a:pathLst>
                  <a:path w="273" h="393" extrusionOk="0">
                    <a:moveTo>
                      <a:pt x="202" y="1"/>
                    </a:moveTo>
                    <a:cubicBezTo>
                      <a:pt x="142" y="12"/>
                      <a:pt x="82" y="26"/>
                      <a:pt x="23" y="49"/>
                    </a:cubicBezTo>
                    <a:cubicBezTo>
                      <a:pt x="11" y="49"/>
                      <a:pt x="0" y="120"/>
                      <a:pt x="0" y="168"/>
                    </a:cubicBezTo>
                    <a:cubicBezTo>
                      <a:pt x="0" y="225"/>
                      <a:pt x="11" y="296"/>
                      <a:pt x="23" y="355"/>
                    </a:cubicBezTo>
                    <a:cubicBezTo>
                      <a:pt x="23" y="381"/>
                      <a:pt x="34" y="392"/>
                      <a:pt x="34" y="392"/>
                    </a:cubicBezTo>
                    <a:cubicBezTo>
                      <a:pt x="94" y="392"/>
                      <a:pt x="165" y="392"/>
                      <a:pt x="224" y="367"/>
                    </a:cubicBezTo>
                    <a:cubicBezTo>
                      <a:pt x="236" y="367"/>
                      <a:pt x="261" y="284"/>
                      <a:pt x="273" y="250"/>
                    </a:cubicBezTo>
                    <a:cubicBezTo>
                      <a:pt x="261" y="108"/>
                      <a:pt x="236" y="1"/>
                      <a:pt x="20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2959135" y="2088984"/>
                <a:ext cx="66" cy="66"/>
              </a:xfrm>
              <a:custGeom>
                <a:avLst/>
                <a:gdLst/>
                <a:ahLst/>
                <a:cxnLst/>
                <a:rect l="l" t="t" r="r" b="b"/>
                <a:pathLst>
                  <a:path w="1" h="1" extrusionOk="0">
                    <a:moveTo>
                      <a:pt x="1" y="0"/>
                    </a:moveTo>
                    <a:lnTo>
                      <a:pt x="1"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2985539" y="2075619"/>
                <a:ext cx="6224" cy="21162"/>
              </a:xfrm>
              <a:custGeom>
                <a:avLst/>
                <a:gdLst/>
                <a:ahLst/>
                <a:cxnLst/>
                <a:rect l="l" t="t" r="r" b="b"/>
                <a:pathLst>
                  <a:path w="95" h="323" extrusionOk="0">
                    <a:moveTo>
                      <a:pt x="49" y="1"/>
                    </a:moveTo>
                    <a:cubicBezTo>
                      <a:pt x="37" y="1"/>
                      <a:pt x="25" y="48"/>
                      <a:pt x="1" y="145"/>
                    </a:cubicBezTo>
                    <a:cubicBezTo>
                      <a:pt x="11" y="263"/>
                      <a:pt x="21" y="323"/>
                      <a:pt x="42" y="323"/>
                    </a:cubicBezTo>
                    <a:cubicBezTo>
                      <a:pt x="44" y="323"/>
                      <a:pt x="46" y="322"/>
                      <a:pt x="49" y="321"/>
                    </a:cubicBezTo>
                    <a:cubicBezTo>
                      <a:pt x="71" y="309"/>
                      <a:pt x="94" y="275"/>
                      <a:pt x="94" y="133"/>
                    </a:cubicBezTo>
                    <a:cubicBezTo>
                      <a:pt x="72" y="45"/>
                      <a:pt x="60" y="1"/>
                      <a:pt x="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2993336" y="1060550"/>
                <a:ext cx="20310" cy="24569"/>
              </a:xfrm>
              <a:custGeom>
                <a:avLst/>
                <a:gdLst/>
                <a:ahLst/>
                <a:cxnLst/>
                <a:rect l="l" t="t" r="r" b="b"/>
                <a:pathLst>
                  <a:path w="310" h="375" extrusionOk="0">
                    <a:moveTo>
                      <a:pt x="108" y="1"/>
                    </a:moveTo>
                    <a:cubicBezTo>
                      <a:pt x="85" y="1"/>
                      <a:pt x="62" y="3"/>
                      <a:pt x="37" y="7"/>
                    </a:cubicBezTo>
                    <a:cubicBezTo>
                      <a:pt x="37" y="7"/>
                      <a:pt x="26" y="64"/>
                      <a:pt x="0" y="134"/>
                    </a:cubicBezTo>
                    <a:cubicBezTo>
                      <a:pt x="71" y="302"/>
                      <a:pt x="131" y="362"/>
                      <a:pt x="190" y="373"/>
                    </a:cubicBezTo>
                    <a:cubicBezTo>
                      <a:pt x="202" y="373"/>
                      <a:pt x="213" y="375"/>
                      <a:pt x="223" y="375"/>
                    </a:cubicBezTo>
                    <a:cubicBezTo>
                      <a:pt x="255" y="375"/>
                      <a:pt x="282" y="355"/>
                      <a:pt x="310" y="194"/>
                    </a:cubicBezTo>
                    <a:cubicBezTo>
                      <a:pt x="298" y="89"/>
                      <a:pt x="284" y="18"/>
                      <a:pt x="261" y="18"/>
                    </a:cubicBezTo>
                    <a:cubicBezTo>
                      <a:pt x="212" y="10"/>
                      <a:pt x="162" y="1"/>
                      <a:pt x="10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2970077" y="1061729"/>
                <a:ext cx="6355" cy="20572"/>
              </a:xfrm>
              <a:custGeom>
                <a:avLst/>
                <a:gdLst/>
                <a:ahLst/>
                <a:cxnLst/>
                <a:rect l="l" t="t" r="r" b="b"/>
                <a:pathLst>
                  <a:path w="97" h="314" extrusionOk="0">
                    <a:moveTo>
                      <a:pt x="0" y="0"/>
                    </a:moveTo>
                    <a:cubicBezTo>
                      <a:pt x="0" y="217"/>
                      <a:pt x="16" y="314"/>
                      <a:pt x="46" y="314"/>
                    </a:cubicBezTo>
                    <a:cubicBezTo>
                      <a:pt x="53" y="314"/>
                      <a:pt x="62" y="307"/>
                      <a:pt x="71" y="295"/>
                    </a:cubicBezTo>
                    <a:cubicBezTo>
                      <a:pt x="85" y="284"/>
                      <a:pt x="97" y="213"/>
                      <a:pt x="97" y="153"/>
                    </a:cubicBezTo>
                    <a:cubicBezTo>
                      <a:pt x="97" y="131"/>
                      <a:pt x="85" y="46"/>
                      <a:pt x="71" y="34"/>
                    </a:cubicBezTo>
                    <a:cubicBezTo>
                      <a:pt x="48" y="11"/>
                      <a:pt x="26" y="11"/>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2959856" y="1059960"/>
                <a:ext cx="10090" cy="21883"/>
              </a:xfrm>
              <a:custGeom>
                <a:avLst/>
                <a:gdLst/>
                <a:ahLst/>
                <a:cxnLst/>
                <a:rect l="l" t="t" r="r" b="b"/>
                <a:pathLst>
                  <a:path w="154" h="334" extrusionOk="0">
                    <a:moveTo>
                      <a:pt x="81" y="0"/>
                    </a:moveTo>
                    <a:cubicBezTo>
                      <a:pt x="52" y="0"/>
                      <a:pt x="21" y="63"/>
                      <a:pt x="0" y="180"/>
                    </a:cubicBezTo>
                    <a:cubicBezTo>
                      <a:pt x="0" y="311"/>
                      <a:pt x="23" y="334"/>
                      <a:pt x="46" y="334"/>
                    </a:cubicBezTo>
                    <a:cubicBezTo>
                      <a:pt x="82" y="334"/>
                      <a:pt x="105" y="322"/>
                      <a:pt x="128" y="285"/>
                    </a:cubicBezTo>
                    <a:cubicBezTo>
                      <a:pt x="153" y="263"/>
                      <a:pt x="153" y="132"/>
                      <a:pt x="128" y="73"/>
                    </a:cubicBezTo>
                    <a:cubicBezTo>
                      <a:pt x="115" y="24"/>
                      <a:pt x="98" y="0"/>
                      <a:pt x="8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3025898" y="1058453"/>
                <a:ext cx="29614" cy="25945"/>
              </a:xfrm>
              <a:custGeom>
                <a:avLst/>
                <a:gdLst/>
                <a:ahLst/>
                <a:cxnLst/>
                <a:rect l="l" t="t" r="r" b="b"/>
                <a:pathLst>
                  <a:path w="452" h="396" extrusionOk="0">
                    <a:moveTo>
                      <a:pt x="376" y="0"/>
                    </a:moveTo>
                    <a:cubicBezTo>
                      <a:pt x="368" y="0"/>
                      <a:pt x="361" y="2"/>
                      <a:pt x="355" y="2"/>
                    </a:cubicBezTo>
                    <a:cubicBezTo>
                      <a:pt x="351" y="1"/>
                      <a:pt x="347" y="1"/>
                      <a:pt x="343" y="1"/>
                    </a:cubicBezTo>
                    <a:cubicBezTo>
                      <a:pt x="282" y="1"/>
                      <a:pt x="222" y="56"/>
                      <a:pt x="162" y="56"/>
                    </a:cubicBezTo>
                    <a:cubicBezTo>
                      <a:pt x="144" y="56"/>
                      <a:pt x="126" y="51"/>
                      <a:pt x="109" y="39"/>
                    </a:cubicBezTo>
                    <a:cubicBezTo>
                      <a:pt x="105" y="34"/>
                      <a:pt x="100" y="32"/>
                      <a:pt x="96" y="32"/>
                    </a:cubicBezTo>
                    <a:cubicBezTo>
                      <a:pt x="73" y="32"/>
                      <a:pt x="41" y="84"/>
                      <a:pt x="1" y="192"/>
                    </a:cubicBezTo>
                    <a:cubicBezTo>
                      <a:pt x="95" y="386"/>
                      <a:pt x="181" y="391"/>
                      <a:pt x="260" y="391"/>
                    </a:cubicBezTo>
                    <a:cubicBezTo>
                      <a:pt x="264" y="391"/>
                      <a:pt x="267" y="391"/>
                      <a:pt x="271" y="391"/>
                    </a:cubicBezTo>
                    <a:cubicBezTo>
                      <a:pt x="288" y="391"/>
                      <a:pt x="305" y="391"/>
                      <a:pt x="321" y="394"/>
                    </a:cubicBezTo>
                    <a:cubicBezTo>
                      <a:pt x="328" y="395"/>
                      <a:pt x="334" y="396"/>
                      <a:pt x="340" y="396"/>
                    </a:cubicBezTo>
                    <a:cubicBezTo>
                      <a:pt x="381" y="396"/>
                      <a:pt x="420" y="356"/>
                      <a:pt x="452" y="192"/>
                    </a:cubicBezTo>
                    <a:cubicBezTo>
                      <a:pt x="441" y="132"/>
                      <a:pt x="426" y="50"/>
                      <a:pt x="415" y="25"/>
                    </a:cubicBezTo>
                    <a:cubicBezTo>
                      <a:pt x="401" y="4"/>
                      <a:pt x="388" y="0"/>
                      <a:pt x="37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3069926" y="1057078"/>
                <a:ext cx="41866" cy="26207"/>
              </a:xfrm>
              <a:custGeom>
                <a:avLst/>
                <a:gdLst/>
                <a:ahLst/>
                <a:cxnLst/>
                <a:rect l="l" t="t" r="r" b="b"/>
                <a:pathLst>
                  <a:path w="639" h="400" extrusionOk="0">
                    <a:moveTo>
                      <a:pt x="82" y="0"/>
                    </a:moveTo>
                    <a:cubicBezTo>
                      <a:pt x="71" y="0"/>
                      <a:pt x="48" y="12"/>
                      <a:pt x="34" y="46"/>
                    </a:cubicBezTo>
                    <a:cubicBezTo>
                      <a:pt x="23" y="71"/>
                      <a:pt x="12" y="131"/>
                      <a:pt x="0" y="176"/>
                    </a:cubicBezTo>
                    <a:cubicBezTo>
                      <a:pt x="48" y="355"/>
                      <a:pt x="60" y="366"/>
                      <a:pt x="119" y="378"/>
                    </a:cubicBezTo>
                    <a:cubicBezTo>
                      <a:pt x="192" y="385"/>
                      <a:pt x="270" y="400"/>
                      <a:pt x="347" y="400"/>
                    </a:cubicBezTo>
                    <a:cubicBezTo>
                      <a:pt x="382" y="400"/>
                      <a:pt x="416" y="397"/>
                      <a:pt x="449" y="389"/>
                    </a:cubicBezTo>
                    <a:cubicBezTo>
                      <a:pt x="508" y="389"/>
                      <a:pt x="568" y="355"/>
                      <a:pt x="639" y="224"/>
                    </a:cubicBezTo>
                    <a:cubicBezTo>
                      <a:pt x="616" y="176"/>
                      <a:pt x="602" y="142"/>
                      <a:pt x="590" y="131"/>
                    </a:cubicBezTo>
                    <a:cubicBezTo>
                      <a:pt x="474" y="12"/>
                      <a:pt x="350" y="2"/>
                      <a:pt x="229" y="2"/>
                    </a:cubicBezTo>
                    <a:cubicBezTo>
                      <a:pt x="204" y="2"/>
                      <a:pt x="178" y="2"/>
                      <a:pt x="153" y="2"/>
                    </a:cubicBezTo>
                    <a:cubicBezTo>
                      <a:pt x="129" y="2"/>
                      <a:pt x="106" y="2"/>
                      <a:pt x="8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2757799" y="1053146"/>
                <a:ext cx="86942" cy="38066"/>
              </a:xfrm>
              <a:custGeom>
                <a:avLst/>
                <a:gdLst/>
                <a:ahLst/>
                <a:cxnLst/>
                <a:rect l="l" t="t" r="r" b="b"/>
                <a:pathLst>
                  <a:path w="1327" h="581" extrusionOk="0">
                    <a:moveTo>
                      <a:pt x="1278" y="1"/>
                    </a:moveTo>
                    <a:cubicBezTo>
                      <a:pt x="1244" y="12"/>
                      <a:pt x="1218" y="60"/>
                      <a:pt x="1184" y="72"/>
                    </a:cubicBezTo>
                    <a:cubicBezTo>
                      <a:pt x="1091" y="98"/>
                      <a:pt x="997" y="127"/>
                      <a:pt x="905" y="127"/>
                    </a:cubicBezTo>
                    <a:cubicBezTo>
                      <a:pt x="880" y="127"/>
                      <a:pt x="855" y="125"/>
                      <a:pt x="830" y="120"/>
                    </a:cubicBezTo>
                    <a:cubicBezTo>
                      <a:pt x="792" y="109"/>
                      <a:pt x="756" y="106"/>
                      <a:pt x="720" y="106"/>
                    </a:cubicBezTo>
                    <a:cubicBezTo>
                      <a:pt x="644" y="106"/>
                      <a:pt x="569" y="122"/>
                      <a:pt x="492" y="122"/>
                    </a:cubicBezTo>
                    <a:cubicBezTo>
                      <a:pt x="478" y="122"/>
                      <a:pt x="464" y="121"/>
                      <a:pt x="449" y="120"/>
                    </a:cubicBezTo>
                    <a:cubicBezTo>
                      <a:pt x="393" y="120"/>
                      <a:pt x="333" y="94"/>
                      <a:pt x="273" y="72"/>
                    </a:cubicBezTo>
                    <a:cubicBezTo>
                      <a:pt x="253" y="59"/>
                      <a:pt x="232" y="53"/>
                      <a:pt x="212" y="53"/>
                    </a:cubicBezTo>
                    <a:cubicBezTo>
                      <a:pt x="138" y="53"/>
                      <a:pt x="65" y="127"/>
                      <a:pt x="1" y="202"/>
                    </a:cubicBezTo>
                    <a:cubicBezTo>
                      <a:pt x="58" y="422"/>
                      <a:pt x="123" y="540"/>
                      <a:pt x="202" y="540"/>
                    </a:cubicBezTo>
                    <a:cubicBezTo>
                      <a:pt x="221" y="540"/>
                      <a:pt x="241" y="534"/>
                      <a:pt x="262" y="520"/>
                    </a:cubicBezTo>
                    <a:cubicBezTo>
                      <a:pt x="314" y="484"/>
                      <a:pt x="371" y="464"/>
                      <a:pt x="427" y="464"/>
                    </a:cubicBezTo>
                    <a:cubicBezTo>
                      <a:pt x="483" y="464"/>
                      <a:pt x="539" y="484"/>
                      <a:pt x="591" y="531"/>
                    </a:cubicBezTo>
                    <a:cubicBezTo>
                      <a:pt x="628" y="562"/>
                      <a:pt x="662" y="580"/>
                      <a:pt x="696" y="580"/>
                    </a:cubicBezTo>
                    <a:cubicBezTo>
                      <a:pt x="727" y="580"/>
                      <a:pt x="759" y="565"/>
                      <a:pt x="793" y="531"/>
                    </a:cubicBezTo>
                    <a:cubicBezTo>
                      <a:pt x="854" y="477"/>
                      <a:pt x="915" y="451"/>
                      <a:pt x="976" y="451"/>
                    </a:cubicBezTo>
                    <a:cubicBezTo>
                      <a:pt x="1034" y="451"/>
                      <a:pt x="1091" y="474"/>
                      <a:pt x="1147" y="520"/>
                    </a:cubicBezTo>
                    <a:cubicBezTo>
                      <a:pt x="1163" y="532"/>
                      <a:pt x="1180" y="536"/>
                      <a:pt x="1196" y="536"/>
                    </a:cubicBezTo>
                    <a:cubicBezTo>
                      <a:pt x="1227" y="536"/>
                      <a:pt x="1259" y="520"/>
                      <a:pt x="1289" y="520"/>
                    </a:cubicBezTo>
                    <a:cubicBezTo>
                      <a:pt x="1301" y="520"/>
                      <a:pt x="1301" y="520"/>
                      <a:pt x="1315" y="509"/>
                    </a:cubicBezTo>
                    <a:cubicBezTo>
                      <a:pt x="1315" y="509"/>
                      <a:pt x="1315" y="497"/>
                      <a:pt x="1326" y="497"/>
                    </a:cubicBezTo>
                    <a:lnTo>
                      <a:pt x="1326" y="23"/>
                    </a:lnTo>
                    <a:cubicBezTo>
                      <a:pt x="1315" y="1"/>
                      <a:pt x="1289" y="1"/>
                      <a:pt x="127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2946884" y="1056422"/>
                <a:ext cx="186921" cy="30924"/>
              </a:xfrm>
              <a:custGeom>
                <a:avLst/>
                <a:gdLst/>
                <a:ahLst/>
                <a:cxnLst/>
                <a:rect l="l" t="t" r="r" b="b"/>
                <a:pathLst>
                  <a:path w="2853" h="472" extrusionOk="0">
                    <a:moveTo>
                      <a:pt x="152" y="0"/>
                    </a:moveTo>
                    <a:cubicBezTo>
                      <a:pt x="132" y="0"/>
                      <a:pt x="107" y="30"/>
                      <a:pt x="87" y="30"/>
                    </a:cubicBezTo>
                    <a:cubicBezTo>
                      <a:pt x="82" y="30"/>
                      <a:pt x="76" y="28"/>
                      <a:pt x="72" y="22"/>
                    </a:cubicBezTo>
                    <a:cubicBezTo>
                      <a:pt x="67" y="16"/>
                      <a:pt x="62" y="13"/>
                      <a:pt x="57" y="13"/>
                    </a:cubicBezTo>
                    <a:cubicBezTo>
                      <a:pt x="31" y="13"/>
                      <a:pt x="13" y="103"/>
                      <a:pt x="1" y="294"/>
                    </a:cubicBezTo>
                    <a:cubicBezTo>
                      <a:pt x="15" y="328"/>
                      <a:pt x="15" y="354"/>
                      <a:pt x="26" y="354"/>
                    </a:cubicBezTo>
                    <a:cubicBezTo>
                      <a:pt x="57" y="373"/>
                      <a:pt x="92" y="378"/>
                      <a:pt x="129" y="378"/>
                    </a:cubicBezTo>
                    <a:cubicBezTo>
                      <a:pt x="163" y="378"/>
                      <a:pt x="198" y="374"/>
                      <a:pt x="233" y="374"/>
                    </a:cubicBezTo>
                    <a:cubicBezTo>
                      <a:pt x="247" y="374"/>
                      <a:pt x="260" y="374"/>
                      <a:pt x="273" y="376"/>
                    </a:cubicBezTo>
                    <a:cubicBezTo>
                      <a:pt x="295" y="379"/>
                      <a:pt x="316" y="379"/>
                      <a:pt x="338" y="379"/>
                    </a:cubicBezTo>
                    <a:cubicBezTo>
                      <a:pt x="423" y="379"/>
                      <a:pt x="508" y="365"/>
                      <a:pt x="594" y="365"/>
                    </a:cubicBezTo>
                    <a:cubicBezTo>
                      <a:pt x="618" y="362"/>
                      <a:pt x="642" y="360"/>
                      <a:pt x="666" y="360"/>
                    </a:cubicBezTo>
                    <a:cubicBezTo>
                      <a:pt x="724" y="360"/>
                      <a:pt x="783" y="368"/>
                      <a:pt x="841" y="376"/>
                    </a:cubicBezTo>
                    <a:cubicBezTo>
                      <a:pt x="889" y="388"/>
                      <a:pt x="937" y="436"/>
                      <a:pt x="994" y="436"/>
                    </a:cubicBezTo>
                    <a:cubicBezTo>
                      <a:pt x="1113" y="447"/>
                      <a:pt x="1232" y="447"/>
                      <a:pt x="1349" y="447"/>
                    </a:cubicBezTo>
                    <a:cubicBezTo>
                      <a:pt x="1436" y="447"/>
                      <a:pt x="1523" y="442"/>
                      <a:pt x="1613" y="442"/>
                    </a:cubicBezTo>
                    <a:cubicBezTo>
                      <a:pt x="1658" y="442"/>
                      <a:pt x="1704" y="443"/>
                      <a:pt x="1752" y="447"/>
                    </a:cubicBezTo>
                    <a:cubicBezTo>
                      <a:pt x="1831" y="447"/>
                      <a:pt x="1905" y="434"/>
                      <a:pt x="1981" y="434"/>
                    </a:cubicBezTo>
                    <a:cubicBezTo>
                      <a:pt x="2030" y="434"/>
                      <a:pt x="2079" y="439"/>
                      <a:pt x="2129" y="459"/>
                    </a:cubicBezTo>
                    <a:cubicBezTo>
                      <a:pt x="2154" y="467"/>
                      <a:pt x="2179" y="471"/>
                      <a:pt x="2204" y="471"/>
                    </a:cubicBezTo>
                    <a:cubicBezTo>
                      <a:pt x="2285" y="471"/>
                      <a:pt x="2365" y="428"/>
                      <a:pt x="2439" y="365"/>
                    </a:cubicBezTo>
                    <a:cubicBezTo>
                      <a:pt x="2450" y="359"/>
                      <a:pt x="2461" y="356"/>
                      <a:pt x="2472" y="356"/>
                    </a:cubicBezTo>
                    <a:cubicBezTo>
                      <a:pt x="2482" y="356"/>
                      <a:pt x="2491" y="359"/>
                      <a:pt x="2498" y="365"/>
                    </a:cubicBezTo>
                    <a:cubicBezTo>
                      <a:pt x="2576" y="384"/>
                      <a:pt x="2662" y="444"/>
                      <a:pt x="2744" y="444"/>
                    </a:cubicBezTo>
                    <a:cubicBezTo>
                      <a:pt x="2761" y="444"/>
                      <a:pt x="2777" y="442"/>
                      <a:pt x="2793" y="436"/>
                    </a:cubicBezTo>
                    <a:cubicBezTo>
                      <a:pt x="2816" y="425"/>
                      <a:pt x="2839" y="436"/>
                      <a:pt x="2853" y="294"/>
                    </a:cubicBezTo>
                    <a:cubicBezTo>
                      <a:pt x="2853" y="74"/>
                      <a:pt x="2831" y="9"/>
                      <a:pt x="2801" y="9"/>
                    </a:cubicBezTo>
                    <a:cubicBezTo>
                      <a:pt x="2799" y="9"/>
                      <a:pt x="2796" y="9"/>
                      <a:pt x="2793" y="10"/>
                    </a:cubicBezTo>
                    <a:cubicBezTo>
                      <a:pt x="2685" y="70"/>
                      <a:pt x="2569" y="56"/>
                      <a:pt x="2461" y="70"/>
                    </a:cubicBezTo>
                    <a:cubicBezTo>
                      <a:pt x="2402" y="70"/>
                      <a:pt x="2342" y="92"/>
                      <a:pt x="2285" y="152"/>
                    </a:cubicBezTo>
                    <a:cubicBezTo>
                      <a:pt x="2268" y="168"/>
                      <a:pt x="2249" y="174"/>
                      <a:pt x="2230" y="174"/>
                    </a:cubicBezTo>
                    <a:cubicBezTo>
                      <a:pt x="2196" y="174"/>
                      <a:pt x="2160" y="155"/>
                      <a:pt x="2129" y="141"/>
                    </a:cubicBezTo>
                    <a:cubicBezTo>
                      <a:pt x="2118" y="136"/>
                      <a:pt x="2108" y="134"/>
                      <a:pt x="2098" y="134"/>
                    </a:cubicBezTo>
                    <a:cubicBezTo>
                      <a:pt x="2078" y="134"/>
                      <a:pt x="2060" y="141"/>
                      <a:pt x="2036" y="141"/>
                    </a:cubicBezTo>
                    <a:cubicBezTo>
                      <a:pt x="1953" y="141"/>
                      <a:pt x="1860" y="152"/>
                      <a:pt x="1774" y="152"/>
                    </a:cubicBezTo>
                    <a:cubicBezTo>
                      <a:pt x="1729" y="141"/>
                      <a:pt x="1669" y="92"/>
                      <a:pt x="1621" y="92"/>
                    </a:cubicBezTo>
                    <a:cubicBezTo>
                      <a:pt x="1570" y="92"/>
                      <a:pt x="1523" y="116"/>
                      <a:pt x="1474" y="116"/>
                    </a:cubicBezTo>
                    <a:cubicBezTo>
                      <a:pt x="1446" y="116"/>
                      <a:pt x="1416" y="108"/>
                      <a:pt x="1386" y="81"/>
                    </a:cubicBezTo>
                    <a:cubicBezTo>
                      <a:pt x="1384" y="79"/>
                      <a:pt x="1382" y="79"/>
                      <a:pt x="1381" y="79"/>
                    </a:cubicBezTo>
                    <a:cubicBezTo>
                      <a:pt x="1371" y="79"/>
                      <a:pt x="1361" y="104"/>
                      <a:pt x="1349" y="104"/>
                    </a:cubicBezTo>
                    <a:cubicBezTo>
                      <a:pt x="1278" y="115"/>
                      <a:pt x="1207" y="127"/>
                      <a:pt x="1150" y="141"/>
                    </a:cubicBezTo>
                    <a:cubicBezTo>
                      <a:pt x="1136" y="141"/>
                      <a:pt x="1125" y="115"/>
                      <a:pt x="1125" y="115"/>
                    </a:cubicBezTo>
                    <a:cubicBezTo>
                      <a:pt x="1102" y="104"/>
                      <a:pt x="1079" y="104"/>
                      <a:pt x="1065" y="104"/>
                    </a:cubicBezTo>
                    <a:cubicBezTo>
                      <a:pt x="1054" y="104"/>
                      <a:pt x="1042" y="107"/>
                      <a:pt x="1031" y="107"/>
                    </a:cubicBezTo>
                    <a:cubicBezTo>
                      <a:pt x="1019" y="107"/>
                      <a:pt x="1007" y="104"/>
                      <a:pt x="994" y="92"/>
                    </a:cubicBezTo>
                    <a:cubicBezTo>
                      <a:pt x="983" y="81"/>
                      <a:pt x="972" y="76"/>
                      <a:pt x="961" y="76"/>
                    </a:cubicBezTo>
                    <a:cubicBezTo>
                      <a:pt x="926" y="76"/>
                      <a:pt x="892" y="121"/>
                      <a:pt x="866" y="141"/>
                    </a:cubicBezTo>
                    <a:cubicBezTo>
                      <a:pt x="862" y="143"/>
                      <a:pt x="858" y="143"/>
                      <a:pt x="855" y="143"/>
                    </a:cubicBezTo>
                    <a:cubicBezTo>
                      <a:pt x="821" y="143"/>
                      <a:pt x="787" y="82"/>
                      <a:pt x="755" y="82"/>
                    </a:cubicBezTo>
                    <a:cubicBezTo>
                      <a:pt x="744" y="82"/>
                      <a:pt x="734" y="88"/>
                      <a:pt x="724" y="104"/>
                    </a:cubicBezTo>
                    <a:cubicBezTo>
                      <a:pt x="710" y="115"/>
                      <a:pt x="688" y="115"/>
                      <a:pt x="676" y="115"/>
                    </a:cubicBezTo>
                    <a:cubicBezTo>
                      <a:pt x="605" y="104"/>
                      <a:pt x="534" y="92"/>
                      <a:pt x="463" y="81"/>
                    </a:cubicBezTo>
                    <a:cubicBezTo>
                      <a:pt x="454" y="80"/>
                      <a:pt x="444" y="80"/>
                      <a:pt x="434" y="80"/>
                    </a:cubicBezTo>
                    <a:cubicBezTo>
                      <a:pt x="400" y="80"/>
                      <a:pt x="363" y="85"/>
                      <a:pt x="327" y="85"/>
                    </a:cubicBezTo>
                    <a:cubicBezTo>
                      <a:pt x="273" y="85"/>
                      <a:pt x="219" y="73"/>
                      <a:pt x="168" y="10"/>
                    </a:cubicBezTo>
                    <a:cubicBezTo>
                      <a:pt x="163" y="3"/>
                      <a:pt x="158" y="0"/>
                      <a:pt x="15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2884773" y="1566676"/>
                <a:ext cx="26273" cy="22866"/>
              </a:xfrm>
              <a:custGeom>
                <a:avLst/>
                <a:gdLst/>
                <a:ahLst/>
                <a:cxnLst/>
                <a:rect l="l" t="t" r="r" b="b"/>
                <a:pathLst>
                  <a:path w="401" h="349" extrusionOk="0">
                    <a:moveTo>
                      <a:pt x="174" y="1"/>
                    </a:moveTo>
                    <a:cubicBezTo>
                      <a:pt x="160" y="1"/>
                      <a:pt x="146" y="10"/>
                      <a:pt x="131" y="26"/>
                    </a:cubicBezTo>
                    <a:cubicBezTo>
                      <a:pt x="124" y="31"/>
                      <a:pt x="116" y="33"/>
                      <a:pt x="109" y="33"/>
                    </a:cubicBezTo>
                    <a:cubicBezTo>
                      <a:pt x="96" y="33"/>
                      <a:pt x="82" y="28"/>
                      <a:pt x="70" y="28"/>
                    </a:cubicBezTo>
                    <a:cubicBezTo>
                      <a:pt x="44" y="28"/>
                      <a:pt x="20" y="51"/>
                      <a:pt x="1" y="191"/>
                    </a:cubicBezTo>
                    <a:cubicBezTo>
                      <a:pt x="19" y="318"/>
                      <a:pt x="38" y="347"/>
                      <a:pt x="59" y="347"/>
                    </a:cubicBezTo>
                    <a:cubicBezTo>
                      <a:pt x="63" y="347"/>
                      <a:pt x="67" y="346"/>
                      <a:pt x="72" y="344"/>
                    </a:cubicBezTo>
                    <a:cubicBezTo>
                      <a:pt x="129" y="337"/>
                      <a:pt x="181" y="326"/>
                      <a:pt x="232" y="326"/>
                    </a:cubicBezTo>
                    <a:cubicBezTo>
                      <a:pt x="265" y="326"/>
                      <a:pt x="298" y="331"/>
                      <a:pt x="330" y="344"/>
                    </a:cubicBezTo>
                    <a:cubicBezTo>
                      <a:pt x="339" y="344"/>
                      <a:pt x="348" y="348"/>
                      <a:pt x="358" y="348"/>
                    </a:cubicBezTo>
                    <a:cubicBezTo>
                      <a:pt x="376" y="348"/>
                      <a:pt x="393" y="332"/>
                      <a:pt x="401" y="239"/>
                    </a:cubicBezTo>
                    <a:cubicBezTo>
                      <a:pt x="388" y="102"/>
                      <a:pt x="371" y="36"/>
                      <a:pt x="341" y="36"/>
                    </a:cubicBezTo>
                    <a:cubicBezTo>
                      <a:pt x="318" y="36"/>
                      <a:pt x="289" y="73"/>
                      <a:pt x="248" y="143"/>
                    </a:cubicBezTo>
                    <a:cubicBezTo>
                      <a:pt x="225" y="40"/>
                      <a:pt x="201" y="1"/>
                      <a:pt x="17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2750723" y="1565562"/>
                <a:ext cx="35576" cy="28369"/>
              </a:xfrm>
              <a:custGeom>
                <a:avLst/>
                <a:gdLst/>
                <a:ahLst/>
                <a:cxnLst/>
                <a:rect l="l" t="t" r="r" b="b"/>
                <a:pathLst>
                  <a:path w="543" h="433" extrusionOk="0">
                    <a:moveTo>
                      <a:pt x="304" y="0"/>
                    </a:moveTo>
                    <a:cubicBezTo>
                      <a:pt x="293" y="0"/>
                      <a:pt x="282" y="2"/>
                      <a:pt x="270" y="6"/>
                    </a:cubicBezTo>
                    <a:cubicBezTo>
                      <a:pt x="199" y="32"/>
                      <a:pt x="143" y="43"/>
                      <a:pt x="72" y="66"/>
                    </a:cubicBezTo>
                    <a:cubicBezTo>
                      <a:pt x="35" y="77"/>
                      <a:pt x="12" y="89"/>
                      <a:pt x="1" y="245"/>
                    </a:cubicBezTo>
                    <a:cubicBezTo>
                      <a:pt x="30" y="353"/>
                      <a:pt x="34" y="361"/>
                      <a:pt x="71" y="361"/>
                    </a:cubicBezTo>
                    <a:cubicBezTo>
                      <a:pt x="78" y="361"/>
                      <a:pt x="85" y="361"/>
                      <a:pt x="94" y="361"/>
                    </a:cubicBezTo>
                    <a:cubicBezTo>
                      <a:pt x="188" y="372"/>
                      <a:pt x="285" y="398"/>
                      <a:pt x="390" y="421"/>
                    </a:cubicBezTo>
                    <a:cubicBezTo>
                      <a:pt x="412" y="421"/>
                      <a:pt x="449" y="432"/>
                      <a:pt x="483" y="432"/>
                    </a:cubicBezTo>
                    <a:cubicBezTo>
                      <a:pt x="509" y="432"/>
                      <a:pt x="520" y="327"/>
                      <a:pt x="531" y="219"/>
                    </a:cubicBezTo>
                    <a:cubicBezTo>
                      <a:pt x="543" y="103"/>
                      <a:pt x="520" y="126"/>
                      <a:pt x="509" y="89"/>
                    </a:cubicBezTo>
                    <a:cubicBezTo>
                      <a:pt x="486" y="49"/>
                      <a:pt x="457" y="16"/>
                      <a:pt x="435" y="16"/>
                    </a:cubicBezTo>
                    <a:cubicBezTo>
                      <a:pt x="432" y="16"/>
                      <a:pt x="429" y="16"/>
                      <a:pt x="426" y="18"/>
                    </a:cubicBezTo>
                    <a:cubicBezTo>
                      <a:pt x="420" y="20"/>
                      <a:pt x="414" y="20"/>
                      <a:pt x="407" y="20"/>
                    </a:cubicBezTo>
                    <a:cubicBezTo>
                      <a:pt x="375" y="20"/>
                      <a:pt x="342" y="0"/>
                      <a:pt x="30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2937580" y="1566807"/>
                <a:ext cx="17952" cy="27190"/>
              </a:xfrm>
              <a:custGeom>
                <a:avLst/>
                <a:gdLst/>
                <a:ahLst/>
                <a:cxnLst/>
                <a:rect l="l" t="t" r="r" b="b"/>
                <a:pathLst>
                  <a:path w="274" h="415" extrusionOk="0">
                    <a:moveTo>
                      <a:pt x="87" y="1"/>
                    </a:moveTo>
                    <a:cubicBezTo>
                      <a:pt x="74" y="1"/>
                      <a:pt x="62" y="4"/>
                      <a:pt x="49" y="13"/>
                    </a:cubicBezTo>
                    <a:cubicBezTo>
                      <a:pt x="38" y="13"/>
                      <a:pt x="38" y="24"/>
                      <a:pt x="26" y="47"/>
                    </a:cubicBezTo>
                    <a:cubicBezTo>
                      <a:pt x="15" y="84"/>
                      <a:pt x="1" y="155"/>
                      <a:pt x="1" y="260"/>
                    </a:cubicBezTo>
                    <a:cubicBezTo>
                      <a:pt x="1" y="353"/>
                      <a:pt x="26" y="402"/>
                      <a:pt x="38" y="402"/>
                    </a:cubicBezTo>
                    <a:cubicBezTo>
                      <a:pt x="86" y="402"/>
                      <a:pt x="120" y="413"/>
                      <a:pt x="157" y="413"/>
                    </a:cubicBezTo>
                    <a:cubicBezTo>
                      <a:pt x="167" y="413"/>
                      <a:pt x="177" y="414"/>
                      <a:pt x="186" y="414"/>
                    </a:cubicBezTo>
                    <a:cubicBezTo>
                      <a:pt x="218" y="414"/>
                      <a:pt x="247" y="399"/>
                      <a:pt x="273" y="260"/>
                    </a:cubicBezTo>
                    <a:cubicBezTo>
                      <a:pt x="273" y="200"/>
                      <a:pt x="262" y="118"/>
                      <a:pt x="262" y="118"/>
                    </a:cubicBezTo>
                    <a:cubicBezTo>
                      <a:pt x="204" y="78"/>
                      <a:pt x="145" y="1"/>
                      <a:pt x="8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2852210" y="1567396"/>
                <a:ext cx="6159" cy="25748"/>
              </a:xfrm>
              <a:custGeom>
                <a:avLst/>
                <a:gdLst/>
                <a:ahLst/>
                <a:cxnLst/>
                <a:rect l="l" t="t" r="r" b="b"/>
                <a:pathLst>
                  <a:path w="94" h="393" extrusionOk="0">
                    <a:moveTo>
                      <a:pt x="37" y="0"/>
                    </a:moveTo>
                    <a:cubicBezTo>
                      <a:pt x="10" y="0"/>
                      <a:pt x="8" y="104"/>
                      <a:pt x="0" y="393"/>
                    </a:cubicBezTo>
                    <a:cubicBezTo>
                      <a:pt x="34" y="381"/>
                      <a:pt x="60" y="381"/>
                      <a:pt x="83" y="370"/>
                    </a:cubicBezTo>
                    <a:cubicBezTo>
                      <a:pt x="94" y="251"/>
                      <a:pt x="94" y="157"/>
                      <a:pt x="94" y="61"/>
                    </a:cubicBezTo>
                    <a:cubicBezTo>
                      <a:pt x="68" y="23"/>
                      <a:pt x="50" y="0"/>
                      <a:pt x="3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2839958" y="1567593"/>
                <a:ext cx="83731" cy="28173"/>
              </a:xfrm>
              <a:custGeom>
                <a:avLst/>
                <a:gdLst/>
                <a:ahLst/>
                <a:cxnLst/>
                <a:rect l="l" t="t" r="r" b="b"/>
                <a:pathLst>
                  <a:path w="1278" h="430" extrusionOk="0">
                    <a:moveTo>
                      <a:pt x="369" y="1"/>
                    </a:moveTo>
                    <a:cubicBezTo>
                      <a:pt x="262" y="1"/>
                      <a:pt x="157" y="46"/>
                      <a:pt x="37" y="58"/>
                    </a:cubicBezTo>
                    <a:cubicBezTo>
                      <a:pt x="26" y="58"/>
                      <a:pt x="26" y="83"/>
                      <a:pt x="15" y="106"/>
                    </a:cubicBezTo>
                    <a:cubicBezTo>
                      <a:pt x="1" y="129"/>
                      <a:pt x="1" y="177"/>
                      <a:pt x="1" y="214"/>
                    </a:cubicBezTo>
                    <a:cubicBezTo>
                      <a:pt x="1" y="236"/>
                      <a:pt x="15" y="285"/>
                      <a:pt x="15" y="296"/>
                    </a:cubicBezTo>
                    <a:cubicBezTo>
                      <a:pt x="26" y="319"/>
                      <a:pt x="37" y="319"/>
                      <a:pt x="37" y="319"/>
                    </a:cubicBezTo>
                    <a:cubicBezTo>
                      <a:pt x="157" y="330"/>
                      <a:pt x="284" y="307"/>
                      <a:pt x="404" y="378"/>
                    </a:cubicBezTo>
                    <a:lnTo>
                      <a:pt x="426" y="378"/>
                    </a:lnTo>
                    <a:cubicBezTo>
                      <a:pt x="475" y="371"/>
                      <a:pt x="523" y="351"/>
                      <a:pt x="568" y="351"/>
                    </a:cubicBezTo>
                    <a:cubicBezTo>
                      <a:pt x="589" y="351"/>
                      <a:pt x="609" y="355"/>
                      <a:pt x="628" y="367"/>
                    </a:cubicBezTo>
                    <a:cubicBezTo>
                      <a:pt x="701" y="388"/>
                      <a:pt x="769" y="410"/>
                      <a:pt x="835" y="410"/>
                    </a:cubicBezTo>
                    <a:cubicBezTo>
                      <a:pt x="877" y="410"/>
                      <a:pt x="918" y="401"/>
                      <a:pt x="960" y="378"/>
                    </a:cubicBezTo>
                    <a:cubicBezTo>
                      <a:pt x="963" y="377"/>
                      <a:pt x="966" y="376"/>
                      <a:pt x="970" y="376"/>
                    </a:cubicBezTo>
                    <a:cubicBezTo>
                      <a:pt x="990" y="376"/>
                      <a:pt x="1011" y="401"/>
                      <a:pt x="1031" y="401"/>
                    </a:cubicBezTo>
                    <a:cubicBezTo>
                      <a:pt x="1080" y="410"/>
                      <a:pt x="1129" y="429"/>
                      <a:pt x="1177" y="429"/>
                    </a:cubicBezTo>
                    <a:cubicBezTo>
                      <a:pt x="1187" y="429"/>
                      <a:pt x="1197" y="429"/>
                      <a:pt x="1207" y="427"/>
                    </a:cubicBezTo>
                    <a:cubicBezTo>
                      <a:pt x="1232" y="412"/>
                      <a:pt x="1266" y="401"/>
                      <a:pt x="1278" y="188"/>
                    </a:cubicBezTo>
                    <a:cubicBezTo>
                      <a:pt x="1255" y="154"/>
                      <a:pt x="1244" y="106"/>
                      <a:pt x="1232" y="95"/>
                    </a:cubicBezTo>
                    <a:cubicBezTo>
                      <a:pt x="1161" y="58"/>
                      <a:pt x="1090" y="24"/>
                      <a:pt x="1019" y="12"/>
                    </a:cubicBezTo>
                    <a:cubicBezTo>
                      <a:pt x="1010" y="10"/>
                      <a:pt x="1001" y="9"/>
                      <a:pt x="991" y="9"/>
                    </a:cubicBezTo>
                    <a:cubicBezTo>
                      <a:pt x="926" y="9"/>
                      <a:pt x="859" y="55"/>
                      <a:pt x="789" y="55"/>
                    </a:cubicBezTo>
                    <a:cubicBezTo>
                      <a:pt x="752" y="55"/>
                      <a:pt x="714" y="42"/>
                      <a:pt x="676" y="1"/>
                    </a:cubicBezTo>
                    <a:cubicBezTo>
                      <a:pt x="676" y="1"/>
                      <a:pt x="665" y="1"/>
                      <a:pt x="665" y="12"/>
                    </a:cubicBezTo>
                    <a:cubicBezTo>
                      <a:pt x="647" y="57"/>
                      <a:pt x="627" y="73"/>
                      <a:pt x="606" y="73"/>
                    </a:cubicBezTo>
                    <a:cubicBezTo>
                      <a:pt x="584" y="73"/>
                      <a:pt x="559" y="54"/>
                      <a:pt x="534" y="35"/>
                    </a:cubicBezTo>
                    <a:cubicBezTo>
                      <a:pt x="486" y="1"/>
                      <a:pt x="426" y="1"/>
                      <a:pt x="36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3117951" y="1564841"/>
                <a:ext cx="174342" cy="32038"/>
              </a:xfrm>
              <a:custGeom>
                <a:avLst/>
                <a:gdLst/>
                <a:ahLst/>
                <a:cxnLst/>
                <a:rect l="l" t="t" r="r" b="b"/>
                <a:pathLst>
                  <a:path w="2661" h="489" extrusionOk="0">
                    <a:moveTo>
                      <a:pt x="1703" y="0"/>
                    </a:moveTo>
                    <a:cubicBezTo>
                      <a:pt x="1596" y="0"/>
                      <a:pt x="1487" y="36"/>
                      <a:pt x="1383" y="54"/>
                    </a:cubicBezTo>
                    <a:cubicBezTo>
                      <a:pt x="1372" y="56"/>
                      <a:pt x="1362" y="56"/>
                      <a:pt x="1351" y="56"/>
                    </a:cubicBezTo>
                    <a:cubicBezTo>
                      <a:pt x="1279" y="56"/>
                      <a:pt x="1208" y="27"/>
                      <a:pt x="1136" y="17"/>
                    </a:cubicBezTo>
                    <a:cubicBezTo>
                      <a:pt x="1065" y="17"/>
                      <a:pt x="994" y="17"/>
                      <a:pt x="923" y="43"/>
                    </a:cubicBezTo>
                    <a:cubicBezTo>
                      <a:pt x="867" y="73"/>
                      <a:pt x="811" y="83"/>
                      <a:pt x="753" y="83"/>
                    </a:cubicBezTo>
                    <a:cubicBezTo>
                      <a:pt x="723" y="83"/>
                      <a:pt x="693" y="81"/>
                      <a:pt x="662" y="77"/>
                    </a:cubicBezTo>
                    <a:cubicBezTo>
                      <a:pt x="569" y="77"/>
                      <a:pt x="461" y="77"/>
                      <a:pt x="367" y="66"/>
                    </a:cubicBezTo>
                    <a:cubicBezTo>
                      <a:pt x="312" y="60"/>
                      <a:pt x="258" y="48"/>
                      <a:pt x="203" y="48"/>
                    </a:cubicBezTo>
                    <a:cubicBezTo>
                      <a:pt x="149" y="48"/>
                      <a:pt x="94" y="59"/>
                      <a:pt x="35" y="100"/>
                    </a:cubicBezTo>
                    <a:cubicBezTo>
                      <a:pt x="24" y="125"/>
                      <a:pt x="1" y="137"/>
                      <a:pt x="1" y="267"/>
                    </a:cubicBezTo>
                    <a:cubicBezTo>
                      <a:pt x="24" y="372"/>
                      <a:pt x="58" y="383"/>
                      <a:pt x="83" y="383"/>
                    </a:cubicBezTo>
                    <a:cubicBezTo>
                      <a:pt x="95" y="381"/>
                      <a:pt x="106" y="380"/>
                      <a:pt x="116" y="380"/>
                    </a:cubicBezTo>
                    <a:cubicBezTo>
                      <a:pt x="148" y="380"/>
                      <a:pt x="176" y="388"/>
                      <a:pt x="204" y="388"/>
                    </a:cubicBezTo>
                    <a:cubicBezTo>
                      <a:pt x="215" y="388"/>
                      <a:pt x="225" y="387"/>
                      <a:pt x="237" y="383"/>
                    </a:cubicBezTo>
                    <a:cubicBezTo>
                      <a:pt x="275" y="374"/>
                      <a:pt x="313" y="369"/>
                      <a:pt x="352" y="369"/>
                    </a:cubicBezTo>
                    <a:cubicBezTo>
                      <a:pt x="408" y="369"/>
                      <a:pt x="465" y="380"/>
                      <a:pt x="520" y="409"/>
                    </a:cubicBezTo>
                    <a:lnTo>
                      <a:pt x="532" y="409"/>
                    </a:lnTo>
                    <a:cubicBezTo>
                      <a:pt x="547" y="409"/>
                      <a:pt x="568" y="404"/>
                      <a:pt x="588" y="404"/>
                    </a:cubicBezTo>
                    <a:cubicBezTo>
                      <a:pt x="597" y="404"/>
                      <a:pt x="606" y="405"/>
                      <a:pt x="614" y="409"/>
                    </a:cubicBezTo>
                    <a:cubicBezTo>
                      <a:pt x="626" y="413"/>
                      <a:pt x="640" y="414"/>
                      <a:pt x="653" y="414"/>
                    </a:cubicBezTo>
                    <a:cubicBezTo>
                      <a:pt x="681" y="414"/>
                      <a:pt x="712" y="409"/>
                      <a:pt x="745" y="409"/>
                    </a:cubicBezTo>
                    <a:cubicBezTo>
                      <a:pt x="779" y="417"/>
                      <a:pt x="811" y="425"/>
                      <a:pt x="849" y="425"/>
                    </a:cubicBezTo>
                    <a:cubicBezTo>
                      <a:pt x="864" y="425"/>
                      <a:pt x="880" y="424"/>
                      <a:pt x="898" y="420"/>
                    </a:cubicBezTo>
                    <a:cubicBezTo>
                      <a:pt x="949" y="420"/>
                      <a:pt x="1001" y="439"/>
                      <a:pt x="1052" y="439"/>
                    </a:cubicBezTo>
                    <a:cubicBezTo>
                      <a:pt x="1084" y="439"/>
                      <a:pt x="1116" y="432"/>
                      <a:pt x="1147" y="409"/>
                    </a:cubicBezTo>
                    <a:cubicBezTo>
                      <a:pt x="1163" y="397"/>
                      <a:pt x="1179" y="393"/>
                      <a:pt x="1197" y="393"/>
                    </a:cubicBezTo>
                    <a:cubicBezTo>
                      <a:pt x="1225" y="393"/>
                      <a:pt x="1256" y="402"/>
                      <a:pt x="1286" y="402"/>
                    </a:cubicBezTo>
                    <a:cubicBezTo>
                      <a:pt x="1311" y="402"/>
                      <a:pt x="1336" y="396"/>
                      <a:pt x="1360" y="372"/>
                    </a:cubicBezTo>
                    <a:cubicBezTo>
                      <a:pt x="1375" y="358"/>
                      <a:pt x="1389" y="352"/>
                      <a:pt x="1405" y="352"/>
                    </a:cubicBezTo>
                    <a:cubicBezTo>
                      <a:pt x="1427" y="352"/>
                      <a:pt x="1450" y="364"/>
                      <a:pt x="1477" y="383"/>
                    </a:cubicBezTo>
                    <a:cubicBezTo>
                      <a:pt x="1514" y="403"/>
                      <a:pt x="1548" y="418"/>
                      <a:pt x="1582" y="418"/>
                    </a:cubicBezTo>
                    <a:cubicBezTo>
                      <a:pt x="1613" y="418"/>
                      <a:pt x="1645" y="406"/>
                      <a:pt x="1678" y="372"/>
                    </a:cubicBezTo>
                    <a:cubicBezTo>
                      <a:pt x="1686" y="364"/>
                      <a:pt x="1701" y="356"/>
                      <a:pt x="1713" y="356"/>
                    </a:cubicBezTo>
                    <a:cubicBezTo>
                      <a:pt x="1719" y="356"/>
                      <a:pt x="1723" y="357"/>
                      <a:pt x="1726" y="361"/>
                    </a:cubicBezTo>
                    <a:cubicBezTo>
                      <a:pt x="1772" y="392"/>
                      <a:pt x="1815" y="403"/>
                      <a:pt x="1858" y="403"/>
                    </a:cubicBezTo>
                    <a:cubicBezTo>
                      <a:pt x="1928" y="403"/>
                      <a:pt x="1996" y="375"/>
                      <a:pt x="2070" y="361"/>
                    </a:cubicBezTo>
                    <a:cubicBezTo>
                      <a:pt x="2076" y="358"/>
                      <a:pt x="2081" y="356"/>
                      <a:pt x="2086" y="356"/>
                    </a:cubicBezTo>
                    <a:cubicBezTo>
                      <a:pt x="2100" y="356"/>
                      <a:pt x="2111" y="367"/>
                      <a:pt x="2129" y="383"/>
                    </a:cubicBezTo>
                    <a:cubicBezTo>
                      <a:pt x="2155" y="423"/>
                      <a:pt x="2181" y="440"/>
                      <a:pt x="2209" y="440"/>
                    </a:cubicBezTo>
                    <a:cubicBezTo>
                      <a:pt x="2232" y="440"/>
                      <a:pt x="2256" y="429"/>
                      <a:pt x="2283" y="409"/>
                    </a:cubicBezTo>
                    <a:cubicBezTo>
                      <a:pt x="2306" y="384"/>
                      <a:pt x="2325" y="332"/>
                      <a:pt x="2346" y="332"/>
                    </a:cubicBezTo>
                    <a:cubicBezTo>
                      <a:pt x="2356" y="332"/>
                      <a:pt x="2366" y="343"/>
                      <a:pt x="2376" y="372"/>
                    </a:cubicBezTo>
                    <a:cubicBezTo>
                      <a:pt x="2399" y="443"/>
                      <a:pt x="2425" y="469"/>
                      <a:pt x="2459" y="480"/>
                    </a:cubicBezTo>
                    <a:cubicBezTo>
                      <a:pt x="2483" y="486"/>
                      <a:pt x="2510" y="488"/>
                      <a:pt x="2536" y="488"/>
                    </a:cubicBezTo>
                    <a:cubicBezTo>
                      <a:pt x="2563" y="488"/>
                      <a:pt x="2589" y="486"/>
                      <a:pt x="2612" y="480"/>
                    </a:cubicBezTo>
                    <a:cubicBezTo>
                      <a:pt x="2626" y="480"/>
                      <a:pt x="2649" y="443"/>
                      <a:pt x="2660" y="420"/>
                    </a:cubicBezTo>
                    <a:cubicBezTo>
                      <a:pt x="2660" y="148"/>
                      <a:pt x="2660" y="137"/>
                      <a:pt x="2626" y="114"/>
                    </a:cubicBezTo>
                    <a:cubicBezTo>
                      <a:pt x="2541" y="77"/>
                      <a:pt x="2459" y="54"/>
                      <a:pt x="2376" y="29"/>
                    </a:cubicBezTo>
                    <a:cubicBezTo>
                      <a:pt x="2373" y="28"/>
                      <a:pt x="2370" y="28"/>
                      <a:pt x="2366" y="28"/>
                    </a:cubicBezTo>
                    <a:cubicBezTo>
                      <a:pt x="2296" y="28"/>
                      <a:pt x="2224" y="113"/>
                      <a:pt x="2153" y="113"/>
                    </a:cubicBezTo>
                    <a:cubicBezTo>
                      <a:pt x="2133" y="113"/>
                      <a:pt x="2112" y="106"/>
                      <a:pt x="2092" y="88"/>
                    </a:cubicBezTo>
                    <a:cubicBezTo>
                      <a:pt x="1999" y="6"/>
                      <a:pt x="1902" y="43"/>
                      <a:pt x="1820" y="17"/>
                    </a:cubicBezTo>
                    <a:cubicBezTo>
                      <a:pt x="1782" y="5"/>
                      <a:pt x="1743" y="0"/>
                      <a:pt x="170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2712002" y="1559338"/>
                <a:ext cx="41145" cy="39507"/>
              </a:xfrm>
              <a:custGeom>
                <a:avLst/>
                <a:gdLst/>
                <a:ahLst/>
                <a:cxnLst/>
                <a:rect l="l" t="t" r="r" b="b"/>
                <a:pathLst>
                  <a:path w="628" h="603" extrusionOk="0">
                    <a:moveTo>
                      <a:pt x="610" y="1"/>
                    </a:moveTo>
                    <a:cubicBezTo>
                      <a:pt x="599" y="1"/>
                      <a:pt x="586" y="9"/>
                      <a:pt x="579" y="30"/>
                    </a:cubicBezTo>
                    <a:cubicBezTo>
                      <a:pt x="540" y="115"/>
                      <a:pt x="501" y="125"/>
                      <a:pt x="459" y="125"/>
                    </a:cubicBezTo>
                    <a:cubicBezTo>
                      <a:pt x="448" y="125"/>
                      <a:pt x="436" y="124"/>
                      <a:pt x="424" y="124"/>
                    </a:cubicBezTo>
                    <a:cubicBezTo>
                      <a:pt x="412" y="124"/>
                      <a:pt x="401" y="125"/>
                      <a:pt x="389" y="127"/>
                    </a:cubicBezTo>
                    <a:cubicBezTo>
                      <a:pt x="375" y="131"/>
                      <a:pt x="361" y="133"/>
                      <a:pt x="347" y="133"/>
                    </a:cubicBezTo>
                    <a:cubicBezTo>
                      <a:pt x="290" y="133"/>
                      <a:pt x="232" y="103"/>
                      <a:pt x="175" y="103"/>
                    </a:cubicBezTo>
                    <a:cubicBezTo>
                      <a:pt x="140" y="103"/>
                      <a:pt x="105" y="114"/>
                      <a:pt x="71" y="150"/>
                    </a:cubicBezTo>
                    <a:cubicBezTo>
                      <a:pt x="48" y="172"/>
                      <a:pt x="23" y="209"/>
                      <a:pt x="0" y="243"/>
                    </a:cubicBezTo>
                    <a:cubicBezTo>
                      <a:pt x="48" y="467"/>
                      <a:pt x="94" y="467"/>
                      <a:pt x="131" y="467"/>
                    </a:cubicBezTo>
                    <a:cubicBezTo>
                      <a:pt x="196" y="467"/>
                      <a:pt x="262" y="453"/>
                      <a:pt x="322" y="453"/>
                    </a:cubicBezTo>
                    <a:cubicBezTo>
                      <a:pt x="337" y="453"/>
                      <a:pt x="352" y="454"/>
                      <a:pt x="366" y="456"/>
                    </a:cubicBezTo>
                    <a:cubicBezTo>
                      <a:pt x="403" y="456"/>
                      <a:pt x="437" y="493"/>
                      <a:pt x="460" y="527"/>
                    </a:cubicBezTo>
                    <a:cubicBezTo>
                      <a:pt x="500" y="567"/>
                      <a:pt x="535" y="603"/>
                      <a:pt x="572" y="603"/>
                    </a:cubicBezTo>
                    <a:cubicBezTo>
                      <a:pt x="590" y="603"/>
                      <a:pt x="608" y="595"/>
                      <a:pt x="627" y="575"/>
                    </a:cubicBezTo>
                    <a:lnTo>
                      <a:pt x="627" y="8"/>
                    </a:lnTo>
                    <a:cubicBezTo>
                      <a:pt x="623" y="4"/>
                      <a:pt x="617" y="1"/>
                      <a:pt x="61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2914321" y="1566414"/>
                <a:ext cx="24241" cy="26076"/>
              </a:xfrm>
              <a:custGeom>
                <a:avLst/>
                <a:gdLst/>
                <a:ahLst/>
                <a:cxnLst/>
                <a:rect l="l" t="t" r="r" b="b"/>
                <a:pathLst>
                  <a:path w="370" h="398" extrusionOk="0">
                    <a:moveTo>
                      <a:pt x="186" y="1"/>
                    </a:moveTo>
                    <a:cubicBezTo>
                      <a:pt x="151" y="1"/>
                      <a:pt x="119" y="43"/>
                      <a:pt x="87" y="43"/>
                    </a:cubicBezTo>
                    <a:cubicBezTo>
                      <a:pt x="78" y="43"/>
                      <a:pt x="69" y="39"/>
                      <a:pt x="60" y="30"/>
                    </a:cubicBezTo>
                    <a:cubicBezTo>
                      <a:pt x="59" y="30"/>
                      <a:pt x="57" y="29"/>
                      <a:pt x="56" y="29"/>
                    </a:cubicBezTo>
                    <a:cubicBezTo>
                      <a:pt x="36" y="29"/>
                      <a:pt x="24" y="105"/>
                      <a:pt x="0" y="161"/>
                    </a:cubicBezTo>
                    <a:cubicBezTo>
                      <a:pt x="34" y="342"/>
                      <a:pt x="56" y="398"/>
                      <a:pt x="87" y="398"/>
                    </a:cubicBezTo>
                    <a:cubicBezTo>
                      <a:pt x="90" y="398"/>
                      <a:pt x="94" y="397"/>
                      <a:pt x="97" y="396"/>
                    </a:cubicBezTo>
                    <a:cubicBezTo>
                      <a:pt x="179" y="374"/>
                      <a:pt x="250" y="374"/>
                      <a:pt x="332" y="359"/>
                    </a:cubicBezTo>
                    <a:cubicBezTo>
                      <a:pt x="344" y="359"/>
                      <a:pt x="355" y="314"/>
                      <a:pt x="369" y="289"/>
                    </a:cubicBezTo>
                    <a:cubicBezTo>
                      <a:pt x="337" y="93"/>
                      <a:pt x="333" y="51"/>
                      <a:pt x="300" y="51"/>
                    </a:cubicBezTo>
                    <a:cubicBezTo>
                      <a:pt x="296" y="51"/>
                      <a:pt x="290" y="52"/>
                      <a:pt x="284" y="53"/>
                    </a:cubicBezTo>
                    <a:cubicBezTo>
                      <a:pt x="276" y="53"/>
                      <a:pt x="268" y="78"/>
                      <a:pt x="260" y="78"/>
                    </a:cubicBezTo>
                    <a:cubicBezTo>
                      <a:pt x="256" y="78"/>
                      <a:pt x="253" y="75"/>
                      <a:pt x="250" y="64"/>
                    </a:cubicBezTo>
                    <a:cubicBezTo>
                      <a:pt x="228" y="16"/>
                      <a:pt x="206" y="1"/>
                      <a:pt x="18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3226514" y="1730339"/>
                <a:ext cx="132673" cy="28697"/>
              </a:xfrm>
              <a:custGeom>
                <a:avLst/>
                <a:gdLst/>
                <a:ahLst/>
                <a:cxnLst/>
                <a:rect l="l" t="t" r="r" b="b"/>
                <a:pathLst>
                  <a:path w="2025" h="438" extrusionOk="0">
                    <a:moveTo>
                      <a:pt x="1005" y="0"/>
                    </a:moveTo>
                    <a:cubicBezTo>
                      <a:pt x="1005" y="0"/>
                      <a:pt x="994" y="0"/>
                      <a:pt x="994" y="11"/>
                    </a:cubicBezTo>
                    <a:cubicBezTo>
                      <a:pt x="878" y="23"/>
                      <a:pt x="770" y="57"/>
                      <a:pt x="665" y="57"/>
                    </a:cubicBezTo>
                    <a:cubicBezTo>
                      <a:pt x="509" y="71"/>
                      <a:pt x="367" y="71"/>
                      <a:pt x="214" y="71"/>
                    </a:cubicBezTo>
                    <a:cubicBezTo>
                      <a:pt x="201" y="71"/>
                      <a:pt x="187" y="73"/>
                      <a:pt x="174" y="73"/>
                    </a:cubicBezTo>
                    <a:cubicBezTo>
                      <a:pt x="152" y="73"/>
                      <a:pt x="130" y="68"/>
                      <a:pt x="109" y="45"/>
                    </a:cubicBezTo>
                    <a:cubicBezTo>
                      <a:pt x="96" y="27"/>
                      <a:pt x="85" y="18"/>
                      <a:pt x="75" y="18"/>
                    </a:cubicBezTo>
                    <a:cubicBezTo>
                      <a:pt x="47" y="18"/>
                      <a:pt x="28" y="86"/>
                      <a:pt x="1" y="199"/>
                    </a:cubicBezTo>
                    <a:cubicBezTo>
                      <a:pt x="20" y="315"/>
                      <a:pt x="44" y="351"/>
                      <a:pt x="70" y="351"/>
                    </a:cubicBezTo>
                    <a:cubicBezTo>
                      <a:pt x="79" y="351"/>
                      <a:pt x="88" y="347"/>
                      <a:pt x="97" y="341"/>
                    </a:cubicBezTo>
                    <a:cubicBezTo>
                      <a:pt x="118" y="325"/>
                      <a:pt x="140" y="314"/>
                      <a:pt x="162" y="314"/>
                    </a:cubicBezTo>
                    <a:cubicBezTo>
                      <a:pt x="187" y="314"/>
                      <a:pt x="213" y="328"/>
                      <a:pt x="239" y="366"/>
                    </a:cubicBezTo>
                    <a:cubicBezTo>
                      <a:pt x="250" y="389"/>
                      <a:pt x="262" y="400"/>
                      <a:pt x="273" y="400"/>
                    </a:cubicBezTo>
                    <a:cubicBezTo>
                      <a:pt x="367" y="389"/>
                      <a:pt x="452" y="366"/>
                      <a:pt x="546" y="355"/>
                    </a:cubicBezTo>
                    <a:lnTo>
                      <a:pt x="557" y="355"/>
                    </a:lnTo>
                    <a:cubicBezTo>
                      <a:pt x="665" y="377"/>
                      <a:pt x="758" y="400"/>
                      <a:pt x="863" y="426"/>
                    </a:cubicBezTo>
                    <a:cubicBezTo>
                      <a:pt x="912" y="437"/>
                      <a:pt x="960" y="437"/>
                      <a:pt x="1005" y="437"/>
                    </a:cubicBezTo>
                    <a:cubicBezTo>
                      <a:pt x="1054" y="437"/>
                      <a:pt x="1102" y="437"/>
                      <a:pt x="1147" y="426"/>
                    </a:cubicBezTo>
                    <a:cubicBezTo>
                      <a:pt x="1255" y="400"/>
                      <a:pt x="1360" y="377"/>
                      <a:pt x="1468" y="355"/>
                    </a:cubicBezTo>
                    <a:cubicBezTo>
                      <a:pt x="1562" y="366"/>
                      <a:pt x="1658" y="389"/>
                      <a:pt x="1740" y="400"/>
                    </a:cubicBezTo>
                    <a:cubicBezTo>
                      <a:pt x="1752" y="400"/>
                      <a:pt x="1763" y="389"/>
                      <a:pt x="1774" y="366"/>
                    </a:cubicBezTo>
                    <a:cubicBezTo>
                      <a:pt x="1800" y="328"/>
                      <a:pt x="1826" y="314"/>
                      <a:pt x="1851" y="314"/>
                    </a:cubicBezTo>
                    <a:cubicBezTo>
                      <a:pt x="1873" y="314"/>
                      <a:pt x="1895" y="325"/>
                      <a:pt x="1916" y="341"/>
                    </a:cubicBezTo>
                    <a:cubicBezTo>
                      <a:pt x="1926" y="347"/>
                      <a:pt x="1935" y="351"/>
                      <a:pt x="1944" y="351"/>
                    </a:cubicBezTo>
                    <a:cubicBezTo>
                      <a:pt x="1971" y="351"/>
                      <a:pt x="1997" y="315"/>
                      <a:pt x="2024" y="199"/>
                    </a:cubicBezTo>
                    <a:cubicBezTo>
                      <a:pt x="1997" y="86"/>
                      <a:pt x="1971" y="18"/>
                      <a:pt x="1941" y="18"/>
                    </a:cubicBezTo>
                    <a:cubicBezTo>
                      <a:pt x="1929" y="18"/>
                      <a:pt x="1918" y="27"/>
                      <a:pt x="1905" y="45"/>
                    </a:cubicBezTo>
                    <a:cubicBezTo>
                      <a:pt x="1884" y="68"/>
                      <a:pt x="1862" y="73"/>
                      <a:pt x="1840" y="73"/>
                    </a:cubicBezTo>
                    <a:cubicBezTo>
                      <a:pt x="1826" y="73"/>
                      <a:pt x="1813" y="71"/>
                      <a:pt x="1800" y="71"/>
                    </a:cubicBezTo>
                    <a:cubicBezTo>
                      <a:pt x="1658" y="71"/>
                      <a:pt x="1502" y="71"/>
                      <a:pt x="1360" y="57"/>
                    </a:cubicBezTo>
                    <a:cubicBezTo>
                      <a:pt x="1244" y="57"/>
                      <a:pt x="1136" y="23"/>
                      <a:pt x="1031" y="11"/>
                    </a:cubicBezTo>
                    <a:cubicBezTo>
                      <a:pt x="1019" y="0"/>
                      <a:pt x="1019" y="0"/>
                      <a:pt x="100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2943673" y="1732043"/>
                <a:ext cx="18607" cy="25617"/>
              </a:xfrm>
              <a:custGeom>
                <a:avLst/>
                <a:gdLst/>
                <a:ahLst/>
                <a:cxnLst/>
                <a:rect l="l" t="t" r="r" b="b"/>
                <a:pathLst>
                  <a:path w="284" h="391" extrusionOk="0">
                    <a:moveTo>
                      <a:pt x="77" y="1"/>
                    </a:moveTo>
                    <a:cubicBezTo>
                      <a:pt x="46" y="1"/>
                      <a:pt x="27" y="84"/>
                      <a:pt x="0" y="258"/>
                    </a:cubicBezTo>
                    <a:cubicBezTo>
                      <a:pt x="21" y="362"/>
                      <a:pt x="44" y="390"/>
                      <a:pt x="67" y="390"/>
                    </a:cubicBezTo>
                    <a:cubicBezTo>
                      <a:pt x="85" y="390"/>
                      <a:pt x="103" y="373"/>
                      <a:pt x="119" y="363"/>
                    </a:cubicBezTo>
                    <a:cubicBezTo>
                      <a:pt x="143" y="355"/>
                      <a:pt x="169" y="317"/>
                      <a:pt x="194" y="317"/>
                    </a:cubicBezTo>
                    <a:cubicBezTo>
                      <a:pt x="204" y="317"/>
                      <a:pt x="214" y="323"/>
                      <a:pt x="224" y="340"/>
                    </a:cubicBezTo>
                    <a:cubicBezTo>
                      <a:pt x="230" y="348"/>
                      <a:pt x="236" y="352"/>
                      <a:pt x="242" y="352"/>
                    </a:cubicBezTo>
                    <a:cubicBezTo>
                      <a:pt x="263" y="352"/>
                      <a:pt x="284" y="302"/>
                      <a:pt x="284" y="173"/>
                    </a:cubicBezTo>
                    <a:cubicBezTo>
                      <a:pt x="269" y="95"/>
                      <a:pt x="253" y="67"/>
                      <a:pt x="237" y="67"/>
                    </a:cubicBezTo>
                    <a:cubicBezTo>
                      <a:pt x="218" y="67"/>
                      <a:pt x="198" y="110"/>
                      <a:pt x="179" y="150"/>
                    </a:cubicBezTo>
                    <a:cubicBezTo>
                      <a:pt x="132" y="52"/>
                      <a:pt x="101" y="1"/>
                      <a:pt x="7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2826003" y="1732305"/>
                <a:ext cx="85369" cy="33021"/>
              </a:xfrm>
              <a:custGeom>
                <a:avLst/>
                <a:gdLst/>
                <a:ahLst/>
                <a:cxnLst/>
                <a:rect l="l" t="t" r="r" b="b"/>
                <a:pathLst>
                  <a:path w="1303" h="504" extrusionOk="0">
                    <a:moveTo>
                      <a:pt x="59" y="0"/>
                    </a:moveTo>
                    <a:cubicBezTo>
                      <a:pt x="25" y="0"/>
                      <a:pt x="21" y="43"/>
                      <a:pt x="0" y="325"/>
                    </a:cubicBezTo>
                    <a:cubicBezTo>
                      <a:pt x="37" y="370"/>
                      <a:pt x="60" y="418"/>
                      <a:pt x="86" y="430"/>
                    </a:cubicBezTo>
                    <a:cubicBezTo>
                      <a:pt x="213" y="467"/>
                      <a:pt x="344" y="489"/>
                      <a:pt x="474" y="501"/>
                    </a:cubicBezTo>
                    <a:cubicBezTo>
                      <a:pt x="477" y="503"/>
                      <a:pt x="479" y="504"/>
                      <a:pt x="483" y="504"/>
                    </a:cubicBezTo>
                    <a:cubicBezTo>
                      <a:pt x="495" y="504"/>
                      <a:pt x="514" y="489"/>
                      <a:pt x="523" y="489"/>
                    </a:cubicBezTo>
                    <a:cubicBezTo>
                      <a:pt x="557" y="467"/>
                      <a:pt x="594" y="441"/>
                      <a:pt x="628" y="441"/>
                    </a:cubicBezTo>
                    <a:cubicBezTo>
                      <a:pt x="699" y="441"/>
                      <a:pt x="781" y="441"/>
                      <a:pt x="852" y="467"/>
                    </a:cubicBezTo>
                    <a:cubicBezTo>
                      <a:pt x="868" y="471"/>
                      <a:pt x="884" y="472"/>
                      <a:pt x="900" y="472"/>
                    </a:cubicBezTo>
                    <a:cubicBezTo>
                      <a:pt x="1024" y="472"/>
                      <a:pt x="1139" y="369"/>
                      <a:pt x="1255" y="359"/>
                    </a:cubicBezTo>
                    <a:cubicBezTo>
                      <a:pt x="1266" y="359"/>
                      <a:pt x="1292" y="299"/>
                      <a:pt x="1303" y="254"/>
                    </a:cubicBezTo>
                    <a:cubicBezTo>
                      <a:pt x="1272" y="92"/>
                      <a:pt x="1236" y="51"/>
                      <a:pt x="1202" y="51"/>
                    </a:cubicBezTo>
                    <a:cubicBezTo>
                      <a:pt x="1184" y="51"/>
                      <a:pt x="1166" y="63"/>
                      <a:pt x="1150" y="75"/>
                    </a:cubicBezTo>
                    <a:cubicBezTo>
                      <a:pt x="1129" y="94"/>
                      <a:pt x="1110" y="129"/>
                      <a:pt x="1097" y="129"/>
                    </a:cubicBezTo>
                    <a:cubicBezTo>
                      <a:pt x="1095" y="129"/>
                      <a:pt x="1092" y="127"/>
                      <a:pt x="1090" y="123"/>
                    </a:cubicBezTo>
                    <a:cubicBezTo>
                      <a:pt x="1059" y="87"/>
                      <a:pt x="1027" y="80"/>
                      <a:pt x="997" y="80"/>
                    </a:cubicBezTo>
                    <a:cubicBezTo>
                      <a:pt x="980" y="80"/>
                      <a:pt x="964" y="82"/>
                      <a:pt x="949" y="82"/>
                    </a:cubicBezTo>
                    <a:cubicBezTo>
                      <a:pt x="928" y="82"/>
                      <a:pt x="908" y="79"/>
                      <a:pt x="889" y="64"/>
                    </a:cubicBezTo>
                    <a:cubicBezTo>
                      <a:pt x="835" y="26"/>
                      <a:pt x="780" y="16"/>
                      <a:pt x="723" y="16"/>
                    </a:cubicBezTo>
                    <a:cubicBezTo>
                      <a:pt x="661" y="16"/>
                      <a:pt x="597" y="28"/>
                      <a:pt x="533" y="28"/>
                    </a:cubicBezTo>
                    <a:cubicBezTo>
                      <a:pt x="490" y="28"/>
                      <a:pt x="446" y="23"/>
                      <a:pt x="403" y="4"/>
                    </a:cubicBezTo>
                    <a:cubicBezTo>
                      <a:pt x="401" y="2"/>
                      <a:pt x="399" y="1"/>
                      <a:pt x="397" y="1"/>
                    </a:cubicBezTo>
                    <a:cubicBezTo>
                      <a:pt x="388" y="1"/>
                      <a:pt x="378" y="15"/>
                      <a:pt x="369" y="15"/>
                    </a:cubicBezTo>
                    <a:cubicBezTo>
                      <a:pt x="353" y="19"/>
                      <a:pt x="338" y="20"/>
                      <a:pt x="325" y="20"/>
                    </a:cubicBezTo>
                    <a:cubicBezTo>
                      <a:pt x="297" y="20"/>
                      <a:pt x="273" y="15"/>
                      <a:pt x="250" y="15"/>
                    </a:cubicBezTo>
                    <a:lnTo>
                      <a:pt x="179" y="15"/>
                    </a:lnTo>
                    <a:cubicBezTo>
                      <a:pt x="168" y="10"/>
                      <a:pt x="153" y="10"/>
                      <a:pt x="137" y="10"/>
                    </a:cubicBezTo>
                    <a:cubicBezTo>
                      <a:pt x="120" y="10"/>
                      <a:pt x="103" y="10"/>
                      <a:pt x="86" y="4"/>
                    </a:cubicBezTo>
                    <a:cubicBezTo>
                      <a:pt x="75" y="2"/>
                      <a:pt x="66" y="0"/>
                      <a:pt x="5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2901152" y="1734008"/>
                <a:ext cx="21097" cy="23324"/>
              </a:xfrm>
              <a:custGeom>
                <a:avLst/>
                <a:gdLst/>
                <a:ahLst/>
                <a:cxnLst/>
                <a:rect l="l" t="t" r="r" b="b"/>
                <a:pathLst>
                  <a:path w="322" h="356" extrusionOk="0">
                    <a:moveTo>
                      <a:pt x="72" y="1"/>
                    </a:moveTo>
                    <a:cubicBezTo>
                      <a:pt x="61" y="1"/>
                      <a:pt x="38" y="15"/>
                      <a:pt x="26" y="49"/>
                    </a:cubicBezTo>
                    <a:cubicBezTo>
                      <a:pt x="12" y="86"/>
                      <a:pt x="1" y="157"/>
                      <a:pt x="12" y="202"/>
                    </a:cubicBezTo>
                    <a:cubicBezTo>
                      <a:pt x="12" y="251"/>
                      <a:pt x="26" y="299"/>
                      <a:pt x="38" y="333"/>
                    </a:cubicBezTo>
                    <a:cubicBezTo>
                      <a:pt x="38" y="344"/>
                      <a:pt x="38" y="344"/>
                      <a:pt x="49" y="344"/>
                    </a:cubicBezTo>
                    <a:cubicBezTo>
                      <a:pt x="120" y="356"/>
                      <a:pt x="191" y="356"/>
                      <a:pt x="262" y="356"/>
                    </a:cubicBezTo>
                    <a:cubicBezTo>
                      <a:pt x="285" y="356"/>
                      <a:pt x="310" y="299"/>
                      <a:pt x="322" y="180"/>
                    </a:cubicBezTo>
                    <a:cubicBezTo>
                      <a:pt x="310" y="38"/>
                      <a:pt x="273" y="1"/>
                      <a:pt x="25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2920480" y="1734926"/>
                <a:ext cx="7141" cy="22079"/>
              </a:xfrm>
              <a:custGeom>
                <a:avLst/>
                <a:gdLst/>
                <a:ahLst/>
                <a:cxnLst/>
                <a:rect l="l" t="t" r="r" b="b"/>
                <a:pathLst>
                  <a:path w="109" h="337" extrusionOk="0">
                    <a:moveTo>
                      <a:pt x="49" y="1"/>
                    </a:moveTo>
                    <a:cubicBezTo>
                      <a:pt x="23" y="1"/>
                      <a:pt x="1" y="72"/>
                      <a:pt x="1" y="166"/>
                    </a:cubicBezTo>
                    <a:cubicBezTo>
                      <a:pt x="1" y="271"/>
                      <a:pt x="23" y="319"/>
                      <a:pt x="38" y="330"/>
                    </a:cubicBezTo>
                    <a:cubicBezTo>
                      <a:pt x="44" y="335"/>
                      <a:pt x="49" y="337"/>
                      <a:pt x="54" y="337"/>
                    </a:cubicBezTo>
                    <a:cubicBezTo>
                      <a:pt x="79" y="337"/>
                      <a:pt x="97" y="285"/>
                      <a:pt x="109" y="177"/>
                    </a:cubicBezTo>
                    <a:cubicBezTo>
                      <a:pt x="72" y="35"/>
                      <a:pt x="60" y="12"/>
                      <a:pt x="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2877107" y="1733026"/>
                <a:ext cx="48221" cy="26731"/>
              </a:xfrm>
              <a:custGeom>
                <a:avLst/>
                <a:gdLst/>
                <a:ahLst/>
                <a:cxnLst/>
                <a:rect l="l" t="t" r="r" b="b"/>
                <a:pathLst>
                  <a:path w="736" h="408" extrusionOk="0">
                    <a:moveTo>
                      <a:pt x="555" y="1"/>
                    </a:moveTo>
                    <a:cubicBezTo>
                      <a:pt x="548" y="1"/>
                      <a:pt x="541" y="2"/>
                      <a:pt x="534" y="4"/>
                    </a:cubicBezTo>
                    <a:cubicBezTo>
                      <a:pt x="485" y="16"/>
                      <a:pt x="426" y="41"/>
                      <a:pt x="369" y="53"/>
                    </a:cubicBezTo>
                    <a:cubicBezTo>
                      <a:pt x="284" y="53"/>
                      <a:pt x="190" y="41"/>
                      <a:pt x="96" y="41"/>
                    </a:cubicBezTo>
                    <a:cubicBezTo>
                      <a:pt x="60" y="41"/>
                      <a:pt x="26" y="64"/>
                      <a:pt x="0" y="183"/>
                    </a:cubicBezTo>
                    <a:cubicBezTo>
                      <a:pt x="12" y="317"/>
                      <a:pt x="31" y="325"/>
                      <a:pt x="51" y="325"/>
                    </a:cubicBezTo>
                    <a:cubicBezTo>
                      <a:pt x="54" y="325"/>
                      <a:pt x="57" y="325"/>
                      <a:pt x="60" y="325"/>
                    </a:cubicBezTo>
                    <a:cubicBezTo>
                      <a:pt x="96" y="336"/>
                      <a:pt x="142" y="336"/>
                      <a:pt x="179" y="336"/>
                    </a:cubicBezTo>
                    <a:cubicBezTo>
                      <a:pt x="343" y="359"/>
                      <a:pt x="511" y="396"/>
                      <a:pt x="687" y="407"/>
                    </a:cubicBezTo>
                    <a:cubicBezTo>
                      <a:pt x="698" y="407"/>
                      <a:pt x="709" y="371"/>
                      <a:pt x="724" y="336"/>
                    </a:cubicBezTo>
                    <a:cubicBezTo>
                      <a:pt x="735" y="300"/>
                      <a:pt x="735" y="229"/>
                      <a:pt x="735" y="146"/>
                    </a:cubicBezTo>
                    <a:cubicBezTo>
                      <a:pt x="671" y="83"/>
                      <a:pt x="617" y="1"/>
                      <a:pt x="55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3090040" y="1736039"/>
                <a:ext cx="7731" cy="17493"/>
              </a:xfrm>
              <a:custGeom>
                <a:avLst/>
                <a:gdLst/>
                <a:ahLst/>
                <a:cxnLst/>
                <a:rect l="l" t="t" r="r" b="b"/>
                <a:pathLst>
                  <a:path w="118" h="267" extrusionOk="0">
                    <a:moveTo>
                      <a:pt x="68" y="0"/>
                    </a:moveTo>
                    <a:cubicBezTo>
                      <a:pt x="54" y="0"/>
                      <a:pt x="34" y="29"/>
                      <a:pt x="1" y="78"/>
                    </a:cubicBezTo>
                    <a:cubicBezTo>
                      <a:pt x="15" y="206"/>
                      <a:pt x="30" y="266"/>
                      <a:pt x="56" y="266"/>
                    </a:cubicBezTo>
                    <a:cubicBezTo>
                      <a:pt x="72" y="266"/>
                      <a:pt x="91" y="246"/>
                      <a:pt x="117" y="208"/>
                    </a:cubicBezTo>
                    <a:cubicBezTo>
                      <a:pt x="97" y="60"/>
                      <a:pt x="89" y="0"/>
                      <a:pt x="6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3077788" y="1735646"/>
                <a:ext cx="10155" cy="18083"/>
              </a:xfrm>
              <a:custGeom>
                <a:avLst/>
                <a:gdLst/>
                <a:ahLst/>
                <a:cxnLst/>
                <a:rect l="l" t="t" r="r" b="b"/>
                <a:pathLst>
                  <a:path w="155" h="276" extrusionOk="0">
                    <a:moveTo>
                      <a:pt x="80" y="0"/>
                    </a:moveTo>
                    <a:cubicBezTo>
                      <a:pt x="69" y="0"/>
                      <a:pt x="59" y="6"/>
                      <a:pt x="49" y="13"/>
                    </a:cubicBezTo>
                    <a:cubicBezTo>
                      <a:pt x="38" y="24"/>
                      <a:pt x="27" y="84"/>
                      <a:pt x="1" y="143"/>
                    </a:cubicBezTo>
                    <a:cubicBezTo>
                      <a:pt x="25" y="237"/>
                      <a:pt x="49" y="275"/>
                      <a:pt x="74" y="275"/>
                    </a:cubicBezTo>
                    <a:cubicBezTo>
                      <a:pt x="100" y="275"/>
                      <a:pt x="126" y="237"/>
                      <a:pt x="154" y="177"/>
                    </a:cubicBezTo>
                    <a:cubicBezTo>
                      <a:pt x="130" y="35"/>
                      <a:pt x="105" y="0"/>
                      <a:pt x="8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2980167" y="1735515"/>
                <a:ext cx="31907" cy="23652"/>
              </a:xfrm>
              <a:custGeom>
                <a:avLst/>
                <a:gdLst/>
                <a:ahLst/>
                <a:cxnLst/>
                <a:rect l="l" t="t" r="r" b="b"/>
                <a:pathLst>
                  <a:path w="487" h="361" extrusionOk="0">
                    <a:moveTo>
                      <a:pt x="400" y="0"/>
                    </a:moveTo>
                    <a:cubicBezTo>
                      <a:pt x="386" y="0"/>
                      <a:pt x="371" y="8"/>
                      <a:pt x="356" y="15"/>
                    </a:cubicBezTo>
                    <a:cubicBezTo>
                      <a:pt x="316" y="24"/>
                      <a:pt x="278" y="28"/>
                      <a:pt x="241" y="28"/>
                    </a:cubicBezTo>
                    <a:cubicBezTo>
                      <a:pt x="190" y="28"/>
                      <a:pt x="139" y="21"/>
                      <a:pt x="83" y="15"/>
                    </a:cubicBezTo>
                    <a:cubicBezTo>
                      <a:pt x="60" y="15"/>
                      <a:pt x="26" y="74"/>
                      <a:pt x="1" y="97"/>
                    </a:cubicBezTo>
                    <a:lnTo>
                      <a:pt x="1" y="191"/>
                    </a:lnTo>
                    <a:cubicBezTo>
                      <a:pt x="12" y="228"/>
                      <a:pt x="26" y="276"/>
                      <a:pt x="38" y="276"/>
                    </a:cubicBezTo>
                    <a:cubicBezTo>
                      <a:pt x="143" y="310"/>
                      <a:pt x="262" y="347"/>
                      <a:pt x="367" y="358"/>
                    </a:cubicBezTo>
                    <a:cubicBezTo>
                      <a:pt x="372" y="360"/>
                      <a:pt x="377" y="361"/>
                      <a:pt x="383" y="361"/>
                    </a:cubicBezTo>
                    <a:cubicBezTo>
                      <a:pt x="417" y="361"/>
                      <a:pt x="457" y="325"/>
                      <a:pt x="486" y="191"/>
                    </a:cubicBezTo>
                    <a:cubicBezTo>
                      <a:pt x="463" y="36"/>
                      <a:pt x="432" y="0"/>
                      <a:pt x="40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3065274" y="1733288"/>
                <a:ext cx="10090" cy="23259"/>
              </a:xfrm>
              <a:custGeom>
                <a:avLst/>
                <a:gdLst/>
                <a:ahLst/>
                <a:cxnLst/>
                <a:rect l="l" t="t" r="r" b="b"/>
                <a:pathLst>
                  <a:path w="154" h="355" extrusionOk="0">
                    <a:moveTo>
                      <a:pt x="59" y="20"/>
                    </a:moveTo>
                    <a:cubicBezTo>
                      <a:pt x="37" y="20"/>
                      <a:pt x="10" y="76"/>
                      <a:pt x="0" y="213"/>
                    </a:cubicBezTo>
                    <a:cubicBezTo>
                      <a:pt x="35" y="307"/>
                      <a:pt x="56" y="355"/>
                      <a:pt x="76" y="355"/>
                    </a:cubicBezTo>
                    <a:cubicBezTo>
                      <a:pt x="97" y="355"/>
                      <a:pt x="117" y="304"/>
                      <a:pt x="153" y="202"/>
                    </a:cubicBezTo>
                    <a:cubicBezTo>
                      <a:pt x="142" y="0"/>
                      <a:pt x="94" y="60"/>
                      <a:pt x="71" y="26"/>
                    </a:cubicBezTo>
                    <a:cubicBezTo>
                      <a:pt x="67" y="22"/>
                      <a:pt x="63" y="20"/>
                      <a:pt x="59" y="2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3050598" y="1734926"/>
                <a:ext cx="65124" cy="26600"/>
              </a:xfrm>
              <a:custGeom>
                <a:avLst/>
                <a:gdLst/>
                <a:ahLst/>
                <a:cxnLst/>
                <a:rect l="l" t="t" r="r" b="b"/>
                <a:pathLst>
                  <a:path w="994" h="406" extrusionOk="0">
                    <a:moveTo>
                      <a:pt x="60" y="1"/>
                    </a:moveTo>
                    <a:cubicBezTo>
                      <a:pt x="37" y="1"/>
                      <a:pt x="12" y="1"/>
                      <a:pt x="0" y="166"/>
                    </a:cubicBezTo>
                    <a:cubicBezTo>
                      <a:pt x="37" y="285"/>
                      <a:pt x="71" y="285"/>
                      <a:pt x="108" y="296"/>
                    </a:cubicBezTo>
                    <a:cubicBezTo>
                      <a:pt x="261" y="330"/>
                      <a:pt x="415" y="367"/>
                      <a:pt x="557" y="390"/>
                    </a:cubicBezTo>
                    <a:cubicBezTo>
                      <a:pt x="597" y="390"/>
                      <a:pt x="635" y="406"/>
                      <a:pt x="670" y="406"/>
                    </a:cubicBezTo>
                    <a:cubicBezTo>
                      <a:pt x="696" y="406"/>
                      <a:pt x="721" y="397"/>
                      <a:pt x="747" y="367"/>
                    </a:cubicBezTo>
                    <a:cubicBezTo>
                      <a:pt x="792" y="296"/>
                      <a:pt x="852" y="285"/>
                      <a:pt x="900" y="285"/>
                    </a:cubicBezTo>
                    <a:cubicBezTo>
                      <a:pt x="923" y="285"/>
                      <a:pt x="945" y="285"/>
                      <a:pt x="971" y="271"/>
                    </a:cubicBezTo>
                    <a:cubicBezTo>
                      <a:pt x="971" y="271"/>
                      <a:pt x="982" y="214"/>
                      <a:pt x="994" y="177"/>
                    </a:cubicBezTo>
                    <a:cubicBezTo>
                      <a:pt x="994" y="143"/>
                      <a:pt x="982" y="72"/>
                      <a:pt x="971" y="58"/>
                    </a:cubicBezTo>
                    <a:cubicBezTo>
                      <a:pt x="945" y="35"/>
                      <a:pt x="923" y="1"/>
                      <a:pt x="889" y="1"/>
                    </a:cubicBezTo>
                    <a:cubicBezTo>
                      <a:pt x="803" y="12"/>
                      <a:pt x="710" y="58"/>
                      <a:pt x="627" y="58"/>
                    </a:cubicBezTo>
                    <a:cubicBezTo>
                      <a:pt x="508" y="58"/>
                      <a:pt x="403" y="24"/>
                      <a:pt x="28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2737685" y="1730339"/>
                <a:ext cx="66828" cy="28697"/>
              </a:xfrm>
              <a:custGeom>
                <a:avLst/>
                <a:gdLst/>
                <a:ahLst/>
                <a:cxnLst/>
                <a:rect l="l" t="t" r="r" b="b"/>
                <a:pathLst>
                  <a:path w="1020" h="438" extrusionOk="0">
                    <a:moveTo>
                      <a:pt x="1019" y="0"/>
                    </a:moveTo>
                    <a:cubicBezTo>
                      <a:pt x="1008" y="0"/>
                      <a:pt x="1008" y="0"/>
                      <a:pt x="994" y="11"/>
                    </a:cubicBezTo>
                    <a:cubicBezTo>
                      <a:pt x="889" y="23"/>
                      <a:pt x="781" y="57"/>
                      <a:pt x="664" y="57"/>
                    </a:cubicBezTo>
                    <a:cubicBezTo>
                      <a:pt x="523" y="71"/>
                      <a:pt x="369" y="71"/>
                      <a:pt x="227" y="71"/>
                    </a:cubicBezTo>
                    <a:cubicBezTo>
                      <a:pt x="213" y="71"/>
                      <a:pt x="200" y="73"/>
                      <a:pt x="186" y="73"/>
                    </a:cubicBezTo>
                    <a:cubicBezTo>
                      <a:pt x="164" y="73"/>
                      <a:pt x="142" y="68"/>
                      <a:pt x="120" y="45"/>
                    </a:cubicBezTo>
                    <a:cubicBezTo>
                      <a:pt x="107" y="27"/>
                      <a:pt x="95" y="18"/>
                      <a:pt x="84" y="18"/>
                    </a:cubicBezTo>
                    <a:cubicBezTo>
                      <a:pt x="53" y="18"/>
                      <a:pt x="28" y="86"/>
                      <a:pt x="0" y="199"/>
                    </a:cubicBezTo>
                    <a:cubicBezTo>
                      <a:pt x="28" y="315"/>
                      <a:pt x="54" y="351"/>
                      <a:pt x="81" y="351"/>
                    </a:cubicBezTo>
                    <a:cubicBezTo>
                      <a:pt x="90" y="351"/>
                      <a:pt x="99" y="347"/>
                      <a:pt x="108" y="341"/>
                    </a:cubicBezTo>
                    <a:cubicBezTo>
                      <a:pt x="131" y="325"/>
                      <a:pt x="153" y="314"/>
                      <a:pt x="174" y="314"/>
                    </a:cubicBezTo>
                    <a:cubicBezTo>
                      <a:pt x="199" y="314"/>
                      <a:pt x="224" y="328"/>
                      <a:pt x="250" y="366"/>
                    </a:cubicBezTo>
                    <a:cubicBezTo>
                      <a:pt x="261" y="389"/>
                      <a:pt x="273" y="400"/>
                      <a:pt x="284" y="400"/>
                    </a:cubicBezTo>
                    <a:cubicBezTo>
                      <a:pt x="369" y="389"/>
                      <a:pt x="463" y="366"/>
                      <a:pt x="557" y="355"/>
                    </a:cubicBezTo>
                    <a:cubicBezTo>
                      <a:pt x="664" y="377"/>
                      <a:pt x="769" y="400"/>
                      <a:pt x="877" y="426"/>
                    </a:cubicBezTo>
                    <a:cubicBezTo>
                      <a:pt x="923" y="437"/>
                      <a:pt x="971" y="437"/>
                      <a:pt x="1019" y="437"/>
                    </a:cubicBezTo>
                    <a:lnTo>
                      <a:pt x="1019"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2910390" y="1734729"/>
                <a:ext cx="6355" cy="19983"/>
              </a:xfrm>
              <a:custGeom>
                <a:avLst/>
                <a:gdLst/>
                <a:ahLst/>
                <a:cxnLst/>
                <a:rect l="l" t="t" r="r" b="b"/>
                <a:pathLst>
                  <a:path w="97" h="305" extrusionOk="0">
                    <a:moveTo>
                      <a:pt x="55" y="1"/>
                    </a:moveTo>
                    <a:cubicBezTo>
                      <a:pt x="44" y="1"/>
                      <a:pt x="29" y="21"/>
                      <a:pt x="11" y="61"/>
                    </a:cubicBezTo>
                    <a:cubicBezTo>
                      <a:pt x="11" y="86"/>
                      <a:pt x="11" y="132"/>
                      <a:pt x="0" y="191"/>
                    </a:cubicBezTo>
                    <a:cubicBezTo>
                      <a:pt x="11" y="228"/>
                      <a:pt x="11" y="262"/>
                      <a:pt x="26" y="274"/>
                    </a:cubicBezTo>
                    <a:cubicBezTo>
                      <a:pt x="35" y="293"/>
                      <a:pt x="44" y="305"/>
                      <a:pt x="52" y="305"/>
                    </a:cubicBezTo>
                    <a:cubicBezTo>
                      <a:pt x="65" y="305"/>
                      <a:pt x="76" y="279"/>
                      <a:pt x="82" y="217"/>
                    </a:cubicBezTo>
                    <a:cubicBezTo>
                      <a:pt x="97" y="180"/>
                      <a:pt x="97" y="109"/>
                      <a:pt x="82" y="75"/>
                    </a:cubicBezTo>
                    <a:cubicBezTo>
                      <a:pt x="76" y="25"/>
                      <a:pt x="67" y="1"/>
                      <a:pt x="5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2928277" y="1908810"/>
                <a:ext cx="6421" cy="18017"/>
              </a:xfrm>
              <a:custGeom>
                <a:avLst/>
                <a:gdLst/>
                <a:ahLst/>
                <a:cxnLst/>
                <a:rect l="l" t="t" r="r" b="b"/>
                <a:pathLst>
                  <a:path w="98" h="275" extrusionOk="0">
                    <a:moveTo>
                      <a:pt x="45" y="0"/>
                    </a:moveTo>
                    <a:cubicBezTo>
                      <a:pt x="31" y="0"/>
                      <a:pt x="19" y="66"/>
                      <a:pt x="1" y="196"/>
                    </a:cubicBezTo>
                    <a:cubicBezTo>
                      <a:pt x="19" y="249"/>
                      <a:pt x="34" y="275"/>
                      <a:pt x="49" y="275"/>
                    </a:cubicBezTo>
                    <a:cubicBezTo>
                      <a:pt x="64" y="275"/>
                      <a:pt x="79" y="249"/>
                      <a:pt x="97" y="196"/>
                    </a:cubicBezTo>
                    <a:cubicBezTo>
                      <a:pt x="73" y="66"/>
                      <a:pt x="58" y="0"/>
                      <a:pt x="4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2935156" y="1911562"/>
                <a:ext cx="3210" cy="13235"/>
              </a:xfrm>
              <a:custGeom>
                <a:avLst/>
                <a:gdLst/>
                <a:ahLst/>
                <a:cxnLst/>
                <a:rect l="l" t="t" r="r" b="b"/>
                <a:pathLst>
                  <a:path w="49" h="202" extrusionOk="0">
                    <a:moveTo>
                      <a:pt x="23" y="1"/>
                    </a:moveTo>
                    <a:cubicBezTo>
                      <a:pt x="12" y="46"/>
                      <a:pt x="1" y="95"/>
                      <a:pt x="1" y="129"/>
                    </a:cubicBezTo>
                    <a:cubicBezTo>
                      <a:pt x="1" y="152"/>
                      <a:pt x="10" y="202"/>
                      <a:pt x="20" y="202"/>
                    </a:cubicBezTo>
                    <a:cubicBezTo>
                      <a:pt x="21" y="202"/>
                      <a:pt x="22" y="201"/>
                      <a:pt x="23" y="200"/>
                    </a:cubicBezTo>
                    <a:cubicBezTo>
                      <a:pt x="23" y="188"/>
                      <a:pt x="35" y="143"/>
                      <a:pt x="49" y="106"/>
                    </a:cubicBezTo>
                    <a:cubicBezTo>
                      <a:pt x="35" y="83"/>
                      <a:pt x="35" y="46"/>
                      <a:pt x="2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2705123" y="1903765"/>
                <a:ext cx="34266" cy="24045"/>
              </a:xfrm>
              <a:custGeom>
                <a:avLst/>
                <a:gdLst/>
                <a:ahLst/>
                <a:cxnLst/>
                <a:rect l="l" t="t" r="r" b="b"/>
                <a:pathLst>
                  <a:path w="523" h="367" extrusionOk="0">
                    <a:moveTo>
                      <a:pt x="511" y="1"/>
                    </a:moveTo>
                    <a:cubicBezTo>
                      <a:pt x="435" y="39"/>
                      <a:pt x="362" y="50"/>
                      <a:pt x="291" y="50"/>
                    </a:cubicBezTo>
                    <a:cubicBezTo>
                      <a:pt x="229" y="50"/>
                      <a:pt x="169" y="41"/>
                      <a:pt x="108" y="35"/>
                    </a:cubicBezTo>
                    <a:cubicBezTo>
                      <a:pt x="85" y="35"/>
                      <a:pt x="60" y="49"/>
                      <a:pt x="0" y="72"/>
                    </a:cubicBezTo>
                    <a:cubicBezTo>
                      <a:pt x="48" y="177"/>
                      <a:pt x="60" y="248"/>
                      <a:pt x="85" y="273"/>
                    </a:cubicBezTo>
                    <a:cubicBezTo>
                      <a:pt x="142" y="307"/>
                      <a:pt x="213" y="355"/>
                      <a:pt x="284" y="367"/>
                    </a:cubicBezTo>
                    <a:cubicBezTo>
                      <a:pt x="355" y="367"/>
                      <a:pt x="440" y="344"/>
                      <a:pt x="522" y="333"/>
                    </a:cubicBezTo>
                    <a:lnTo>
                      <a:pt x="522"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2918973" y="1905207"/>
                <a:ext cx="13235" cy="22604"/>
              </a:xfrm>
              <a:custGeom>
                <a:avLst/>
                <a:gdLst/>
                <a:ahLst/>
                <a:cxnLst/>
                <a:rect l="l" t="t" r="r" b="b"/>
                <a:pathLst>
                  <a:path w="202" h="345" extrusionOk="0">
                    <a:moveTo>
                      <a:pt x="106" y="0"/>
                    </a:moveTo>
                    <a:cubicBezTo>
                      <a:pt x="103" y="0"/>
                      <a:pt x="100" y="1"/>
                      <a:pt x="97" y="1"/>
                    </a:cubicBezTo>
                    <a:cubicBezTo>
                      <a:pt x="60" y="13"/>
                      <a:pt x="26" y="38"/>
                      <a:pt x="0" y="251"/>
                    </a:cubicBezTo>
                    <a:cubicBezTo>
                      <a:pt x="23" y="322"/>
                      <a:pt x="44" y="344"/>
                      <a:pt x="65" y="344"/>
                    </a:cubicBezTo>
                    <a:cubicBezTo>
                      <a:pt x="102" y="344"/>
                      <a:pt x="137" y="273"/>
                      <a:pt x="176" y="273"/>
                    </a:cubicBezTo>
                    <a:cubicBezTo>
                      <a:pt x="184" y="273"/>
                      <a:pt x="193" y="276"/>
                      <a:pt x="202" y="285"/>
                    </a:cubicBezTo>
                    <a:cubicBezTo>
                      <a:pt x="202" y="192"/>
                      <a:pt x="202" y="109"/>
                      <a:pt x="191" y="98"/>
                    </a:cubicBezTo>
                    <a:cubicBezTo>
                      <a:pt x="170" y="54"/>
                      <a:pt x="137" y="0"/>
                      <a:pt x="10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3"/>
              <p:cNvSpPr/>
              <p:nvPr/>
            </p:nvSpPr>
            <p:spPr>
              <a:xfrm>
                <a:off x="-3139703" y="1901734"/>
                <a:ext cx="200680" cy="30793"/>
              </a:xfrm>
              <a:custGeom>
                <a:avLst/>
                <a:gdLst/>
                <a:ahLst/>
                <a:cxnLst/>
                <a:rect l="l" t="t" r="r" b="b"/>
                <a:pathLst>
                  <a:path w="3063" h="470" extrusionOk="0">
                    <a:moveTo>
                      <a:pt x="413" y="1"/>
                    </a:moveTo>
                    <a:cubicBezTo>
                      <a:pt x="397" y="1"/>
                      <a:pt x="380" y="16"/>
                      <a:pt x="367" y="43"/>
                    </a:cubicBezTo>
                    <a:cubicBezTo>
                      <a:pt x="331" y="109"/>
                      <a:pt x="294" y="125"/>
                      <a:pt x="259" y="125"/>
                    </a:cubicBezTo>
                    <a:cubicBezTo>
                      <a:pt x="236" y="125"/>
                      <a:pt x="213" y="118"/>
                      <a:pt x="191" y="114"/>
                    </a:cubicBezTo>
                    <a:cubicBezTo>
                      <a:pt x="143" y="103"/>
                      <a:pt x="95" y="80"/>
                      <a:pt x="49" y="80"/>
                    </a:cubicBezTo>
                    <a:cubicBezTo>
                      <a:pt x="35" y="80"/>
                      <a:pt x="24" y="114"/>
                      <a:pt x="1" y="151"/>
                    </a:cubicBezTo>
                    <a:cubicBezTo>
                      <a:pt x="24" y="233"/>
                      <a:pt x="35" y="316"/>
                      <a:pt x="49" y="327"/>
                    </a:cubicBezTo>
                    <a:cubicBezTo>
                      <a:pt x="118" y="358"/>
                      <a:pt x="188" y="403"/>
                      <a:pt x="257" y="403"/>
                    </a:cubicBezTo>
                    <a:cubicBezTo>
                      <a:pt x="270" y="403"/>
                      <a:pt x="283" y="401"/>
                      <a:pt x="296" y="398"/>
                    </a:cubicBezTo>
                    <a:cubicBezTo>
                      <a:pt x="339" y="384"/>
                      <a:pt x="378" y="361"/>
                      <a:pt x="418" y="361"/>
                    </a:cubicBezTo>
                    <a:cubicBezTo>
                      <a:pt x="444" y="361"/>
                      <a:pt x="470" y="370"/>
                      <a:pt x="498" y="398"/>
                    </a:cubicBezTo>
                    <a:cubicBezTo>
                      <a:pt x="502" y="407"/>
                      <a:pt x="509" y="411"/>
                      <a:pt x="517" y="411"/>
                    </a:cubicBezTo>
                    <a:cubicBezTo>
                      <a:pt x="527" y="411"/>
                      <a:pt x="538" y="404"/>
                      <a:pt x="546" y="398"/>
                    </a:cubicBezTo>
                    <a:cubicBezTo>
                      <a:pt x="576" y="368"/>
                      <a:pt x="604" y="357"/>
                      <a:pt x="631" y="357"/>
                    </a:cubicBezTo>
                    <a:cubicBezTo>
                      <a:pt x="680" y="357"/>
                      <a:pt x="725" y="392"/>
                      <a:pt x="770" y="421"/>
                    </a:cubicBezTo>
                    <a:cubicBezTo>
                      <a:pt x="821" y="455"/>
                      <a:pt x="870" y="465"/>
                      <a:pt x="919" y="465"/>
                    </a:cubicBezTo>
                    <a:cubicBezTo>
                      <a:pt x="981" y="465"/>
                      <a:pt x="1042" y="449"/>
                      <a:pt x="1102" y="449"/>
                    </a:cubicBezTo>
                    <a:cubicBezTo>
                      <a:pt x="1125" y="449"/>
                      <a:pt x="1148" y="451"/>
                      <a:pt x="1170" y="457"/>
                    </a:cubicBezTo>
                    <a:cubicBezTo>
                      <a:pt x="1184" y="457"/>
                      <a:pt x="1184" y="446"/>
                      <a:pt x="1196" y="446"/>
                    </a:cubicBezTo>
                    <a:cubicBezTo>
                      <a:pt x="1227" y="405"/>
                      <a:pt x="1260" y="392"/>
                      <a:pt x="1294" y="392"/>
                    </a:cubicBezTo>
                    <a:cubicBezTo>
                      <a:pt x="1308" y="392"/>
                      <a:pt x="1323" y="394"/>
                      <a:pt x="1338" y="398"/>
                    </a:cubicBezTo>
                    <a:cubicBezTo>
                      <a:pt x="1375" y="408"/>
                      <a:pt x="1412" y="414"/>
                      <a:pt x="1449" y="414"/>
                    </a:cubicBezTo>
                    <a:cubicBezTo>
                      <a:pt x="1494" y="414"/>
                      <a:pt x="1539" y="405"/>
                      <a:pt x="1584" y="386"/>
                    </a:cubicBezTo>
                    <a:cubicBezTo>
                      <a:pt x="1624" y="377"/>
                      <a:pt x="1664" y="372"/>
                      <a:pt x="1704" y="372"/>
                    </a:cubicBezTo>
                    <a:cubicBezTo>
                      <a:pt x="1760" y="372"/>
                      <a:pt x="1818" y="383"/>
                      <a:pt x="1880" y="409"/>
                    </a:cubicBezTo>
                    <a:cubicBezTo>
                      <a:pt x="1924" y="437"/>
                      <a:pt x="1976" y="469"/>
                      <a:pt x="2024" y="469"/>
                    </a:cubicBezTo>
                    <a:cubicBezTo>
                      <a:pt x="2039" y="469"/>
                      <a:pt x="2055" y="466"/>
                      <a:pt x="2070" y="457"/>
                    </a:cubicBezTo>
                    <a:cubicBezTo>
                      <a:pt x="2138" y="419"/>
                      <a:pt x="2207" y="416"/>
                      <a:pt x="2276" y="416"/>
                    </a:cubicBezTo>
                    <a:cubicBezTo>
                      <a:pt x="2287" y="416"/>
                      <a:pt x="2298" y="416"/>
                      <a:pt x="2309" y="416"/>
                    </a:cubicBezTo>
                    <a:cubicBezTo>
                      <a:pt x="2395" y="416"/>
                      <a:pt x="2481" y="412"/>
                      <a:pt x="2566" y="338"/>
                    </a:cubicBezTo>
                    <a:cubicBezTo>
                      <a:pt x="2569" y="336"/>
                      <a:pt x="2571" y="335"/>
                      <a:pt x="2573" y="335"/>
                    </a:cubicBezTo>
                    <a:cubicBezTo>
                      <a:pt x="2583" y="335"/>
                      <a:pt x="2594" y="352"/>
                      <a:pt x="2615" y="364"/>
                    </a:cubicBezTo>
                    <a:cubicBezTo>
                      <a:pt x="2622" y="364"/>
                      <a:pt x="2630" y="369"/>
                      <a:pt x="2637" y="369"/>
                    </a:cubicBezTo>
                    <a:cubicBezTo>
                      <a:pt x="2641" y="369"/>
                      <a:pt x="2645" y="368"/>
                      <a:pt x="2649" y="364"/>
                    </a:cubicBezTo>
                    <a:cubicBezTo>
                      <a:pt x="2685" y="337"/>
                      <a:pt x="2719" y="327"/>
                      <a:pt x="2754" y="327"/>
                    </a:cubicBezTo>
                    <a:cubicBezTo>
                      <a:pt x="2797" y="327"/>
                      <a:pt x="2840" y="343"/>
                      <a:pt x="2887" y="364"/>
                    </a:cubicBezTo>
                    <a:cubicBezTo>
                      <a:pt x="2932" y="386"/>
                      <a:pt x="2981" y="386"/>
                      <a:pt x="3029" y="386"/>
                    </a:cubicBezTo>
                    <a:cubicBezTo>
                      <a:pt x="3040" y="386"/>
                      <a:pt x="3063" y="364"/>
                      <a:pt x="3063" y="222"/>
                    </a:cubicBezTo>
                    <a:cubicBezTo>
                      <a:pt x="3040" y="208"/>
                      <a:pt x="3029" y="174"/>
                      <a:pt x="3015" y="174"/>
                    </a:cubicBezTo>
                    <a:cubicBezTo>
                      <a:pt x="2900" y="88"/>
                      <a:pt x="2778" y="54"/>
                      <a:pt x="2659" y="54"/>
                    </a:cubicBezTo>
                    <a:cubicBezTo>
                      <a:pt x="2596" y="54"/>
                      <a:pt x="2533" y="63"/>
                      <a:pt x="2473" y="80"/>
                    </a:cubicBezTo>
                    <a:cubicBezTo>
                      <a:pt x="2393" y="105"/>
                      <a:pt x="2313" y="115"/>
                      <a:pt x="2234" y="115"/>
                    </a:cubicBezTo>
                    <a:cubicBezTo>
                      <a:pt x="2089" y="115"/>
                      <a:pt x="1946" y="82"/>
                      <a:pt x="1809" y="43"/>
                    </a:cubicBezTo>
                    <a:cubicBezTo>
                      <a:pt x="1767" y="30"/>
                      <a:pt x="1722" y="24"/>
                      <a:pt x="1677" y="24"/>
                    </a:cubicBezTo>
                    <a:cubicBezTo>
                      <a:pt x="1645" y="24"/>
                      <a:pt x="1614" y="27"/>
                      <a:pt x="1584" y="32"/>
                    </a:cubicBezTo>
                    <a:cubicBezTo>
                      <a:pt x="1454" y="43"/>
                      <a:pt x="1326" y="80"/>
                      <a:pt x="1196" y="103"/>
                    </a:cubicBezTo>
                    <a:cubicBezTo>
                      <a:pt x="1156" y="106"/>
                      <a:pt x="1116" y="108"/>
                      <a:pt x="1077" y="108"/>
                    </a:cubicBezTo>
                    <a:cubicBezTo>
                      <a:pt x="999" y="108"/>
                      <a:pt x="922" y="103"/>
                      <a:pt x="852" y="103"/>
                    </a:cubicBezTo>
                    <a:lnTo>
                      <a:pt x="580" y="103"/>
                    </a:lnTo>
                    <a:cubicBezTo>
                      <a:pt x="569" y="103"/>
                      <a:pt x="560" y="103"/>
                      <a:pt x="550" y="103"/>
                    </a:cubicBezTo>
                    <a:cubicBezTo>
                      <a:pt x="516" y="103"/>
                      <a:pt x="487" y="96"/>
                      <a:pt x="449" y="32"/>
                    </a:cubicBezTo>
                    <a:cubicBezTo>
                      <a:pt x="439" y="10"/>
                      <a:pt x="427" y="1"/>
                      <a:pt x="4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2736047" y="1903765"/>
                <a:ext cx="27976" cy="26535"/>
              </a:xfrm>
              <a:custGeom>
                <a:avLst/>
                <a:gdLst/>
                <a:ahLst/>
                <a:cxnLst/>
                <a:rect l="l" t="t" r="r" b="b"/>
                <a:pathLst>
                  <a:path w="427" h="405" extrusionOk="0">
                    <a:moveTo>
                      <a:pt x="95" y="1"/>
                    </a:moveTo>
                    <a:cubicBezTo>
                      <a:pt x="46" y="1"/>
                      <a:pt x="12" y="60"/>
                      <a:pt x="1" y="248"/>
                    </a:cubicBezTo>
                    <a:cubicBezTo>
                      <a:pt x="62" y="336"/>
                      <a:pt x="183" y="405"/>
                      <a:pt x="279" y="405"/>
                    </a:cubicBezTo>
                    <a:cubicBezTo>
                      <a:pt x="313" y="405"/>
                      <a:pt x="343" y="396"/>
                      <a:pt x="367" y="378"/>
                    </a:cubicBezTo>
                    <a:cubicBezTo>
                      <a:pt x="378" y="367"/>
                      <a:pt x="401" y="307"/>
                      <a:pt x="427" y="285"/>
                    </a:cubicBezTo>
                    <a:cubicBezTo>
                      <a:pt x="415" y="120"/>
                      <a:pt x="390" y="49"/>
                      <a:pt x="356" y="35"/>
                    </a:cubicBezTo>
                    <a:cubicBezTo>
                      <a:pt x="273" y="23"/>
                      <a:pt x="177" y="1"/>
                      <a:pt x="9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2902594" y="1901341"/>
                <a:ext cx="162745" cy="30597"/>
              </a:xfrm>
              <a:custGeom>
                <a:avLst/>
                <a:gdLst/>
                <a:ahLst/>
                <a:cxnLst/>
                <a:rect l="l" t="t" r="r" b="b"/>
                <a:pathLst>
                  <a:path w="2484" h="467" extrusionOk="0">
                    <a:moveTo>
                      <a:pt x="2058" y="1"/>
                    </a:moveTo>
                    <a:lnTo>
                      <a:pt x="2046" y="15"/>
                    </a:lnTo>
                    <a:cubicBezTo>
                      <a:pt x="2025" y="48"/>
                      <a:pt x="2004" y="67"/>
                      <a:pt x="1981" y="67"/>
                    </a:cubicBezTo>
                    <a:cubicBezTo>
                      <a:pt x="1965" y="67"/>
                      <a:pt x="1947" y="58"/>
                      <a:pt x="1927" y="38"/>
                    </a:cubicBezTo>
                    <a:cubicBezTo>
                      <a:pt x="1925" y="33"/>
                      <a:pt x="1922" y="31"/>
                      <a:pt x="1919" y="31"/>
                    </a:cubicBezTo>
                    <a:cubicBezTo>
                      <a:pt x="1907" y="31"/>
                      <a:pt x="1890" y="60"/>
                      <a:pt x="1879" y="60"/>
                    </a:cubicBezTo>
                    <a:cubicBezTo>
                      <a:pt x="1837" y="89"/>
                      <a:pt x="1795" y="112"/>
                      <a:pt x="1753" y="112"/>
                    </a:cubicBezTo>
                    <a:cubicBezTo>
                      <a:pt x="1724" y="112"/>
                      <a:pt x="1695" y="101"/>
                      <a:pt x="1666" y="72"/>
                    </a:cubicBezTo>
                    <a:cubicBezTo>
                      <a:pt x="1622" y="44"/>
                      <a:pt x="1583" y="23"/>
                      <a:pt x="1546" y="23"/>
                    </a:cubicBezTo>
                    <a:cubicBezTo>
                      <a:pt x="1524" y="23"/>
                      <a:pt x="1501" y="31"/>
                      <a:pt x="1479" y="49"/>
                    </a:cubicBezTo>
                    <a:cubicBezTo>
                      <a:pt x="1449" y="70"/>
                      <a:pt x="1419" y="75"/>
                      <a:pt x="1388" y="75"/>
                    </a:cubicBezTo>
                    <a:cubicBezTo>
                      <a:pt x="1358" y="75"/>
                      <a:pt x="1328" y="70"/>
                      <a:pt x="1297" y="70"/>
                    </a:cubicBezTo>
                    <a:cubicBezTo>
                      <a:pt x="1287" y="70"/>
                      <a:pt x="1276" y="70"/>
                      <a:pt x="1266" y="72"/>
                    </a:cubicBezTo>
                    <a:cubicBezTo>
                      <a:pt x="1243" y="77"/>
                      <a:pt x="1222" y="81"/>
                      <a:pt x="1201" y="81"/>
                    </a:cubicBezTo>
                    <a:cubicBezTo>
                      <a:pt x="1168" y="81"/>
                      <a:pt x="1135" y="72"/>
                      <a:pt x="1098" y="49"/>
                    </a:cubicBezTo>
                    <a:cubicBezTo>
                      <a:pt x="1075" y="33"/>
                      <a:pt x="1052" y="28"/>
                      <a:pt x="1029" y="28"/>
                    </a:cubicBezTo>
                    <a:cubicBezTo>
                      <a:pt x="960" y="28"/>
                      <a:pt x="890" y="79"/>
                      <a:pt x="821" y="79"/>
                    </a:cubicBezTo>
                    <a:cubicBezTo>
                      <a:pt x="808" y="79"/>
                      <a:pt x="794" y="77"/>
                      <a:pt x="781" y="72"/>
                    </a:cubicBezTo>
                    <a:cubicBezTo>
                      <a:pt x="759" y="124"/>
                      <a:pt x="739" y="140"/>
                      <a:pt x="718" y="140"/>
                    </a:cubicBezTo>
                    <a:cubicBezTo>
                      <a:pt x="692" y="140"/>
                      <a:pt x="666" y="115"/>
                      <a:pt x="639" y="109"/>
                    </a:cubicBezTo>
                    <a:cubicBezTo>
                      <a:pt x="616" y="109"/>
                      <a:pt x="579" y="131"/>
                      <a:pt x="556" y="131"/>
                    </a:cubicBezTo>
                    <a:cubicBezTo>
                      <a:pt x="539" y="131"/>
                      <a:pt x="519" y="136"/>
                      <a:pt x="500" y="136"/>
                    </a:cubicBezTo>
                    <a:cubicBezTo>
                      <a:pt x="491" y="136"/>
                      <a:pt x="482" y="135"/>
                      <a:pt x="474" y="131"/>
                    </a:cubicBezTo>
                    <a:cubicBezTo>
                      <a:pt x="404" y="117"/>
                      <a:pt x="329" y="81"/>
                      <a:pt x="256" y="81"/>
                    </a:cubicBezTo>
                    <a:cubicBezTo>
                      <a:pt x="217" y="81"/>
                      <a:pt x="179" y="91"/>
                      <a:pt x="142" y="120"/>
                    </a:cubicBezTo>
                    <a:cubicBezTo>
                      <a:pt x="139" y="121"/>
                      <a:pt x="136" y="122"/>
                      <a:pt x="133" y="122"/>
                    </a:cubicBezTo>
                    <a:cubicBezTo>
                      <a:pt x="101" y="122"/>
                      <a:pt x="80" y="72"/>
                      <a:pt x="48" y="72"/>
                    </a:cubicBezTo>
                    <a:cubicBezTo>
                      <a:pt x="46" y="71"/>
                      <a:pt x="45" y="70"/>
                      <a:pt x="43" y="70"/>
                    </a:cubicBezTo>
                    <a:cubicBezTo>
                      <a:pt x="20" y="70"/>
                      <a:pt x="0" y="134"/>
                      <a:pt x="0" y="299"/>
                    </a:cubicBezTo>
                    <a:cubicBezTo>
                      <a:pt x="23" y="322"/>
                      <a:pt x="34" y="356"/>
                      <a:pt x="60" y="370"/>
                    </a:cubicBezTo>
                    <a:cubicBezTo>
                      <a:pt x="102" y="388"/>
                      <a:pt x="144" y="393"/>
                      <a:pt x="185" y="393"/>
                    </a:cubicBezTo>
                    <a:cubicBezTo>
                      <a:pt x="235" y="393"/>
                      <a:pt x="284" y="386"/>
                      <a:pt x="332" y="386"/>
                    </a:cubicBezTo>
                    <a:cubicBezTo>
                      <a:pt x="368" y="386"/>
                      <a:pt x="403" y="390"/>
                      <a:pt x="437" y="404"/>
                    </a:cubicBezTo>
                    <a:cubicBezTo>
                      <a:pt x="485" y="422"/>
                      <a:pt x="533" y="428"/>
                      <a:pt x="581" y="428"/>
                    </a:cubicBezTo>
                    <a:cubicBezTo>
                      <a:pt x="664" y="428"/>
                      <a:pt x="747" y="411"/>
                      <a:pt x="831" y="411"/>
                    </a:cubicBezTo>
                    <a:cubicBezTo>
                      <a:pt x="854" y="411"/>
                      <a:pt x="877" y="412"/>
                      <a:pt x="900" y="415"/>
                    </a:cubicBezTo>
                    <a:cubicBezTo>
                      <a:pt x="908" y="416"/>
                      <a:pt x="917" y="416"/>
                      <a:pt x="926" y="416"/>
                    </a:cubicBezTo>
                    <a:cubicBezTo>
                      <a:pt x="996" y="416"/>
                      <a:pt x="1068" y="393"/>
                      <a:pt x="1140" y="393"/>
                    </a:cubicBezTo>
                    <a:cubicBezTo>
                      <a:pt x="1189" y="393"/>
                      <a:pt x="1239" y="404"/>
                      <a:pt x="1289" y="441"/>
                    </a:cubicBezTo>
                    <a:cubicBezTo>
                      <a:pt x="1305" y="448"/>
                      <a:pt x="1319" y="451"/>
                      <a:pt x="1333" y="451"/>
                    </a:cubicBezTo>
                    <a:cubicBezTo>
                      <a:pt x="1361" y="451"/>
                      <a:pt x="1387" y="441"/>
                      <a:pt x="1419" y="441"/>
                    </a:cubicBezTo>
                    <a:cubicBezTo>
                      <a:pt x="1442" y="441"/>
                      <a:pt x="1479" y="452"/>
                      <a:pt x="1513" y="452"/>
                    </a:cubicBezTo>
                    <a:cubicBezTo>
                      <a:pt x="1554" y="461"/>
                      <a:pt x="1593" y="466"/>
                      <a:pt x="1632" y="466"/>
                    </a:cubicBezTo>
                    <a:cubicBezTo>
                      <a:pt x="1694" y="466"/>
                      <a:pt x="1755" y="452"/>
                      <a:pt x="1822" y="415"/>
                    </a:cubicBezTo>
                    <a:cubicBezTo>
                      <a:pt x="1855" y="399"/>
                      <a:pt x="1890" y="388"/>
                      <a:pt x="1920" y="388"/>
                    </a:cubicBezTo>
                    <a:cubicBezTo>
                      <a:pt x="1931" y="388"/>
                      <a:pt x="1941" y="389"/>
                      <a:pt x="1950" y="392"/>
                    </a:cubicBezTo>
                    <a:cubicBezTo>
                      <a:pt x="2014" y="401"/>
                      <a:pt x="2076" y="443"/>
                      <a:pt x="2133" y="443"/>
                    </a:cubicBezTo>
                    <a:cubicBezTo>
                      <a:pt x="2152" y="443"/>
                      <a:pt x="2171" y="439"/>
                      <a:pt x="2188" y="427"/>
                    </a:cubicBezTo>
                    <a:cubicBezTo>
                      <a:pt x="2234" y="404"/>
                      <a:pt x="2271" y="415"/>
                      <a:pt x="2305" y="344"/>
                    </a:cubicBezTo>
                    <a:cubicBezTo>
                      <a:pt x="2314" y="328"/>
                      <a:pt x="2323" y="322"/>
                      <a:pt x="2331" y="322"/>
                    </a:cubicBezTo>
                    <a:cubicBezTo>
                      <a:pt x="2362" y="322"/>
                      <a:pt x="2389" y="401"/>
                      <a:pt x="2419" y="401"/>
                    </a:cubicBezTo>
                    <a:cubicBezTo>
                      <a:pt x="2424" y="401"/>
                      <a:pt x="2430" y="398"/>
                      <a:pt x="2435" y="392"/>
                    </a:cubicBezTo>
                    <a:cubicBezTo>
                      <a:pt x="2461" y="370"/>
                      <a:pt x="2483" y="344"/>
                      <a:pt x="2483" y="228"/>
                    </a:cubicBezTo>
                    <a:cubicBezTo>
                      <a:pt x="2483" y="120"/>
                      <a:pt x="2461" y="38"/>
                      <a:pt x="2435" y="38"/>
                    </a:cubicBezTo>
                    <a:cubicBezTo>
                      <a:pt x="2412" y="49"/>
                      <a:pt x="2401" y="72"/>
                      <a:pt x="2390" y="97"/>
                    </a:cubicBezTo>
                    <a:cubicBezTo>
                      <a:pt x="2376" y="120"/>
                      <a:pt x="2353" y="168"/>
                      <a:pt x="2353" y="180"/>
                    </a:cubicBezTo>
                    <a:cubicBezTo>
                      <a:pt x="2310" y="127"/>
                      <a:pt x="2279" y="20"/>
                      <a:pt x="2257" y="20"/>
                    </a:cubicBezTo>
                    <a:cubicBezTo>
                      <a:pt x="2253" y="20"/>
                      <a:pt x="2251" y="22"/>
                      <a:pt x="2248" y="26"/>
                    </a:cubicBezTo>
                    <a:cubicBezTo>
                      <a:pt x="2218" y="56"/>
                      <a:pt x="2186" y="76"/>
                      <a:pt x="2154" y="76"/>
                    </a:cubicBezTo>
                    <a:cubicBezTo>
                      <a:pt x="2121" y="76"/>
                      <a:pt x="2088" y="55"/>
                      <a:pt x="205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2973811" y="893807"/>
                <a:ext cx="7666" cy="18476"/>
              </a:xfrm>
              <a:custGeom>
                <a:avLst/>
                <a:gdLst/>
                <a:ahLst/>
                <a:cxnLst/>
                <a:rect l="l" t="t" r="r" b="b"/>
                <a:pathLst>
                  <a:path w="117" h="282" extrusionOk="0">
                    <a:moveTo>
                      <a:pt x="64" y="1"/>
                    </a:moveTo>
                    <a:cubicBezTo>
                      <a:pt x="53" y="1"/>
                      <a:pt x="39" y="15"/>
                      <a:pt x="23" y="43"/>
                    </a:cubicBezTo>
                    <a:cubicBezTo>
                      <a:pt x="23" y="69"/>
                      <a:pt x="12" y="151"/>
                      <a:pt x="0" y="281"/>
                    </a:cubicBezTo>
                    <a:cubicBezTo>
                      <a:pt x="13" y="268"/>
                      <a:pt x="25" y="264"/>
                      <a:pt x="36" y="264"/>
                    </a:cubicBezTo>
                    <a:cubicBezTo>
                      <a:pt x="50" y="264"/>
                      <a:pt x="62" y="271"/>
                      <a:pt x="74" y="271"/>
                    </a:cubicBezTo>
                    <a:cubicBezTo>
                      <a:pt x="92" y="271"/>
                      <a:pt x="106" y="254"/>
                      <a:pt x="117" y="162"/>
                    </a:cubicBezTo>
                    <a:cubicBezTo>
                      <a:pt x="102" y="54"/>
                      <a:pt x="87" y="1"/>
                      <a:pt x="6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2952256" y="890465"/>
                <a:ext cx="19393" cy="24700"/>
              </a:xfrm>
              <a:custGeom>
                <a:avLst/>
                <a:gdLst/>
                <a:ahLst/>
                <a:cxnLst/>
                <a:rect l="l" t="t" r="r" b="b"/>
                <a:pathLst>
                  <a:path w="296" h="377" extrusionOk="0">
                    <a:moveTo>
                      <a:pt x="211" y="0"/>
                    </a:moveTo>
                    <a:cubicBezTo>
                      <a:pt x="193" y="0"/>
                      <a:pt x="173" y="42"/>
                      <a:pt x="142" y="120"/>
                    </a:cubicBezTo>
                    <a:cubicBezTo>
                      <a:pt x="109" y="56"/>
                      <a:pt x="87" y="21"/>
                      <a:pt x="70" y="21"/>
                    </a:cubicBezTo>
                    <a:cubicBezTo>
                      <a:pt x="45" y="21"/>
                      <a:pt x="29" y="97"/>
                      <a:pt x="1" y="273"/>
                    </a:cubicBezTo>
                    <a:cubicBezTo>
                      <a:pt x="30" y="291"/>
                      <a:pt x="58" y="356"/>
                      <a:pt x="81" y="356"/>
                    </a:cubicBezTo>
                    <a:cubicBezTo>
                      <a:pt x="87" y="356"/>
                      <a:pt x="92" y="352"/>
                      <a:pt x="97" y="344"/>
                    </a:cubicBezTo>
                    <a:cubicBezTo>
                      <a:pt x="110" y="313"/>
                      <a:pt x="121" y="302"/>
                      <a:pt x="132" y="302"/>
                    </a:cubicBezTo>
                    <a:cubicBezTo>
                      <a:pt x="150" y="302"/>
                      <a:pt x="168" y="332"/>
                      <a:pt x="191" y="355"/>
                    </a:cubicBezTo>
                    <a:cubicBezTo>
                      <a:pt x="202" y="367"/>
                      <a:pt x="216" y="376"/>
                      <a:pt x="229" y="376"/>
                    </a:cubicBezTo>
                    <a:cubicBezTo>
                      <a:pt x="255" y="376"/>
                      <a:pt x="281" y="342"/>
                      <a:pt x="296" y="225"/>
                    </a:cubicBezTo>
                    <a:cubicBezTo>
                      <a:pt x="256" y="71"/>
                      <a:pt x="234" y="0"/>
                      <a:pt x="21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2962280" y="894397"/>
                <a:ext cx="7141" cy="19786"/>
              </a:xfrm>
              <a:custGeom>
                <a:avLst/>
                <a:gdLst/>
                <a:ahLst/>
                <a:cxnLst/>
                <a:rect l="l" t="t" r="r" b="b"/>
                <a:pathLst>
                  <a:path w="109" h="302" extrusionOk="0">
                    <a:moveTo>
                      <a:pt x="65" y="0"/>
                    </a:moveTo>
                    <a:cubicBezTo>
                      <a:pt x="41" y="0"/>
                      <a:pt x="17" y="75"/>
                      <a:pt x="0" y="213"/>
                    </a:cubicBezTo>
                    <a:cubicBezTo>
                      <a:pt x="27" y="272"/>
                      <a:pt x="46" y="301"/>
                      <a:pt x="62" y="301"/>
                    </a:cubicBezTo>
                    <a:cubicBezTo>
                      <a:pt x="74" y="301"/>
                      <a:pt x="84" y="283"/>
                      <a:pt x="94" y="247"/>
                    </a:cubicBezTo>
                    <a:cubicBezTo>
                      <a:pt x="108" y="224"/>
                      <a:pt x="108" y="176"/>
                      <a:pt x="108" y="131"/>
                    </a:cubicBezTo>
                    <a:cubicBezTo>
                      <a:pt x="108" y="94"/>
                      <a:pt x="108" y="60"/>
                      <a:pt x="94" y="34"/>
                    </a:cubicBezTo>
                    <a:cubicBezTo>
                      <a:pt x="84" y="11"/>
                      <a:pt x="75" y="0"/>
                      <a:pt x="6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2822072" y="886731"/>
                <a:ext cx="151214" cy="34200"/>
              </a:xfrm>
              <a:custGeom>
                <a:avLst/>
                <a:gdLst/>
                <a:ahLst/>
                <a:cxnLst/>
                <a:rect l="l" t="t" r="r" b="b"/>
                <a:pathLst>
                  <a:path w="2308" h="522" extrusionOk="0">
                    <a:moveTo>
                      <a:pt x="1849" y="1"/>
                    </a:moveTo>
                    <a:cubicBezTo>
                      <a:pt x="1845" y="1"/>
                      <a:pt x="1839" y="4"/>
                      <a:pt x="1833" y="9"/>
                    </a:cubicBezTo>
                    <a:cubicBezTo>
                      <a:pt x="1803" y="69"/>
                      <a:pt x="1777" y="89"/>
                      <a:pt x="1751" y="89"/>
                    </a:cubicBezTo>
                    <a:cubicBezTo>
                      <a:pt x="1725" y="89"/>
                      <a:pt x="1698" y="69"/>
                      <a:pt x="1669" y="46"/>
                    </a:cubicBezTo>
                    <a:cubicBezTo>
                      <a:pt x="1662" y="40"/>
                      <a:pt x="1656" y="37"/>
                      <a:pt x="1649" y="37"/>
                    </a:cubicBezTo>
                    <a:cubicBezTo>
                      <a:pt x="1631" y="37"/>
                      <a:pt x="1612" y="57"/>
                      <a:pt x="1586" y="57"/>
                    </a:cubicBezTo>
                    <a:cubicBezTo>
                      <a:pt x="1490" y="80"/>
                      <a:pt x="1396" y="69"/>
                      <a:pt x="1303" y="128"/>
                    </a:cubicBezTo>
                    <a:cubicBezTo>
                      <a:pt x="1290" y="132"/>
                      <a:pt x="1278" y="133"/>
                      <a:pt x="1266" y="133"/>
                    </a:cubicBezTo>
                    <a:cubicBezTo>
                      <a:pt x="1241" y="133"/>
                      <a:pt x="1216" y="128"/>
                      <a:pt x="1183" y="128"/>
                    </a:cubicBezTo>
                    <a:lnTo>
                      <a:pt x="792" y="128"/>
                    </a:lnTo>
                    <a:cubicBezTo>
                      <a:pt x="700" y="119"/>
                      <a:pt x="607" y="89"/>
                      <a:pt x="508" y="89"/>
                    </a:cubicBezTo>
                    <a:cubicBezTo>
                      <a:pt x="493" y="89"/>
                      <a:pt x="478" y="90"/>
                      <a:pt x="463" y="92"/>
                    </a:cubicBezTo>
                    <a:cubicBezTo>
                      <a:pt x="451" y="93"/>
                      <a:pt x="440" y="93"/>
                      <a:pt x="428" y="93"/>
                    </a:cubicBezTo>
                    <a:cubicBezTo>
                      <a:pt x="365" y="93"/>
                      <a:pt x="299" y="77"/>
                      <a:pt x="231" y="77"/>
                    </a:cubicBezTo>
                    <a:cubicBezTo>
                      <a:pt x="182" y="77"/>
                      <a:pt x="132" y="86"/>
                      <a:pt x="82" y="117"/>
                    </a:cubicBezTo>
                    <a:cubicBezTo>
                      <a:pt x="60" y="128"/>
                      <a:pt x="26" y="117"/>
                      <a:pt x="0" y="270"/>
                    </a:cubicBezTo>
                    <a:cubicBezTo>
                      <a:pt x="20" y="427"/>
                      <a:pt x="38" y="518"/>
                      <a:pt x="68" y="518"/>
                    </a:cubicBezTo>
                    <a:cubicBezTo>
                      <a:pt x="76" y="518"/>
                      <a:pt x="86" y="510"/>
                      <a:pt x="96" y="494"/>
                    </a:cubicBezTo>
                    <a:cubicBezTo>
                      <a:pt x="119" y="446"/>
                      <a:pt x="153" y="460"/>
                      <a:pt x="190" y="446"/>
                    </a:cubicBezTo>
                    <a:cubicBezTo>
                      <a:pt x="190" y="446"/>
                      <a:pt x="195" y="453"/>
                      <a:pt x="202" y="453"/>
                    </a:cubicBezTo>
                    <a:cubicBezTo>
                      <a:pt x="205" y="453"/>
                      <a:pt x="209" y="451"/>
                      <a:pt x="213" y="446"/>
                    </a:cubicBezTo>
                    <a:cubicBezTo>
                      <a:pt x="248" y="412"/>
                      <a:pt x="282" y="401"/>
                      <a:pt x="317" y="401"/>
                    </a:cubicBezTo>
                    <a:cubicBezTo>
                      <a:pt x="377" y="401"/>
                      <a:pt x="437" y="435"/>
                      <a:pt x="497" y="435"/>
                    </a:cubicBezTo>
                    <a:cubicBezTo>
                      <a:pt x="545" y="435"/>
                      <a:pt x="593" y="446"/>
                      <a:pt x="639" y="506"/>
                    </a:cubicBezTo>
                    <a:cubicBezTo>
                      <a:pt x="650" y="517"/>
                      <a:pt x="661" y="521"/>
                      <a:pt x="672" y="521"/>
                    </a:cubicBezTo>
                    <a:cubicBezTo>
                      <a:pt x="697" y="521"/>
                      <a:pt x="721" y="499"/>
                      <a:pt x="746" y="483"/>
                    </a:cubicBezTo>
                    <a:cubicBezTo>
                      <a:pt x="817" y="435"/>
                      <a:pt x="900" y="446"/>
                      <a:pt x="982" y="375"/>
                    </a:cubicBezTo>
                    <a:cubicBezTo>
                      <a:pt x="998" y="363"/>
                      <a:pt x="1016" y="358"/>
                      <a:pt x="1033" y="358"/>
                    </a:cubicBezTo>
                    <a:cubicBezTo>
                      <a:pt x="1080" y="358"/>
                      <a:pt x="1129" y="389"/>
                      <a:pt x="1172" y="389"/>
                    </a:cubicBezTo>
                    <a:cubicBezTo>
                      <a:pt x="1180" y="389"/>
                      <a:pt x="1195" y="414"/>
                      <a:pt x="1206" y="414"/>
                    </a:cubicBezTo>
                    <a:cubicBezTo>
                      <a:pt x="1210" y="414"/>
                      <a:pt x="1214" y="410"/>
                      <a:pt x="1217" y="401"/>
                    </a:cubicBezTo>
                    <a:cubicBezTo>
                      <a:pt x="1232" y="349"/>
                      <a:pt x="1245" y="331"/>
                      <a:pt x="1257" y="331"/>
                    </a:cubicBezTo>
                    <a:cubicBezTo>
                      <a:pt x="1275" y="331"/>
                      <a:pt x="1292" y="372"/>
                      <a:pt x="1314" y="401"/>
                    </a:cubicBezTo>
                    <a:cubicBezTo>
                      <a:pt x="1320" y="407"/>
                      <a:pt x="1331" y="414"/>
                      <a:pt x="1341" y="414"/>
                    </a:cubicBezTo>
                    <a:cubicBezTo>
                      <a:pt x="1348" y="414"/>
                      <a:pt x="1355" y="410"/>
                      <a:pt x="1359" y="401"/>
                    </a:cubicBezTo>
                    <a:cubicBezTo>
                      <a:pt x="1378" y="368"/>
                      <a:pt x="1396" y="360"/>
                      <a:pt x="1413" y="360"/>
                    </a:cubicBezTo>
                    <a:cubicBezTo>
                      <a:pt x="1431" y="360"/>
                      <a:pt x="1449" y="370"/>
                      <a:pt x="1467" y="370"/>
                    </a:cubicBezTo>
                    <a:cubicBezTo>
                      <a:pt x="1475" y="370"/>
                      <a:pt x="1482" y="368"/>
                      <a:pt x="1490" y="364"/>
                    </a:cubicBezTo>
                    <a:cubicBezTo>
                      <a:pt x="1502" y="356"/>
                      <a:pt x="1515" y="353"/>
                      <a:pt x="1527" y="353"/>
                    </a:cubicBezTo>
                    <a:cubicBezTo>
                      <a:pt x="1564" y="353"/>
                      <a:pt x="1601" y="379"/>
                      <a:pt x="1638" y="379"/>
                    </a:cubicBezTo>
                    <a:cubicBezTo>
                      <a:pt x="1659" y="379"/>
                      <a:pt x="1681" y="370"/>
                      <a:pt x="1703" y="341"/>
                    </a:cubicBezTo>
                    <a:cubicBezTo>
                      <a:pt x="1706" y="334"/>
                      <a:pt x="1711" y="332"/>
                      <a:pt x="1717" y="332"/>
                    </a:cubicBezTo>
                    <a:cubicBezTo>
                      <a:pt x="1729" y="332"/>
                      <a:pt x="1743" y="345"/>
                      <a:pt x="1751" y="353"/>
                    </a:cubicBezTo>
                    <a:cubicBezTo>
                      <a:pt x="1790" y="391"/>
                      <a:pt x="1833" y="435"/>
                      <a:pt x="1878" y="435"/>
                    </a:cubicBezTo>
                    <a:cubicBezTo>
                      <a:pt x="1903" y="435"/>
                      <a:pt x="1928" y="422"/>
                      <a:pt x="1952" y="389"/>
                    </a:cubicBezTo>
                    <a:lnTo>
                      <a:pt x="1964" y="389"/>
                    </a:lnTo>
                    <a:cubicBezTo>
                      <a:pt x="2023" y="494"/>
                      <a:pt x="2094" y="460"/>
                      <a:pt x="2154" y="472"/>
                    </a:cubicBezTo>
                    <a:cubicBezTo>
                      <a:pt x="2199" y="472"/>
                      <a:pt x="2248" y="483"/>
                      <a:pt x="2282" y="483"/>
                    </a:cubicBezTo>
                    <a:cubicBezTo>
                      <a:pt x="2296" y="483"/>
                      <a:pt x="2296" y="472"/>
                      <a:pt x="2307" y="472"/>
                    </a:cubicBezTo>
                    <a:lnTo>
                      <a:pt x="2307" y="69"/>
                    </a:lnTo>
                    <a:cubicBezTo>
                      <a:pt x="2259" y="92"/>
                      <a:pt x="2225" y="117"/>
                      <a:pt x="2177" y="117"/>
                    </a:cubicBezTo>
                    <a:cubicBezTo>
                      <a:pt x="2117" y="117"/>
                      <a:pt x="2057" y="106"/>
                      <a:pt x="1998" y="80"/>
                    </a:cubicBezTo>
                    <a:cubicBezTo>
                      <a:pt x="1952" y="69"/>
                      <a:pt x="1904" y="35"/>
                      <a:pt x="1856" y="9"/>
                    </a:cubicBezTo>
                    <a:cubicBezTo>
                      <a:pt x="1856" y="4"/>
                      <a:pt x="1853" y="1"/>
                      <a:pt x="18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2929783" y="892824"/>
                <a:ext cx="7928" cy="18148"/>
              </a:xfrm>
              <a:custGeom>
                <a:avLst/>
                <a:gdLst/>
                <a:ahLst/>
                <a:cxnLst/>
                <a:rect l="l" t="t" r="r" b="b"/>
                <a:pathLst>
                  <a:path w="121" h="277" extrusionOk="0">
                    <a:moveTo>
                      <a:pt x="75" y="0"/>
                    </a:moveTo>
                    <a:cubicBezTo>
                      <a:pt x="55" y="0"/>
                      <a:pt x="31" y="62"/>
                      <a:pt x="1" y="200"/>
                    </a:cubicBezTo>
                    <a:cubicBezTo>
                      <a:pt x="36" y="260"/>
                      <a:pt x="58" y="276"/>
                      <a:pt x="85" y="276"/>
                    </a:cubicBezTo>
                    <a:cubicBezTo>
                      <a:pt x="96" y="276"/>
                      <a:pt x="107" y="274"/>
                      <a:pt x="120" y="271"/>
                    </a:cubicBezTo>
                    <a:cubicBezTo>
                      <a:pt x="120" y="200"/>
                      <a:pt x="120" y="106"/>
                      <a:pt x="109" y="69"/>
                    </a:cubicBezTo>
                    <a:cubicBezTo>
                      <a:pt x="99" y="25"/>
                      <a:pt x="88" y="0"/>
                      <a:pt x="7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2918056" y="885879"/>
                <a:ext cx="93035" cy="31973"/>
              </a:xfrm>
              <a:custGeom>
                <a:avLst/>
                <a:gdLst/>
                <a:ahLst/>
                <a:cxnLst/>
                <a:rect l="l" t="t" r="r" b="b"/>
                <a:pathLst>
                  <a:path w="1420" h="488" extrusionOk="0">
                    <a:moveTo>
                      <a:pt x="216" y="1"/>
                    </a:moveTo>
                    <a:cubicBezTo>
                      <a:pt x="159" y="1"/>
                      <a:pt x="103" y="51"/>
                      <a:pt x="46" y="119"/>
                    </a:cubicBezTo>
                    <a:cubicBezTo>
                      <a:pt x="35" y="130"/>
                      <a:pt x="12" y="235"/>
                      <a:pt x="12" y="306"/>
                    </a:cubicBezTo>
                    <a:cubicBezTo>
                      <a:pt x="1" y="402"/>
                      <a:pt x="35" y="448"/>
                      <a:pt x="57" y="448"/>
                    </a:cubicBezTo>
                    <a:cubicBezTo>
                      <a:pt x="87" y="454"/>
                      <a:pt x="120" y="456"/>
                      <a:pt x="154" y="456"/>
                    </a:cubicBezTo>
                    <a:cubicBezTo>
                      <a:pt x="188" y="456"/>
                      <a:pt x="223" y="454"/>
                      <a:pt x="259" y="448"/>
                    </a:cubicBezTo>
                    <a:cubicBezTo>
                      <a:pt x="362" y="431"/>
                      <a:pt x="459" y="370"/>
                      <a:pt x="558" y="370"/>
                    </a:cubicBezTo>
                    <a:cubicBezTo>
                      <a:pt x="596" y="370"/>
                      <a:pt x="634" y="379"/>
                      <a:pt x="673" y="402"/>
                    </a:cubicBezTo>
                    <a:cubicBezTo>
                      <a:pt x="767" y="459"/>
                      <a:pt x="863" y="437"/>
                      <a:pt x="957" y="448"/>
                    </a:cubicBezTo>
                    <a:cubicBezTo>
                      <a:pt x="966" y="449"/>
                      <a:pt x="975" y="449"/>
                      <a:pt x="984" y="449"/>
                    </a:cubicBezTo>
                    <a:cubicBezTo>
                      <a:pt x="1032" y="449"/>
                      <a:pt x="1079" y="437"/>
                      <a:pt x="1127" y="437"/>
                    </a:cubicBezTo>
                    <a:cubicBezTo>
                      <a:pt x="1165" y="437"/>
                      <a:pt x="1203" y="445"/>
                      <a:pt x="1241" y="473"/>
                    </a:cubicBezTo>
                    <a:cubicBezTo>
                      <a:pt x="1252" y="484"/>
                      <a:pt x="1263" y="488"/>
                      <a:pt x="1274" y="488"/>
                    </a:cubicBezTo>
                    <a:cubicBezTo>
                      <a:pt x="1298" y="488"/>
                      <a:pt x="1323" y="466"/>
                      <a:pt x="1349" y="448"/>
                    </a:cubicBezTo>
                    <a:cubicBezTo>
                      <a:pt x="1371" y="437"/>
                      <a:pt x="1383" y="377"/>
                      <a:pt x="1420" y="295"/>
                    </a:cubicBezTo>
                    <a:cubicBezTo>
                      <a:pt x="1371" y="212"/>
                      <a:pt x="1360" y="153"/>
                      <a:pt x="1323" y="130"/>
                    </a:cubicBezTo>
                    <a:cubicBezTo>
                      <a:pt x="1278" y="93"/>
                      <a:pt x="1229" y="59"/>
                      <a:pt x="1181" y="59"/>
                    </a:cubicBezTo>
                    <a:cubicBezTo>
                      <a:pt x="1028" y="34"/>
                      <a:pt x="886" y="22"/>
                      <a:pt x="733" y="22"/>
                    </a:cubicBezTo>
                    <a:cubicBezTo>
                      <a:pt x="685" y="34"/>
                      <a:pt x="639" y="70"/>
                      <a:pt x="554" y="105"/>
                    </a:cubicBezTo>
                    <a:cubicBezTo>
                      <a:pt x="522" y="47"/>
                      <a:pt x="478" y="13"/>
                      <a:pt x="431" y="13"/>
                    </a:cubicBezTo>
                    <a:cubicBezTo>
                      <a:pt x="410" y="13"/>
                      <a:pt x="388" y="20"/>
                      <a:pt x="367" y="34"/>
                    </a:cubicBezTo>
                    <a:cubicBezTo>
                      <a:pt x="359" y="37"/>
                      <a:pt x="352" y="38"/>
                      <a:pt x="344" y="38"/>
                    </a:cubicBezTo>
                    <a:cubicBezTo>
                      <a:pt x="316" y="38"/>
                      <a:pt x="288" y="20"/>
                      <a:pt x="259" y="11"/>
                    </a:cubicBezTo>
                    <a:cubicBezTo>
                      <a:pt x="245" y="4"/>
                      <a:pt x="230" y="1"/>
                      <a:pt x="21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2980167" y="725360"/>
                <a:ext cx="27255" cy="21097"/>
              </a:xfrm>
              <a:custGeom>
                <a:avLst/>
                <a:gdLst/>
                <a:ahLst/>
                <a:cxnLst/>
                <a:rect l="l" t="t" r="r" b="b"/>
                <a:pathLst>
                  <a:path w="416" h="322" extrusionOk="0">
                    <a:moveTo>
                      <a:pt x="49" y="0"/>
                    </a:moveTo>
                    <a:cubicBezTo>
                      <a:pt x="26" y="0"/>
                      <a:pt x="1" y="15"/>
                      <a:pt x="1" y="120"/>
                    </a:cubicBezTo>
                    <a:cubicBezTo>
                      <a:pt x="1" y="298"/>
                      <a:pt x="26" y="321"/>
                      <a:pt x="60" y="321"/>
                    </a:cubicBezTo>
                    <a:cubicBezTo>
                      <a:pt x="120" y="321"/>
                      <a:pt x="180" y="310"/>
                      <a:pt x="251" y="310"/>
                    </a:cubicBezTo>
                    <a:cubicBezTo>
                      <a:pt x="259" y="312"/>
                      <a:pt x="268" y="313"/>
                      <a:pt x="277" y="313"/>
                    </a:cubicBezTo>
                    <a:cubicBezTo>
                      <a:pt x="318" y="313"/>
                      <a:pt x="367" y="288"/>
                      <a:pt x="415" y="191"/>
                    </a:cubicBezTo>
                    <a:cubicBezTo>
                      <a:pt x="381" y="37"/>
                      <a:pt x="356" y="26"/>
                      <a:pt x="333" y="15"/>
                    </a:cubicBezTo>
                    <a:cubicBezTo>
                      <a:pt x="256" y="8"/>
                      <a:pt x="224" y="8"/>
                      <a:pt x="191" y="8"/>
                    </a:cubicBezTo>
                    <a:cubicBezTo>
                      <a:pt x="158" y="8"/>
                      <a:pt x="126" y="8"/>
                      <a:pt x="4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2990912" y="725229"/>
                <a:ext cx="6945" cy="18935"/>
              </a:xfrm>
              <a:custGeom>
                <a:avLst/>
                <a:gdLst/>
                <a:ahLst/>
                <a:cxnLst/>
                <a:rect l="l" t="t" r="r" b="b"/>
                <a:pathLst>
                  <a:path w="106" h="289" extrusionOk="0">
                    <a:moveTo>
                      <a:pt x="48" y="1"/>
                    </a:moveTo>
                    <a:cubicBezTo>
                      <a:pt x="23" y="1"/>
                      <a:pt x="7" y="78"/>
                      <a:pt x="0" y="229"/>
                    </a:cubicBezTo>
                    <a:cubicBezTo>
                      <a:pt x="28" y="266"/>
                      <a:pt x="47" y="289"/>
                      <a:pt x="61" y="289"/>
                    </a:cubicBezTo>
                    <a:cubicBezTo>
                      <a:pt x="82" y="289"/>
                      <a:pt x="91" y="235"/>
                      <a:pt x="105" y="99"/>
                    </a:cubicBezTo>
                    <a:cubicBezTo>
                      <a:pt x="83" y="33"/>
                      <a:pt x="64" y="1"/>
                      <a:pt x="4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2784923" y="720447"/>
                <a:ext cx="114066" cy="30990"/>
              </a:xfrm>
              <a:custGeom>
                <a:avLst/>
                <a:gdLst/>
                <a:ahLst/>
                <a:cxnLst/>
                <a:rect l="l" t="t" r="r" b="b"/>
                <a:pathLst>
                  <a:path w="1741" h="473" extrusionOk="0">
                    <a:moveTo>
                      <a:pt x="588" y="0"/>
                    </a:moveTo>
                    <a:cubicBezTo>
                      <a:pt x="529" y="0"/>
                      <a:pt x="476" y="54"/>
                      <a:pt x="415" y="64"/>
                    </a:cubicBezTo>
                    <a:cubicBezTo>
                      <a:pt x="321" y="75"/>
                      <a:pt x="239" y="112"/>
                      <a:pt x="142" y="124"/>
                    </a:cubicBezTo>
                    <a:cubicBezTo>
                      <a:pt x="134" y="128"/>
                      <a:pt x="127" y="130"/>
                      <a:pt x="121" y="130"/>
                    </a:cubicBezTo>
                    <a:cubicBezTo>
                      <a:pt x="110" y="130"/>
                      <a:pt x="99" y="123"/>
                      <a:pt x="83" y="101"/>
                    </a:cubicBezTo>
                    <a:cubicBezTo>
                      <a:pt x="77" y="88"/>
                      <a:pt x="71" y="83"/>
                      <a:pt x="65" y="83"/>
                    </a:cubicBezTo>
                    <a:cubicBezTo>
                      <a:pt x="47" y="83"/>
                      <a:pt x="28" y="125"/>
                      <a:pt x="1" y="161"/>
                    </a:cubicBezTo>
                    <a:cubicBezTo>
                      <a:pt x="10" y="361"/>
                      <a:pt x="30" y="399"/>
                      <a:pt x="50" y="399"/>
                    </a:cubicBezTo>
                    <a:cubicBezTo>
                      <a:pt x="53" y="399"/>
                      <a:pt x="57" y="398"/>
                      <a:pt x="60" y="396"/>
                    </a:cubicBezTo>
                    <a:cubicBezTo>
                      <a:pt x="80" y="385"/>
                      <a:pt x="99" y="380"/>
                      <a:pt x="118" y="380"/>
                    </a:cubicBezTo>
                    <a:cubicBezTo>
                      <a:pt x="181" y="380"/>
                      <a:pt x="245" y="430"/>
                      <a:pt x="310" y="467"/>
                    </a:cubicBezTo>
                    <a:cubicBezTo>
                      <a:pt x="310" y="467"/>
                      <a:pt x="315" y="472"/>
                      <a:pt x="318" y="472"/>
                    </a:cubicBezTo>
                    <a:cubicBezTo>
                      <a:pt x="320" y="472"/>
                      <a:pt x="321" y="471"/>
                      <a:pt x="321" y="467"/>
                    </a:cubicBezTo>
                    <a:cubicBezTo>
                      <a:pt x="339" y="408"/>
                      <a:pt x="358" y="391"/>
                      <a:pt x="379" y="391"/>
                    </a:cubicBezTo>
                    <a:cubicBezTo>
                      <a:pt x="406" y="391"/>
                      <a:pt x="434" y="422"/>
                      <a:pt x="461" y="422"/>
                    </a:cubicBezTo>
                    <a:cubicBezTo>
                      <a:pt x="465" y="422"/>
                      <a:pt x="470" y="421"/>
                      <a:pt x="475" y="419"/>
                    </a:cubicBezTo>
                    <a:cubicBezTo>
                      <a:pt x="509" y="396"/>
                      <a:pt x="545" y="419"/>
                      <a:pt x="580" y="359"/>
                    </a:cubicBezTo>
                    <a:cubicBezTo>
                      <a:pt x="599" y="325"/>
                      <a:pt x="623" y="310"/>
                      <a:pt x="650" y="310"/>
                    </a:cubicBezTo>
                    <a:cubicBezTo>
                      <a:pt x="659" y="310"/>
                      <a:pt x="667" y="311"/>
                      <a:pt x="676" y="314"/>
                    </a:cubicBezTo>
                    <a:cubicBezTo>
                      <a:pt x="684" y="317"/>
                      <a:pt x="692" y="318"/>
                      <a:pt x="701" y="318"/>
                    </a:cubicBezTo>
                    <a:cubicBezTo>
                      <a:pt x="722" y="318"/>
                      <a:pt x="743" y="310"/>
                      <a:pt x="764" y="310"/>
                    </a:cubicBezTo>
                    <a:cubicBezTo>
                      <a:pt x="793" y="310"/>
                      <a:pt x="822" y="325"/>
                      <a:pt x="852" y="396"/>
                    </a:cubicBezTo>
                    <a:cubicBezTo>
                      <a:pt x="858" y="420"/>
                      <a:pt x="866" y="428"/>
                      <a:pt x="877" y="428"/>
                    </a:cubicBezTo>
                    <a:cubicBezTo>
                      <a:pt x="888" y="428"/>
                      <a:pt x="900" y="419"/>
                      <a:pt x="912" y="407"/>
                    </a:cubicBezTo>
                    <a:cubicBezTo>
                      <a:pt x="921" y="387"/>
                      <a:pt x="933" y="380"/>
                      <a:pt x="945" y="380"/>
                    </a:cubicBezTo>
                    <a:cubicBezTo>
                      <a:pt x="963" y="380"/>
                      <a:pt x="981" y="394"/>
                      <a:pt x="994" y="407"/>
                    </a:cubicBezTo>
                    <a:cubicBezTo>
                      <a:pt x="1040" y="422"/>
                      <a:pt x="1081" y="447"/>
                      <a:pt x="1123" y="447"/>
                    </a:cubicBezTo>
                    <a:cubicBezTo>
                      <a:pt x="1147" y="447"/>
                      <a:pt x="1170" y="440"/>
                      <a:pt x="1195" y="419"/>
                    </a:cubicBezTo>
                    <a:cubicBezTo>
                      <a:pt x="1214" y="402"/>
                      <a:pt x="1232" y="399"/>
                      <a:pt x="1249" y="399"/>
                    </a:cubicBezTo>
                    <a:cubicBezTo>
                      <a:pt x="1258" y="399"/>
                      <a:pt x="1267" y="400"/>
                      <a:pt x="1276" y="400"/>
                    </a:cubicBezTo>
                    <a:cubicBezTo>
                      <a:pt x="1285" y="400"/>
                      <a:pt x="1294" y="399"/>
                      <a:pt x="1303" y="396"/>
                    </a:cubicBezTo>
                    <a:cubicBezTo>
                      <a:pt x="1337" y="396"/>
                      <a:pt x="1368" y="410"/>
                      <a:pt x="1397" y="410"/>
                    </a:cubicBezTo>
                    <a:cubicBezTo>
                      <a:pt x="1429" y="410"/>
                      <a:pt x="1459" y="393"/>
                      <a:pt x="1490" y="325"/>
                    </a:cubicBezTo>
                    <a:lnTo>
                      <a:pt x="1502" y="325"/>
                    </a:lnTo>
                    <a:cubicBezTo>
                      <a:pt x="1528" y="383"/>
                      <a:pt x="1555" y="399"/>
                      <a:pt x="1582" y="399"/>
                    </a:cubicBezTo>
                    <a:cubicBezTo>
                      <a:pt x="1616" y="399"/>
                      <a:pt x="1652" y="374"/>
                      <a:pt x="1689" y="374"/>
                    </a:cubicBezTo>
                    <a:cubicBezTo>
                      <a:pt x="1702" y="374"/>
                      <a:pt x="1715" y="377"/>
                      <a:pt x="1729" y="385"/>
                    </a:cubicBezTo>
                    <a:lnTo>
                      <a:pt x="1740" y="385"/>
                    </a:lnTo>
                    <a:lnTo>
                      <a:pt x="1740" y="30"/>
                    </a:lnTo>
                    <a:cubicBezTo>
                      <a:pt x="1716" y="64"/>
                      <a:pt x="1693" y="72"/>
                      <a:pt x="1671" y="72"/>
                    </a:cubicBezTo>
                    <a:cubicBezTo>
                      <a:pt x="1651" y="72"/>
                      <a:pt x="1632" y="65"/>
                      <a:pt x="1611" y="65"/>
                    </a:cubicBezTo>
                    <a:cubicBezTo>
                      <a:pt x="1599" y="65"/>
                      <a:pt x="1586" y="68"/>
                      <a:pt x="1573" y="75"/>
                    </a:cubicBezTo>
                    <a:cubicBezTo>
                      <a:pt x="1566" y="84"/>
                      <a:pt x="1555" y="95"/>
                      <a:pt x="1545" y="95"/>
                    </a:cubicBezTo>
                    <a:cubicBezTo>
                      <a:pt x="1538" y="95"/>
                      <a:pt x="1532" y="90"/>
                      <a:pt x="1527" y="75"/>
                    </a:cubicBezTo>
                    <a:cubicBezTo>
                      <a:pt x="1508" y="21"/>
                      <a:pt x="1486" y="4"/>
                      <a:pt x="1465" y="4"/>
                    </a:cubicBezTo>
                    <a:cubicBezTo>
                      <a:pt x="1445" y="4"/>
                      <a:pt x="1426" y="18"/>
                      <a:pt x="1408" y="30"/>
                    </a:cubicBezTo>
                    <a:cubicBezTo>
                      <a:pt x="1349" y="64"/>
                      <a:pt x="1303" y="41"/>
                      <a:pt x="1244" y="64"/>
                    </a:cubicBezTo>
                    <a:cubicBezTo>
                      <a:pt x="1201" y="85"/>
                      <a:pt x="1159" y="93"/>
                      <a:pt x="1116" y="93"/>
                    </a:cubicBezTo>
                    <a:cubicBezTo>
                      <a:pt x="992" y="93"/>
                      <a:pt x="870" y="24"/>
                      <a:pt x="747" y="4"/>
                    </a:cubicBezTo>
                    <a:cubicBezTo>
                      <a:pt x="740" y="2"/>
                      <a:pt x="732" y="1"/>
                      <a:pt x="725" y="1"/>
                    </a:cubicBezTo>
                    <a:cubicBezTo>
                      <a:pt x="702" y="1"/>
                      <a:pt x="676" y="9"/>
                      <a:pt x="649" y="9"/>
                    </a:cubicBezTo>
                    <a:cubicBezTo>
                      <a:pt x="638" y="9"/>
                      <a:pt x="627" y="8"/>
                      <a:pt x="616" y="4"/>
                    </a:cubicBezTo>
                    <a:cubicBezTo>
                      <a:pt x="607" y="1"/>
                      <a:pt x="597" y="0"/>
                      <a:pt x="58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2865445" y="717367"/>
                <a:ext cx="77638" cy="32955"/>
              </a:xfrm>
              <a:custGeom>
                <a:avLst/>
                <a:gdLst/>
                <a:ahLst/>
                <a:cxnLst/>
                <a:rect l="l" t="t" r="r" b="b"/>
                <a:pathLst>
                  <a:path w="1185" h="503" extrusionOk="0">
                    <a:moveTo>
                      <a:pt x="377" y="1"/>
                    </a:moveTo>
                    <a:cubicBezTo>
                      <a:pt x="280" y="1"/>
                      <a:pt x="184" y="29"/>
                      <a:pt x="83" y="51"/>
                    </a:cubicBezTo>
                    <a:cubicBezTo>
                      <a:pt x="49" y="66"/>
                      <a:pt x="23" y="159"/>
                      <a:pt x="1" y="301"/>
                    </a:cubicBezTo>
                    <a:cubicBezTo>
                      <a:pt x="46" y="419"/>
                      <a:pt x="99" y="468"/>
                      <a:pt x="147" y="468"/>
                    </a:cubicBezTo>
                    <a:cubicBezTo>
                      <a:pt x="162" y="468"/>
                      <a:pt x="177" y="463"/>
                      <a:pt x="191" y="454"/>
                    </a:cubicBezTo>
                    <a:cubicBezTo>
                      <a:pt x="243" y="436"/>
                      <a:pt x="291" y="416"/>
                      <a:pt x="339" y="416"/>
                    </a:cubicBezTo>
                    <a:cubicBezTo>
                      <a:pt x="379" y="416"/>
                      <a:pt x="419" y="429"/>
                      <a:pt x="461" y="466"/>
                    </a:cubicBezTo>
                    <a:cubicBezTo>
                      <a:pt x="467" y="473"/>
                      <a:pt x="474" y="475"/>
                      <a:pt x="481" y="475"/>
                    </a:cubicBezTo>
                    <a:cubicBezTo>
                      <a:pt x="495" y="475"/>
                      <a:pt x="508" y="464"/>
                      <a:pt x="522" y="464"/>
                    </a:cubicBezTo>
                    <a:cubicBezTo>
                      <a:pt x="525" y="464"/>
                      <a:pt x="528" y="464"/>
                      <a:pt x="531" y="466"/>
                    </a:cubicBezTo>
                    <a:cubicBezTo>
                      <a:pt x="628" y="466"/>
                      <a:pt x="733" y="491"/>
                      <a:pt x="829" y="491"/>
                    </a:cubicBezTo>
                    <a:cubicBezTo>
                      <a:pt x="923" y="503"/>
                      <a:pt x="1005" y="503"/>
                      <a:pt x="1099" y="503"/>
                    </a:cubicBezTo>
                    <a:cubicBezTo>
                      <a:pt x="1136" y="503"/>
                      <a:pt x="1159" y="432"/>
                      <a:pt x="1184" y="208"/>
                    </a:cubicBezTo>
                    <a:cubicBezTo>
                      <a:pt x="1159" y="159"/>
                      <a:pt x="1136" y="77"/>
                      <a:pt x="1113" y="66"/>
                    </a:cubicBezTo>
                    <a:cubicBezTo>
                      <a:pt x="1100" y="62"/>
                      <a:pt x="1086" y="60"/>
                      <a:pt x="1071" y="60"/>
                    </a:cubicBezTo>
                    <a:cubicBezTo>
                      <a:pt x="1033" y="60"/>
                      <a:pt x="992" y="72"/>
                      <a:pt x="957" y="88"/>
                    </a:cubicBezTo>
                    <a:cubicBezTo>
                      <a:pt x="938" y="96"/>
                      <a:pt x="919" y="99"/>
                      <a:pt x="900" y="99"/>
                    </a:cubicBezTo>
                    <a:cubicBezTo>
                      <a:pt x="875" y="99"/>
                      <a:pt x="849" y="95"/>
                      <a:pt x="824" y="95"/>
                    </a:cubicBezTo>
                    <a:cubicBezTo>
                      <a:pt x="786" y="95"/>
                      <a:pt x="748" y="103"/>
                      <a:pt x="710" y="148"/>
                    </a:cubicBezTo>
                    <a:cubicBezTo>
                      <a:pt x="651" y="29"/>
                      <a:pt x="591" y="51"/>
                      <a:pt x="531" y="29"/>
                    </a:cubicBezTo>
                    <a:cubicBezTo>
                      <a:pt x="479" y="8"/>
                      <a:pt x="428" y="1"/>
                      <a:pt x="37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3482165" y="2560648"/>
                <a:ext cx="19393" cy="24635"/>
              </a:xfrm>
              <a:custGeom>
                <a:avLst/>
                <a:gdLst/>
                <a:ahLst/>
                <a:cxnLst/>
                <a:rect l="l" t="t" r="r" b="b"/>
                <a:pathLst>
                  <a:path w="296" h="376" extrusionOk="0">
                    <a:moveTo>
                      <a:pt x="38" y="1"/>
                    </a:moveTo>
                    <a:cubicBezTo>
                      <a:pt x="26" y="1"/>
                      <a:pt x="12" y="61"/>
                      <a:pt x="1" y="131"/>
                    </a:cubicBezTo>
                    <a:cubicBezTo>
                      <a:pt x="60" y="296"/>
                      <a:pt x="120" y="356"/>
                      <a:pt x="179" y="367"/>
                    </a:cubicBezTo>
                    <a:cubicBezTo>
                      <a:pt x="192" y="371"/>
                      <a:pt x="205" y="376"/>
                      <a:pt x="217" y="376"/>
                    </a:cubicBezTo>
                    <a:cubicBezTo>
                      <a:pt x="250" y="376"/>
                      <a:pt x="279" y="345"/>
                      <a:pt x="296" y="191"/>
                    </a:cubicBezTo>
                    <a:cubicBezTo>
                      <a:pt x="284" y="97"/>
                      <a:pt x="273" y="12"/>
                      <a:pt x="250" y="12"/>
                    </a:cubicBezTo>
                    <a:cubicBezTo>
                      <a:pt x="179" y="1"/>
                      <a:pt x="108" y="1"/>
                      <a:pt x="3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3459627" y="2561434"/>
                <a:ext cx="7076" cy="21097"/>
              </a:xfrm>
              <a:custGeom>
                <a:avLst/>
                <a:gdLst/>
                <a:ahLst/>
                <a:cxnLst/>
                <a:rect l="l" t="t" r="r" b="b"/>
                <a:pathLst>
                  <a:path w="108" h="322" extrusionOk="0">
                    <a:moveTo>
                      <a:pt x="0" y="0"/>
                    </a:moveTo>
                    <a:lnTo>
                      <a:pt x="0" y="0"/>
                    </a:lnTo>
                    <a:cubicBezTo>
                      <a:pt x="9" y="226"/>
                      <a:pt x="29" y="321"/>
                      <a:pt x="54" y="321"/>
                    </a:cubicBezTo>
                    <a:cubicBezTo>
                      <a:pt x="60" y="321"/>
                      <a:pt x="65" y="317"/>
                      <a:pt x="71" y="310"/>
                    </a:cubicBezTo>
                    <a:cubicBezTo>
                      <a:pt x="82" y="284"/>
                      <a:pt x="94" y="227"/>
                      <a:pt x="94" y="168"/>
                    </a:cubicBezTo>
                    <a:cubicBezTo>
                      <a:pt x="108" y="131"/>
                      <a:pt x="82" y="49"/>
                      <a:pt x="82" y="37"/>
                    </a:cubicBezTo>
                    <a:cubicBezTo>
                      <a:pt x="60" y="14"/>
                      <a:pt x="37" y="14"/>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3449602" y="2559796"/>
                <a:ext cx="10090" cy="22079"/>
              </a:xfrm>
              <a:custGeom>
                <a:avLst/>
                <a:gdLst/>
                <a:ahLst/>
                <a:cxnLst/>
                <a:rect l="l" t="t" r="r" b="b"/>
                <a:pathLst>
                  <a:path w="154" h="337" extrusionOk="0">
                    <a:moveTo>
                      <a:pt x="94" y="0"/>
                    </a:moveTo>
                    <a:cubicBezTo>
                      <a:pt x="64" y="0"/>
                      <a:pt x="30" y="63"/>
                      <a:pt x="0" y="181"/>
                    </a:cubicBezTo>
                    <a:cubicBezTo>
                      <a:pt x="10" y="295"/>
                      <a:pt x="32" y="337"/>
                      <a:pt x="52" y="337"/>
                    </a:cubicBezTo>
                    <a:cubicBezTo>
                      <a:pt x="55" y="337"/>
                      <a:pt x="57" y="336"/>
                      <a:pt x="60" y="335"/>
                    </a:cubicBezTo>
                    <a:cubicBezTo>
                      <a:pt x="83" y="335"/>
                      <a:pt x="108" y="323"/>
                      <a:pt x="142" y="286"/>
                    </a:cubicBezTo>
                    <a:cubicBezTo>
                      <a:pt x="154" y="264"/>
                      <a:pt x="154" y="133"/>
                      <a:pt x="142" y="74"/>
                    </a:cubicBezTo>
                    <a:cubicBezTo>
                      <a:pt x="129" y="24"/>
                      <a:pt x="113" y="0"/>
                      <a:pt x="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3514662" y="2558420"/>
                <a:ext cx="29614" cy="25748"/>
              </a:xfrm>
              <a:custGeom>
                <a:avLst/>
                <a:gdLst/>
                <a:ahLst/>
                <a:cxnLst/>
                <a:rect l="l" t="t" r="r" b="b"/>
                <a:pathLst>
                  <a:path w="452" h="393" extrusionOk="0">
                    <a:moveTo>
                      <a:pt x="343" y="1"/>
                    </a:moveTo>
                    <a:cubicBezTo>
                      <a:pt x="281" y="1"/>
                      <a:pt x="219" y="55"/>
                      <a:pt x="161" y="55"/>
                    </a:cubicBezTo>
                    <a:cubicBezTo>
                      <a:pt x="143" y="55"/>
                      <a:pt x="125" y="49"/>
                      <a:pt x="108" y="35"/>
                    </a:cubicBezTo>
                    <a:cubicBezTo>
                      <a:pt x="104" y="34"/>
                      <a:pt x="100" y="33"/>
                      <a:pt x="96" y="33"/>
                    </a:cubicBezTo>
                    <a:cubicBezTo>
                      <a:pt x="63" y="33"/>
                      <a:pt x="33" y="75"/>
                      <a:pt x="0" y="188"/>
                    </a:cubicBezTo>
                    <a:cubicBezTo>
                      <a:pt x="75" y="369"/>
                      <a:pt x="148" y="390"/>
                      <a:pt x="222" y="390"/>
                    </a:cubicBezTo>
                    <a:cubicBezTo>
                      <a:pt x="245" y="390"/>
                      <a:pt x="268" y="388"/>
                      <a:pt x="292" y="388"/>
                    </a:cubicBezTo>
                    <a:cubicBezTo>
                      <a:pt x="302" y="388"/>
                      <a:pt x="311" y="389"/>
                      <a:pt x="321" y="390"/>
                    </a:cubicBezTo>
                    <a:cubicBezTo>
                      <a:pt x="328" y="391"/>
                      <a:pt x="335" y="393"/>
                      <a:pt x="342" y="393"/>
                    </a:cubicBezTo>
                    <a:cubicBezTo>
                      <a:pt x="378" y="393"/>
                      <a:pt x="411" y="358"/>
                      <a:pt x="451" y="188"/>
                    </a:cubicBezTo>
                    <a:cubicBezTo>
                      <a:pt x="426" y="131"/>
                      <a:pt x="426" y="46"/>
                      <a:pt x="403" y="24"/>
                    </a:cubicBezTo>
                    <a:cubicBezTo>
                      <a:pt x="392" y="1"/>
                      <a:pt x="366" y="1"/>
                      <a:pt x="34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3649498" y="2553048"/>
                <a:ext cx="86876" cy="38131"/>
              </a:xfrm>
              <a:custGeom>
                <a:avLst/>
                <a:gdLst/>
                <a:ahLst/>
                <a:cxnLst/>
                <a:rect l="l" t="t" r="r" b="b"/>
                <a:pathLst>
                  <a:path w="1326" h="582" extrusionOk="0">
                    <a:moveTo>
                      <a:pt x="37" y="1"/>
                    </a:moveTo>
                    <a:cubicBezTo>
                      <a:pt x="26" y="1"/>
                      <a:pt x="12" y="1"/>
                      <a:pt x="1" y="23"/>
                    </a:cubicBezTo>
                    <a:lnTo>
                      <a:pt x="1" y="497"/>
                    </a:lnTo>
                    <a:cubicBezTo>
                      <a:pt x="1" y="497"/>
                      <a:pt x="1" y="509"/>
                      <a:pt x="12" y="509"/>
                    </a:cubicBezTo>
                    <a:cubicBezTo>
                      <a:pt x="12" y="520"/>
                      <a:pt x="26" y="520"/>
                      <a:pt x="26" y="520"/>
                    </a:cubicBezTo>
                    <a:cubicBezTo>
                      <a:pt x="56" y="520"/>
                      <a:pt x="93" y="535"/>
                      <a:pt x="128" y="535"/>
                    </a:cubicBezTo>
                    <a:cubicBezTo>
                      <a:pt x="146" y="535"/>
                      <a:pt x="163" y="531"/>
                      <a:pt x="179" y="520"/>
                    </a:cubicBezTo>
                    <a:cubicBezTo>
                      <a:pt x="236" y="480"/>
                      <a:pt x="290" y="457"/>
                      <a:pt x="345" y="457"/>
                    </a:cubicBezTo>
                    <a:cubicBezTo>
                      <a:pt x="403" y="457"/>
                      <a:pt x="461" y="483"/>
                      <a:pt x="523" y="543"/>
                    </a:cubicBezTo>
                    <a:cubicBezTo>
                      <a:pt x="555" y="570"/>
                      <a:pt x="587" y="582"/>
                      <a:pt x="619" y="582"/>
                    </a:cubicBezTo>
                    <a:cubicBezTo>
                      <a:pt x="658" y="582"/>
                      <a:pt x="697" y="564"/>
                      <a:pt x="736" y="531"/>
                    </a:cubicBezTo>
                    <a:cubicBezTo>
                      <a:pt x="788" y="484"/>
                      <a:pt x="841" y="464"/>
                      <a:pt x="894" y="464"/>
                    </a:cubicBezTo>
                    <a:cubicBezTo>
                      <a:pt x="948" y="464"/>
                      <a:pt x="1001" y="484"/>
                      <a:pt x="1053" y="520"/>
                    </a:cubicBezTo>
                    <a:cubicBezTo>
                      <a:pt x="1074" y="533"/>
                      <a:pt x="1094" y="540"/>
                      <a:pt x="1113" y="540"/>
                    </a:cubicBezTo>
                    <a:cubicBezTo>
                      <a:pt x="1193" y="540"/>
                      <a:pt x="1259" y="422"/>
                      <a:pt x="1326" y="213"/>
                    </a:cubicBezTo>
                    <a:cubicBezTo>
                      <a:pt x="1252" y="129"/>
                      <a:pt x="1177" y="53"/>
                      <a:pt x="1103" y="53"/>
                    </a:cubicBezTo>
                    <a:cubicBezTo>
                      <a:pt x="1083" y="53"/>
                      <a:pt x="1062" y="59"/>
                      <a:pt x="1042" y="72"/>
                    </a:cubicBezTo>
                    <a:cubicBezTo>
                      <a:pt x="982" y="106"/>
                      <a:pt x="923" y="117"/>
                      <a:pt x="863" y="128"/>
                    </a:cubicBezTo>
                    <a:cubicBezTo>
                      <a:pt x="776" y="128"/>
                      <a:pt x="681" y="109"/>
                      <a:pt x="584" y="109"/>
                    </a:cubicBezTo>
                    <a:cubicBezTo>
                      <a:pt x="551" y="109"/>
                      <a:pt x="518" y="111"/>
                      <a:pt x="486" y="117"/>
                    </a:cubicBezTo>
                    <a:cubicBezTo>
                      <a:pt x="456" y="126"/>
                      <a:pt x="425" y="130"/>
                      <a:pt x="395" y="130"/>
                    </a:cubicBezTo>
                    <a:cubicBezTo>
                      <a:pt x="307" y="130"/>
                      <a:pt x="220" y="97"/>
                      <a:pt x="131" y="72"/>
                    </a:cubicBezTo>
                    <a:cubicBezTo>
                      <a:pt x="97" y="72"/>
                      <a:pt x="72" y="23"/>
                      <a:pt x="3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3559476" y="2555275"/>
                <a:ext cx="41866" cy="28238"/>
              </a:xfrm>
              <a:custGeom>
                <a:avLst/>
                <a:gdLst/>
                <a:ahLst/>
                <a:cxnLst/>
                <a:rect l="l" t="t" r="r" b="b"/>
                <a:pathLst>
                  <a:path w="639" h="431" extrusionOk="0">
                    <a:moveTo>
                      <a:pt x="82" y="23"/>
                    </a:moveTo>
                    <a:cubicBezTo>
                      <a:pt x="71" y="23"/>
                      <a:pt x="57" y="38"/>
                      <a:pt x="34" y="72"/>
                    </a:cubicBezTo>
                    <a:cubicBezTo>
                      <a:pt x="23" y="108"/>
                      <a:pt x="11" y="154"/>
                      <a:pt x="0" y="213"/>
                    </a:cubicBezTo>
                    <a:cubicBezTo>
                      <a:pt x="57" y="378"/>
                      <a:pt x="57" y="392"/>
                      <a:pt x="116" y="404"/>
                    </a:cubicBezTo>
                    <a:cubicBezTo>
                      <a:pt x="204" y="420"/>
                      <a:pt x="283" y="431"/>
                      <a:pt x="367" y="431"/>
                    </a:cubicBezTo>
                    <a:cubicBezTo>
                      <a:pt x="397" y="431"/>
                      <a:pt x="428" y="429"/>
                      <a:pt x="460" y="426"/>
                    </a:cubicBezTo>
                    <a:cubicBezTo>
                      <a:pt x="508" y="415"/>
                      <a:pt x="568" y="378"/>
                      <a:pt x="639" y="250"/>
                    </a:cubicBezTo>
                    <a:cubicBezTo>
                      <a:pt x="613" y="202"/>
                      <a:pt x="602" y="165"/>
                      <a:pt x="590" y="154"/>
                    </a:cubicBezTo>
                    <a:cubicBezTo>
                      <a:pt x="426" y="1"/>
                      <a:pt x="258" y="38"/>
                      <a:pt x="82" y="23"/>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3247349" y="2553048"/>
                <a:ext cx="173556" cy="38131"/>
              </a:xfrm>
              <a:custGeom>
                <a:avLst/>
                <a:gdLst/>
                <a:ahLst/>
                <a:cxnLst/>
                <a:rect l="l" t="t" r="r" b="b"/>
                <a:pathLst>
                  <a:path w="2649" h="582" extrusionOk="0">
                    <a:moveTo>
                      <a:pt x="1278" y="1"/>
                    </a:moveTo>
                    <a:cubicBezTo>
                      <a:pt x="1252" y="23"/>
                      <a:pt x="1218" y="72"/>
                      <a:pt x="1196" y="72"/>
                    </a:cubicBezTo>
                    <a:cubicBezTo>
                      <a:pt x="1107" y="97"/>
                      <a:pt x="1018" y="130"/>
                      <a:pt x="924" y="130"/>
                    </a:cubicBezTo>
                    <a:cubicBezTo>
                      <a:pt x="892" y="130"/>
                      <a:pt x="860" y="126"/>
                      <a:pt x="827" y="117"/>
                    </a:cubicBezTo>
                    <a:cubicBezTo>
                      <a:pt x="798" y="111"/>
                      <a:pt x="768" y="109"/>
                      <a:pt x="737" y="109"/>
                    </a:cubicBezTo>
                    <a:cubicBezTo>
                      <a:pt x="645" y="109"/>
                      <a:pt x="547" y="128"/>
                      <a:pt x="449" y="128"/>
                    </a:cubicBezTo>
                    <a:cubicBezTo>
                      <a:pt x="390" y="117"/>
                      <a:pt x="330" y="106"/>
                      <a:pt x="285" y="72"/>
                    </a:cubicBezTo>
                    <a:cubicBezTo>
                      <a:pt x="261" y="59"/>
                      <a:pt x="239" y="53"/>
                      <a:pt x="218" y="53"/>
                    </a:cubicBezTo>
                    <a:cubicBezTo>
                      <a:pt x="141" y="53"/>
                      <a:pt x="74" y="129"/>
                      <a:pt x="1" y="213"/>
                    </a:cubicBezTo>
                    <a:cubicBezTo>
                      <a:pt x="67" y="422"/>
                      <a:pt x="134" y="540"/>
                      <a:pt x="214" y="540"/>
                    </a:cubicBezTo>
                    <a:cubicBezTo>
                      <a:pt x="233" y="540"/>
                      <a:pt x="253" y="533"/>
                      <a:pt x="273" y="520"/>
                    </a:cubicBezTo>
                    <a:cubicBezTo>
                      <a:pt x="326" y="484"/>
                      <a:pt x="379" y="464"/>
                      <a:pt x="432" y="464"/>
                    </a:cubicBezTo>
                    <a:cubicBezTo>
                      <a:pt x="485" y="464"/>
                      <a:pt x="539" y="484"/>
                      <a:pt x="591" y="531"/>
                    </a:cubicBezTo>
                    <a:cubicBezTo>
                      <a:pt x="630" y="564"/>
                      <a:pt x="669" y="582"/>
                      <a:pt x="708" y="582"/>
                    </a:cubicBezTo>
                    <a:cubicBezTo>
                      <a:pt x="740" y="582"/>
                      <a:pt x="772" y="570"/>
                      <a:pt x="804" y="543"/>
                    </a:cubicBezTo>
                    <a:cubicBezTo>
                      <a:pt x="865" y="483"/>
                      <a:pt x="923" y="457"/>
                      <a:pt x="980" y="457"/>
                    </a:cubicBezTo>
                    <a:cubicBezTo>
                      <a:pt x="1035" y="457"/>
                      <a:pt x="1089" y="480"/>
                      <a:pt x="1147" y="520"/>
                    </a:cubicBezTo>
                    <a:cubicBezTo>
                      <a:pt x="1163" y="531"/>
                      <a:pt x="1179" y="535"/>
                      <a:pt x="1195" y="535"/>
                    </a:cubicBezTo>
                    <a:cubicBezTo>
                      <a:pt x="1227" y="535"/>
                      <a:pt x="1261" y="520"/>
                      <a:pt x="1301" y="520"/>
                    </a:cubicBezTo>
                    <a:cubicBezTo>
                      <a:pt x="1301" y="520"/>
                      <a:pt x="1312" y="520"/>
                      <a:pt x="1312" y="509"/>
                    </a:cubicBezTo>
                    <a:lnTo>
                      <a:pt x="1323" y="497"/>
                    </a:lnTo>
                    <a:cubicBezTo>
                      <a:pt x="1337" y="497"/>
                      <a:pt x="1337" y="509"/>
                      <a:pt x="1337" y="509"/>
                    </a:cubicBezTo>
                    <a:cubicBezTo>
                      <a:pt x="1349" y="520"/>
                      <a:pt x="1349" y="520"/>
                      <a:pt x="1360" y="520"/>
                    </a:cubicBezTo>
                    <a:cubicBezTo>
                      <a:pt x="1392" y="520"/>
                      <a:pt x="1423" y="535"/>
                      <a:pt x="1455" y="535"/>
                    </a:cubicBezTo>
                    <a:cubicBezTo>
                      <a:pt x="1470" y="535"/>
                      <a:pt x="1486" y="531"/>
                      <a:pt x="1502" y="520"/>
                    </a:cubicBezTo>
                    <a:cubicBezTo>
                      <a:pt x="1560" y="480"/>
                      <a:pt x="1617" y="457"/>
                      <a:pt x="1674" y="457"/>
                    </a:cubicBezTo>
                    <a:cubicBezTo>
                      <a:pt x="1735" y="457"/>
                      <a:pt x="1795" y="483"/>
                      <a:pt x="1857" y="543"/>
                    </a:cubicBezTo>
                    <a:cubicBezTo>
                      <a:pt x="1884" y="570"/>
                      <a:pt x="1913" y="582"/>
                      <a:pt x="1944" y="582"/>
                    </a:cubicBezTo>
                    <a:cubicBezTo>
                      <a:pt x="1981" y="582"/>
                      <a:pt x="2019" y="564"/>
                      <a:pt x="2058" y="531"/>
                    </a:cubicBezTo>
                    <a:cubicBezTo>
                      <a:pt x="2111" y="484"/>
                      <a:pt x="2167" y="464"/>
                      <a:pt x="2223" y="464"/>
                    </a:cubicBezTo>
                    <a:cubicBezTo>
                      <a:pt x="2279" y="464"/>
                      <a:pt x="2335" y="484"/>
                      <a:pt x="2387" y="520"/>
                    </a:cubicBezTo>
                    <a:cubicBezTo>
                      <a:pt x="2408" y="533"/>
                      <a:pt x="2428" y="540"/>
                      <a:pt x="2447" y="540"/>
                    </a:cubicBezTo>
                    <a:cubicBezTo>
                      <a:pt x="2526" y="540"/>
                      <a:pt x="2591" y="422"/>
                      <a:pt x="2649" y="213"/>
                    </a:cubicBezTo>
                    <a:cubicBezTo>
                      <a:pt x="2584" y="129"/>
                      <a:pt x="2512" y="53"/>
                      <a:pt x="2438" y="53"/>
                    </a:cubicBezTo>
                    <a:cubicBezTo>
                      <a:pt x="2418" y="53"/>
                      <a:pt x="2397" y="59"/>
                      <a:pt x="2376" y="72"/>
                    </a:cubicBezTo>
                    <a:cubicBezTo>
                      <a:pt x="2317" y="106"/>
                      <a:pt x="2260" y="117"/>
                      <a:pt x="2200" y="128"/>
                    </a:cubicBezTo>
                    <a:cubicBezTo>
                      <a:pt x="2102" y="128"/>
                      <a:pt x="2011" y="109"/>
                      <a:pt x="1916" y="109"/>
                    </a:cubicBezTo>
                    <a:cubicBezTo>
                      <a:pt x="1884" y="109"/>
                      <a:pt x="1853" y="111"/>
                      <a:pt x="1820" y="117"/>
                    </a:cubicBezTo>
                    <a:cubicBezTo>
                      <a:pt x="1790" y="126"/>
                      <a:pt x="1761" y="130"/>
                      <a:pt x="1731" y="130"/>
                    </a:cubicBezTo>
                    <a:cubicBezTo>
                      <a:pt x="1643" y="130"/>
                      <a:pt x="1554" y="97"/>
                      <a:pt x="1465" y="72"/>
                    </a:cubicBezTo>
                    <a:cubicBezTo>
                      <a:pt x="1431" y="72"/>
                      <a:pt x="1408" y="23"/>
                      <a:pt x="1372" y="1"/>
                    </a:cubicBezTo>
                    <a:cubicBezTo>
                      <a:pt x="1360" y="1"/>
                      <a:pt x="1337" y="1"/>
                      <a:pt x="1323" y="23"/>
                    </a:cubicBezTo>
                    <a:cubicBezTo>
                      <a:pt x="1312" y="1"/>
                      <a:pt x="1301" y="1"/>
                      <a:pt x="127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3435647" y="2556192"/>
                <a:ext cx="186725" cy="31252"/>
              </a:xfrm>
              <a:custGeom>
                <a:avLst/>
                <a:gdLst/>
                <a:ahLst/>
                <a:cxnLst/>
                <a:rect l="l" t="t" r="r" b="b"/>
                <a:pathLst>
                  <a:path w="2850" h="477" extrusionOk="0">
                    <a:moveTo>
                      <a:pt x="140" y="1"/>
                    </a:moveTo>
                    <a:cubicBezTo>
                      <a:pt x="122" y="1"/>
                      <a:pt x="99" y="39"/>
                      <a:pt x="73" y="39"/>
                    </a:cubicBezTo>
                    <a:cubicBezTo>
                      <a:pt x="69" y="39"/>
                      <a:pt x="64" y="38"/>
                      <a:pt x="60" y="35"/>
                    </a:cubicBezTo>
                    <a:cubicBezTo>
                      <a:pt x="54" y="26"/>
                      <a:pt x="48" y="22"/>
                      <a:pt x="43" y="22"/>
                    </a:cubicBezTo>
                    <a:cubicBezTo>
                      <a:pt x="21" y="22"/>
                      <a:pt x="9" y="112"/>
                      <a:pt x="0" y="307"/>
                    </a:cubicBezTo>
                    <a:cubicBezTo>
                      <a:pt x="0" y="330"/>
                      <a:pt x="11" y="353"/>
                      <a:pt x="11" y="353"/>
                    </a:cubicBezTo>
                    <a:cubicBezTo>
                      <a:pt x="48" y="374"/>
                      <a:pt x="87" y="379"/>
                      <a:pt x="125" y="379"/>
                    </a:cubicBezTo>
                    <a:cubicBezTo>
                      <a:pt x="158" y="379"/>
                      <a:pt x="190" y="375"/>
                      <a:pt x="220" y="375"/>
                    </a:cubicBezTo>
                    <a:cubicBezTo>
                      <a:pt x="234" y="375"/>
                      <a:pt x="248" y="376"/>
                      <a:pt x="261" y="378"/>
                    </a:cubicBezTo>
                    <a:cubicBezTo>
                      <a:pt x="286" y="384"/>
                      <a:pt x="311" y="386"/>
                      <a:pt x="336" y="386"/>
                    </a:cubicBezTo>
                    <a:cubicBezTo>
                      <a:pt x="417" y="386"/>
                      <a:pt x="499" y="364"/>
                      <a:pt x="579" y="364"/>
                    </a:cubicBezTo>
                    <a:cubicBezTo>
                      <a:pt x="664" y="364"/>
                      <a:pt x="746" y="364"/>
                      <a:pt x="829" y="378"/>
                    </a:cubicBezTo>
                    <a:cubicBezTo>
                      <a:pt x="877" y="390"/>
                      <a:pt x="934" y="435"/>
                      <a:pt x="982" y="435"/>
                    </a:cubicBezTo>
                    <a:cubicBezTo>
                      <a:pt x="1101" y="449"/>
                      <a:pt x="1218" y="449"/>
                      <a:pt x="1337" y="449"/>
                    </a:cubicBezTo>
                    <a:lnTo>
                      <a:pt x="1740" y="449"/>
                    </a:lnTo>
                    <a:cubicBezTo>
                      <a:pt x="1819" y="449"/>
                      <a:pt x="1897" y="436"/>
                      <a:pt x="1975" y="436"/>
                    </a:cubicBezTo>
                    <a:cubicBezTo>
                      <a:pt x="2026" y="436"/>
                      <a:pt x="2077" y="441"/>
                      <a:pt x="2128" y="461"/>
                    </a:cubicBezTo>
                    <a:cubicBezTo>
                      <a:pt x="2152" y="472"/>
                      <a:pt x="2176" y="477"/>
                      <a:pt x="2200" y="477"/>
                    </a:cubicBezTo>
                    <a:cubicBezTo>
                      <a:pt x="2275" y="477"/>
                      <a:pt x="2353" y="428"/>
                      <a:pt x="2424" y="364"/>
                    </a:cubicBezTo>
                    <a:cubicBezTo>
                      <a:pt x="2436" y="358"/>
                      <a:pt x="2448" y="356"/>
                      <a:pt x="2460" y="356"/>
                    </a:cubicBezTo>
                    <a:cubicBezTo>
                      <a:pt x="2472" y="356"/>
                      <a:pt x="2483" y="358"/>
                      <a:pt x="2495" y="364"/>
                    </a:cubicBezTo>
                    <a:cubicBezTo>
                      <a:pt x="2574" y="385"/>
                      <a:pt x="2651" y="444"/>
                      <a:pt x="2728" y="444"/>
                    </a:cubicBezTo>
                    <a:cubicBezTo>
                      <a:pt x="2745" y="444"/>
                      <a:pt x="2762" y="442"/>
                      <a:pt x="2778" y="435"/>
                    </a:cubicBezTo>
                    <a:cubicBezTo>
                      <a:pt x="2804" y="435"/>
                      <a:pt x="2827" y="435"/>
                      <a:pt x="2849" y="293"/>
                    </a:cubicBezTo>
                    <a:cubicBezTo>
                      <a:pt x="2839" y="75"/>
                      <a:pt x="2819" y="8"/>
                      <a:pt x="2787" y="8"/>
                    </a:cubicBezTo>
                    <a:cubicBezTo>
                      <a:pt x="2784" y="8"/>
                      <a:pt x="2781" y="8"/>
                      <a:pt x="2778" y="9"/>
                    </a:cubicBezTo>
                    <a:cubicBezTo>
                      <a:pt x="2673" y="69"/>
                      <a:pt x="2566" y="69"/>
                      <a:pt x="2461" y="69"/>
                    </a:cubicBezTo>
                    <a:cubicBezTo>
                      <a:pt x="2401" y="69"/>
                      <a:pt x="2341" y="94"/>
                      <a:pt x="2282" y="151"/>
                    </a:cubicBezTo>
                    <a:cubicBezTo>
                      <a:pt x="2261" y="169"/>
                      <a:pt x="2241" y="176"/>
                      <a:pt x="2222" y="176"/>
                    </a:cubicBezTo>
                    <a:cubicBezTo>
                      <a:pt x="2188" y="176"/>
                      <a:pt x="2155" y="156"/>
                      <a:pt x="2117" y="140"/>
                    </a:cubicBezTo>
                    <a:cubicBezTo>
                      <a:pt x="2110" y="136"/>
                      <a:pt x="2100" y="135"/>
                      <a:pt x="2091" y="135"/>
                    </a:cubicBezTo>
                    <a:cubicBezTo>
                      <a:pt x="2071" y="135"/>
                      <a:pt x="2050" y="140"/>
                      <a:pt x="2035" y="140"/>
                    </a:cubicBezTo>
                    <a:cubicBezTo>
                      <a:pt x="1969" y="148"/>
                      <a:pt x="1908" y="157"/>
                      <a:pt x="1845" y="157"/>
                    </a:cubicBezTo>
                    <a:cubicBezTo>
                      <a:pt x="1818" y="157"/>
                      <a:pt x="1790" y="155"/>
                      <a:pt x="1762" y="151"/>
                    </a:cubicBezTo>
                    <a:cubicBezTo>
                      <a:pt x="1714" y="151"/>
                      <a:pt x="1669" y="94"/>
                      <a:pt x="1609" y="94"/>
                    </a:cubicBezTo>
                    <a:cubicBezTo>
                      <a:pt x="1566" y="94"/>
                      <a:pt x="1518" y="116"/>
                      <a:pt x="1471" y="116"/>
                    </a:cubicBezTo>
                    <a:cubicBezTo>
                      <a:pt x="1441" y="116"/>
                      <a:pt x="1412" y="108"/>
                      <a:pt x="1385" y="80"/>
                    </a:cubicBezTo>
                    <a:cubicBezTo>
                      <a:pt x="1374" y="80"/>
                      <a:pt x="1359" y="106"/>
                      <a:pt x="1337" y="106"/>
                    </a:cubicBezTo>
                    <a:cubicBezTo>
                      <a:pt x="1277" y="117"/>
                      <a:pt x="1206" y="129"/>
                      <a:pt x="1135" y="140"/>
                    </a:cubicBezTo>
                    <a:cubicBezTo>
                      <a:pt x="1124" y="140"/>
                      <a:pt x="1124" y="117"/>
                      <a:pt x="1113" y="117"/>
                    </a:cubicBezTo>
                    <a:cubicBezTo>
                      <a:pt x="1101" y="117"/>
                      <a:pt x="1076" y="117"/>
                      <a:pt x="1053" y="106"/>
                    </a:cubicBezTo>
                    <a:cubicBezTo>
                      <a:pt x="1042" y="106"/>
                      <a:pt x="1030" y="109"/>
                      <a:pt x="1017" y="109"/>
                    </a:cubicBezTo>
                    <a:cubicBezTo>
                      <a:pt x="1005" y="109"/>
                      <a:pt x="993" y="106"/>
                      <a:pt x="982" y="94"/>
                    </a:cubicBezTo>
                    <a:cubicBezTo>
                      <a:pt x="971" y="84"/>
                      <a:pt x="961" y="80"/>
                      <a:pt x="952" y="80"/>
                    </a:cubicBezTo>
                    <a:cubicBezTo>
                      <a:pt x="918" y="80"/>
                      <a:pt x="889" y="133"/>
                      <a:pt x="851" y="151"/>
                    </a:cubicBezTo>
                    <a:cubicBezTo>
                      <a:pt x="849" y="152"/>
                      <a:pt x="847" y="152"/>
                      <a:pt x="844" y="152"/>
                    </a:cubicBezTo>
                    <a:cubicBezTo>
                      <a:pt x="811" y="152"/>
                      <a:pt x="776" y="85"/>
                      <a:pt x="741" y="85"/>
                    </a:cubicBezTo>
                    <a:cubicBezTo>
                      <a:pt x="730" y="85"/>
                      <a:pt x="720" y="90"/>
                      <a:pt x="710" y="106"/>
                    </a:cubicBezTo>
                    <a:cubicBezTo>
                      <a:pt x="704" y="117"/>
                      <a:pt x="698" y="120"/>
                      <a:pt x="691" y="120"/>
                    </a:cubicBezTo>
                    <a:cubicBezTo>
                      <a:pt x="684" y="120"/>
                      <a:pt x="676" y="117"/>
                      <a:pt x="664" y="117"/>
                    </a:cubicBezTo>
                    <a:cubicBezTo>
                      <a:pt x="605" y="106"/>
                      <a:pt x="534" y="94"/>
                      <a:pt x="463" y="80"/>
                    </a:cubicBezTo>
                    <a:cubicBezTo>
                      <a:pt x="454" y="79"/>
                      <a:pt x="446" y="79"/>
                      <a:pt x="437" y="79"/>
                    </a:cubicBezTo>
                    <a:cubicBezTo>
                      <a:pt x="393" y="79"/>
                      <a:pt x="350" y="89"/>
                      <a:pt x="308" y="89"/>
                    </a:cubicBezTo>
                    <a:cubicBezTo>
                      <a:pt x="258" y="89"/>
                      <a:pt x="207" y="75"/>
                      <a:pt x="153" y="9"/>
                    </a:cubicBezTo>
                    <a:cubicBezTo>
                      <a:pt x="149" y="3"/>
                      <a:pt x="145" y="1"/>
                      <a:pt x="14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3462837" y="2393708"/>
                <a:ext cx="7862" cy="19000"/>
              </a:xfrm>
              <a:custGeom>
                <a:avLst/>
                <a:gdLst/>
                <a:ahLst/>
                <a:cxnLst/>
                <a:rect l="l" t="t" r="r" b="b"/>
                <a:pathLst>
                  <a:path w="120" h="290" extrusionOk="0">
                    <a:moveTo>
                      <a:pt x="59" y="0"/>
                    </a:moveTo>
                    <a:cubicBezTo>
                      <a:pt x="49" y="0"/>
                      <a:pt x="38" y="15"/>
                      <a:pt x="26" y="43"/>
                    </a:cubicBezTo>
                    <a:cubicBezTo>
                      <a:pt x="15" y="66"/>
                      <a:pt x="15" y="162"/>
                      <a:pt x="1" y="290"/>
                    </a:cubicBezTo>
                    <a:cubicBezTo>
                      <a:pt x="11" y="277"/>
                      <a:pt x="22" y="274"/>
                      <a:pt x="31" y="274"/>
                    </a:cubicBezTo>
                    <a:cubicBezTo>
                      <a:pt x="43" y="274"/>
                      <a:pt x="55" y="279"/>
                      <a:pt x="66" y="279"/>
                    </a:cubicBezTo>
                    <a:cubicBezTo>
                      <a:pt x="85" y="279"/>
                      <a:pt x="103" y="262"/>
                      <a:pt x="120" y="162"/>
                    </a:cubicBezTo>
                    <a:cubicBezTo>
                      <a:pt x="98" y="53"/>
                      <a:pt x="79" y="0"/>
                      <a:pt x="5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3649498" y="2386632"/>
                <a:ext cx="183056" cy="34135"/>
              </a:xfrm>
              <a:custGeom>
                <a:avLst/>
                <a:gdLst/>
                <a:ahLst/>
                <a:cxnLst/>
                <a:rect l="l" t="t" r="r" b="b"/>
                <a:pathLst>
                  <a:path w="2794" h="521" extrusionOk="0">
                    <a:moveTo>
                      <a:pt x="551" y="1"/>
                    </a:moveTo>
                    <a:cubicBezTo>
                      <a:pt x="545" y="1"/>
                      <a:pt x="540" y="4"/>
                      <a:pt x="534" y="9"/>
                    </a:cubicBezTo>
                    <a:cubicBezTo>
                      <a:pt x="474" y="32"/>
                      <a:pt x="426" y="69"/>
                      <a:pt x="367" y="80"/>
                    </a:cubicBezTo>
                    <a:cubicBezTo>
                      <a:pt x="296" y="103"/>
                      <a:pt x="225" y="114"/>
                      <a:pt x="154" y="114"/>
                    </a:cubicBezTo>
                    <a:cubicBezTo>
                      <a:pt x="97" y="114"/>
                      <a:pt x="49" y="91"/>
                      <a:pt x="1" y="80"/>
                    </a:cubicBezTo>
                    <a:lnTo>
                      <a:pt x="1" y="469"/>
                    </a:lnTo>
                    <a:lnTo>
                      <a:pt x="12" y="483"/>
                    </a:lnTo>
                    <a:cubicBezTo>
                      <a:pt x="72" y="483"/>
                      <a:pt x="120" y="469"/>
                      <a:pt x="179" y="469"/>
                    </a:cubicBezTo>
                    <a:cubicBezTo>
                      <a:pt x="206" y="469"/>
                      <a:pt x="231" y="472"/>
                      <a:pt x="256" y="472"/>
                    </a:cubicBezTo>
                    <a:cubicBezTo>
                      <a:pt x="308" y="472"/>
                      <a:pt x="359" y="460"/>
                      <a:pt x="415" y="387"/>
                    </a:cubicBezTo>
                    <a:lnTo>
                      <a:pt x="426" y="387"/>
                    </a:lnTo>
                    <a:cubicBezTo>
                      <a:pt x="456" y="421"/>
                      <a:pt x="485" y="434"/>
                      <a:pt x="515" y="434"/>
                    </a:cubicBezTo>
                    <a:cubicBezTo>
                      <a:pt x="569" y="434"/>
                      <a:pt x="623" y="391"/>
                      <a:pt x="676" y="353"/>
                    </a:cubicBezTo>
                    <a:cubicBezTo>
                      <a:pt x="684" y="345"/>
                      <a:pt x="697" y="335"/>
                      <a:pt x="709" y="335"/>
                    </a:cubicBezTo>
                    <a:cubicBezTo>
                      <a:pt x="714" y="335"/>
                      <a:pt x="718" y="337"/>
                      <a:pt x="721" y="341"/>
                    </a:cubicBezTo>
                    <a:cubicBezTo>
                      <a:pt x="749" y="371"/>
                      <a:pt x="777" y="381"/>
                      <a:pt x="805" y="381"/>
                    </a:cubicBezTo>
                    <a:cubicBezTo>
                      <a:pt x="852" y="381"/>
                      <a:pt x="898" y="356"/>
                      <a:pt x="943" y="356"/>
                    </a:cubicBezTo>
                    <a:cubicBezTo>
                      <a:pt x="956" y="356"/>
                      <a:pt x="970" y="358"/>
                      <a:pt x="982" y="364"/>
                    </a:cubicBezTo>
                    <a:cubicBezTo>
                      <a:pt x="993" y="368"/>
                      <a:pt x="1004" y="369"/>
                      <a:pt x="1014" y="369"/>
                    </a:cubicBezTo>
                    <a:cubicBezTo>
                      <a:pt x="1037" y="369"/>
                      <a:pt x="1059" y="362"/>
                      <a:pt x="1081" y="362"/>
                    </a:cubicBezTo>
                    <a:cubicBezTo>
                      <a:pt x="1102" y="362"/>
                      <a:pt x="1124" y="369"/>
                      <a:pt x="1147" y="398"/>
                    </a:cubicBezTo>
                    <a:cubicBezTo>
                      <a:pt x="1153" y="409"/>
                      <a:pt x="1161" y="413"/>
                      <a:pt x="1169" y="413"/>
                    </a:cubicBezTo>
                    <a:cubicBezTo>
                      <a:pt x="1179" y="413"/>
                      <a:pt x="1189" y="406"/>
                      <a:pt x="1195" y="398"/>
                    </a:cubicBezTo>
                    <a:cubicBezTo>
                      <a:pt x="1224" y="371"/>
                      <a:pt x="1248" y="330"/>
                      <a:pt x="1271" y="330"/>
                    </a:cubicBezTo>
                    <a:cubicBezTo>
                      <a:pt x="1286" y="330"/>
                      <a:pt x="1300" y="347"/>
                      <a:pt x="1314" y="398"/>
                    </a:cubicBezTo>
                    <a:cubicBezTo>
                      <a:pt x="1322" y="410"/>
                      <a:pt x="1330" y="414"/>
                      <a:pt x="1337" y="414"/>
                    </a:cubicBezTo>
                    <a:cubicBezTo>
                      <a:pt x="1351" y="414"/>
                      <a:pt x="1365" y="398"/>
                      <a:pt x="1374" y="398"/>
                    </a:cubicBezTo>
                    <a:cubicBezTo>
                      <a:pt x="1430" y="390"/>
                      <a:pt x="1480" y="361"/>
                      <a:pt x="1533" y="361"/>
                    </a:cubicBezTo>
                    <a:cubicBezTo>
                      <a:pt x="1558" y="361"/>
                      <a:pt x="1583" y="367"/>
                      <a:pt x="1610" y="387"/>
                    </a:cubicBezTo>
                    <a:cubicBezTo>
                      <a:pt x="1703" y="446"/>
                      <a:pt x="1800" y="435"/>
                      <a:pt x="1893" y="483"/>
                    </a:cubicBezTo>
                    <a:cubicBezTo>
                      <a:pt x="1927" y="499"/>
                      <a:pt x="1954" y="520"/>
                      <a:pt x="1979" y="520"/>
                    </a:cubicBezTo>
                    <a:cubicBezTo>
                      <a:pt x="1990" y="520"/>
                      <a:pt x="2001" y="516"/>
                      <a:pt x="2013" y="506"/>
                    </a:cubicBezTo>
                    <a:cubicBezTo>
                      <a:pt x="2084" y="446"/>
                      <a:pt x="2140" y="446"/>
                      <a:pt x="2200" y="435"/>
                    </a:cubicBezTo>
                    <a:cubicBezTo>
                      <a:pt x="2269" y="435"/>
                      <a:pt x="2341" y="401"/>
                      <a:pt x="2412" y="401"/>
                    </a:cubicBezTo>
                    <a:cubicBezTo>
                      <a:pt x="2453" y="401"/>
                      <a:pt x="2493" y="412"/>
                      <a:pt x="2532" y="446"/>
                    </a:cubicBezTo>
                    <a:cubicBezTo>
                      <a:pt x="2536" y="450"/>
                      <a:pt x="2541" y="451"/>
                      <a:pt x="2546" y="451"/>
                    </a:cubicBezTo>
                    <a:cubicBezTo>
                      <a:pt x="2557" y="451"/>
                      <a:pt x="2571" y="446"/>
                      <a:pt x="2580" y="446"/>
                    </a:cubicBezTo>
                    <a:cubicBezTo>
                      <a:pt x="2614" y="458"/>
                      <a:pt x="2651" y="458"/>
                      <a:pt x="2685" y="494"/>
                    </a:cubicBezTo>
                    <a:cubicBezTo>
                      <a:pt x="2696" y="510"/>
                      <a:pt x="2706" y="518"/>
                      <a:pt x="2715" y="518"/>
                    </a:cubicBezTo>
                    <a:cubicBezTo>
                      <a:pt x="2748" y="518"/>
                      <a:pt x="2773" y="425"/>
                      <a:pt x="2793" y="270"/>
                    </a:cubicBezTo>
                    <a:cubicBezTo>
                      <a:pt x="2767" y="114"/>
                      <a:pt x="2722" y="128"/>
                      <a:pt x="2697" y="114"/>
                    </a:cubicBezTo>
                    <a:cubicBezTo>
                      <a:pt x="2637" y="87"/>
                      <a:pt x="2578" y="79"/>
                      <a:pt x="2518" y="79"/>
                    </a:cubicBezTo>
                    <a:cubicBezTo>
                      <a:pt x="2437" y="79"/>
                      <a:pt x="2355" y="93"/>
                      <a:pt x="2271" y="93"/>
                    </a:cubicBezTo>
                    <a:cubicBezTo>
                      <a:pt x="2256" y="93"/>
                      <a:pt x="2241" y="93"/>
                      <a:pt x="2225" y="91"/>
                    </a:cubicBezTo>
                    <a:cubicBezTo>
                      <a:pt x="2212" y="90"/>
                      <a:pt x="2198" y="90"/>
                      <a:pt x="2184" y="90"/>
                    </a:cubicBezTo>
                    <a:cubicBezTo>
                      <a:pt x="2067" y="90"/>
                      <a:pt x="1951" y="128"/>
                      <a:pt x="1834" y="128"/>
                    </a:cubicBezTo>
                    <a:cubicBezTo>
                      <a:pt x="1783" y="132"/>
                      <a:pt x="1730" y="133"/>
                      <a:pt x="1678" y="133"/>
                    </a:cubicBezTo>
                    <a:cubicBezTo>
                      <a:pt x="1572" y="133"/>
                      <a:pt x="1464" y="128"/>
                      <a:pt x="1360" y="128"/>
                    </a:cubicBezTo>
                    <a:cubicBezTo>
                      <a:pt x="1330" y="128"/>
                      <a:pt x="1293" y="138"/>
                      <a:pt x="1258" y="138"/>
                    </a:cubicBezTo>
                    <a:cubicBezTo>
                      <a:pt x="1240" y="138"/>
                      <a:pt x="1223" y="136"/>
                      <a:pt x="1207" y="128"/>
                    </a:cubicBezTo>
                    <a:cubicBezTo>
                      <a:pt x="1102" y="80"/>
                      <a:pt x="982" y="80"/>
                      <a:pt x="863" y="57"/>
                    </a:cubicBezTo>
                    <a:cubicBezTo>
                      <a:pt x="835" y="57"/>
                      <a:pt x="815" y="40"/>
                      <a:pt x="789" y="40"/>
                    </a:cubicBezTo>
                    <a:cubicBezTo>
                      <a:pt x="783" y="40"/>
                      <a:pt x="776" y="41"/>
                      <a:pt x="770" y="43"/>
                    </a:cubicBezTo>
                    <a:cubicBezTo>
                      <a:pt x="735" y="72"/>
                      <a:pt x="700" y="93"/>
                      <a:pt x="667" y="93"/>
                    </a:cubicBezTo>
                    <a:cubicBezTo>
                      <a:pt x="632" y="93"/>
                      <a:pt x="599" y="70"/>
                      <a:pt x="568" y="9"/>
                    </a:cubicBezTo>
                    <a:cubicBezTo>
                      <a:pt x="562" y="4"/>
                      <a:pt x="557" y="1"/>
                      <a:pt x="55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3441085" y="2390301"/>
                <a:ext cx="19393" cy="24700"/>
              </a:xfrm>
              <a:custGeom>
                <a:avLst/>
                <a:gdLst/>
                <a:ahLst/>
                <a:cxnLst/>
                <a:rect l="l" t="t" r="r" b="b"/>
                <a:pathLst>
                  <a:path w="296" h="377" extrusionOk="0">
                    <a:moveTo>
                      <a:pt x="201" y="1"/>
                    </a:moveTo>
                    <a:cubicBezTo>
                      <a:pt x="182" y="1"/>
                      <a:pt x="162" y="42"/>
                      <a:pt x="131" y="118"/>
                    </a:cubicBezTo>
                    <a:cubicBezTo>
                      <a:pt x="103" y="56"/>
                      <a:pt x="82" y="21"/>
                      <a:pt x="65" y="21"/>
                    </a:cubicBezTo>
                    <a:cubicBezTo>
                      <a:pt x="40" y="21"/>
                      <a:pt x="23" y="96"/>
                      <a:pt x="1" y="271"/>
                    </a:cubicBezTo>
                    <a:cubicBezTo>
                      <a:pt x="30" y="300"/>
                      <a:pt x="57" y="357"/>
                      <a:pt x="73" y="357"/>
                    </a:cubicBezTo>
                    <a:cubicBezTo>
                      <a:pt x="77" y="357"/>
                      <a:pt x="81" y="352"/>
                      <a:pt x="83" y="342"/>
                    </a:cubicBezTo>
                    <a:cubicBezTo>
                      <a:pt x="101" y="312"/>
                      <a:pt x="115" y="301"/>
                      <a:pt x="128" y="301"/>
                    </a:cubicBezTo>
                    <a:cubicBezTo>
                      <a:pt x="150" y="301"/>
                      <a:pt x="168" y="333"/>
                      <a:pt x="191" y="356"/>
                    </a:cubicBezTo>
                    <a:cubicBezTo>
                      <a:pt x="202" y="368"/>
                      <a:pt x="214" y="377"/>
                      <a:pt x="226" y="377"/>
                    </a:cubicBezTo>
                    <a:cubicBezTo>
                      <a:pt x="250" y="377"/>
                      <a:pt x="273" y="342"/>
                      <a:pt x="296" y="226"/>
                    </a:cubicBezTo>
                    <a:cubicBezTo>
                      <a:pt x="249" y="71"/>
                      <a:pt x="225" y="1"/>
                      <a:pt x="20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3451830" y="2394691"/>
                <a:ext cx="7666" cy="19852"/>
              </a:xfrm>
              <a:custGeom>
                <a:avLst/>
                <a:gdLst/>
                <a:ahLst/>
                <a:cxnLst/>
                <a:rect l="l" t="t" r="r" b="b"/>
                <a:pathLst>
                  <a:path w="117" h="303" extrusionOk="0">
                    <a:moveTo>
                      <a:pt x="74" y="1"/>
                    </a:moveTo>
                    <a:cubicBezTo>
                      <a:pt x="46" y="1"/>
                      <a:pt x="17" y="82"/>
                      <a:pt x="0" y="218"/>
                    </a:cubicBezTo>
                    <a:cubicBezTo>
                      <a:pt x="27" y="272"/>
                      <a:pt x="50" y="303"/>
                      <a:pt x="69" y="303"/>
                    </a:cubicBezTo>
                    <a:cubicBezTo>
                      <a:pt x="84" y="303"/>
                      <a:pt x="96" y="287"/>
                      <a:pt x="105" y="252"/>
                    </a:cubicBezTo>
                    <a:cubicBezTo>
                      <a:pt x="105" y="230"/>
                      <a:pt x="117" y="170"/>
                      <a:pt x="117" y="122"/>
                    </a:cubicBezTo>
                    <a:cubicBezTo>
                      <a:pt x="117" y="99"/>
                      <a:pt x="105" y="51"/>
                      <a:pt x="105" y="39"/>
                    </a:cubicBezTo>
                    <a:cubicBezTo>
                      <a:pt x="96" y="13"/>
                      <a:pt x="85" y="1"/>
                      <a:pt x="7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3311687" y="2386632"/>
                <a:ext cx="334794" cy="34135"/>
              </a:xfrm>
              <a:custGeom>
                <a:avLst/>
                <a:gdLst/>
                <a:ahLst/>
                <a:cxnLst/>
                <a:rect l="l" t="t" r="r" b="b"/>
                <a:pathLst>
                  <a:path w="5110" h="521" extrusionOk="0">
                    <a:moveTo>
                      <a:pt x="1853" y="1"/>
                    </a:moveTo>
                    <a:cubicBezTo>
                      <a:pt x="1848" y="1"/>
                      <a:pt x="1846" y="4"/>
                      <a:pt x="1846" y="9"/>
                    </a:cubicBezTo>
                    <a:cubicBezTo>
                      <a:pt x="1815" y="70"/>
                      <a:pt x="1785" y="93"/>
                      <a:pt x="1754" y="93"/>
                    </a:cubicBezTo>
                    <a:cubicBezTo>
                      <a:pt x="1725" y="93"/>
                      <a:pt x="1696" y="72"/>
                      <a:pt x="1667" y="43"/>
                    </a:cubicBezTo>
                    <a:cubicBezTo>
                      <a:pt x="1663" y="41"/>
                      <a:pt x="1659" y="40"/>
                      <a:pt x="1654" y="40"/>
                    </a:cubicBezTo>
                    <a:cubicBezTo>
                      <a:pt x="1636" y="40"/>
                      <a:pt x="1617" y="57"/>
                      <a:pt x="1596" y="57"/>
                    </a:cubicBezTo>
                    <a:cubicBezTo>
                      <a:pt x="1502" y="80"/>
                      <a:pt x="1409" y="80"/>
                      <a:pt x="1312" y="128"/>
                    </a:cubicBezTo>
                    <a:cubicBezTo>
                      <a:pt x="1297" y="136"/>
                      <a:pt x="1283" y="138"/>
                      <a:pt x="1269" y="138"/>
                    </a:cubicBezTo>
                    <a:cubicBezTo>
                      <a:pt x="1241" y="138"/>
                      <a:pt x="1215" y="128"/>
                      <a:pt x="1184" y="128"/>
                    </a:cubicBezTo>
                    <a:cubicBezTo>
                      <a:pt x="1097" y="128"/>
                      <a:pt x="1010" y="133"/>
                      <a:pt x="923" y="133"/>
                    </a:cubicBezTo>
                    <a:cubicBezTo>
                      <a:pt x="880" y="133"/>
                      <a:pt x="836" y="132"/>
                      <a:pt x="793" y="128"/>
                    </a:cubicBezTo>
                    <a:cubicBezTo>
                      <a:pt x="699" y="128"/>
                      <a:pt x="603" y="90"/>
                      <a:pt x="508" y="90"/>
                    </a:cubicBezTo>
                    <a:cubicBezTo>
                      <a:pt x="497" y="90"/>
                      <a:pt x="486" y="90"/>
                      <a:pt x="475" y="91"/>
                    </a:cubicBezTo>
                    <a:cubicBezTo>
                      <a:pt x="463" y="93"/>
                      <a:pt x="451" y="93"/>
                      <a:pt x="439" y="93"/>
                    </a:cubicBezTo>
                    <a:cubicBezTo>
                      <a:pt x="371" y="93"/>
                      <a:pt x="303" y="79"/>
                      <a:pt x="238" y="79"/>
                    </a:cubicBezTo>
                    <a:cubicBezTo>
                      <a:pt x="189" y="79"/>
                      <a:pt x="141" y="87"/>
                      <a:pt x="95" y="114"/>
                    </a:cubicBezTo>
                    <a:cubicBezTo>
                      <a:pt x="61" y="128"/>
                      <a:pt x="35" y="114"/>
                      <a:pt x="1" y="270"/>
                    </a:cubicBezTo>
                    <a:cubicBezTo>
                      <a:pt x="27" y="425"/>
                      <a:pt x="49" y="518"/>
                      <a:pt x="73" y="518"/>
                    </a:cubicBezTo>
                    <a:cubicBezTo>
                      <a:pt x="80" y="518"/>
                      <a:pt x="87" y="510"/>
                      <a:pt x="95" y="494"/>
                    </a:cubicBezTo>
                    <a:cubicBezTo>
                      <a:pt x="131" y="458"/>
                      <a:pt x="154" y="458"/>
                      <a:pt x="191" y="446"/>
                    </a:cubicBezTo>
                    <a:cubicBezTo>
                      <a:pt x="199" y="446"/>
                      <a:pt x="206" y="451"/>
                      <a:pt x="214" y="451"/>
                    </a:cubicBezTo>
                    <a:cubicBezTo>
                      <a:pt x="218" y="451"/>
                      <a:pt x="221" y="450"/>
                      <a:pt x="225" y="446"/>
                    </a:cubicBezTo>
                    <a:cubicBezTo>
                      <a:pt x="255" y="412"/>
                      <a:pt x="287" y="401"/>
                      <a:pt x="319" y="401"/>
                    </a:cubicBezTo>
                    <a:cubicBezTo>
                      <a:pt x="377" y="401"/>
                      <a:pt x="438" y="435"/>
                      <a:pt x="498" y="435"/>
                    </a:cubicBezTo>
                    <a:cubicBezTo>
                      <a:pt x="546" y="446"/>
                      <a:pt x="591" y="446"/>
                      <a:pt x="651" y="506"/>
                    </a:cubicBezTo>
                    <a:cubicBezTo>
                      <a:pt x="658" y="516"/>
                      <a:pt x="666" y="520"/>
                      <a:pt x="675" y="520"/>
                    </a:cubicBezTo>
                    <a:cubicBezTo>
                      <a:pt x="696" y="520"/>
                      <a:pt x="721" y="499"/>
                      <a:pt x="744" y="483"/>
                    </a:cubicBezTo>
                    <a:cubicBezTo>
                      <a:pt x="830" y="435"/>
                      <a:pt x="912" y="446"/>
                      <a:pt x="983" y="387"/>
                    </a:cubicBezTo>
                    <a:cubicBezTo>
                      <a:pt x="1006" y="367"/>
                      <a:pt x="1028" y="361"/>
                      <a:pt x="1048" y="361"/>
                    </a:cubicBezTo>
                    <a:cubicBezTo>
                      <a:pt x="1092" y="361"/>
                      <a:pt x="1132" y="390"/>
                      <a:pt x="1170" y="398"/>
                    </a:cubicBezTo>
                    <a:cubicBezTo>
                      <a:pt x="1187" y="398"/>
                      <a:pt x="1198" y="414"/>
                      <a:pt x="1207" y="414"/>
                    </a:cubicBezTo>
                    <a:cubicBezTo>
                      <a:pt x="1211" y="414"/>
                      <a:pt x="1215" y="410"/>
                      <a:pt x="1218" y="398"/>
                    </a:cubicBezTo>
                    <a:cubicBezTo>
                      <a:pt x="1233" y="347"/>
                      <a:pt x="1247" y="330"/>
                      <a:pt x="1261" y="330"/>
                    </a:cubicBezTo>
                    <a:cubicBezTo>
                      <a:pt x="1283" y="330"/>
                      <a:pt x="1304" y="371"/>
                      <a:pt x="1326" y="398"/>
                    </a:cubicBezTo>
                    <a:cubicBezTo>
                      <a:pt x="1333" y="406"/>
                      <a:pt x="1339" y="413"/>
                      <a:pt x="1346" y="413"/>
                    </a:cubicBezTo>
                    <a:cubicBezTo>
                      <a:pt x="1350" y="413"/>
                      <a:pt x="1355" y="409"/>
                      <a:pt x="1360" y="398"/>
                    </a:cubicBezTo>
                    <a:cubicBezTo>
                      <a:pt x="1380" y="369"/>
                      <a:pt x="1399" y="362"/>
                      <a:pt x="1417" y="362"/>
                    </a:cubicBezTo>
                    <a:cubicBezTo>
                      <a:pt x="1436" y="362"/>
                      <a:pt x="1454" y="369"/>
                      <a:pt x="1470" y="369"/>
                    </a:cubicBezTo>
                    <a:cubicBezTo>
                      <a:pt x="1477" y="369"/>
                      <a:pt x="1484" y="368"/>
                      <a:pt x="1491" y="364"/>
                    </a:cubicBezTo>
                    <a:cubicBezTo>
                      <a:pt x="1504" y="358"/>
                      <a:pt x="1516" y="356"/>
                      <a:pt x="1529" y="356"/>
                    </a:cubicBezTo>
                    <a:cubicBezTo>
                      <a:pt x="1570" y="356"/>
                      <a:pt x="1609" y="381"/>
                      <a:pt x="1646" y="381"/>
                    </a:cubicBezTo>
                    <a:cubicBezTo>
                      <a:pt x="1669" y="381"/>
                      <a:pt x="1692" y="371"/>
                      <a:pt x="1715" y="341"/>
                    </a:cubicBezTo>
                    <a:cubicBezTo>
                      <a:pt x="1718" y="337"/>
                      <a:pt x="1722" y="335"/>
                      <a:pt x="1725" y="335"/>
                    </a:cubicBezTo>
                    <a:cubicBezTo>
                      <a:pt x="1733" y="335"/>
                      <a:pt x="1742" y="345"/>
                      <a:pt x="1752" y="353"/>
                    </a:cubicBezTo>
                    <a:cubicBezTo>
                      <a:pt x="1798" y="391"/>
                      <a:pt x="1837" y="434"/>
                      <a:pt x="1879" y="434"/>
                    </a:cubicBezTo>
                    <a:cubicBezTo>
                      <a:pt x="1902" y="434"/>
                      <a:pt x="1925" y="421"/>
                      <a:pt x="1951" y="387"/>
                    </a:cubicBezTo>
                    <a:lnTo>
                      <a:pt x="1965" y="387"/>
                    </a:lnTo>
                    <a:cubicBezTo>
                      <a:pt x="2013" y="460"/>
                      <a:pt x="2054" y="472"/>
                      <a:pt x="2098" y="472"/>
                    </a:cubicBezTo>
                    <a:cubicBezTo>
                      <a:pt x="2119" y="472"/>
                      <a:pt x="2141" y="469"/>
                      <a:pt x="2163" y="469"/>
                    </a:cubicBezTo>
                    <a:cubicBezTo>
                      <a:pt x="2200" y="469"/>
                      <a:pt x="2249" y="483"/>
                      <a:pt x="2294" y="483"/>
                    </a:cubicBezTo>
                    <a:lnTo>
                      <a:pt x="2305" y="469"/>
                    </a:lnTo>
                    <a:cubicBezTo>
                      <a:pt x="2319" y="469"/>
                      <a:pt x="2319" y="483"/>
                      <a:pt x="2331" y="483"/>
                    </a:cubicBezTo>
                    <a:cubicBezTo>
                      <a:pt x="2390" y="483"/>
                      <a:pt x="2436" y="469"/>
                      <a:pt x="2495" y="469"/>
                    </a:cubicBezTo>
                    <a:cubicBezTo>
                      <a:pt x="2518" y="469"/>
                      <a:pt x="2542" y="472"/>
                      <a:pt x="2567" y="472"/>
                    </a:cubicBezTo>
                    <a:cubicBezTo>
                      <a:pt x="2618" y="472"/>
                      <a:pt x="2671" y="460"/>
                      <a:pt x="2720" y="387"/>
                    </a:cubicBezTo>
                    <a:lnTo>
                      <a:pt x="2745" y="387"/>
                    </a:lnTo>
                    <a:cubicBezTo>
                      <a:pt x="2774" y="421"/>
                      <a:pt x="2804" y="434"/>
                      <a:pt x="2833" y="434"/>
                    </a:cubicBezTo>
                    <a:cubicBezTo>
                      <a:pt x="2886" y="434"/>
                      <a:pt x="2939" y="391"/>
                      <a:pt x="2992" y="353"/>
                    </a:cubicBezTo>
                    <a:cubicBezTo>
                      <a:pt x="3000" y="345"/>
                      <a:pt x="3008" y="335"/>
                      <a:pt x="3021" y="335"/>
                    </a:cubicBezTo>
                    <a:cubicBezTo>
                      <a:pt x="3026" y="335"/>
                      <a:pt x="3033" y="337"/>
                      <a:pt x="3040" y="341"/>
                    </a:cubicBezTo>
                    <a:cubicBezTo>
                      <a:pt x="3067" y="371"/>
                      <a:pt x="3093" y="381"/>
                      <a:pt x="3120" y="381"/>
                    </a:cubicBezTo>
                    <a:cubicBezTo>
                      <a:pt x="3163" y="381"/>
                      <a:pt x="3208" y="356"/>
                      <a:pt x="3255" y="356"/>
                    </a:cubicBezTo>
                    <a:cubicBezTo>
                      <a:pt x="3269" y="356"/>
                      <a:pt x="3284" y="358"/>
                      <a:pt x="3299" y="364"/>
                    </a:cubicBezTo>
                    <a:cubicBezTo>
                      <a:pt x="3307" y="368"/>
                      <a:pt x="3316" y="369"/>
                      <a:pt x="3326" y="369"/>
                    </a:cubicBezTo>
                    <a:cubicBezTo>
                      <a:pt x="3347" y="369"/>
                      <a:pt x="3369" y="362"/>
                      <a:pt x="3392" y="362"/>
                    </a:cubicBezTo>
                    <a:cubicBezTo>
                      <a:pt x="3414" y="362"/>
                      <a:pt x="3435" y="369"/>
                      <a:pt x="3455" y="398"/>
                    </a:cubicBezTo>
                    <a:cubicBezTo>
                      <a:pt x="3464" y="409"/>
                      <a:pt x="3472" y="413"/>
                      <a:pt x="3480" y="413"/>
                    </a:cubicBezTo>
                    <a:cubicBezTo>
                      <a:pt x="3489" y="413"/>
                      <a:pt x="3498" y="406"/>
                      <a:pt x="3511" y="398"/>
                    </a:cubicBezTo>
                    <a:cubicBezTo>
                      <a:pt x="3534" y="371"/>
                      <a:pt x="3560" y="330"/>
                      <a:pt x="3585" y="330"/>
                    </a:cubicBezTo>
                    <a:cubicBezTo>
                      <a:pt x="3601" y="330"/>
                      <a:pt x="3617" y="347"/>
                      <a:pt x="3631" y="398"/>
                    </a:cubicBezTo>
                    <a:cubicBezTo>
                      <a:pt x="3634" y="410"/>
                      <a:pt x="3640" y="414"/>
                      <a:pt x="3646" y="414"/>
                    </a:cubicBezTo>
                    <a:cubicBezTo>
                      <a:pt x="3659" y="414"/>
                      <a:pt x="3675" y="398"/>
                      <a:pt x="3690" y="398"/>
                    </a:cubicBezTo>
                    <a:cubicBezTo>
                      <a:pt x="3738" y="390"/>
                      <a:pt x="3791" y="361"/>
                      <a:pt x="3843" y="361"/>
                    </a:cubicBezTo>
                    <a:cubicBezTo>
                      <a:pt x="3867" y="361"/>
                      <a:pt x="3891" y="367"/>
                      <a:pt x="3914" y="387"/>
                    </a:cubicBezTo>
                    <a:cubicBezTo>
                      <a:pt x="4008" y="446"/>
                      <a:pt x="4116" y="435"/>
                      <a:pt x="4209" y="483"/>
                    </a:cubicBezTo>
                    <a:cubicBezTo>
                      <a:pt x="4235" y="499"/>
                      <a:pt x="4265" y="520"/>
                      <a:pt x="4293" y="520"/>
                    </a:cubicBezTo>
                    <a:cubicBezTo>
                      <a:pt x="4305" y="520"/>
                      <a:pt x="4317" y="516"/>
                      <a:pt x="4329" y="506"/>
                    </a:cubicBezTo>
                    <a:cubicBezTo>
                      <a:pt x="4388" y="446"/>
                      <a:pt x="4448" y="446"/>
                      <a:pt x="4519" y="435"/>
                    </a:cubicBezTo>
                    <a:cubicBezTo>
                      <a:pt x="4586" y="435"/>
                      <a:pt x="4654" y="401"/>
                      <a:pt x="4725" y="401"/>
                    </a:cubicBezTo>
                    <a:cubicBezTo>
                      <a:pt x="4765" y="401"/>
                      <a:pt x="4806" y="412"/>
                      <a:pt x="4848" y="446"/>
                    </a:cubicBezTo>
                    <a:cubicBezTo>
                      <a:pt x="4852" y="450"/>
                      <a:pt x="4856" y="451"/>
                      <a:pt x="4860" y="451"/>
                    </a:cubicBezTo>
                    <a:cubicBezTo>
                      <a:pt x="4868" y="451"/>
                      <a:pt x="4877" y="446"/>
                      <a:pt x="4885" y="446"/>
                    </a:cubicBezTo>
                    <a:cubicBezTo>
                      <a:pt x="4919" y="458"/>
                      <a:pt x="4967" y="458"/>
                      <a:pt x="5001" y="494"/>
                    </a:cubicBezTo>
                    <a:cubicBezTo>
                      <a:pt x="5012" y="510"/>
                      <a:pt x="5022" y="518"/>
                      <a:pt x="5032" y="518"/>
                    </a:cubicBezTo>
                    <a:cubicBezTo>
                      <a:pt x="5065" y="518"/>
                      <a:pt x="5091" y="425"/>
                      <a:pt x="5109" y="270"/>
                    </a:cubicBezTo>
                    <a:cubicBezTo>
                      <a:pt x="5072" y="114"/>
                      <a:pt x="5038" y="128"/>
                      <a:pt x="5001" y="114"/>
                    </a:cubicBezTo>
                    <a:cubicBezTo>
                      <a:pt x="4942" y="87"/>
                      <a:pt x="4882" y="79"/>
                      <a:pt x="4823" y="79"/>
                    </a:cubicBezTo>
                    <a:cubicBezTo>
                      <a:pt x="4743" y="79"/>
                      <a:pt x="4664" y="93"/>
                      <a:pt x="4584" y="93"/>
                    </a:cubicBezTo>
                    <a:cubicBezTo>
                      <a:pt x="4570" y="93"/>
                      <a:pt x="4556" y="93"/>
                      <a:pt x="4542" y="91"/>
                    </a:cubicBezTo>
                    <a:cubicBezTo>
                      <a:pt x="4528" y="90"/>
                      <a:pt x="4514" y="90"/>
                      <a:pt x="4500" y="90"/>
                    </a:cubicBezTo>
                    <a:cubicBezTo>
                      <a:pt x="4383" y="90"/>
                      <a:pt x="4267" y="128"/>
                      <a:pt x="4150" y="128"/>
                    </a:cubicBezTo>
                    <a:cubicBezTo>
                      <a:pt x="4095" y="132"/>
                      <a:pt x="4041" y="133"/>
                      <a:pt x="3988" y="133"/>
                    </a:cubicBezTo>
                    <a:cubicBezTo>
                      <a:pt x="3882" y="133"/>
                      <a:pt x="3777" y="128"/>
                      <a:pt x="3667" y="128"/>
                    </a:cubicBezTo>
                    <a:cubicBezTo>
                      <a:pt x="3635" y="128"/>
                      <a:pt x="3603" y="138"/>
                      <a:pt x="3572" y="138"/>
                    </a:cubicBezTo>
                    <a:cubicBezTo>
                      <a:pt x="3556" y="138"/>
                      <a:pt x="3541" y="136"/>
                      <a:pt x="3526" y="128"/>
                    </a:cubicBezTo>
                    <a:cubicBezTo>
                      <a:pt x="3406" y="80"/>
                      <a:pt x="3287" y="80"/>
                      <a:pt x="3182" y="57"/>
                    </a:cubicBezTo>
                    <a:cubicBezTo>
                      <a:pt x="3152" y="57"/>
                      <a:pt x="3124" y="40"/>
                      <a:pt x="3100" y="40"/>
                    </a:cubicBezTo>
                    <a:cubicBezTo>
                      <a:pt x="3095" y="40"/>
                      <a:pt x="3090" y="41"/>
                      <a:pt x="3086" y="43"/>
                    </a:cubicBezTo>
                    <a:cubicBezTo>
                      <a:pt x="3051" y="72"/>
                      <a:pt x="3016" y="93"/>
                      <a:pt x="2982" y="93"/>
                    </a:cubicBezTo>
                    <a:cubicBezTo>
                      <a:pt x="2946" y="93"/>
                      <a:pt x="2909" y="70"/>
                      <a:pt x="2873" y="9"/>
                    </a:cubicBezTo>
                    <a:cubicBezTo>
                      <a:pt x="2867" y="4"/>
                      <a:pt x="2862" y="1"/>
                      <a:pt x="2857" y="1"/>
                    </a:cubicBezTo>
                    <a:cubicBezTo>
                      <a:pt x="2853" y="1"/>
                      <a:pt x="2850" y="4"/>
                      <a:pt x="2850" y="9"/>
                    </a:cubicBezTo>
                    <a:cubicBezTo>
                      <a:pt x="2791" y="32"/>
                      <a:pt x="2731" y="69"/>
                      <a:pt x="2674" y="80"/>
                    </a:cubicBezTo>
                    <a:cubicBezTo>
                      <a:pt x="2603" y="103"/>
                      <a:pt x="2532" y="114"/>
                      <a:pt x="2461" y="114"/>
                    </a:cubicBezTo>
                    <a:cubicBezTo>
                      <a:pt x="2413" y="114"/>
                      <a:pt x="2365" y="91"/>
                      <a:pt x="2305" y="80"/>
                    </a:cubicBezTo>
                    <a:cubicBezTo>
                      <a:pt x="2271" y="91"/>
                      <a:pt x="2223" y="114"/>
                      <a:pt x="2178" y="114"/>
                    </a:cubicBezTo>
                    <a:cubicBezTo>
                      <a:pt x="2118" y="114"/>
                      <a:pt x="2058" y="103"/>
                      <a:pt x="1999" y="80"/>
                    </a:cubicBezTo>
                    <a:cubicBezTo>
                      <a:pt x="1965" y="69"/>
                      <a:pt x="1916" y="32"/>
                      <a:pt x="1868" y="9"/>
                    </a:cubicBezTo>
                    <a:cubicBezTo>
                      <a:pt x="1863" y="4"/>
                      <a:pt x="1857" y="1"/>
                      <a:pt x="185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3418547" y="2392856"/>
                <a:ext cx="6945" cy="18607"/>
              </a:xfrm>
              <a:custGeom>
                <a:avLst/>
                <a:gdLst/>
                <a:ahLst/>
                <a:cxnLst/>
                <a:rect l="l" t="t" r="r" b="b"/>
                <a:pathLst>
                  <a:path w="106" h="284" extrusionOk="0">
                    <a:moveTo>
                      <a:pt x="70" y="0"/>
                    </a:moveTo>
                    <a:cubicBezTo>
                      <a:pt x="51" y="0"/>
                      <a:pt x="30" y="65"/>
                      <a:pt x="0" y="198"/>
                    </a:cubicBezTo>
                    <a:cubicBezTo>
                      <a:pt x="27" y="263"/>
                      <a:pt x="56" y="284"/>
                      <a:pt x="84" y="284"/>
                    </a:cubicBezTo>
                    <a:cubicBezTo>
                      <a:pt x="91" y="284"/>
                      <a:pt x="98" y="283"/>
                      <a:pt x="105" y="280"/>
                    </a:cubicBezTo>
                    <a:lnTo>
                      <a:pt x="105" y="67"/>
                    </a:lnTo>
                    <a:cubicBezTo>
                      <a:pt x="92" y="23"/>
                      <a:pt x="81" y="0"/>
                      <a:pt x="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3407016" y="2385715"/>
                <a:ext cx="92249" cy="32366"/>
              </a:xfrm>
              <a:custGeom>
                <a:avLst/>
                <a:gdLst/>
                <a:ahLst/>
                <a:cxnLst/>
                <a:rect l="l" t="t" r="r" b="b"/>
                <a:pathLst>
                  <a:path w="1408" h="494" extrusionOk="0">
                    <a:moveTo>
                      <a:pt x="211" y="1"/>
                    </a:moveTo>
                    <a:cubicBezTo>
                      <a:pt x="149" y="1"/>
                      <a:pt x="93" y="52"/>
                      <a:pt x="37" y="117"/>
                    </a:cubicBezTo>
                    <a:cubicBezTo>
                      <a:pt x="26" y="128"/>
                      <a:pt x="0" y="236"/>
                      <a:pt x="0" y="307"/>
                    </a:cubicBezTo>
                    <a:cubicBezTo>
                      <a:pt x="0" y="401"/>
                      <a:pt x="26" y="460"/>
                      <a:pt x="48" y="460"/>
                    </a:cubicBezTo>
                    <a:cubicBezTo>
                      <a:pt x="119" y="460"/>
                      <a:pt x="190" y="460"/>
                      <a:pt x="250" y="449"/>
                    </a:cubicBezTo>
                    <a:cubicBezTo>
                      <a:pt x="356" y="440"/>
                      <a:pt x="455" y="372"/>
                      <a:pt x="558" y="372"/>
                    </a:cubicBezTo>
                    <a:cubicBezTo>
                      <a:pt x="593" y="372"/>
                      <a:pt x="628" y="380"/>
                      <a:pt x="664" y="401"/>
                    </a:cubicBezTo>
                    <a:cubicBezTo>
                      <a:pt x="758" y="460"/>
                      <a:pt x="866" y="438"/>
                      <a:pt x="959" y="449"/>
                    </a:cubicBezTo>
                    <a:cubicBezTo>
                      <a:pt x="970" y="450"/>
                      <a:pt x="981" y="451"/>
                      <a:pt x="992" y="451"/>
                    </a:cubicBezTo>
                    <a:cubicBezTo>
                      <a:pt x="1033" y="451"/>
                      <a:pt x="1074" y="443"/>
                      <a:pt x="1114" y="443"/>
                    </a:cubicBezTo>
                    <a:cubicBezTo>
                      <a:pt x="1155" y="443"/>
                      <a:pt x="1195" y="451"/>
                      <a:pt x="1232" y="483"/>
                    </a:cubicBezTo>
                    <a:cubicBezTo>
                      <a:pt x="1242" y="490"/>
                      <a:pt x="1253" y="494"/>
                      <a:pt x="1265" y="494"/>
                    </a:cubicBezTo>
                    <a:cubicBezTo>
                      <a:pt x="1293" y="494"/>
                      <a:pt x="1324" y="476"/>
                      <a:pt x="1348" y="460"/>
                    </a:cubicBezTo>
                    <a:cubicBezTo>
                      <a:pt x="1362" y="449"/>
                      <a:pt x="1374" y="389"/>
                      <a:pt x="1408" y="307"/>
                    </a:cubicBezTo>
                    <a:cubicBezTo>
                      <a:pt x="1374" y="225"/>
                      <a:pt x="1348" y="154"/>
                      <a:pt x="1325" y="128"/>
                    </a:cubicBezTo>
                    <a:cubicBezTo>
                      <a:pt x="1277" y="94"/>
                      <a:pt x="1220" y="57"/>
                      <a:pt x="1172" y="57"/>
                    </a:cubicBezTo>
                    <a:cubicBezTo>
                      <a:pt x="1030" y="35"/>
                      <a:pt x="877" y="35"/>
                      <a:pt x="735" y="35"/>
                    </a:cubicBezTo>
                    <a:cubicBezTo>
                      <a:pt x="676" y="35"/>
                      <a:pt x="627" y="71"/>
                      <a:pt x="556" y="105"/>
                    </a:cubicBezTo>
                    <a:cubicBezTo>
                      <a:pt x="524" y="54"/>
                      <a:pt x="478" y="15"/>
                      <a:pt x="423" y="15"/>
                    </a:cubicBezTo>
                    <a:cubicBezTo>
                      <a:pt x="401" y="15"/>
                      <a:pt x="379" y="21"/>
                      <a:pt x="355" y="35"/>
                    </a:cubicBezTo>
                    <a:cubicBezTo>
                      <a:pt x="349" y="40"/>
                      <a:pt x="343" y="42"/>
                      <a:pt x="337" y="42"/>
                    </a:cubicBezTo>
                    <a:cubicBezTo>
                      <a:pt x="316" y="42"/>
                      <a:pt x="289" y="20"/>
                      <a:pt x="261" y="12"/>
                    </a:cubicBezTo>
                    <a:cubicBezTo>
                      <a:pt x="244" y="4"/>
                      <a:pt x="228" y="1"/>
                      <a:pt x="21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3427130" y="2227424"/>
                <a:ext cx="7141" cy="16969"/>
              </a:xfrm>
              <a:custGeom>
                <a:avLst/>
                <a:gdLst/>
                <a:ahLst/>
                <a:cxnLst/>
                <a:rect l="l" t="t" r="r" b="b"/>
                <a:pathLst>
                  <a:path w="109" h="259" extrusionOk="0">
                    <a:moveTo>
                      <a:pt x="49" y="0"/>
                    </a:moveTo>
                    <a:cubicBezTo>
                      <a:pt x="36" y="0"/>
                      <a:pt x="24" y="41"/>
                      <a:pt x="1" y="121"/>
                    </a:cubicBezTo>
                    <a:cubicBezTo>
                      <a:pt x="26" y="213"/>
                      <a:pt x="41" y="258"/>
                      <a:pt x="56" y="258"/>
                    </a:cubicBezTo>
                    <a:cubicBezTo>
                      <a:pt x="71" y="258"/>
                      <a:pt x="85" y="220"/>
                      <a:pt x="108" y="146"/>
                    </a:cubicBezTo>
                    <a:cubicBezTo>
                      <a:pt x="78" y="48"/>
                      <a:pt x="63" y="0"/>
                      <a:pt x="4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3649498" y="2220413"/>
                <a:ext cx="166677" cy="30924"/>
              </a:xfrm>
              <a:custGeom>
                <a:avLst/>
                <a:gdLst/>
                <a:ahLst/>
                <a:cxnLst/>
                <a:rect l="l" t="t" r="r" b="b"/>
                <a:pathLst>
                  <a:path w="2544" h="472" extrusionOk="0">
                    <a:moveTo>
                      <a:pt x="1488" y="0"/>
                    </a:moveTo>
                    <a:cubicBezTo>
                      <a:pt x="1474" y="0"/>
                      <a:pt x="1460" y="1"/>
                      <a:pt x="1445" y="3"/>
                    </a:cubicBezTo>
                    <a:cubicBezTo>
                      <a:pt x="1271" y="30"/>
                      <a:pt x="1092" y="94"/>
                      <a:pt x="915" y="94"/>
                    </a:cubicBezTo>
                    <a:cubicBezTo>
                      <a:pt x="850" y="94"/>
                      <a:pt x="786" y="85"/>
                      <a:pt x="721" y="63"/>
                    </a:cubicBezTo>
                    <a:cubicBezTo>
                      <a:pt x="639" y="40"/>
                      <a:pt x="557" y="63"/>
                      <a:pt x="474" y="26"/>
                    </a:cubicBezTo>
                    <a:cubicBezTo>
                      <a:pt x="445" y="21"/>
                      <a:pt x="416" y="7"/>
                      <a:pt x="386" y="7"/>
                    </a:cubicBezTo>
                    <a:cubicBezTo>
                      <a:pt x="356" y="7"/>
                      <a:pt x="326" y="21"/>
                      <a:pt x="296" y="74"/>
                    </a:cubicBezTo>
                    <a:cubicBezTo>
                      <a:pt x="291" y="89"/>
                      <a:pt x="285" y="94"/>
                      <a:pt x="278" y="94"/>
                    </a:cubicBezTo>
                    <a:cubicBezTo>
                      <a:pt x="267" y="94"/>
                      <a:pt x="253" y="81"/>
                      <a:pt x="239" y="74"/>
                    </a:cubicBezTo>
                    <a:cubicBezTo>
                      <a:pt x="220" y="67"/>
                      <a:pt x="201" y="64"/>
                      <a:pt x="182" y="64"/>
                    </a:cubicBezTo>
                    <a:cubicBezTo>
                      <a:pt x="152" y="64"/>
                      <a:pt x="124" y="70"/>
                      <a:pt x="96" y="70"/>
                    </a:cubicBezTo>
                    <a:cubicBezTo>
                      <a:pt x="62" y="70"/>
                      <a:pt x="30" y="62"/>
                      <a:pt x="1" y="26"/>
                    </a:cubicBezTo>
                    <a:lnTo>
                      <a:pt x="1" y="381"/>
                    </a:lnTo>
                    <a:lnTo>
                      <a:pt x="12" y="381"/>
                    </a:lnTo>
                    <a:cubicBezTo>
                      <a:pt x="28" y="374"/>
                      <a:pt x="45" y="371"/>
                      <a:pt x="61" y="371"/>
                    </a:cubicBezTo>
                    <a:cubicBezTo>
                      <a:pt x="114" y="371"/>
                      <a:pt x="168" y="397"/>
                      <a:pt x="222" y="397"/>
                    </a:cubicBezTo>
                    <a:cubicBezTo>
                      <a:pt x="263" y="397"/>
                      <a:pt x="305" y="381"/>
                      <a:pt x="344" y="324"/>
                    </a:cubicBezTo>
                    <a:cubicBezTo>
                      <a:pt x="344" y="324"/>
                      <a:pt x="355" y="324"/>
                      <a:pt x="355" y="335"/>
                    </a:cubicBezTo>
                    <a:cubicBezTo>
                      <a:pt x="407" y="398"/>
                      <a:pt x="455" y="411"/>
                      <a:pt x="502" y="411"/>
                    </a:cubicBezTo>
                    <a:cubicBezTo>
                      <a:pt x="534" y="411"/>
                      <a:pt x="566" y="405"/>
                      <a:pt x="600" y="405"/>
                    </a:cubicBezTo>
                    <a:cubicBezTo>
                      <a:pt x="609" y="405"/>
                      <a:pt x="618" y="405"/>
                      <a:pt x="628" y="406"/>
                    </a:cubicBezTo>
                    <a:cubicBezTo>
                      <a:pt x="662" y="406"/>
                      <a:pt x="693" y="398"/>
                      <a:pt x="724" y="398"/>
                    </a:cubicBezTo>
                    <a:cubicBezTo>
                      <a:pt x="746" y="398"/>
                      <a:pt x="769" y="402"/>
                      <a:pt x="792" y="418"/>
                    </a:cubicBezTo>
                    <a:cubicBezTo>
                      <a:pt x="829" y="445"/>
                      <a:pt x="865" y="454"/>
                      <a:pt x="900" y="454"/>
                    </a:cubicBezTo>
                    <a:cubicBezTo>
                      <a:pt x="959" y="454"/>
                      <a:pt x="1018" y="428"/>
                      <a:pt x="1076" y="406"/>
                    </a:cubicBezTo>
                    <a:cubicBezTo>
                      <a:pt x="1106" y="399"/>
                      <a:pt x="1135" y="387"/>
                      <a:pt x="1161" y="387"/>
                    </a:cubicBezTo>
                    <a:cubicBezTo>
                      <a:pt x="1178" y="387"/>
                      <a:pt x="1193" y="392"/>
                      <a:pt x="1207" y="406"/>
                    </a:cubicBezTo>
                    <a:cubicBezTo>
                      <a:pt x="1224" y="422"/>
                      <a:pt x="1240" y="431"/>
                      <a:pt x="1256" y="431"/>
                    </a:cubicBezTo>
                    <a:cubicBezTo>
                      <a:pt x="1273" y="431"/>
                      <a:pt x="1289" y="419"/>
                      <a:pt x="1303" y="395"/>
                    </a:cubicBezTo>
                    <a:cubicBezTo>
                      <a:pt x="1345" y="323"/>
                      <a:pt x="1389" y="309"/>
                      <a:pt x="1434" y="309"/>
                    </a:cubicBezTo>
                    <a:cubicBezTo>
                      <a:pt x="1464" y="309"/>
                      <a:pt x="1493" y="315"/>
                      <a:pt x="1522" y="315"/>
                    </a:cubicBezTo>
                    <a:cubicBezTo>
                      <a:pt x="1535" y="315"/>
                      <a:pt x="1549" y="314"/>
                      <a:pt x="1561" y="310"/>
                    </a:cubicBezTo>
                    <a:cubicBezTo>
                      <a:pt x="1573" y="307"/>
                      <a:pt x="1584" y="306"/>
                      <a:pt x="1595" y="306"/>
                    </a:cubicBezTo>
                    <a:cubicBezTo>
                      <a:pt x="1632" y="306"/>
                      <a:pt x="1668" y="321"/>
                      <a:pt x="1703" y="358"/>
                    </a:cubicBezTo>
                    <a:cubicBezTo>
                      <a:pt x="1752" y="418"/>
                      <a:pt x="1800" y="406"/>
                      <a:pt x="1845" y="418"/>
                    </a:cubicBezTo>
                    <a:cubicBezTo>
                      <a:pt x="1852" y="420"/>
                      <a:pt x="1859" y="421"/>
                      <a:pt x="1866" y="421"/>
                    </a:cubicBezTo>
                    <a:cubicBezTo>
                      <a:pt x="1908" y="421"/>
                      <a:pt x="1948" y="388"/>
                      <a:pt x="1986" y="388"/>
                    </a:cubicBezTo>
                    <a:cubicBezTo>
                      <a:pt x="2014" y="388"/>
                      <a:pt x="2042" y="406"/>
                      <a:pt x="2069" y="466"/>
                    </a:cubicBezTo>
                    <a:cubicBezTo>
                      <a:pt x="2074" y="470"/>
                      <a:pt x="2077" y="471"/>
                      <a:pt x="2080" y="471"/>
                    </a:cubicBezTo>
                    <a:cubicBezTo>
                      <a:pt x="2085" y="471"/>
                      <a:pt x="2087" y="466"/>
                      <a:pt x="2095" y="466"/>
                    </a:cubicBezTo>
                    <a:cubicBezTo>
                      <a:pt x="2184" y="429"/>
                      <a:pt x="2281" y="379"/>
                      <a:pt x="2375" y="379"/>
                    </a:cubicBezTo>
                    <a:cubicBezTo>
                      <a:pt x="2404" y="379"/>
                      <a:pt x="2433" y="384"/>
                      <a:pt x="2461" y="395"/>
                    </a:cubicBezTo>
                    <a:cubicBezTo>
                      <a:pt x="2466" y="397"/>
                      <a:pt x="2471" y="398"/>
                      <a:pt x="2476" y="398"/>
                    </a:cubicBezTo>
                    <a:cubicBezTo>
                      <a:pt x="2506" y="398"/>
                      <a:pt x="2534" y="359"/>
                      <a:pt x="2543" y="157"/>
                    </a:cubicBezTo>
                    <a:cubicBezTo>
                      <a:pt x="2505" y="130"/>
                      <a:pt x="2476" y="87"/>
                      <a:pt x="2447" y="87"/>
                    </a:cubicBezTo>
                    <a:cubicBezTo>
                      <a:pt x="2439" y="87"/>
                      <a:pt x="2432" y="90"/>
                      <a:pt x="2424" y="97"/>
                    </a:cubicBezTo>
                    <a:cubicBezTo>
                      <a:pt x="2409" y="121"/>
                      <a:pt x="2390" y="129"/>
                      <a:pt x="2371" y="129"/>
                    </a:cubicBezTo>
                    <a:cubicBezTo>
                      <a:pt x="2361" y="129"/>
                      <a:pt x="2351" y="127"/>
                      <a:pt x="2342" y="123"/>
                    </a:cubicBezTo>
                    <a:cubicBezTo>
                      <a:pt x="2211" y="111"/>
                      <a:pt x="2069" y="74"/>
                      <a:pt x="1942" y="63"/>
                    </a:cubicBezTo>
                    <a:cubicBezTo>
                      <a:pt x="1843" y="53"/>
                      <a:pt x="1756" y="2"/>
                      <a:pt x="1669" y="2"/>
                    </a:cubicBezTo>
                    <a:cubicBezTo>
                      <a:pt x="1660" y="2"/>
                      <a:pt x="1652" y="2"/>
                      <a:pt x="1644" y="3"/>
                    </a:cubicBezTo>
                    <a:cubicBezTo>
                      <a:pt x="1629" y="6"/>
                      <a:pt x="1614" y="7"/>
                      <a:pt x="1600" y="7"/>
                    </a:cubicBezTo>
                    <a:cubicBezTo>
                      <a:pt x="1562" y="7"/>
                      <a:pt x="1527" y="0"/>
                      <a:pt x="148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469716" y="2225262"/>
                <a:ext cx="38000" cy="22014"/>
              </a:xfrm>
              <a:custGeom>
                <a:avLst/>
                <a:gdLst/>
                <a:ahLst/>
                <a:cxnLst/>
                <a:rect l="l" t="t" r="r" b="b"/>
                <a:pathLst>
                  <a:path w="580" h="336" extrusionOk="0">
                    <a:moveTo>
                      <a:pt x="60" y="0"/>
                    </a:moveTo>
                    <a:cubicBezTo>
                      <a:pt x="35" y="0"/>
                      <a:pt x="12" y="12"/>
                      <a:pt x="1" y="120"/>
                    </a:cubicBezTo>
                    <a:cubicBezTo>
                      <a:pt x="1" y="296"/>
                      <a:pt x="35" y="321"/>
                      <a:pt x="60" y="321"/>
                    </a:cubicBezTo>
                    <a:cubicBezTo>
                      <a:pt x="143" y="321"/>
                      <a:pt x="214" y="307"/>
                      <a:pt x="296" y="307"/>
                    </a:cubicBezTo>
                    <a:cubicBezTo>
                      <a:pt x="333" y="307"/>
                      <a:pt x="378" y="321"/>
                      <a:pt x="415" y="332"/>
                    </a:cubicBezTo>
                    <a:cubicBezTo>
                      <a:pt x="424" y="334"/>
                      <a:pt x="433" y="335"/>
                      <a:pt x="441" y="335"/>
                    </a:cubicBezTo>
                    <a:cubicBezTo>
                      <a:pt x="489" y="335"/>
                      <a:pt x="529" y="305"/>
                      <a:pt x="580" y="213"/>
                    </a:cubicBezTo>
                    <a:cubicBezTo>
                      <a:pt x="557" y="60"/>
                      <a:pt x="531" y="37"/>
                      <a:pt x="497" y="37"/>
                    </a:cubicBezTo>
                    <a:cubicBezTo>
                      <a:pt x="356" y="23"/>
                      <a:pt x="202" y="12"/>
                      <a:pt x="6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480461" y="2225065"/>
                <a:ext cx="7666" cy="18935"/>
              </a:xfrm>
              <a:custGeom>
                <a:avLst/>
                <a:gdLst/>
                <a:ahLst/>
                <a:cxnLst/>
                <a:rect l="l" t="t" r="r" b="b"/>
                <a:pathLst>
                  <a:path w="117" h="289" extrusionOk="0">
                    <a:moveTo>
                      <a:pt x="54" y="1"/>
                    </a:moveTo>
                    <a:cubicBezTo>
                      <a:pt x="27" y="1"/>
                      <a:pt x="7" y="77"/>
                      <a:pt x="0" y="228"/>
                    </a:cubicBezTo>
                    <a:cubicBezTo>
                      <a:pt x="33" y="266"/>
                      <a:pt x="52" y="289"/>
                      <a:pt x="66" y="289"/>
                    </a:cubicBezTo>
                    <a:cubicBezTo>
                      <a:pt x="88" y="289"/>
                      <a:pt x="96" y="234"/>
                      <a:pt x="117" y="97"/>
                    </a:cubicBezTo>
                    <a:cubicBezTo>
                      <a:pt x="93" y="33"/>
                      <a:pt x="72" y="1"/>
                      <a:pt x="5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3274473" y="2220413"/>
                <a:ext cx="281201" cy="30924"/>
              </a:xfrm>
              <a:custGeom>
                <a:avLst/>
                <a:gdLst/>
                <a:ahLst/>
                <a:cxnLst/>
                <a:rect l="l" t="t" r="r" b="b"/>
                <a:pathLst>
                  <a:path w="4292" h="472" extrusionOk="0">
                    <a:moveTo>
                      <a:pt x="728" y="0"/>
                    </a:moveTo>
                    <a:cubicBezTo>
                      <a:pt x="700" y="0"/>
                      <a:pt x="672" y="7"/>
                      <a:pt x="645" y="7"/>
                    </a:cubicBezTo>
                    <a:cubicBezTo>
                      <a:pt x="636" y="7"/>
                      <a:pt x="626" y="6"/>
                      <a:pt x="616" y="3"/>
                    </a:cubicBezTo>
                    <a:cubicBezTo>
                      <a:pt x="611" y="2"/>
                      <a:pt x="606" y="2"/>
                      <a:pt x="601" y="2"/>
                    </a:cubicBezTo>
                    <a:cubicBezTo>
                      <a:pt x="545" y="2"/>
                      <a:pt x="480" y="53"/>
                      <a:pt x="415" y="63"/>
                    </a:cubicBezTo>
                    <a:cubicBezTo>
                      <a:pt x="333" y="74"/>
                      <a:pt x="236" y="111"/>
                      <a:pt x="142" y="123"/>
                    </a:cubicBezTo>
                    <a:cubicBezTo>
                      <a:pt x="138" y="127"/>
                      <a:pt x="133" y="129"/>
                      <a:pt x="126" y="129"/>
                    </a:cubicBezTo>
                    <a:cubicBezTo>
                      <a:pt x="113" y="129"/>
                      <a:pt x="97" y="121"/>
                      <a:pt x="83" y="97"/>
                    </a:cubicBezTo>
                    <a:cubicBezTo>
                      <a:pt x="78" y="90"/>
                      <a:pt x="73" y="87"/>
                      <a:pt x="68" y="87"/>
                    </a:cubicBezTo>
                    <a:cubicBezTo>
                      <a:pt x="49" y="87"/>
                      <a:pt x="27" y="130"/>
                      <a:pt x="1" y="157"/>
                    </a:cubicBezTo>
                    <a:cubicBezTo>
                      <a:pt x="10" y="359"/>
                      <a:pt x="28" y="398"/>
                      <a:pt x="49" y="398"/>
                    </a:cubicBezTo>
                    <a:cubicBezTo>
                      <a:pt x="53" y="398"/>
                      <a:pt x="56" y="397"/>
                      <a:pt x="60" y="395"/>
                    </a:cubicBezTo>
                    <a:cubicBezTo>
                      <a:pt x="79" y="384"/>
                      <a:pt x="99" y="379"/>
                      <a:pt x="118" y="379"/>
                    </a:cubicBezTo>
                    <a:cubicBezTo>
                      <a:pt x="181" y="379"/>
                      <a:pt x="244" y="429"/>
                      <a:pt x="307" y="466"/>
                    </a:cubicBezTo>
                    <a:cubicBezTo>
                      <a:pt x="315" y="466"/>
                      <a:pt x="317" y="471"/>
                      <a:pt x="318" y="471"/>
                    </a:cubicBezTo>
                    <a:cubicBezTo>
                      <a:pt x="318" y="471"/>
                      <a:pt x="318" y="470"/>
                      <a:pt x="318" y="466"/>
                    </a:cubicBezTo>
                    <a:cubicBezTo>
                      <a:pt x="341" y="406"/>
                      <a:pt x="363" y="388"/>
                      <a:pt x="384" y="388"/>
                    </a:cubicBezTo>
                    <a:cubicBezTo>
                      <a:pt x="412" y="388"/>
                      <a:pt x="440" y="421"/>
                      <a:pt x="471" y="421"/>
                    </a:cubicBezTo>
                    <a:cubicBezTo>
                      <a:pt x="476" y="421"/>
                      <a:pt x="481" y="420"/>
                      <a:pt x="486" y="418"/>
                    </a:cubicBezTo>
                    <a:cubicBezTo>
                      <a:pt x="508" y="406"/>
                      <a:pt x="545" y="418"/>
                      <a:pt x="579" y="358"/>
                    </a:cubicBezTo>
                    <a:cubicBezTo>
                      <a:pt x="597" y="321"/>
                      <a:pt x="623" y="306"/>
                      <a:pt x="649" y="306"/>
                    </a:cubicBezTo>
                    <a:cubicBezTo>
                      <a:pt x="657" y="306"/>
                      <a:pt x="665" y="307"/>
                      <a:pt x="673" y="310"/>
                    </a:cubicBezTo>
                    <a:cubicBezTo>
                      <a:pt x="682" y="314"/>
                      <a:pt x="692" y="315"/>
                      <a:pt x="701" y="315"/>
                    </a:cubicBezTo>
                    <a:cubicBezTo>
                      <a:pt x="721" y="315"/>
                      <a:pt x="741" y="309"/>
                      <a:pt x="761" y="309"/>
                    </a:cubicBezTo>
                    <a:cubicBezTo>
                      <a:pt x="792" y="309"/>
                      <a:pt x="822" y="323"/>
                      <a:pt x="852" y="395"/>
                    </a:cubicBezTo>
                    <a:cubicBezTo>
                      <a:pt x="864" y="419"/>
                      <a:pt x="877" y="431"/>
                      <a:pt x="888" y="431"/>
                    </a:cubicBezTo>
                    <a:cubicBezTo>
                      <a:pt x="898" y="431"/>
                      <a:pt x="906" y="422"/>
                      <a:pt x="911" y="406"/>
                    </a:cubicBezTo>
                    <a:cubicBezTo>
                      <a:pt x="925" y="392"/>
                      <a:pt x="937" y="387"/>
                      <a:pt x="948" y="387"/>
                    </a:cubicBezTo>
                    <a:cubicBezTo>
                      <a:pt x="967" y="387"/>
                      <a:pt x="984" y="399"/>
                      <a:pt x="1005" y="406"/>
                    </a:cubicBezTo>
                    <a:cubicBezTo>
                      <a:pt x="1042" y="428"/>
                      <a:pt x="1084" y="454"/>
                      <a:pt x="1124" y="454"/>
                    </a:cubicBezTo>
                    <a:cubicBezTo>
                      <a:pt x="1149" y="454"/>
                      <a:pt x="1173" y="445"/>
                      <a:pt x="1195" y="418"/>
                    </a:cubicBezTo>
                    <a:cubicBezTo>
                      <a:pt x="1210" y="402"/>
                      <a:pt x="1226" y="398"/>
                      <a:pt x="1243" y="398"/>
                    </a:cubicBezTo>
                    <a:cubicBezTo>
                      <a:pt x="1267" y="398"/>
                      <a:pt x="1292" y="406"/>
                      <a:pt x="1312" y="406"/>
                    </a:cubicBezTo>
                    <a:cubicBezTo>
                      <a:pt x="1318" y="405"/>
                      <a:pt x="1324" y="405"/>
                      <a:pt x="1330" y="405"/>
                    </a:cubicBezTo>
                    <a:cubicBezTo>
                      <a:pt x="1351" y="405"/>
                      <a:pt x="1373" y="411"/>
                      <a:pt x="1394" y="411"/>
                    </a:cubicBezTo>
                    <a:cubicBezTo>
                      <a:pt x="1426" y="411"/>
                      <a:pt x="1458" y="398"/>
                      <a:pt x="1490" y="335"/>
                    </a:cubicBezTo>
                    <a:lnTo>
                      <a:pt x="1502" y="324"/>
                    </a:lnTo>
                    <a:cubicBezTo>
                      <a:pt x="1528" y="381"/>
                      <a:pt x="1556" y="397"/>
                      <a:pt x="1585" y="397"/>
                    </a:cubicBezTo>
                    <a:cubicBezTo>
                      <a:pt x="1621" y="397"/>
                      <a:pt x="1658" y="371"/>
                      <a:pt x="1693" y="371"/>
                    </a:cubicBezTo>
                    <a:cubicBezTo>
                      <a:pt x="1704" y="371"/>
                      <a:pt x="1715" y="374"/>
                      <a:pt x="1726" y="381"/>
                    </a:cubicBezTo>
                    <a:lnTo>
                      <a:pt x="1763" y="381"/>
                    </a:lnTo>
                    <a:cubicBezTo>
                      <a:pt x="1779" y="374"/>
                      <a:pt x="1794" y="371"/>
                      <a:pt x="1810" y="371"/>
                    </a:cubicBezTo>
                    <a:cubicBezTo>
                      <a:pt x="1861" y="371"/>
                      <a:pt x="1911" y="397"/>
                      <a:pt x="1962" y="397"/>
                    </a:cubicBezTo>
                    <a:cubicBezTo>
                      <a:pt x="2002" y="397"/>
                      <a:pt x="2041" y="381"/>
                      <a:pt x="2081" y="324"/>
                    </a:cubicBezTo>
                    <a:cubicBezTo>
                      <a:pt x="2092" y="324"/>
                      <a:pt x="2092" y="324"/>
                      <a:pt x="2106" y="335"/>
                    </a:cubicBezTo>
                    <a:cubicBezTo>
                      <a:pt x="2150" y="398"/>
                      <a:pt x="2198" y="411"/>
                      <a:pt x="2247" y="411"/>
                    </a:cubicBezTo>
                    <a:cubicBezTo>
                      <a:pt x="2280" y="411"/>
                      <a:pt x="2313" y="405"/>
                      <a:pt x="2347" y="405"/>
                    </a:cubicBezTo>
                    <a:cubicBezTo>
                      <a:pt x="2357" y="405"/>
                      <a:pt x="2366" y="405"/>
                      <a:pt x="2376" y="406"/>
                    </a:cubicBezTo>
                    <a:cubicBezTo>
                      <a:pt x="2404" y="406"/>
                      <a:pt x="2436" y="398"/>
                      <a:pt x="2469" y="398"/>
                    </a:cubicBezTo>
                    <a:cubicBezTo>
                      <a:pt x="2493" y="398"/>
                      <a:pt x="2518" y="402"/>
                      <a:pt x="2543" y="418"/>
                    </a:cubicBezTo>
                    <a:cubicBezTo>
                      <a:pt x="2579" y="445"/>
                      <a:pt x="2614" y="454"/>
                      <a:pt x="2649" y="454"/>
                    </a:cubicBezTo>
                    <a:cubicBezTo>
                      <a:pt x="2708" y="454"/>
                      <a:pt x="2767" y="428"/>
                      <a:pt x="2827" y="406"/>
                    </a:cubicBezTo>
                    <a:cubicBezTo>
                      <a:pt x="2855" y="399"/>
                      <a:pt x="2879" y="387"/>
                      <a:pt x="2905" y="387"/>
                    </a:cubicBezTo>
                    <a:cubicBezTo>
                      <a:pt x="2922" y="387"/>
                      <a:pt x="2939" y="392"/>
                      <a:pt x="2958" y="406"/>
                    </a:cubicBezTo>
                    <a:cubicBezTo>
                      <a:pt x="2968" y="422"/>
                      <a:pt x="2981" y="431"/>
                      <a:pt x="2996" y="431"/>
                    </a:cubicBezTo>
                    <a:cubicBezTo>
                      <a:pt x="3012" y="431"/>
                      <a:pt x="3031" y="419"/>
                      <a:pt x="3051" y="395"/>
                    </a:cubicBezTo>
                    <a:cubicBezTo>
                      <a:pt x="3093" y="323"/>
                      <a:pt x="3135" y="309"/>
                      <a:pt x="3178" y="309"/>
                    </a:cubicBezTo>
                    <a:cubicBezTo>
                      <a:pt x="3207" y="309"/>
                      <a:pt x="3237" y="315"/>
                      <a:pt x="3268" y="315"/>
                    </a:cubicBezTo>
                    <a:cubicBezTo>
                      <a:pt x="3283" y="315"/>
                      <a:pt x="3297" y="314"/>
                      <a:pt x="3312" y="310"/>
                    </a:cubicBezTo>
                    <a:cubicBezTo>
                      <a:pt x="3323" y="307"/>
                      <a:pt x="3334" y="306"/>
                      <a:pt x="3344" y="306"/>
                    </a:cubicBezTo>
                    <a:cubicBezTo>
                      <a:pt x="3379" y="306"/>
                      <a:pt x="3414" y="321"/>
                      <a:pt x="3440" y="358"/>
                    </a:cubicBezTo>
                    <a:cubicBezTo>
                      <a:pt x="3500" y="418"/>
                      <a:pt x="3548" y="406"/>
                      <a:pt x="3596" y="418"/>
                    </a:cubicBezTo>
                    <a:cubicBezTo>
                      <a:pt x="3602" y="420"/>
                      <a:pt x="3608" y="421"/>
                      <a:pt x="3614" y="421"/>
                    </a:cubicBezTo>
                    <a:cubicBezTo>
                      <a:pt x="3653" y="421"/>
                      <a:pt x="3694" y="388"/>
                      <a:pt x="3734" y="388"/>
                    </a:cubicBezTo>
                    <a:cubicBezTo>
                      <a:pt x="3764" y="388"/>
                      <a:pt x="3793" y="406"/>
                      <a:pt x="3820" y="466"/>
                    </a:cubicBezTo>
                    <a:cubicBezTo>
                      <a:pt x="3820" y="470"/>
                      <a:pt x="3822" y="471"/>
                      <a:pt x="3823" y="471"/>
                    </a:cubicBezTo>
                    <a:cubicBezTo>
                      <a:pt x="3827" y="471"/>
                      <a:pt x="3832" y="466"/>
                      <a:pt x="3832" y="466"/>
                    </a:cubicBezTo>
                    <a:cubicBezTo>
                      <a:pt x="3931" y="429"/>
                      <a:pt x="4023" y="379"/>
                      <a:pt x="4119" y="379"/>
                    </a:cubicBezTo>
                    <a:cubicBezTo>
                      <a:pt x="4148" y="379"/>
                      <a:pt x="4178" y="384"/>
                      <a:pt x="4209" y="395"/>
                    </a:cubicBezTo>
                    <a:cubicBezTo>
                      <a:pt x="4213" y="397"/>
                      <a:pt x="4217" y="398"/>
                      <a:pt x="4221" y="398"/>
                    </a:cubicBezTo>
                    <a:cubicBezTo>
                      <a:pt x="4245" y="398"/>
                      <a:pt x="4272" y="359"/>
                      <a:pt x="4291" y="157"/>
                    </a:cubicBezTo>
                    <a:cubicBezTo>
                      <a:pt x="4255" y="130"/>
                      <a:pt x="4225" y="87"/>
                      <a:pt x="4191" y="87"/>
                    </a:cubicBezTo>
                    <a:cubicBezTo>
                      <a:pt x="4182" y="87"/>
                      <a:pt x="4173" y="90"/>
                      <a:pt x="4164" y="97"/>
                    </a:cubicBezTo>
                    <a:cubicBezTo>
                      <a:pt x="4147" y="121"/>
                      <a:pt x="4132" y="129"/>
                      <a:pt x="4113" y="129"/>
                    </a:cubicBezTo>
                    <a:cubicBezTo>
                      <a:pt x="4103" y="129"/>
                      <a:pt x="4092" y="127"/>
                      <a:pt x="4079" y="123"/>
                    </a:cubicBezTo>
                    <a:cubicBezTo>
                      <a:pt x="3951" y="111"/>
                      <a:pt x="3820" y="74"/>
                      <a:pt x="3678" y="63"/>
                    </a:cubicBezTo>
                    <a:cubicBezTo>
                      <a:pt x="3590" y="53"/>
                      <a:pt x="3504" y="2"/>
                      <a:pt x="3410" y="2"/>
                    </a:cubicBezTo>
                    <a:cubicBezTo>
                      <a:pt x="3401" y="2"/>
                      <a:pt x="3392" y="2"/>
                      <a:pt x="3383" y="3"/>
                    </a:cubicBezTo>
                    <a:cubicBezTo>
                      <a:pt x="3371" y="6"/>
                      <a:pt x="3358" y="7"/>
                      <a:pt x="3344" y="7"/>
                    </a:cubicBezTo>
                    <a:cubicBezTo>
                      <a:pt x="3308" y="7"/>
                      <a:pt x="3269" y="0"/>
                      <a:pt x="3232" y="0"/>
                    </a:cubicBezTo>
                    <a:cubicBezTo>
                      <a:pt x="3219" y="0"/>
                      <a:pt x="3206" y="1"/>
                      <a:pt x="3193" y="3"/>
                    </a:cubicBezTo>
                    <a:cubicBezTo>
                      <a:pt x="3011" y="30"/>
                      <a:pt x="2836" y="94"/>
                      <a:pt x="2658" y="94"/>
                    </a:cubicBezTo>
                    <a:cubicBezTo>
                      <a:pt x="2593" y="94"/>
                      <a:pt x="2527" y="85"/>
                      <a:pt x="2461" y="63"/>
                    </a:cubicBezTo>
                    <a:cubicBezTo>
                      <a:pt x="2390" y="40"/>
                      <a:pt x="2305" y="63"/>
                      <a:pt x="2223" y="26"/>
                    </a:cubicBezTo>
                    <a:cubicBezTo>
                      <a:pt x="2193" y="21"/>
                      <a:pt x="2164" y="7"/>
                      <a:pt x="2136" y="7"/>
                    </a:cubicBezTo>
                    <a:cubicBezTo>
                      <a:pt x="2106" y="7"/>
                      <a:pt x="2077" y="21"/>
                      <a:pt x="2047" y="74"/>
                    </a:cubicBezTo>
                    <a:cubicBezTo>
                      <a:pt x="2037" y="89"/>
                      <a:pt x="2027" y="94"/>
                      <a:pt x="2018" y="94"/>
                    </a:cubicBezTo>
                    <a:cubicBezTo>
                      <a:pt x="2003" y="94"/>
                      <a:pt x="1990" y="81"/>
                      <a:pt x="1976" y="74"/>
                    </a:cubicBezTo>
                    <a:cubicBezTo>
                      <a:pt x="1960" y="67"/>
                      <a:pt x="1943" y="64"/>
                      <a:pt x="1926" y="64"/>
                    </a:cubicBezTo>
                    <a:cubicBezTo>
                      <a:pt x="1899" y="64"/>
                      <a:pt x="1871" y="70"/>
                      <a:pt x="1843" y="70"/>
                    </a:cubicBezTo>
                    <a:cubicBezTo>
                      <a:pt x="1808" y="70"/>
                      <a:pt x="1773" y="62"/>
                      <a:pt x="1737" y="26"/>
                    </a:cubicBezTo>
                    <a:cubicBezTo>
                      <a:pt x="1718" y="62"/>
                      <a:pt x="1697" y="70"/>
                      <a:pt x="1673" y="70"/>
                    </a:cubicBezTo>
                    <a:cubicBezTo>
                      <a:pt x="1654" y="70"/>
                      <a:pt x="1634" y="64"/>
                      <a:pt x="1613" y="64"/>
                    </a:cubicBezTo>
                    <a:cubicBezTo>
                      <a:pt x="1600" y="64"/>
                      <a:pt x="1586" y="67"/>
                      <a:pt x="1573" y="74"/>
                    </a:cubicBezTo>
                    <a:cubicBezTo>
                      <a:pt x="1566" y="81"/>
                      <a:pt x="1559" y="94"/>
                      <a:pt x="1552" y="94"/>
                    </a:cubicBezTo>
                    <a:cubicBezTo>
                      <a:pt x="1547" y="94"/>
                      <a:pt x="1543" y="89"/>
                      <a:pt x="1539" y="74"/>
                    </a:cubicBezTo>
                    <a:cubicBezTo>
                      <a:pt x="1514" y="21"/>
                      <a:pt x="1493" y="7"/>
                      <a:pt x="1472" y="7"/>
                    </a:cubicBezTo>
                    <a:cubicBezTo>
                      <a:pt x="1451" y="7"/>
                      <a:pt x="1431" y="21"/>
                      <a:pt x="1408" y="26"/>
                    </a:cubicBezTo>
                    <a:cubicBezTo>
                      <a:pt x="1360" y="63"/>
                      <a:pt x="1300" y="40"/>
                      <a:pt x="1255" y="63"/>
                    </a:cubicBezTo>
                    <a:cubicBezTo>
                      <a:pt x="1210" y="85"/>
                      <a:pt x="1165" y="94"/>
                      <a:pt x="1120" y="94"/>
                    </a:cubicBezTo>
                    <a:cubicBezTo>
                      <a:pt x="999" y="94"/>
                      <a:pt x="879" y="30"/>
                      <a:pt x="758" y="3"/>
                    </a:cubicBezTo>
                    <a:cubicBezTo>
                      <a:pt x="748" y="1"/>
                      <a:pt x="738" y="0"/>
                      <a:pt x="72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3383822" y="2221265"/>
                <a:ext cx="14021" cy="27190"/>
              </a:xfrm>
              <a:custGeom>
                <a:avLst/>
                <a:gdLst/>
                <a:ahLst/>
                <a:cxnLst/>
                <a:rect l="l" t="t" r="r" b="b"/>
                <a:pathLst>
                  <a:path w="214" h="415" extrusionOk="0">
                    <a:moveTo>
                      <a:pt x="97" y="1"/>
                    </a:moveTo>
                    <a:cubicBezTo>
                      <a:pt x="59" y="1"/>
                      <a:pt x="26" y="93"/>
                      <a:pt x="1" y="274"/>
                    </a:cubicBezTo>
                    <a:cubicBezTo>
                      <a:pt x="30" y="367"/>
                      <a:pt x="64" y="414"/>
                      <a:pt x="100" y="414"/>
                    </a:cubicBezTo>
                    <a:cubicBezTo>
                      <a:pt x="138" y="414"/>
                      <a:pt x="177" y="361"/>
                      <a:pt x="214" y="252"/>
                    </a:cubicBezTo>
                    <a:cubicBezTo>
                      <a:pt x="174" y="84"/>
                      <a:pt x="133" y="1"/>
                      <a:pt x="9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3416319" y="2225065"/>
                <a:ext cx="27190" cy="24373"/>
              </a:xfrm>
              <a:custGeom>
                <a:avLst/>
                <a:gdLst/>
                <a:ahLst/>
                <a:cxnLst/>
                <a:rect l="l" t="t" r="r" b="b"/>
                <a:pathLst>
                  <a:path w="415" h="372" extrusionOk="0">
                    <a:moveTo>
                      <a:pt x="137" y="0"/>
                    </a:moveTo>
                    <a:cubicBezTo>
                      <a:pt x="127" y="0"/>
                      <a:pt x="117" y="1"/>
                      <a:pt x="108" y="3"/>
                    </a:cubicBezTo>
                    <a:cubicBezTo>
                      <a:pt x="71" y="15"/>
                      <a:pt x="37" y="52"/>
                      <a:pt x="0" y="205"/>
                    </a:cubicBezTo>
                    <a:cubicBezTo>
                      <a:pt x="25" y="299"/>
                      <a:pt x="48" y="336"/>
                      <a:pt x="75" y="336"/>
                    </a:cubicBezTo>
                    <a:cubicBezTo>
                      <a:pt x="89" y="336"/>
                      <a:pt x="103" y="326"/>
                      <a:pt x="119" y="310"/>
                    </a:cubicBezTo>
                    <a:cubicBezTo>
                      <a:pt x="141" y="290"/>
                      <a:pt x="160" y="279"/>
                      <a:pt x="178" y="279"/>
                    </a:cubicBezTo>
                    <a:cubicBezTo>
                      <a:pt x="201" y="279"/>
                      <a:pt x="223" y="296"/>
                      <a:pt x="250" y="335"/>
                    </a:cubicBezTo>
                    <a:cubicBezTo>
                      <a:pt x="271" y="360"/>
                      <a:pt x="289" y="372"/>
                      <a:pt x="308" y="372"/>
                    </a:cubicBezTo>
                    <a:cubicBezTo>
                      <a:pt x="343" y="372"/>
                      <a:pt x="376" y="329"/>
                      <a:pt x="415" y="253"/>
                    </a:cubicBezTo>
                    <a:cubicBezTo>
                      <a:pt x="403" y="168"/>
                      <a:pt x="392" y="86"/>
                      <a:pt x="381" y="74"/>
                    </a:cubicBezTo>
                    <a:cubicBezTo>
                      <a:pt x="354" y="31"/>
                      <a:pt x="323" y="25"/>
                      <a:pt x="293" y="25"/>
                    </a:cubicBezTo>
                    <a:cubicBezTo>
                      <a:pt x="282" y="25"/>
                      <a:pt x="271" y="26"/>
                      <a:pt x="261" y="26"/>
                    </a:cubicBezTo>
                    <a:cubicBezTo>
                      <a:pt x="222" y="17"/>
                      <a:pt x="178" y="0"/>
                      <a:pt x="13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3354995" y="2217268"/>
                <a:ext cx="77442" cy="33742"/>
              </a:xfrm>
              <a:custGeom>
                <a:avLst/>
                <a:gdLst/>
                <a:ahLst/>
                <a:cxnLst/>
                <a:rect l="l" t="t" r="r" b="b"/>
                <a:pathLst>
                  <a:path w="1182" h="515" extrusionOk="0">
                    <a:moveTo>
                      <a:pt x="382" y="1"/>
                    </a:moveTo>
                    <a:cubicBezTo>
                      <a:pt x="286" y="1"/>
                      <a:pt x="188" y="29"/>
                      <a:pt x="94" y="51"/>
                    </a:cubicBezTo>
                    <a:cubicBezTo>
                      <a:pt x="46" y="63"/>
                      <a:pt x="23" y="159"/>
                      <a:pt x="1" y="301"/>
                    </a:cubicBezTo>
                    <a:cubicBezTo>
                      <a:pt x="55" y="419"/>
                      <a:pt x="102" y="467"/>
                      <a:pt x="152" y="467"/>
                    </a:cubicBezTo>
                    <a:cubicBezTo>
                      <a:pt x="167" y="467"/>
                      <a:pt x="183" y="462"/>
                      <a:pt x="199" y="454"/>
                    </a:cubicBezTo>
                    <a:cubicBezTo>
                      <a:pt x="246" y="434"/>
                      <a:pt x="291" y="415"/>
                      <a:pt x="339" y="415"/>
                    </a:cubicBezTo>
                    <a:cubicBezTo>
                      <a:pt x="378" y="415"/>
                      <a:pt x="418" y="428"/>
                      <a:pt x="460" y="466"/>
                    </a:cubicBezTo>
                    <a:cubicBezTo>
                      <a:pt x="468" y="473"/>
                      <a:pt x="476" y="476"/>
                      <a:pt x="484" y="476"/>
                    </a:cubicBezTo>
                    <a:cubicBezTo>
                      <a:pt x="500" y="476"/>
                      <a:pt x="516" y="466"/>
                      <a:pt x="531" y="466"/>
                    </a:cubicBezTo>
                    <a:cubicBezTo>
                      <a:pt x="639" y="477"/>
                      <a:pt x="733" y="489"/>
                      <a:pt x="827" y="500"/>
                    </a:cubicBezTo>
                    <a:cubicBezTo>
                      <a:pt x="923" y="500"/>
                      <a:pt x="1017" y="500"/>
                      <a:pt x="1099" y="514"/>
                    </a:cubicBezTo>
                    <a:cubicBezTo>
                      <a:pt x="1147" y="514"/>
                      <a:pt x="1170" y="429"/>
                      <a:pt x="1181" y="205"/>
                    </a:cubicBezTo>
                    <a:cubicBezTo>
                      <a:pt x="1159" y="159"/>
                      <a:pt x="1136" y="74"/>
                      <a:pt x="1110" y="74"/>
                    </a:cubicBezTo>
                    <a:cubicBezTo>
                      <a:pt x="1092" y="70"/>
                      <a:pt x="1074" y="67"/>
                      <a:pt x="1054" y="67"/>
                    </a:cubicBezTo>
                    <a:cubicBezTo>
                      <a:pt x="1025" y="67"/>
                      <a:pt x="993" y="73"/>
                      <a:pt x="957" y="88"/>
                    </a:cubicBezTo>
                    <a:cubicBezTo>
                      <a:pt x="938" y="96"/>
                      <a:pt x="919" y="98"/>
                      <a:pt x="900" y="98"/>
                    </a:cubicBezTo>
                    <a:cubicBezTo>
                      <a:pt x="874" y="98"/>
                      <a:pt x="849" y="94"/>
                      <a:pt x="823" y="94"/>
                    </a:cubicBezTo>
                    <a:cubicBezTo>
                      <a:pt x="788" y="94"/>
                      <a:pt x="754" y="103"/>
                      <a:pt x="722" y="145"/>
                    </a:cubicBezTo>
                    <a:cubicBezTo>
                      <a:pt x="662" y="29"/>
                      <a:pt x="602" y="51"/>
                      <a:pt x="531" y="29"/>
                    </a:cubicBezTo>
                    <a:cubicBezTo>
                      <a:pt x="483" y="8"/>
                      <a:pt x="433" y="1"/>
                      <a:pt x="38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3366722" y="2226834"/>
                <a:ext cx="8648" cy="19000"/>
              </a:xfrm>
              <a:custGeom>
                <a:avLst/>
                <a:gdLst/>
                <a:ahLst/>
                <a:cxnLst/>
                <a:rect l="l" t="t" r="r" b="b"/>
                <a:pathLst>
                  <a:path w="132" h="290" extrusionOk="0">
                    <a:moveTo>
                      <a:pt x="70" y="0"/>
                    </a:moveTo>
                    <a:cubicBezTo>
                      <a:pt x="51" y="0"/>
                      <a:pt x="29" y="35"/>
                      <a:pt x="1" y="96"/>
                    </a:cubicBezTo>
                    <a:cubicBezTo>
                      <a:pt x="12" y="155"/>
                      <a:pt x="24" y="237"/>
                      <a:pt x="38" y="249"/>
                    </a:cubicBezTo>
                    <a:cubicBezTo>
                      <a:pt x="54" y="265"/>
                      <a:pt x="71" y="290"/>
                      <a:pt x="86" y="290"/>
                    </a:cubicBezTo>
                    <a:cubicBezTo>
                      <a:pt x="104" y="290"/>
                      <a:pt x="120" y="260"/>
                      <a:pt x="131" y="155"/>
                    </a:cubicBezTo>
                    <a:cubicBezTo>
                      <a:pt x="112" y="47"/>
                      <a:pt x="93" y="0"/>
                      <a:pt x="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2993336" y="2560648"/>
                <a:ext cx="20310" cy="24635"/>
              </a:xfrm>
              <a:custGeom>
                <a:avLst/>
                <a:gdLst/>
                <a:ahLst/>
                <a:cxnLst/>
                <a:rect l="l" t="t" r="r" b="b"/>
                <a:pathLst>
                  <a:path w="310" h="376" extrusionOk="0">
                    <a:moveTo>
                      <a:pt x="37" y="1"/>
                    </a:moveTo>
                    <a:cubicBezTo>
                      <a:pt x="37" y="1"/>
                      <a:pt x="26" y="61"/>
                      <a:pt x="0" y="131"/>
                    </a:cubicBezTo>
                    <a:cubicBezTo>
                      <a:pt x="71" y="296"/>
                      <a:pt x="131" y="356"/>
                      <a:pt x="190" y="367"/>
                    </a:cubicBezTo>
                    <a:cubicBezTo>
                      <a:pt x="204" y="371"/>
                      <a:pt x="216" y="376"/>
                      <a:pt x="228" y="376"/>
                    </a:cubicBezTo>
                    <a:cubicBezTo>
                      <a:pt x="258" y="376"/>
                      <a:pt x="283" y="345"/>
                      <a:pt x="310" y="191"/>
                    </a:cubicBezTo>
                    <a:cubicBezTo>
                      <a:pt x="298" y="97"/>
                      <a:pt x="284" y="12"/>
                      <a:pt x="261" y="12"/>
                    </a:cubicBezTo>
                    <a:cubicBezTo>
                      <a:pt x="190" y="1"/>
                      <a:pt x="120" y="1"/>
                      <a:pt x="3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2970077" y="2561434"/>
                <a:ext cx="6355" cy="21097"/>
              </a:xfrm>
              <a:custGeom>
                <a:avLst/>
                <a:gdLst/>
                <a:ahLst/>
                <a:cxnLst/>
                <a:rect l="l" t="t" r="r" b="b"/>
                <a:pathLst>
                  <a:path w="97" h="322" extrusionOk="0">
                    <a:moveTo>
                      <a:pt x="0" y="0"/>
                    </a:moveTo>
                    <a:cubicBezTo>
                      <a:pt x="0" y="226"/>
                      <a:pt x="18" y="321"/>
                      <a:pt x="50" y="321"/>
                    </a:cubicBezTo>
                    <a:cubicBezTo>
                      <a:pt x="56" y="321"/>
                      <a:pt x="63" y="317"/>
                      <a:pt x="71" y="310"/>
                    </a:cubicBezTo>
                    <a:cubicBezTo>
                      <a:pt x="85" y="284"/>
                      <a:pt x="97" y="227"/>
                      <a:pt x="97" y="168"/>
                    </a:cubicBezTo>
                    <a:cubicBezTo>
                      <a:pt x="97" y="131"/>
                      <a:pt x="85" y="49"/>
                      <a:pt x="71" y="37"/>
                    </a:cubicBezTo>
                    <a:cubicBezTo>
                      <a:pt x="48" y="14"/>
                      <a:pt x="26" y="14"/>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2959856" y="2559796"/>
                <a:ext cx="10090" cy="22079"/>
              </a:xfrm>
              <a:custGeom>
                <a:avLst/>
                <a:gdLst/>
                <a:ahLst/>
                <a:cxnLst/>
                <a:rect l="l" t="t" r="r" b="b"/>
                <a:pathLst>
                  <a:path w="154" h="337" extrusionOk="0">
                    <a:moveTo>
                      <a:pt x="81" y="0"/>
                    </a:moveTo>
                    <a:cubicBezTo>
                      <a:pt x="52" y="0"/>
                      <a:pt x="21" y="63"/>
                      <a:pt x="0" y="181"/>
                    </a:cubicBezTo>
                    <a:cubicBezTo>
                      <a:pt x="0" y="295"/>
                      <a:pt x="18" y="337"/>
                      <a:pt x="38" y="337"/>
                    </a:cubicBezTo>
                    <a:cubicBezTo>
                      <a:pt x="40" y="337"/>
                      <a:pt x="43" y="336"/>
                      <a:pt x="46" y="335"/>
                    </a:cubicBezTo>
                    <a:cubicBezTo>
                      <a:pt x="82" y="335"/>
                      <a:pt x="105" y="323"/>
                      <a:pt x="128" y="286"/>
                    </a:cubicBezTo>
                    <a:cubicBezTo>
                      <a:pt x="153" y="264"/>
                      <a:pt x="153" y="133"/>
                      <a:pt x="128" y="74"/>
                    </a:cubicBezTo>
                    <a:cubicBezTo>
                      <a:pt x="115" y="24"/>
                      <a:pt x="98" y="0"/>
                      <a:pt x="8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3025898" y="2558420"/>
                <a:ext cx="29614" cy="25748"/>
              </a:xfrm>
              <a:custGeom>
                <a:avLst/>
                <a:gdLst/>
                <a:ahLst/>
                <a:cxnLst/>
                <a:rect l="l" t="t" r="r" b="b"/>
                <a:pathLst>
                  <a:path w="452" h="393" extrusionOk="0">
                    <a:moveTo>
                      <a:pt x="355" y="1"/>
                    </a:moveTo>
                    <a:cubicBezTo>
                      <a:pt x="293" y="1"/>
                      <a:pt x="231" y="55"/>
                      <a:pt x="168" y="55"/>
                    </a:cubicBezTo>
                    <a:cubicBezTo>
                      <a:pt x="148" y="55"/>
                      <a:pt x="128" y="49"/>
                      <a:pt x="109" y="35"/>
                    </a:cubicBezTo>
                    <a:cubicBezTo>
                      <a:pt x="106" y="34"/>
                      <a:pt x="103" y="33"/>
                      <a:pt x="100" y="33"/>
                    </a:cubicBezTo>
                    <a:cubicBezTo>
                      <a:pt x="77" y="33"/>
                      <a:pt x="44" y="75"/>
                      <a:pt x="1" y="188"/>
                    </a:cubicBezTo>
                    <a:cubicBezTo>
                      <a:pt x="83" y="369"/>
                      <a:pt x="160" y="390"/>
                      <a:pt x="231" y="390"/>
                    </a:cubicBezTo>
                    <a:cubicBezTo>
                      <a:pt x="253" y="390"/>
                      <a:pt x="275" y="388"/>
                      <a:pt x="296" y="388"/>
                    </a:cubicBezTo>
                    <a:cubicBezTo>
                      <a:pt x="305" y="388"/>
                      <a:pt x="313" y="389"/>
                      <a:pt x="321" y="390"/>
                    </a:cubicBezTo>
                    <a:cubicBezTo>
                      <a:pt x="329" y="391"/>
                      <a:pt x="337" y="393"/>
                      <a:pt x="344" y="393"/>
                    </a:cubicBezTo>
                    <a:cubicBezTo>
                      <a:pt x="384" y="393"/>
                      <a:pt x="421" y="358"/>
                      <a:pt x="452" y="188"/>
                    </a:cubicBezTo>
                    <a:cubicBezTo>
                      <a:pt x="441" y="131"/>
                      <a:pt x="426" y="46"/>
                      <a:pt x="415" y="24"/>
                    </a:cubicBezTo>
                    <a:cubicBezTo>
                      <a:pt x="392" y="1"/>
                      <a:pt x="370" y="1"/>
                      <a:pt x="35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3069926" y="2555275"/>
                <a:ext cx="41866" cy="28238"/>
              </a:xfrm>
              <a:custGeom>
                <a:avLst/>
                <a:gdLst/>
                <a:ahLst/>
                <a:cxnLst/>
                <a:rect l="l" t="t" r="r" b="b"/>
                <a:pathLst>
                  <a:path w="639" h="431" extrusionOk="0">
                    <a:moveTo>
                      <a:pt x="82" y="23"/>
                    </a:moveTo>
                    <a:cubicBezTo>
                      <a:pt x="71" y="23"/>
                      <a:pt x="48" y="38"/>
                      <a:pt x="34" y="72"/>
                    </a:cubicBezTo>
                    <a:cubicBezTo>
                      <a:pt x="23" y="108"/>
                      <a:pt x="12" y="154"/>
                      <a:pt x="0" y="213"/>
                    </a:cubicBezTo>
                    <a:cubicBezTo>
                      <a:pt x="48" y="378"/>
                      <a:pt x="60" y="392"/>
                      <a:pt x="119" y="404"/>
                    </a:cubicBezTo>
                    <a:cubicBezTo>
                      <a:pt x="196" y="420"/>
                      <a:pt x="281" y="431"/>
                      <a:pt x="362" y="431"/>
                    </a:cubicBezTo>
                    <a:cubicBezTo>
                      <a:pt x="391" y="431"/>
                      <a:pt x="420" y="429"/>
                      <a:pt x="449" y="426"/>
                    </a:cubicBezTo>
                    <a:cubicBezTo>
                      <a:pt x="508" y="415"/>
                      <a:pt x="568" y="378"/>
                      <a:pt x="639" y="250"/>
                    </a:cubicBezTo>
                    <a:cubicBezTo>
                      <a:pt x="616" y="202"/>
                      <a:pt x="602" y="165"/>
                      <a:pt x="590" y="154"/>
                    </a:cubicBezTo>
                    <a:cubicBezTo>
                      <a:pt x="426" y="1"/>
                      <a:pt x="247" y="38"/>
                      <a:pt x="82" y="23"/>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2757799" y="2553048"/>
                <a:ext cx="86942" cy="38131"/>
              </a:xfrm>
              <a:custGeom>
                <a:avLst/>
                <a:gdLst/>
                <a:ahLst/>
                <a:cxnLst/>
                <a:rect l="l" t="t" r="r" b="b"/>
                <a:pathLst>
                  <a:path w="1327" h="582" extrusionOk="0">
                    <a:moveTo>
                      <a:pt x="1278" y="1"/>
                    </a:moveTo>
                    <a:cubicBezTo>
                      <a:pt x="1244" y="23"/>
                      <a:pt x="1218" y="72"/>
                      <a:pt x="1184" y="72"/>
                    </a:cubicBezTo>
                    <a:cubicBezTo>
                      <a:pt x="1095" y="97"/>
                      <a:pt x="1007" y="130"/>
                      <a:pt x="919" y="130"/>
                    </a:cubicBezTo>
                    <a:cubicBezTo>
                      <a:pt x="889" y="130"/>
                      <a:pt x="859" y="126"/>
                      <a:pt x="830" y="117"/>
                    </a:cubicBezTo>
                    <a:cubicBezTo>
                      <a:pt x="797" y="111"/>
                      <a:pt x="765" y="109"/>
                      <a:pt x="733" y="109"/>
                    </a:cubicBezTo>
                    <a:cubicBezTo>
                      <a:pt x="639" y="109"/>
                      <a:pt x="547" y="128"/>
                      <a:pt x="449" y="128"/>
                    </a:cubicBezTo>
                    <a:cubicBezTo>
                      <a:pt x="393" y="117"/>
                      <a:pt x="333" y="106"/>
                      <a:pt x="273" y="72"/>
                    </a:cubicBezTo>
                    <a:cubicBezTo>
                      <a:pt x="253" y="59"/>
                      <a:pt x="233" y="53"/>
                      <a:pt x="213" y="53"/>
                    </a:cubicBezTo>
                    <a:cubicBezTo>
                      <a:pt x="139" y="53"/>
                      <a:pt x="65" y="129"/>
                      <a:pt x="1" y="213"/>
                    </a:cubicBezTo>
                    <a:cubicBezTo>
                      <a:pt x="58" y="422"/>
                      <a:pt x="123" y="540"/>
                      <a:pt x="203" y="540"/>
                    </a:cubicBezTo>
                    <a:cubicBezTo>
                      <a:pt x="222" y="540"/>
                      <a:pt x="241" y="533"/>
                      <a:pt x="262" y="520"/>
                    </a:cubicBezTo>
                    <a:cubicBezTo>
                      <a:pt x="314" y="484"/>
                      <a:pt x="371" y="464"/>
                      <a:pt x="427" y="464"/>
                    </a:cubicBezTo>
                    <a:cubicBezTo>
                      <a:pt x="483" y="464"/>
                      <a:pt x="539" y="484"/>
                      <a:pt x="591" y="531"/>
                    </a:cubicBezTo>
                    <a:cubicBezTo>
                      <a:pt x="630" y="564"/>
                      <a:pt x="665" y="582"/>
                      <a:pt x="701" y="582"/>
                    </a:cubicBezTo>
                    <a:cubicBezTo>
                      <a:pt x="731" y="582"/>
                      <a:pt x="761" y="570"/>
                      <a:pt x="793" y="543"/>
                    </a:cubicBezTo>
                    <a:cubicBezTo>
                      <a:pt x="854" y="483"/>
                      <a:pt x="915" y="457"/>
                      <a:pt x="976" y="457"/>
                    </a:cubicBezTo>
                    <a:cubicBezTo>
                      <a:pt x="1034" y="457"/>
                      <a:pt x="1091" y="480"/>
                      <a:pt x="1147" y="520"/>
                    </a:cubicBezTo>
                    <a:cubicBezTo>
                      <a:pt x="1163" y="531"/>
                      <a:pt x="1180" y="535"/>
                      <a:pt x="1196" y="535"/>
                    </a:cubicBezTo>
                    <a:cubicBezTo>
                      <a:pt x="1227" y="535"/>
                      <a:pt x="1259" y="520"/>
                      <a:pt x="1289" y="520"/>
                    </a:cubicBezTo>
                    <a:cubicBezTo>
                      <a:pt x="1301" y="520"/>
                      <a:pt x="1301" y="520"/>
                      <a:pt x="1315" y="509"/>
                    </a:cubicBezTo>
                    <a:cubicBezTo>
                      <a:pt x="1315" y="509"/>
                      <a:pt x="1315" y="497"/>
                      <a:pt x="1326" y="497"/>
                    </a:cubicBezTo>
                    <a:lnTo>
                      <a:pt x="1326" y="23"/>
                    </a:lnTo>
                    <a:cubicBezTo>
                      <a:pt x="1315" y="1"/>
                      <a:pt x="1289" y="1"/>
                      <a:pt x="127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2946884" y="2556192"/>
                <a:ext cx="186921" cy="31252"/>
              </a:xfrm>
              <a:custGeom>
                <a:avLst/>
                <a:gdLst/>
                <a:ahLst/>
                <a:cxnLst/>
                <a:rect l="l" t="t" r="r" b="b"/>
                <a:pathLst>
                  <a:path w="2853" h="477" extrusionOk="0">
                    <a:moveTo>
                      <a:pt x="153" y="1"/>
                    </a:moveTo>
                    <a:cubicBezTo>
                      <a:pt x="131" y="1"/>
                      <a:pt x="103" y="39"/>
                      <a:pt x="82" y="39"/>
                    </a:cubicBezTo>
                    <a:cubicBezTo>
                      <a:pt x="78" y="39"/>
                      <a:pt x="75" y="38"/>
                      <a:pt x="72" y="35"/>
                    </a:cubicBezTo>
                    <a:cubicBezTo>
                      <a:pt x="66" y="26"/>
                      <a:pt x="60" y="22"/>
                      <a:pt x="54" y="22"/>
                    </a:cubicBezTo>
                    <a:cubicBezTo>
                      <a:pt x="30" y="22"/>
                      <a:pt x="12" y="112"/>
                      <a:pt x="1" y="307"/>
                    </a:cubicBezTo>
                    <a:cubicBezTo>
                      <a:pt x="15" y="330"/>
                      <a:pt x="15" y="353"/>
                      <a:pt x="26" y="353"/>
                    </a:cubicBezTo>
                    <a:cubicBezTo>
                      <a:pt x="57" y="374"/>
                      <a:pt x="92" y="379"/>
                      <a:pt x="129" y="379"/>
                    </a:cubicBezTo>
                    <a:cubicBezTo>
                      <a:pt x="161" y="379"/>
                      <a:pt x="194" y="375"/>
                      <a:pt x="227" y="375"/>
                    </a:cubicBezTo>
                    <a:cubicBezTo>
                      <a:pt x="243" y="375"/>
                      <a:pt x="258" y="376"/>
                      <a:pt x="273" y="378"/>
                    </a:cubicBezTo>
                    <a:cubicBezTo>
                      <a:pt x="299" y="384"/>
                      <a:pt x="324" y="386"/>
                      <a:pt x="349" y="386"/>
                    </a:cubicBezTo>
                    <a:cubicBezTo>
                      <a:pt x="431" y="386"/>
                      <a:pt x="511" y="364"/>
                      <a:pt x="594" y="364"/>
                    </a:cubicBezTo>
                    <a:cubicBezTo>
                      <a:pt x="676" y="364"/>
                      <a:pt x="759" y="364"/>
                      <a:pt x="841" y="378"/>
                    </a:cubicBezTo>
                    <a:cubicBezTo>
                      <a:pt x="889" y="390"/>
                      <a:pt x="937" y="435"/>
                      <a:pt x="994" y="435"/>
                    </a:cubicBezTo>
                    <a:cubicBezTo>
                      <a:pt x="1113" y="449"/>
                      <a:pt x="1232" y="449"/>
                      <a:pt x="1349" y="449"/>
                    </a:cubicBezTo>
                    <a:lnTo>
                      <a:pt x="1752" y="449"/>
                    </a:lnTo>
                    <a:cubicBezTo>
                      <a:pt x="1831" y="449"/>
                      <a:pt x="1905" y="436"/>
                      <a:pt x="1981" y="436"/>
                    </a:cubicBezTo>
                    <a:cubicBezTo>
                      <a:pt x="2030" y="436"/>
                      <a:pt x="2079" y="441"/>
                      <a:pt x="2129" y="461"/>
                    </a:cubicBezTo>
                    <a:cubicBezTo>
                      <a:pt x="2155" y="472"/>
                      <a:pt x="2182" y="477"/>
                      <a:pt x="2207" y="477"/>
                    </a:cubicBezTo>
                    <a:cubicBezTo>
                      <a:pt x="2288" y="477"/>
                      <a:pt x="2366" y="428"/>
                      <a:pt x="2439" y="364"/>
                    </a:cubicBezTo>
                    <a:cubicBezTo>
                      <a:pt x="2450" y="358"/>
                      <a:pt x="2461" y="356"/>
                      <a:pt x="2472" y="356"/>
                    </a:cubicBezTo>
                    <a:cubicBezTo>
                      <a:pt x="2482" y="356"/>
                      <a:pt x="2491" y="358"/>
                      <a:pt x="2498" y="364"/>
                    </a:cubicBezTo>
                    <a:cubicBezTo>
                      <a:pt x="2575" y="385"/>
                      <a:pt x="2660" y="444"/>
                      <a:pt x="2741" y="444"/>
                    </a:cubicBezTo>
                    <a:cubicBezTo>
                      <a:pt x="2759" y="444"/>
                      <a:pt x="2776" y="442"/>
                      <a:pt x="2793" y="435"/>
                    </a:cubicBezTo>
                    <a:cubicBezTo>
                      <a:pt x="2816" y="435"/>
                      <a:pt x="2839" y="435"/>
                      <a:pt x="2853" y="293"/>
                    </a:cubicBezTo>
                    <a:cubicBezTo>
                      <a:pt x="2853" y="75"/>
                      <a:pt x="2831" y="8"/>
                      <a:pt x="2801" y="8"/>
                    </a:cubicBezTo>
                    <a:cubicBezTo>
                      <a:pt x="2798" y="8"/>
                      <a:pt x="2796" y="8"/>
                      <a:pt x="2793" y="9"/>
                    </a:cubicBezTo>
                    <a:cubicBezTo>
                      <a:pt x="2685" y="69"/>
                      <a:pt x="2569" y="69"/>
                      <a:pt x="2461" y="69"/>
                    </a:cubicBezTo>
                    <a:cubicBezTo>
                      <a:pt x="2402" y="69"/>
                      <a:pt x="2342" y="94"/>
                      <a:pt x="2285" y="151"/>
                    </a:cubicBezTo>
                    <a:cubicBezTo>
                      <a:pt x="2268" y="169"/>
                      <a:pt x="2248" y="176"/>
                      <a:pt x="2229" y="176"/>
                    </a:cubicBezTo>
                    <a:cubicBezTo>
                      <a:pt x="2195" y="176"/>
                      <a:pt x="2160" y="156"/>
                      <a:pt x="2129" y="140"/>
                    </a:cubicBezTo>
                    <a:cubicBezTo>
                      <a:pt x="2118" y="136"/>
                      <a:pt x="2108" y="135"/>
                      <a:pt x="2098" y="135"/>
                    </a:cubicBezTo>
                    <a:cubicBezTo>
                      <a:pt x="2078" y="135"/>
                      <a:pt x="2060" y="140"/>
                      <a:pt x="2036" y="140"/>
                    </a:cubicBezTo>
                    <a:cubicBezTo>
                      <a:pt x="1978" y="148"/>
                      <a:pt x="1915" y="157"/>
                      <a:pt x="1853" y="157"/>
                    </a:cubicBezTo>
                    <a:cubicBezTo>
                      <a:pt x="1826" y="157"/>
                      <a:pt x="1800" y="155"/>
                      <a:pt x="1774" y="151"/>
                    </a:cubicBezTo>
                    <a:cubicBezTo>
                      <a:pt x="1729" y="151"/>
                      <a:pt x="1669" y="94"/>
                      <a:pt x="1621" y="94"/>
                    </a:cubicBezTo>
                    <a:cubicBezTo>
                      <a:pt x="1571" y="94"/>
                      <a:pt x="1524" y="116"/>
                      <a:pt x="1477" y="116"/>
                    </a:cubicBezTo>
                    <a:cubicBezTo>
                      <a:pt x="1447" y="116"/>
                      <a:pt x="1417" y="108"/>
                      <a:pt x="1386" y="80"/>
                    </a:cubicBezTo>
                    <a:cubicBezTo>
                      <a:pt x="1374" y="80"/>
                      <a:pt x="1363" y="106"/>
                      <a:pt x="1349" y="106"/>
                    </a:cubicBezTo>
                    <a:cubicBezTo>
                      <a:pt x="1278" y="117"/>
                      <a:pt x="1207" y="129"/>
                      <a:pt x="1150" y="140"/>
                    </a:cubicBezTo>
                    <a:cubicBezTo>
                      <a:pt x="1136" y="140"/>
                      <a:pt x="1125" y="117"/>
                      <a:pt x="1125" y="117"/>
                    </a:cubicBezTo>
                    <a:cubicBezTo>
                      <a:pt x="1102" y="117"/>
                      <a:pt x="1079" y="117"/>
                      <a:pt x="1065" y="106"/>
                    </a:cubicBezTo>
                    <a:cubicBezTo>
                      <a:pt x="1054" y="106"/>
                      <a:pt x="1042" y="109"/>
                      <a:pt x="1031" y="109"/>
                    </a:cubicBezTo>
                    <a:cubicBezTo>
                      <a:pt x="1019" y="109"/>
                      <a:pt x="1007" y="106"/>
                      <a:pt x="994" y="94"/>
                    </a:cubicBezTo>
                    <a:cubicBezTo>
                      <a:pt x="984" y="84"/>
                      <a:pt x="974" y="80"/>
                      <a:pt x="964" y="80"/>
                    </a:cubicBezTo>
                    <a:cubicBezTo>
                      <a:pt x="928" y="80"/>
                      <a:pt x="893" y="133"/>
                      <a:pt x="866" y="151"/>
                    </a:cubicBezTo>
                    <a:cubicBezTo>
                      <a:pt x="864" y="152"/>
                      <a:pt x="861" y="152"/>
                      <a:pt x="859" y="152"/>
                    </a:cubicBezTo>
                    <a:cubicBezTo>
                      <a:pt x="824" y="152"/>
                      <a:pt x="788" y="85"/>
                      <a:pt x="754" y="85"/>
                    </a:cubicBezTo>
                    <a:cubicBezTo>
                      <a:pt x="744" y="85"/>
                      <a:pt x="734" y="90"/>
                      <a:pt x="724" y="106"/>
                    </a:cubicBezTo>
                    <a:cubicBezTo>
                      <a:pt x="717" y="117"/>
                      <a:pt x="708" y="120"/>
                      <a:pt x="699" y="120"/>
                    </a:cubicBezTo>
                    <a:cubicBezTo>
                      <a:pt x="690" y="120"/>
                      <a:pt x="682" y="117"/>
                      <a:pt x="676" y="117"/>
                    </a:cubicBezTo>
                    <a:cubicBezTo>
                      <a:pt x="605" y="106"/>
                      <a:pt x="534" y="94"/>
                      <a:pt x="463" y="80"/>
                    </a:cubicBezTo>
                    <a:cubicBezTo>
                      <a:pt x="456" y="79"/>
                      <a:pt x="448" y="79"/>
                      <a:pt x="441" y="79"/>
                    </a:cubicBezTo>
                    <a:cubicBezTo>
                      <a:pt x="400" y="79"/>
                      <a:pt x="358" y="89"/>
                      <a:pt x="316" y="89"/>
                    </a:cubicBezTo>
                    <a:cubicBezTo>
                      <a:pt x="265" y="89"/>
                      <a:pt x="215" y="75"/>
                      <a:pt x="168" y="9"/>
                    </a:cubicBezTo>
                    <a:cubicBezTo>
                      <a:pt x="164" y="3"/>
                      <a:pt x="159" y="1"/>
                      <a:pt x="15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2973811" y="2393708"/>
                <a:ext cx="7666" cy="19000"/>
              </a:xfrm>
              <a:custGeom>
                <a:avLst/>
                <a:gdLst/>
                <a:ahLst/>
                <a:cxnLst/>
                <a:rect l="l" t="t" r="r" b="b"/>
                <a:pathLst>
                  <a:path w="117" h="290" extrusionOk="0">
                    <a:moveTo>
                      <a:pt x="65" y="0"/>
                    </a:moveTo>
                    <a:cubicBezTo>
                      <a:pt x="53" y="0"/>
                      <a:pt x="40" y="15"/>
                      <a:pt x="23" y="43"/>
                    </a:cubicBezTo>
                    <a:cubicBezTo>
                      <a:pt x="23" y="66"/>
                      <a:pt x="12" y="162"/>
                      <a:pt x="0" y="290"/>
                    </a:cubicBezTo>
                    <a:cubicBezTo>
                      <a:pt x="13" y="277"/>
                      <a:pt x="25" y="274"/>
                      <a:pt x="35" y="274"/>
                    </a:cubicBezTo>
                    <a:cubicBezTo>
                      <a:pt x="49" y="274"/>
                      <a:pt x="61" y="279"/>
                      <a:pt x="71" y="279"/>
                    </a:cubicBezTo>
                    <a:cubicBezTo>
                      <a:pt x="90" y="279"/>
                      <a:pt x="105" y="262"/>
                      <a:pt x="117" y="162"/>
                    </a:cubicBezTo>
                    <a:cubicBezTo>
                      <a:pt x="102" y="53"/>
                      <a:pt x="87" y="0"/>
                      <a:pt x="6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2952256" y="2390301"/>
                <a:ext cx="19393" cy="24700"/>
              </a:xfrm>
              <a:custGeom>
                <a:avLst/>
                <a:gdLst/>
                <a:ahLst/>
                <a:cxnLst/>
                <a:rect l="l" t="t" r="r" b="b"/>
                <a:pathLst>
                  <a:path w="296" h="377" extrusionOk="0">
                    <a:moveTo>
                      <a:pt x="211" y="1"/>
                    </a:moveTo>
                    <a:cubicBezTo>
                      <a:pt x="193" y="1"/>
                      <a:pt x="173" y="42"/>
                      <a:pt x="142" y="118"/>
                    </a:cubicBezTo>
                    <a:cubicBezTo>
                      <a:pt x="109" y="56"/>
                      <a:pt x="87" y="21"/>
                      <a:pt x="70" y="21"/>
                    </a:cubicBezTo>
                    <a:cubicBezTo>
                      <a:pt x="45" y="21"/>
                      <a:pt x="29" y="96"/>
                      <a:pt x="1" y="271"/>
                    </a:cubicBezTo>
                    <a:cubicBezTo>
                      <a:pt x="29" y="300"/>
                      <a:pt x="57" y="357"/>
                      <a:pt x="79" y="357"/>
                    </a:cubicBezTo>
                    <a:cubicBezTo>
                      <a:pt x="86" y="357"/>
                      <a:pt x="91" y="352"/>
                      <a:pt x="97" y="342"/>
                    </a:cubicBezTo>
                    <a:cubicBezTo>
                      <a:pt x="110" y="312"/>
                      <a:pt x="121" y="301"/>
                      <a:pt x="131" y="301"/>
                    </a:cubicBezTo>
                    <a:cubicBezTo>
                      <a:pt x="150" y="301"/>
                      <a:pt x="167" y="333"/>
                      <a:pt x="191" y="356"/>
                    </a:cubicBezTo>
                    <a:cubicBezTo>
                      <a:pt x="202" y="368"/>
                      <a:pt x="215" y="377"/>
                      <a:pt x="228" y="377"/>
                    </a:cubicBezTo>
                    <a:cubicBezTo>
                      <a:pt x="254" y="377"/>
                      <a:pt x="281" y="342"/>
                      <a:pt x="296" y="226"/>
                    </a:cubicBezTo>
                    <a:cubicBezTo>
                      <a:pt x="255" y="71"/>
                      <a:pt x="234" y="1"/>
                      <a:pt x="21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2962280" y="2394691"/>
                <a:ext cx="7141" cy="19852"/>
              </a:xfrm>
              <a:custGeom>
                <a:avLst/>
                <a:gdLst/>
                <a:ahLst/>
                <a:cxnLst/>
                <a:rect l="l" t="t" r="r" b="b"/>
                <a:pathLst>
                  <a:path w="109" h="303" extrusionOk="0">
                    <a:moveTo>
                      <a:pt x="65" y="1"/>
                    </a:moveTo>
                    <a:cubicBezTo>
                      <a:pt x="40" y="1"/>
                      <a:pt x="17" y="82"/>
                      <a:pt x="0" y="218"/>
                    </a:cubicBezTo>
                    <a:cubicBezTo>
                      <a:pt x="28" y="272"/>
                      <a:pt x="48" y="303"/>
                      <a:pt x="63" y="303"/>
                    </a:cubicBezTo>
                    <a:cubicBezTo>
                      <a:pt x="75" y="303"/>
                      <a:pt x="84" y="287"/>
                      <a:pt x="94" y="252"/>
                    </a:cubicBezTo>
                    <a:cubicBezTo>
                      <a:pt x="108" y="230"/>
                      <a:pt x="108" y="170"/>
                      <a:pt x="108" y="122"/>
                    </a:cubicBezTo>
                    <a:cubicBezTo>
                      <a:pt x="108" y="99"/>
                      <a:pt x="108" y="51"/>
                      <a:pt x="94" y="39"/>
                    </a:cubicBezTo>
                    <a:cubicBezTo>
                      <a:pt x="84" y="13"/>
                      <a:pt x="75" y="1"/>
                      <a:pt x="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2822072" y="2386632"/>
                <a:ext cx="151214" cy="34135"/>
              </a:xfrm>
              <a:custGeom>
                <a:avLst/>
                <a:gdLst/>
                <a:ahLst/>
                <a:cxnLst/>
                <a:rect l="l" t="t" r="r" b="b"/>
                <a:pathLst>
                  <a:path w="2308" h="521" extrusionOk="0">
                    <a:moveTo>
                      <a:pt x="1849" y="1"/>
                    </a:moveTo>
                    <a:cubicBezTo>
                      <a:pt x="1845" y="1"/>
                      <a:pt x="1839" y="4"/>
                      <a:pt x="1833" y="9"/>
                    </a:cubicBezTo>
                    <a:cubicBezTo>
                      <a:pt x="1803" y="70"/>
                      <a:pt x="1776" y="93"/>
                      <a:pt x="1749" y="93"/>
                    </a:cubicBezTo>
                    <a:cubicBezTo>
                      <a:pt x="1723" y="93"/>
                      <a:pt x="1698" y="72"/>
                      <a:pt x="1669" y="43"/>
                    </a:cubicBezTo>
                    <a:cubicBezTo>
                      <a:pt x="1664" y="41"/>
                      <a:pt x="1659" y="40"/>
                      <a:pt x="1655" y="40"/>
                    </a:cubicBezTo>
                    <a:cubicBezTo>
                      <a:pt x="1634" y="40"/>
                      <a:pt x="1614" y="57"/>
                      <a:pt x="1586" y="57"/>
                    </a:cubicBezTo>
                    <a:cubicBezTo>
                      <a:pt x="1490" y="80"/>
                      <a:pt x="1396" y="80"/>
                      <a:pt x="1303" y="128"/>
                    </a:cubicBezTo>
                    <a:cubicBezTo>
                      <a:pt x="1290" y="136"/>
                      <a:pt x="1278" y="138"/>
                      <a:pt x="1266" y="138"/>
                    </a:cubicBezTo>
                    <a:cubicBezTo>
                      <a:pt x="1241" y="138"/>
                      <a:pt x="1216" y="128"/>
                      <a:pt x="1183" y="128"/>
                    </a:cubicBezTo>
                    <a:cubicBezTo>
                      <a:pt x="1096" y="128"/>
                      <a:pt x="1009" y="133"/>
                      <a:pt x="922" y="133"/>
                    </a:cubicBezTo>
                    <a:cubicBezTo>
                      <a:pt x="879" y="133"/>
                      <a:pt x="835" y="132"/>
                      <a:pt x="792" y="128"/>
                    </a:cubicBezTo>
                    <a:cubicBezTo>
                      <a:pt x="698" y="128"/>
                      <a:pt x="602" y="90"/>
                      <a:pt x="499" y="90"/>
                    </a:cubicBezTo>
                    <a:cubicBezTo>
                      <a:pt x="487" y="90"/>
                      <a:pt x="475" y="90"/>
                      <a:pt x="463" y="91"/>
                    </a:cubicBezTo>
                    <a:cubicBezTo>
                      <a:pt x="452" y="93"/>
                      <a:pt x="441" y="93"/>
                      <a:pt x="429" y="93"/>
                    </a:cubicBezTo>
                    <a:cubicBezTo>
                      <a:pt x="366" y="93"/>
                      <a:pt x="301" y="79"/>
                      <a:pt x="234" y="79"/>
                    </a:cubicBezTo>
                    <a:cubicBezTo>
                      <a:pt x="184" y="79"/>
                      <a:pt x="133" y="87"/>
                      <a:pt x="82" y="114"/>
                    </a:cubicBezTo>
                    <a:cubicBezTo>
                      <a:pt x="60" y="128"/>
                      <a:pt x="26" y="114"/>
                      <a:pt x="0" y="270"/>
                    </a:cubicBezTo>
                    <a:cubicBezTo>
                      <a:pt x="20" y="425"/>
                      <a:pt x="38" y="518"/>
                      <a:pt x="68" y="518"/>
                    </a:cubicBezTo>
                    <a:cubicBezTo>
                      <a:pt x="76" y="518"/>
                      <a:pt x="86" y="510"/>
                      <a:pt x="96" y="494"/>
                    </a:cubicBezTo>
                    <a:cubicBezTo>
                      <a:pt x="119" y="458"/>
                      <a:pt x="153" y="458"/>
                      <a:pt x="190" y="446"/>
                    </a:cubicBezTo>
                    <a:cubicBezTo>
                      <a:pt x="190" y="446"/>
                      <a:pt x="195" y="451"/>
                      <a:pt x="202" y="451"/>
                    </a:cubicBezTo>
                    <a:cubicBezTo>
                      <a:pt x="205" y="451"/>
                      <a:pt x="209" y="450"/>
                      <a:pt x="213" y="446"/>
                    </a:cubicBezTo>
                    <a:cubicBezTo>
                      <a:pt x="248" y="412"/>
                      <a:pt x="282" y="401"/>
                      <a:pt x="317" y="401"/>
                    </a:cubicBezTo>
                    <a:cubicBezTo>
                      <a:pt x="377" y="401"/>
                      <a:pt x="437" y="435"/>
                      <a:pt x="497" y="435"/>
                    </a:cubicBezTo>
                    <a:cubicBezTo>
                      <a:pt x="545" y="446"/>
                      <a:pt x="593" y="446"/>
                      <a:pt x="639" y="506"/>
                    </a:cubicBezTo>
                    <a:cubicBezTo>
                      <a:pt x="650" y="516"/>
                      <a:pt x="661" y="520"/>
                      <a:pt x="672" y="520"/>
                    </a:cubicBezTo>
                    <a:cubicBezTo>
                      <a:pt x="696" y="520"/>
                      <a:pt x="721" y="499"/>
                      <a:pt x="746" y="483"/>
                    </a:cubicBezTo>
                    <a:cubicBezTo>
                      <a:pt x="817" y="435"/>
                      <a:pt x="900" y="446"/>
                      <a:pt x="982" y="387"/>
                    </a:cubicBezTo>
                    <a:cubicBezTo>
                      <a:pt x="1001" y="367"/>
                      <a:pt x="1022" y="361"/>
                      <a:pt x="1043" y="361"/>
                    </a:cubicBezTo>
                    <a:cubicBezTo>
                      <a:pt x="1086" y="361"/>
                      <a:pt x="1132" y="390"/>
                      <a:pt x="1172" y="398"/>
                    </a:cubicBezTo>
                    <a:cubicBezTo>
                      <a:pt x="1180" y="398"/>
                      <a:pt x="1192" y="414"/>
                      <a:pt x="1203" y="414"/>
                    </a:cubicBezTo>
                    <a:cubicBezTo>
                      <a:pt x="1209" y="414"/>
                      <a:pt x="1214" y="410"/>
                      <a:pt x="1217" y="398"/>
                    </a:cubicBezTo>
                    <a:cubicBezTo>
                      <a:pt x="1232" y="347"/>
                      <a:pt x="1244" y="330"/>
                      <a:pt x="1256" y="330"/>
                    </a:cubicBezTo>
                    <a:cubicBezTo>
                      <a:pt x="1275" y="330"/>
                      <a:pt x="1292" y="371"/>
                      <a:pt x="1314" y="398"/>
                    </a:cubicBezTo>
                    <a:cubicBezTo>
                      <a:pt x="1320" y="406"/>
                      <a:pt x="1330" y="413"/>
                      <a:pt x="1340" y="413"/>
                    </a:cubicBezTo>
                    <a:cubicBezTo>
                      <a:pt x="1347" y="413"/>
                      <a:pt x="1354" y="409"/>
                      <a:pt x="1359" y="398"/>
                    </a:cubicBezTo>
                    <a:cubicBezTo>
                      <a:pt x="1379" y="369"/>
                      <a:pt x="1397" y="362"/>
                      <a:pt x="1414" y="362"/>
                    </a:cubicBezTo>
                    <a:cubicBezTo>
                      <a:pt x="1431" y="362"/>
                      <a:pt x="1448" y="369"/>
                      <a:pt x="1466" y="369"/>
                    </a:cubicBezTo>
                    <a:cubicBezTo>
                      <a:pt x="1474" y="369"/>
                      <a:pt x="1482" y="368"/>
                      <a:pt x="1490" y="364"/>
                    </a:cubicBezTo>
                    <a:cubicBezTo>
                      <a:pt x="1501" y="358"/>
                      <a:pt x="1512" y="356"/>
                      <a:pt x="1523" y="356"/>
                    </a:cubicBezTo>
                    <a:cubicBezTo>
                      <a:pt x="1560" y="356"/>
                      <a:pt x="1597" y="381"/>
                      <a:pt x="1634" y="381"/>
                    </a:cubicBezTo>
                    <a:cubicBezTo>
                      <a:pt x="1657" y="381"/>
                      <a:pt x="1680" y="371"/>
                      <a:pt x="1703" y="341"/>
                    </a:cubicBezTo>
                    <a:cubicBezTo>
                      <a:pt x="1706" y="337"/>
                      <a:pt x="1711" y="335"/>
                      <a:pt x="1716" y="335"/>
                    </a:cubicBezTo>
                    <a:cubicBezTo>
                      <a:pt x="1728" y="335"/>
                      <a:pt x="1743" y="345"/>
                      <a:pt x="1751" y="353"/>
                    </a:cubicBezTo>
                    <a:cubicBezTo>
                      <a:pt x="1789" y="391"/>
                      <a:pt x="1832" y="434"/>
                      <a:pt x="1877" y="434"/>
                    </a:cubicBezTo>
                    <a:cubicBezTo>
                      <a:pt x="1902" y="434"/>
                      <a:pt x="1927" y="421"/>
                      <a:pt x="1952" y="387"/>
                    </a:cubicBezTo>
                    <a:lnTo>
                      <a:pt x="1964" y="387"/>
                    </a:lnTo>
                    <a:cubicBezTo>
                      <a:pt x="2004" y="460"/>
                      <a:pt x="2050" y="472"/>
                      <a:pt x="2094" y="472"/>
                    </a:cubicBezTo>
                    <a:cubicBezTo>
                      <a:pt x="2114" y="472"/>
                      <a:pt x="2135" y="469"/>
                      <a:pt x="2154" y="469"/>
                    </a:cubicBezTo>
                    <a:cubicBezTo>
                      <a:pt x="2199" y="469"/>
                      <a:pt x="2248" y="483"/>
                      <a:pt x="2282" y="483"/>
                    </a:cubicBezTo>
                    <a:cubicBezTo>
                      <a:pt x="2296" y="483"/>
                      <a:pt x="2296" y="469"/>
                      <a:pt x="2307" y="469"/>
                    </a:cubicBezTo>
                    <a:lnTo>
                      <a:pt x="2307" y="80"/>
                    </a:lnTo>
                    <a:cubicBezTo>
                      <a:pt x="2259" y="91"/>
                      <a:pt x="2225" y="114"/>
                      <a:pt x="2177" y="114"/>
                    </a:cubicBezTo>
                    <a:cubicBezTo>
                      <a:pt x="2117" y="114"/>
                      <a:pt x="2057" y="103"/>
                      <a:pt x="1998" y="80"/>
                    </a:cubicBezTo>
                    <a:cubicBezTo>
                      <a:pt x="1952" y="69"/>
                      <a:pt x="1904" y="32"/>
                      <a:pt x="1856" y="9"/>
                    </a:cubicBezTo>
                    <a:cubicBezTo>
                      <a:pt x="1856" y="4"/>
                      <a:pt x="1853" y="1"/>
                      <a:pt x="18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2929783" y="2392856"/>
                <a:ext cx="7928" cy="18607"/>
              </a:xfrm>
              <a:custGeom>
                <a:avLst/>
                <a:gdLst/>
                <a:ahLst/>
                <a:cxnLst/>
                <a:rect l="l" t="t" r="r" b="b"/>
                <a:pathLst>
                  <a:path w="121" h="284" extrusionOk="0">
                    <a:moveTo>
                      <a:pt x="76" y="0"/>
                    </a:moveTo>
                    <a:cubicBezTo>
                      <a:pt x="56" y="0"/>
                      <a:pt x="31" y="65"/>
                      <a:pt x="1" y="198"/>
                    </a:cubicBezTo>
                    <a:cubicBezTo>
                      <a:pt x="39" y="263"/>
                      <a:pt x="61" y="284"/>
                      <a:pt x="93" y="284"/>
                    </a:cubicBezTo>
                    <a:cubicBezTo>
                      <a:pt x="101" y="284"/>
                      <a:pt x="110" y="283"/>
                      <a:pt x="120" y="280"/>
                    </a:cubicBezTo>
                    <a:cubicBezTo>
                      <a:pt x="120" y="198"/>
                      <a:pt x="120" y="104"/>
                      <a:pt x="109" y="67"/>
                    </a:cubicBezTo>
                    <a:cubicBezTo>
                      <a:pt x="99" y="23"/>
                      <a:pt x="88" y="0"/>
                      <a:pt x="7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2918056" y="2385715"/>
                <a:ext cx="93035" cy="32366"/>
              </a:xfrm>
              <a:custGeom>
                <a:avLst/>
                <a:gdLst/>
                <a:ahLst/>
                <a:cxnLst/>
                <a:rect l="l" t="t" r="r" b="b"/>
                <a:pathLst>
                  <a:path w="1420" h="494" extrusionOk="0">
                    <a:moveTo>
                      <a:pt x="215" y="1"/>
                    </a:moveTo>
                    <a:cubicBezTo>
                      <a:pt x="159" y="1"/>
                      <a:pt x="102" y="52"/>
                      <a:pt x="46" y="117"/>
                    </a:cubicBezTo>
                    <a:cubicBezTo>
                      <a:pt x="35" y="128"/>
                      <a:pt x="12" y="236"/>
                      <a:pt x="12" y="307"/>
                    </a:cubicBezTo>
                    <a:cubicBezTo>
                      <a:pt x="1" y="401"/>
                      <a:pt x="35" y="460"/>
                      <a:pt x="57" y="460"/>
                    </a:cubicBezTo>
                    <a:cubicBezTo>
                      <a:pt x="117" y="460"/>
                      <a:pt x="188" y="460"/>
                      <a:pt x="259" y="449"/>
                    </a:cubicBezTo>
                    <a:cubicBezTo>
                      <a:pt x="365" y="440"/>
                      <a:pt x="464" y="372"/>
                      <a:pt x="567" y="372"/>
                    </a:cubicBezTo>
                    <a:cubicBezTo>
                      <a:pt x="602" y="372"/>
                      <a:pt x="637" y="380"/>
                      <a:pt x="673" y="401"/>
                    </a:cubicBezTo>
                    <a:cubicBezTo>
                      <a:pt x="767" y="460"/>
                      <a:pt x="863" y="438"/>
                      <a:pt x="957" y="449"/>
                    </a:cubicBezTo>
                    <a:cubicBezTo>
                      <a:pt x="968" y="450"/>
                      <a:pt x="979" y="451"/>
                      <a:pt x="989" y="451"/>
                    </a:cubicBezTo>
                    <a:cubicBezTo>
                      <a:pt x="1031" y="451"/>
                      <a:pt x="1072" y="443"/>
                      <a:pt x="1114" y="443"/>
                    </a:cubicBezTo>
                    <a:cubicBezTo>
                      <a:pt x="1156" y="443"/>
                      <a:pt x="1199" y="451"/>
                      <a:pt x="1241" y="483"/>
                    </a:cubicBezTo>
                    <a:cubicBezTo>
                      <a:pt x="1252" y="490"/>
                      <a:pt x="1262" y="494"/>
                      <a:pt x="1273" y="494"/>
                    </a:cubicBezTo>
                    <a:cubicBezTo>
                      <a:pt x="1298" y="494"/>
                      <a:pt x="1323" y="476"/>
                      <a:pt x="1349" y="460"/>
                    </a:cubicBezTo>
                    <a:cubicBezTo>
                      <a:pt x="1371" y="449"/>
                      <a:pt x="1383" y="389"/>
                      <a:pt x="1420" y="307"/>
                    </a:cubicBezTo>
                    <a:cubicBezTo>
                      <a:pt x="1371" y="225"/>
                      <a:pt x="1360" y="154"/>
                      <a:pt x="1323" y="128"/>
                    </a:cubicBezTo>
                    <a:cubicBezTo>
                      <a:pt x="1278" y="94"/>
                      <a:pt x="1229" y="57"/>
                      <a:pt x="1181" y="57"/>
                    </a:cubicBezTo>
                    <a:cubicBezTo>
                      <a:pt x="1028" y="35"/>
                      <a:pt x="886" y="35"/>
                      <a:pt x="733" y="35"/>
                    </a:cubicBezTo>
                    <a:cubicBezTo>
                      <a:pt x="685" y="35"/>
                      <a:pt x="639" y="71"/>
                      <a:pt x="554" y="105"/>
                    </a:cubicBezTo>
                    <a:cubicBezTo>
                      <a:pt x="521" y="54"/>
                      <a:pt x="475" y="15"/>
                      <a:pt x="426" y="15"/>
                    </a:cubicBezTo>
                    <a:cubicBezTo>
                      <a:pt x="406" y="15"/>
                      <a:pt x="387" y="21"/>
                      <a:pt x="367" y="35"/>
                    </a:cubicBezTo>
                    <a:cubicBezTo>
                      <a:pt x="358" y="40"/>
                      <a:pt x="349" y="42"/>
                      <a:pt x="341" y="42"/>
                    </a:cubicBezTo>
                    <a:cubicBezTo>
                      <a:pt x="313" y="42"/>
                      <a:pt x="287" y="20"/>
                      <a:pt x="259" y="12"/>
                    </a:cubicBezTo>
                    <a:cubicBezTo>
                      <a:pt x="244" y="4"/>
                      <a:pt x="229" y="1"/>
                      <a:pt x="21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2938301" y="2227424"/>
                <a:ext cx="7862" cy="16969"/>
              </a:xfrm>
              <a:custGeom>
                <a:avLst/>
                <a:gdLst/>
                <a:ahLst/>
                <a:cxnLst/>
                <a:rect l="l" t="t" r="r" b="b"/>
                <a:pathLst>
                  <a:path w="120" h="259" extrusionOk="0">
                    <a:moveTo>
                      <a:pt x="54" y="0"/>
                    </a:moveTo>
                    <a:cubicBezTo>
                      <a:pt x="38" y="0"/>
                      <a:pt x="24" y="41"/>
                      <a:pt x="0" y="121"/>
                    </a:cubicBezTo>
                    <a:cubicBezTo>
                      <a:pt x="25" y="213"/>
                      <a:pt x="41" y="258"/>
                      <a:pt x="58" y="258"/>
                    </a:cubicBezTo>
                    <a:cubicBezTo>
                      <a:pt x="73" y="258"/>
                      <a:pt x="91" y="220"/>
                      <a:pt x="120" y="146"/>
                    </a:cubicBezTo>
                    <a:cubicBezTo>
                      <a:pt x="89" y="48"/>
                      <a:pt x="71" y="0"/>
                      <a:pt x="5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2980167" y="2225262"/>
                <a:ext cx="38000" cy="22014"/>
              </a:xfrm>
              <a:custGeom>
                <a:avLst/>
                <a:gdLst/>
                <a:ahLst/>
                <a:cxnLst/>
                <a:rect l="l" t="t" r="r" b="b"/>
                <a:pathLst>
                  <a:path w="580" h="336" extrusionOk="0">
                    <a:moveTo>
                      <a:pt x="49" y="0"/>
                    </a:moveTo>
                    <a:cubicBezTo>
                      <a:pt x="26" y="0"/>
                      <a:pt x="1" y="12"/>
                      <a:pt x="1" y="120"/>
                    </a:cubicBezTo>
                    <a:cubicBezTo>
                      <a:pt x="1" y="296"/>
                      <a:pt x="26" y="321"/>
                      <a:pt x="60" y="321"/>
                    </a:cubicBezTo>
                    <a:cubicBezTo>
                      <a:pt x="131" y="321"/>
                      <a:pt x="214" y="307"/>
                      <a:pt x="285" y="307"/>
                    </a:cubicBezTo>
                    <a:cubicBezTo>
                      <a:pt x="333" y="307"/>
                      <a:pt x="367" y="321"/>
                      <a:pt x="415" y="332"/>
                    </a:cubicBezTo>
                    <a:cubicBezTo>
                      <a:pt x="422" y="334"/>
                      <a:pt x="430" y="335"/>
                      <a:pt x="438" y="335"/>
                    </a:cubicBezTo>
                    <a:cubicBezTo>
                      <a:pt x="481" y="335"/>
                      <a:pt x="532" y="305"/>
                      <a:pt x="580" y="213"/>
                    </a:cubicBezTo>
                    <a:cubicBezTo>
                      <a:pt x="557" y="60"/>
                      <a:pt x="523" y="37"/>
                      <a:pt x="497" y="37"/>
                    </a:cubicBezTo>
                    <a:cubicBezTo>
                      <a:pt x="344" y="23"/>
                      <a:pt x="202" y="12"/>
                      <a:pt x="4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2990912" y="2225065"/>
                <a:ext cx="6945" cy="18935"/>
              </a:xfrm>
              <a:custGeom>
                <a:avLst/>
                <a:gdLst/>
                <a:ahLst/>
                <a:cxnLst/>
                <a:rect l="l" t="t" r="r" b="b"/>
                <a:pathLst>
                  <a:path w="106" h="289" extrusionOk="0">
                    <a:moveTo>
                      <a:pt x="48" y="1"/>
                    </a:moveTo>
                    <a:cubicBezTo>
                      <a:pt x="23" y="1"/>
                      <a:pt x="7" y="77"/>
                      <a:pt x="0" y="228"/>
                    </a:cubicBezTo>
                    <a:cubicBezTo>
                      <a:pt x="28" y="266"/>
                      <a:pt x="47" y="289"/>
                      <a:pt x="61" y="289"/>
                    </a:cubicBezTo>
                    <a:cubicBezTo>
                      <a:pt x="82" y="289"/>
                      <a:pt x="92" y="234"/>
                      <a:pt x="105" y="97"/>
                    </a:cubicBezTo>
                    <a:cubicBezTo>
                      <a:pt x="83" y="33"/>
                      <a:pt x="64" y="1"/>
                      <a:pt x="4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2784923" y="2220413"/>
                <a:ext cx="114066" cy="30924"/>
              </a:xfrm>
              <a:custGeom>
                <a:avLst/>
                <a:gdLst/>
                <a:ahLst/>
                <a:cxnLst/>
                <a:rect l="l" t="t" r="r" b="b"/>
                <a:pathLst>
                  <a:path w="1741" h="472" extrusionOk="0">
                    <a:moveTo>
                      <a:pt x="722" y="0"/>
                    </a:moveTo>
                    <a:cubicBezTo>
                      <a:pt x="699" y="0"/>
                      <a:pt x="674" y="7"/>
                      <a:pt x="647" y="7"/>
                    </a:cubicBezTo>
                    <a:cubicBezTo>
                      <a:pt x="637" y="7"/>
                      <a:pt x="627" y="6"/>
                      <a:pt x="616" y="3"/>
                    </a:cubicBezTo>
                    <a:cubicBezTo>
                      <a:pt x="610" y="2"/>
                      <a:pt x="604" y="2"/>
                      <a:pt x="598" y="2"/>
                    </a:cubicBezTo>
                    <a:cubicBezTo>
                      <a:pt x="535" y="2"/>
                      <a:pt x="480" y="53"/>
                      <a:pt x="415" y="63"/>
                    </a:cubicBezTo>
                    <a:cubicBezTo>
                      <a:pt x="321" y="74"/>
                      <a:pt x="239" y="111"/>
                      <a:pt x="142" y="123"/>
                    </a:cubicBezTo>
                    <a:cubicBezTo>
                      <a:pt x="134" y="127"/>
                      <a:pt x="128" y="129"/>
                      <a:pt x="121" y="129"/>
                    </a:cubicBezTo>
                    <a:cubicBezTo>
                      <a:pt x="110" y="129"/>
                      <a:pt x="99" y="121"/>
                      <a:pt x="83" y="97"/>
                    </a:cubicBezTo>
                    <a:cubicBezTo>
                      <a:pt x="78" y="90"/>
                      <a:pt x="73" y="87"/>
                      <a:pt x="68" y="87"/>
                    </a:cubicBezTo>
                    <a:cubicBezTo>
                      <a:pt x="50" y="87"/>
                      <a:pt x="30" y="130"/>
                      <a:pt x="1" y="157"/>
                    </a:cubicBezTo>
                    <a:cubicBezTo>
                      <a:pt x="10" y="359"/>
                      <a:pt x="30" y="398"/>
                      <a:pt x="50" y="398"/>
                    </a:cubicBezTo>
                    <a:cubicBezTo>
                      <a:pt x="53" y="398"/>
                      <a:pt x="57" y="397"/>
                      <a:pt x="60" y="395"/>
                    </a:cubicBezTo>
                    <a:cubicBezTo>
                      <a:pt x="80" y="384"/>
                      <a:pt x="99" y="379"/>
                      <a:pt x="118" y="379"/>
                    </a:cubicBezTo>
                    <a:cubicBezTo>
                      <a:pt x="181" y="379"/>
                      <a:pt x="245" y="429"/>
                      <a:pt x="310" y="466"/>
                    </a:cubicBezTo>
                    <a:cubicBezTo>
                      <a:pt x="310" y="466"/>
                      <a:pt x="315" y="471"/>
                      <a:pt x="318" y="471"/>
                    </a:cubicBezTo>
                    <a:cubicBezTo>
                      <a:pt x="320" y="471"/>
                      <a:pt x="321" y="470"/>
                      <a:pt x="321" y="466"/>
                    </a:cubicBezTo>
                    <a:cubicBezTo>
                      <a:pt x="339" y="406"/>
                      <a:pt x="359" y="388"/>
                      <a:pt x="379" y="388"/>
                    </a:cubicBezTo>
                    <a:cubicBezTo>
                      <a:pt x="407" y="388"/>
                      <a:pt x="436" y="421"/>
                      <a:pt x="462" y="421"/>
                    </a:cubicBezTo>
                    <a:cubicBezTo>
                      <a:pt x="466" y="421"/>
                      <a:pt x="470" y="420"/>
                      <a:pt x="475" y="418"/>
                    </a:cubicBezTo>
                    <a:cubicBezTo>
                      <a:pt x="509" y="406"/>
                      <a:pt x="545" y="418"/>
                      <a:pt x="580" y="358"/>
                    </a:cubicBezTo>
                    <a:cubicBezTo>
                      <a:pt x="599" y="321"/>
                      <a:pt x="624" y="306"/>
                      <a:pt x="651" y="306"/>
                    </a:cubicBezTo>
                    <a:cubicBezTo>
                      <a:pt x="659" y="306"/>
                      <a:pt x="667" y="307"/>
                      <a:pt x="676" y="310"/>
                    </a:cubicBezTo>
                    <a:cubicBezTo>
                      <a:pt x="685" y="314"/>
                      <a:pt x="694" y="315"/>
                      <a:pt x="704" y="315"/>
                    </a:cubicBezTo>
                    <a:cubicBezTo>
                      <a:pt x="724" y="315"/>
                      <a:pt x="743" y="309"/>
                      <a:pt x="763" y="309"/>
                    </a:cubicBezTo>
                    <a:cubicBezTo>
                      <a:pt x="792" y="309"/>
                      <a:pt x="822" y="323"/>
                      <a:pt x="852" y="395"/>
                    </a:cubicBezTo>
                    <a:cubicBezTo>
                      <a:pt x="858" y="419"/>
                      <a:pt x="868" y="431"/>
                      <a:pt x="880" y="431"/>
                    </a:cubicBezTo>
                    <a:cubicBezTo>
                      <a:pt x="890" y="431"/>
                      <a:pt x="901" y="422"/>
                      <a:pt x="912" y="406"/>
                    </a:cubicBezTo>
                    <a:cubicBezTo>
                      <a:pt x="920" y="392"/>
                      <a:pt x="931" y="387"/>
                      <a:pt x="943" y="387"/>
                    </a:cubicBezTo>
                    <a:cubicBezTo>
                      <a:pt x="961" y="387"/>
                      <a:pt x="980" y="399"/>
                      <a:pt x="994" y="406"/>
                    </a:cubicBezTo>
                    <a:cubicBezTo>
                      <a:pt x="1038" y="428"/>
                      <a:pt x="1078" y="454"/>
                      <a:pt x="1119" y="454"/>
                    </a:cubicBezTo>
                    <a:cubicBezTo>
                      <a:pt x="1143" y="454"/>
                      <a:pt x="1169" y="445"/>
                      <a:pt x="1195" y="418"/>
                    </a:cubicBezTo>
                    <a:cubicBezTo>
                      <a:pt x="1211" y="402"/>
                      <a:pt x="1226" y="398"/>
                      <a:pt x="1241" y="398"/>
                    </a:cubicBezTo>
                    <a:cubicBezTo>
                      <a:pt x="1261" y="398"/>
                      <a:pt x="1282" y="406"/>
                      <a:pt x="1303" y="406"/>
                    </a:cubicBezTo>
                    <a:cubicBezTo>
                      <a:pt x="1310" y="405"/>
                      <a:pt x="1317" y="405"/>
                      <a:pt x="1324" y="405"/>
                    </a:cubicBezTo>
                    <a:cubicBezTo>
                      <a:pt x="1349" y="405"/>
                      <a:pt x="1372" y="411"/>
                      <a:pt x="1394" y="411"/>
                    </a:cubicBezTo>
                    <a:cubicBezTo>
                      <a:pt x="1427" y="411"/>
                      <a:pt x="1458" y="398"/>
                      <a:pt x="1490" y="335"/>
                    </a:cubicBezTo>
                    <a:cubicBezTo>
                      <a:pt x="1490" y="324"/>
                      <a:pt x="1502" y="324"/>
                      <a:pt x="1502" y="324"/>
                    </a:cubicBezTo>
                    <a:cubicBezTo>
                      <a:pt x="1528" y="381"/>
                      <a:pt x="1555" y="397"/>
                      <a:pt x="1582" y="397"/>
                    </a:cubicBezTo>
                    <a:cubicBezTo>
                      <a:pt x="1617" y="397"/>
                      <a:pt x="1653" y="371"/>
                      <a:pt x="1691" y="371"/>
                    </a:cubicBezTo>
                    <a:cubicBezTo>
                      <a:pt x="1704" y="371"/>
                      <a:pt x="1716" y="374"/>
                      <a:pt x="1729" y="381"/>
                    </a:cubicBezTo>
                    <a:lnTo>
                      <a:pt x="1740" y="381"/>
                    </a:lnTo>
                    <a:lnTo>
                      <a:pt x="1740" y="26"/>
                    </a:lnTo>
                    <a:cubicBezTo>
                      <a:pt x="1715" y="62"/>
                      <a:pt x="1692" y="70"/>
                      <a:pt x="1669" y="70"/>
                    </a:cubicBezTo>
                    <a:cubicBezTo>
                      <a:pt x="1650" y="70"/>
                      <a:pt x="1631" y="64"/>
                      <a:pt x="1612" y="64"/>
                    </a:cubicBezTo>
                    <a:cubicBezTo>
                      <a:pt x="1599" y="64"/>
                      <a:pt x="1586" y="67"/>
                      <a:pt x="1573" y="74"/>
                    </a:cubicBezTo>
                    <a:cubicBezTo>
                      <a:pt x="1566" y="81"/>
                      <a:pt x="1555" y="94"/>
                      <a:pt x="1544" y="94"/>
                    </a:cubicBezTo>
                    <a:cubicBezTo>
                      <a:pt x="1538" y="94"/>
                      <a:pt x="1532" y="89"/>
                      <a:pt x="1527" y="74"/>
                    </a:cubicBezTo>
                    <a:cubicBezTo>
                      <a:pt x="1509" y="21"/>
                      <a:pt x="1488" y="7"/>
                      <a:pt x="1467" y="7"/>
                    </a:cubicBezTo>
                    <a:cubicBezTo>
                      <a:pt x="1447" y="7"/>
                      <a:pt x="1426" y="21"/>
                      <a:pt x="1408" y="26"/>
                    </a:cubicBezTo>
                    <a:cubicBezTo>
                      <a:pt x="1349" y="63"/>
                      <a:pt x="1303" y="40"/>
                      <a:pt x="1244" y="63"/>
                    </a:cubicBezTo>
                    <a:cubicBezTo>
                      <a:pt x="1199" y="85"/>
                      <a:pt x="1154" y="94"/>
                      <a:pt x="1109" y="94"/>
                    </a:cubicBezTo>
                    <a:cubicBezTo>
                      <a:pt x="988" y="94"/>
                      <a:pt x="867" y="30"/>
                      <a:pt x="747" y="3"/>
                    </a:cubicBezTo>
                    <a:cubicBezTo>
                      <a:pt x="739" y="1"/>
                      <a:pt x="731" y="0"/>
                      <a:pt x="72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2894076" y="2221265"/>
                <a:ext cx="13300" cy="27190"/>
              </a:xfrm>
              <a:custGeom>
                <a:avLst/>
                <a:gdLst/>
                <a:ahLst/>
                <a:cxnLst/>
                <a:rect l="l" t="t" r="r" b="b"/>
                <a:pathLst>
                  <a:path w="203" h="415" extrusionOk="0">
                    <a:moveTo>
                      <a:pt x="85" y="1"/>
                    </a:moveTo>
                    <a:cubicBezTo>
                      <a:pt x="48" y="1"/>
                      <a:pt x="18" y="93"/>
                      <a:pt x="1" y="274"/>
                    </a:cubicBezTo>
                    <a:cubicBezTo>
                      <a:pt x="30" y="367"/>
                      <a:pt x="61" y="414"/>
                      <a:pt x="94" y="414"/>
                    </a:cubicBezTo>
                    <a:cubicBezTo>
                      <a:pt x="129" y="414"/>
                      <a:pt x="166" y="361"/>
                      <a:pt x="202" y="252"/>
                    </a:cubicBezTo>
                    <a:cubicBezTo>
                      <a:pt x="161" y="84"/>
                      <a:pt x="120" y="1"/>
                      <a:pt x="8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2926573" y="2225065"/>
                <a:ext cx="27190" cy="24373"/>
              </a:xfrm>
              <a:custGeom>
                <a:avLst/>
                <a:gdLst/>
                <a:ahLst/>
                <a:cxnLst/>
                <a:rect l="l" t="t" r="r" b="b"/>
                <a:pathLst>
                  <a:path w="415" h="372" extrusionOk="0">
                    <a:moveTo>
                      <a:pt x="127" y="0"/>
                    </a:moveTo>
                    <a:cubicBezTo>
                      <a:pt x="116" y="0"/>
                      <a:pt x="105" y="1"/>
                      <a:pt x="94" y="3"/>
                    </a:cubicBezTo>
                    <a:cubicBezTo>
                      <a:pt x="60" y="15"/>
                      <a:pt x="23" y="52"/>
                      <a:pt x="0" y="205"/>
                    </a:cubicBezTo>
                    <a:cubicBezTo>
                      <a:pt x="23" y="299"/>
                      <a:pt x="47" y="336"/>
                      <a:pt x="70" y="336"/>
                    </a:cubicBezTo>
                    <a:cubicBezTo>
                      <a:pt x="82" y="336"/>
                      <a:pt x="94" y="326"/>
                      <a:pt x="105" y="310"/>
                    </a:cubicBezTo>
                    <a:cubicBezTo>
                      <a:pt x="127" y="290"/>
                      <a:pt x="148" y="279"/>
                      <a:pt x="169" y="279"/>
                    </a:cubicBezTo>
                    <a:cubicBezTo>
                      <a:pt x="196" y="279"/>
                      <a:pt x="222" y="296"/>
                      <a:pt x="247" y="335"/>
                    </a:cubicBezTo>
                    <a:cubicBezTo>
                      <a:pt x="264" y="360"/>
                      <a:pt x="282" y="372"/>
                      <a:pt x="300" y="372"/>
                    </a:cubicBezTo>
                    <a:cubicBezTo>
                      <a:pt x="336" y="372"/>
                      <a:pt x="375" y="329"/>
                      <a:pt x="414" y="253"/>
                    </a:cubicBezTo>
                    <a:cubicBezTo>
                      <a:pt x="389" y="168"/>
                      <a:pt x="389" y="86"/>
                      <a:pt x="366" y="74"/>
                    </a:cubicBezTo>
                    <a:cubicBezTo>
                      <a:pt x="340" y="31"/>
                      <a:pt x="314" y="25"/>
                      <a:pt x="288" y="25"/>
                    </a:cubicBezTo>
                    <a:cubicBezTo>
                      <a:pt x="279" y="25"/>
                      <a:pt x="269" y="26"/>
                      <a:pt x="258" y="26"/>
                    </a:cubicBezTo>
                    <a:cubicBezTo>
                      <a:pt x="212" y="17"/>
                      <a:pt x="172" y="0"/>
                      <a:pt x="12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2865445" y="2217268"/>
                <a:ext cx="77638" cy="33742"/>
              </a:xfrm>
              <a:custGeom>
                <a:avLst/>
                <a:gdLst/>
                <a:ahLst/>
                <a:cxnLst/>
                <a:rect l="l" t="t" r="r" b="b"/>
                <a:pathLst>
                  <a:path w="1185" h="515" extrusionOk="0">
                    <a:moveTo>
                      <a:pt x="377" y="1"/>
                    </a:moveTo>
                    <a:cubicBezTo>
                      <a:pt x="280" y="1"/>
                      <a:pt x="184" y="29"/>
                      <a:pt x="83" y="51"/>
                    </a:cubicBezTo>
                    <a:cubicBezTo>
                      <a:pt x="49" y="63"/>
                      <a:pt x="23" y="159"/>
                      <a:pt x="1" y="301"/>
                    </a:cubicBezTo>
                    <a:cubicBezTo>
                      <a:pt x="47" y="419"/>
                      <a:pt x="99" y="467"/>
                      <a:pt x="148" y="467"/>
                    </a:cubicBezTo>
                    <a:cubicBezTo>
                      <a:pt x="163" y="467"/>
                      <a:pt x="177" y="462"/>
                      <a:pt x="191" y="454"/>
                    </a:cubicBezTo>
                    <a:cubicBezTo>
                      <a:pt x="242" y="434"/>
                      <a:pt x="290" y="415"/>
                      <a:pt x="338" y="415"/>
                    </a:cubicBezTo>
                    <a:cubicBezTo>
                      <a:pt x="378" y="415"/>
                      <a:pt x="418" y="428"/>
                      <a:pt x="461" y="466"/>
                    </a:cubicBezTo>
                    <a:cubicBezTo>
                      <a:pt x="469" y="473"/>
                      <a:pt x="477" y="476"/>
                      <a:pt x="485" y="476"/>
                    </a:cubicBezTo>
                    <a:cubicBezTo>
                      <a:pt x="501" y="476"/>
                      <a:pt x="516" y="466"/>
                      <a:pt x="531" y="466"/>
                    </a:cubicBezTo>
                    <a:cubicBezTo>
                      <a:pt x="628" y="477"/>
                      <a:pt x="733" y="489"/>
                      <a:pt x="829" y="500"/>
                    </a:cubicBezTo>
                    <a:cubicBezTo>
                      <a:pt x="923" y="500"/>
                      <a:pt x="1005" y="500"/>
                      <a:pt x="1099" y="514"/>
                    </a:cubicBezTo>
                    <a:cubicBezTo>
                      <a:pt x="1136" y="514"/>
                      <a:pt x="1159" y="429"/>
                      <a:pt x="1184" y="205"/>
                    </a:cubicBezTo>
                    <a:cubicBezTo>
                      <a:pt x="1159" y="159"/>
                      <a:pt x="1136" y="74"/>
                      <a:pt x="1113" y="74"/>
                    </a:cubicBezTo>
                    <a:cubicBezTo>
                      <a:pt x="1094" y="70"/>
                      <a:pt x="1073" y="67"/>
                      <a:pt x="1051" y="67"/>
                    </a:cubicBezTo>
                    <a:cubicBezTo>
                      <a:pt x="1019" y="67"/>
                      <a:pt x="986" y="73"/>
                      <a:pt x="957" y="88"/>
                    </a:cubicBezTo>
                    <a:cubicBezTo>
                      <a:pt x="938" y="96"/>
                      <a:pt x="919" y="98"/>
                      <a:pt x="900" y="98"/>
                    </a:cubicBezTo>
                    <a:cubicBezTo>
                      <a:pt x="874" y="98"/>
                      <a:pt x="848" y="94"/>
                      <a:pt x="822" y="94"/>
                    </a:cubicBezTo>
                    <a:cubicBezTo>
                      <a:pt x="785" y="94"/>
                      <a:pt x="747" y="103"/>
                      <a:pt x="710" y="145"/>
                    </a:cubicBezTo>
                    <a:cubicBezTo>
                      <a:pt x="651" y="29"/>
                      <a:pt x="591" y="51"/>
                      <a:pt x="531" y="29"/>
                    </a:cubicBezTo>
                    <a:cubicBezTo>
                      <a:pt x="479" y="8"/>
                      <a:pt x="428" y="1"/>
                      <a:pt x="37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2877107" y="2226834"/>
                <a:ext cx="8583" cy="19000"/>
              </a:xfrm>
              <a:custGeom>
                <a:avLst/>
                <a:gdLst/>
                <a:ahLst/>
                <a:cxnLst/>
                <a:rect l="l" t="t" r="r" b="b"/>
                <a:pathLst>
                  <a:path w="131" h="290" extrusionOk="0">
                    <a:moveTo>
                      <a:pt x="66" y="0"/>
                    </a:moveTo>
                    <a:cubicBezTo>
                      <a:pt x="45" y="0"/>
                      <a:pt x="22" y="35"/>
                      <a:pt x="0" y="96"/>
                    </a:cubicBezTo>
                    <a:cubicBezTo>
                      <a:pt x="14" y="155"/>
                      <a:pt x="14" y="237"/>
                      <a:pt x="26" y="249"/>
                    </a:cubicBezTo>
                    <a:cubicBezTo>
                      <a:pt x="42" y="265"/>
                      <a:pt x="61" y="290"/>
                      <a:pt x="79" y="290"/>
                    </a:cubicBezTo>
                    <a:cubicBezTo>
                      <a:pt x="100" y="290"/>
                      <a:pt x="119" y="260"/>
                      <a:pt x="131" y="155"/>
                    </a:cubicBezTo>
                    <a:cubicBezTo>
                      <a:pt x="112" y="47"/>
                      <a:pt x="90" y="0"/>
                      <a:pt x="6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885" name="Google Shape;1885;p43"/>
          <p:cNvPicPr preferRelativeResize="0"/>
          <p:nvPr/>
        </p:nvPicPr>
        <p:blipFill>
          <a:blip r:embed="rId3">
            <a:alphaModFix/>
          </a:blip>
          <a:stretch>
            <a:fillRect/>
          </a:stretch>
        </p:blipFill>
        <p:spPr>
          <a:xfrm rot="1618789">
            <a:off x="114587" y="3374921"/>
            <a:ext cx="1761824" cy="1424602"/>
          </a:xfrm>
          <a:prstGeom prst="rect">
            <a:avLst/>
          </a:prstGeom>
          <a:noFill/>
          <a:ln>
            <a:noFill/>
          </a:ln>
        </p:spPr>
      </p:pic>
      <p:grpSp>
        <p:nvGrpSpPr>
          <p:cNvPr id="1886" name="Google Shape;1886;p43"/>
          <p:cNvGrpSpPr/>
          <p:nvPr/>
        </p:nvGrpSpPr>
        <p:grpSpPr>
          <a:xfrm rot="-1167089">
            <a:off x="1234614" y="4523619"/>
            <a:ext cx="850054" cy="303831"/>
            <a:chOff x="1124625" y="4495875"/>
            <a:chExt cx="850075" cy="303839"/>
          </a:xfrm>
        </p:grpSpPr>
        <p:sp>
          <p:nvSpPr>
            <p:cNvPr id="1887" name="Google Shape;1887;p43"/>
            <p:cNvSpPr/>
            <p:nvPr/>
          </p:nvSpPr>
          <p:spPr>
            <a:xfrm>
              <a:off x="1124625" y="4495875"/>
              <a:ext cx="850075" cy="303839"/>
            </a:xfrm>
            <a:custGeom>
              <a:avLst/>
              <a:gdLst/>
              <a:ahLst/>
              <a:cxnLst/>
              <a:rect l="l" t="t" r="r" b="b"/>
              <a:pathLst>
                <a:path w="25139" h="8986" extrusionOk="0">
                  <a:moveTo>
                    <a:pt x="472" y="1"/>
                  </a:moveTo>
                  <a:cubicBezTo>
                    <a:pt x="427" y="166"/>
                    <a:pt x="378" y="330"/>
                    <a:pt x="330" y="498"/>
                  </a:cubicBezTo>
                  <a:cubicBezTo>
                    <a:pt x="296" y="651"/>
                    <a:pt x="319" y="793"/>
                    <a:pt x="330" y="935"/>
                  </a:cubicBezTo>
                  <a:cubicBezTo>
                    <a:pt x="344" y="983"/>
                    <a:pt x="344" y="1017"/>
                    <a:pt x="344" y="1054"/>
                  </a:cubicBezTo>
                  <a:cubicBezTo>
                    <a:pt x="356" y="1088"/>
                    <a:pt x="356" y="1136"/>
                    <a:pt x="367" y="1170"/>
                  </a:cubicBezTo>
                  <a:cubicBezTo>
                    <a:pt x="390" y="1338"/>
                    <a:pt x="427" y="1491"/>
                    <a:pt x="472" y="1667"/>
                  </a:cubicBezTo>
                  <a:cubicBezTo>
                    <a:pt x="509" y="1834"/>
                    <a:pt x="591" y="1999"/>
                    <a:pt x="603" y="2175"/>
                  </a:cubicBezTo>
                  <a:cubicBezTo>
                    <a:pt x="614" y="2283"/>
                    <a:pt x="543" y="2459"/>
                    <a:pt x="486" y="2555"/>
                  </a:cubicBezTo>
                  <a:cubicBezTo>
                    <a:pt x="427" y="2649"/>
                    <a:pt x="296" y="2861"/>
                    <a:pt x="166" y="2884"/>
                  </a:cubicBezTo>
                  <a:cubicBezTo>
                    <a:pt x="166" y="2932"/>
                    <a:pt x="177" y="2981"/>
                    <a:pt x="177" y="3015"/>
                  </a:cubicBezTo>
                  <a:cubicBezTo>
                    <a:pt x="188" y="3040"/>
                    <a:pt x="188" y="3074"/>
                    <a:pt x="202" y="3097"/>
                  </a:cubicBezTo>
                  <a:cubicBezTo>
                    <a:pt x="202" y="3145"/>
                    <a:pt x="214" y="3194"/>
                    <a:pt x="214" y="3239"/>
                  </a:cubicBezTo>
                  <a:cubicBezTo>
                    <a:pt x="225" y="3395"/>
                    <a:pt x="214" y="3560"/>
                    <a:pt x="202" y="3724"/>
                  </a:cubicBezTo>
                  <a:cubicBezTo>
                    <a:pt x="188" y="3914"/>
                    <a:pt x="154" y="4090"/>
                    <a:pt x="166" y="4280"/>
                  </a:cubicBezTo>
                  <a:cubicBezTo>
                    <a:pt x="166" y="4445"/>
                    <a:pt x="117" y="4587"/>
                    <a:pt x="106" y="4754"/>
                  </a:cubicBezTo>
                  <a:cubicBezTo>
                    <a:pt x="106" y="4956"/>
                    <a:pt x="131" y="5154"/>
                    <a:pt x="106" y="5356"/>
                  </a:cubicBezTo>
                  <a:cubicBezTo>
                    <a:pt x="83" y="5475"/>
                    <a:pt x="83" y="5580"/>
                    <a:pt x="83" y="5699"/>
                  </a:cubicBezTo>
                  <a:cubicBezTo>
                    <a:pt x="72" y="5770"/>
                    <a:pt x="72" y="5841"/>
                    <a:pt x="72" y="5901"/>
                  </a:cubicBezTo>
                  <a:cubicBezTo>
                    <a:pt x="72" y="6114"/>
                    <a:pt x="83" y="6315"/>
                    <a:pt x="46" y="6528"/>
                  </a:cubicBezTo>
                  <a:cubicBezTo>
                    <a:pt x="35" y="6659"/>
                    <a:pt x="24" y="6786"/>
                    <a:pt x="1" y="6905"/>
                  </a:cubicBezTo>
                  <a:lnTo>
                    <a:pt x="1" y="8986"/>
                  </a:lnTo>
                  <a:lnTo>
                    <a:pt x="25139" y="8986"/>
                  </a:lnTo>
                  <a:lnTo>
                    <a:pt x="25139" y="4374"/>
                  </a:lnTo>
                  <a:cubicBezTo>
                    <a:pt x="25068" y="4079"/>
                    <a:pt x="24985" y="3795"/>
                    <a:pt x="24878" y="3500"/>
                  </a:cubicBezTo>
                  <a:cubicBezTo>
                    <a:pt x="24795" y="3264"/>
                    <a:pt x="24679" y="2981"/>
                    <a:pt x="24679" y="2742"/>
                  </a:cubicBezTo>
                  <a:cubicBezTo>
                    <a:pt x="24679" y="2660"/>
                    <a:pt x="24665" y="2555"/>
                    <a:pt x="24690" y="2473"/>
                  </a:cubicBezTo>
                  <a:cubicBezTo>
                    <a:pt x="24690" y="2436"/>
                    <a:pt x="24724" y="2436"/>
                    <a:pt x="24736" y="2402"/>
                  </a:cubicBezTo>
                  <a:lnTo>
                    <a:pt x="24736" y="2376"/>
                  </a:lnTo>
                  <a:cubicBezTo>
                    <a:pt x="24736" y="2342"/>
                    <a:pt x="24724" y="2305"/>
                    <a:pt x="24736" y="2271"/>
                  </a:cubicBezTo>
                  <a:cubicBezTo>
                    <a:pt x="24750" y="2246"/>
                    <a:pt x="24773" y="2234"/>
                    <a:pt x="24784" y="2200"/>
                  </a:cubicBezTo>
                  <a:lnTo>
                    <a:pt x="24784" y="2163"/>
                  </a:lnTo>
                  <a:cubicBezTo>
                    <a:pt x="24784" y="2058"/>
                    <a:pt x="24642" y="1939"/>
                    <a:pt x="24582" y="1868"/>
                  </a:cubicBezTo>
                  <a:cubicBezTo>
                    <a:pt x="24523" y="1786"/>
                    <a:pt x="24477" y="1715"/>
                    <a:pt x="24406" y="1655"/>
                  </a:cubicBezTo>
                  <a:cubicBezTo>
                    <a:pt x="24040" y="1338"/>
                    <a:pt x="23969" y="886"/>
                    <a:pt x="23944" y="415"/>
                  </a:cubicBezTo>
                  <a:cubicBezTo>
                    <a:pt x="23933" y="273"/>
                    <a:pt x="23944" y="143"/>
                    <a:pt x="23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1124625" y="4495875"/>
              <a:ext cx="850075" cy="303839"/>
            </a:xfrm>
            <a:custGeom>
              <a:avLst/>
              <a:gdLst/>
              <a:ahLst/>
              <a:cxnLst/>
              <a:rect l="l" t="t" r="r" b="b"/>
              <a:pathLst>
                <a:path w="25139" h="8986" extrusionOk="0">
                  <a:moveTo>
                    <a:pt x="22230" y="1"/>
                  </a:moveTo>
                  <a:lnTo>
                    <a:pt x="22230" y="1"/>
                  </a:lnTo>
                  <a:cubicBezTo>
                    <a:pt x="22207" y="770"/>
                    <a:pt x="22182" y="1513"/>
                    <a:pt x="22148" y="2283"/>
                  </a:cubicBezTo>
                  <a:lnTo>
                    <a:pt x="19582" y="2283"/>
                  </a:lnTo>
                  <a:cubicBezTo>
                    <a:pt x="19557" y="1536"/>
                    <a:pt x="19534" y="793"/>
                    <a:pt x="19500" y="24"/>
                  </a:cubicBezTo>
                  <a:cubicBezTo>
                    <a:pt x="19680" y="14"/>
                    <a:pt x="19859" y="11"/>
                    <a:pt x="20039" y="11"/>
                  </a:cubicBezTo>
                  <a:cubicBezTo>
                    <a:pt x="20497" y="11"/>
                    <a:pt x="20954" y="33"/>
                    <a:pt x="21415" y="33"/>
                  </a:cubicBezTo>
                  <a:cubicBezTo>
                    <a:pt x="21685" y="33"/>
                    <a:pt x="21956" y="25"/>
                    <a:pt x="22230" y="1"/>
                  </a:cubicBezTo>
                  <a:close/>
                  <a:moveTo>
                    <a:pt x="11412" y="296"/>
                  </a:moveTo>
                  <a:cubicBezTo>
                    <a:pt x="11483" y="1040"/>
                    <a:pt x="11599" y="1763"/>
                    <a:pt x="11625" y="2507"/>
                  </a:cubicBezTo>
                  <a:cubicBezTo>
                    <a:pt x="10677" y="2615"/>
                    <a:pt x="9732" y="2720"/>
                    <a:pt x="8773" y="2839"/>
                  </a:cubicBezTo>
                  <a:cubicBezTo>
                    <a:pt x="8679" y="2129"/>
                    <a:pt x="8656" y="1454"/>
                    <a:pt x="8631" y="756"/>
                  </a:cubicBezTo>
                  <a:cubicBezTo>
                    <a:pt x="9553" y="603"/>
                    <a:pt x="10475" y="449"/>
                    <a:pt x="11412" y="296"/>
                  </a:cubicBezTo>
                  <a:close/>
                  <a:moveTo>
                    <a:pt x="8455" y="781"/>
                  </a:moveTo>
                  <a:cubicBezTo>
                    <a:pt x="8455" y="1479"/>
                    <a:pt x="8503" y="2152"/>
                    <a:pt x="8585" y="2839"/>
                  </a:cubicBezTo>
                  <a:cubicBezTo>
                    <a:pt x="7850" y="2910"/>
                    <a:pt x="7155" y="2898"/>
                    <a:pt x="6446" y="2932"/>
                  </a:cubicBezTo>
                  <a:cubicBezTo>
                    <a:pt x="6409" y="2294"/>
                    <a:pt x="6338" y="1678"/>
                    <a:pt x="6267" y="1040"/>
                  </a:cubicBezTo>
                  <a:cubicBezTo>
                    <a:pt x="6988" y="957"/>
                    <a:pt x="7709" y="912"/>
                    <a:pt x="8455" y="781"/>
                  </a:cubicBezTo>
                  <a:close/>
                  <a:moveTo>
                    <a:pt x="3489" y="1230"/>
                  </a:moveTo>
                  <a:cubicBezTo>
                    <a:pt x="3582" y="1775"/>
                    <a:pt x="3679" y="2353"/>
                    <a:pt x="3772" y="2944"/>
                  </a:cubicBezTo>
                  <a:cubicBezTo>
                    <a:pt x="3701" y="2945"/>
                    <a:pt x="3629" y="2946"/>
                    <a:pt x="3558" y="2946"/>
                  </a:cubicBezTo>
                  <a:cubicBezTo>
                    <a:pt x="3188" y="2946"/>
                    <a:pt x="2819" y="2931"/>
                    <a:pt x="2446" y="2931"/>
                  </a:cubicBezTo>
                  <a:cubicBezTo>
                    <a:pt x="2270" y="2931"/>
                    <a:pt x="2094" y="2934"/>
                    <a:pt x="1916" y="2944"/>
                  </a:cubicBezTo>
                  <a:cubicBezTo>
                    <a:pt x="1857" y="2376"/>
                    <a:pt x="1797" y="1820"/>
                    <a:pt x="1738" y="1230"/>
                  </a:cubicBezTo>
                  <a:close/>
                  <a:moveTo>
                    <a:pt x="6043" y="1065"/>
                  </a:moveTo>
                  <a:cubicBezTo>
                    <a:pt x="6125" y="1692"/>
                    <a:pt x="6196" y="2305"/>
                    <a:pt x="6233" y="2944"/>
                  </a:cubicBezTo>
                  <a:cubicBezTo>
                    <a:pt x="6149" y="2941"/>
                    <a:pt x="6066" y="2940"/>
                    <a:pt x="5983" y="2940"/>
                  </a:cubicBezTo>
                  <a:cubicBezTo>
                    <a:pt x="5433" y="2940"/>
                    <a:pt x="4899" y="2988"/>
                    <a:pt x="4351" y="2988"/>
                  </a:cubicBezTo>
                  <a:cubicBezTo>
                    <a:pt x="4233" y="2988"/>
                    <a:pt x="4115" y="2986"/>
                    <a:pt x="3997" y="2981"/>
                  </a:cubicBezTo>
                  <a:cubicBezTo>
                    <a:pt x="3892" y="2388"/>
                    <a:pt x="3795" y="1809"/>
                    <a:pt x="3713" y="1181"/>
                  </a:cubicBezTo>
                  <a:cubicBezTo>
                    <a:pt x="4493" y="1147"/>
                    <a:pt x="5262" y="1099"/>
                    <a:pt x="6043" y="1065"/>
                  </a:cubicBezTo>
                  <a:close/>
                  <a:moveTo>
                    <a:pt x="14256" y="2611"/>
                  </a:moveTo>
                  <a:cubicBezTo>
                    <a:pt x="14399" y="2611"/>
                    <a:pt x="14543" y="2612"/>
                    <a:pt x="14687" y="2615"/>
                  </a:cubicBezTo>
                  <a:cubicBezTo>
                    <a:pt x="14758" y="2615"/>
                    <a:pt x="14829" y="2615"/>
                    <a:pt x="14840" y="2720"/>
                  </a:cubicBezTo>
                  <a:cubicBezTo>
                    <a:pt x="14945" y="3276"/>
                    <a:pt x="15053" y="3832"/>
                    <a:pt x="15172" y="4374"/>
                  </a:cubicBezTo>
                  <a:lnTo>
                    <a:pt x="15172" y="4482"/>
                  </a:lnTo>
                  <a:cubicBezTo>
                    <a:pt x="15082" y="4484"/>
                    <a:pt x="14993" y="4485"/>
                    <a:pt x="14904" y="4485"/>
                  </a:cubicBezTo>
                  <a:cubicBezTo>
                    <a:pt x="14265" y="4485"/>
                    <a:pt x="13636" y="4442"/>
                    <a:pt x="13006" y="4442"/>
                  </a:cubicBezTo>
                  <a:cubicBezTo>
                    <a:pt x="12665" y="4442"/>
                    <a:pt x="12323" y="4455"/>
                    <a:pt x="11980" y="4493"/>
                  </a:cubicBezTo>
                  <a:cubicBezTo>
                    <a:pt x="11894" y="3892"/>
                    <a:pt x="11943" y="3310"/>
                    <a:pt x="11872" y="2720"/>
                  </a:cubicBezTo>
                  <a:cubicBezTo>
                    <a:pt x="12085" y="2686"/>
                    <a:pt x="12275" y="2671"/>
                    <a:pt x="12476" y="2660"/>
                  </a:cubicBezTo>
                  <a:cubicBezTo>
                    <a:pt x="13067" y="2633"/>
                    <a:pt x="13657" y="2611"/>
                    <a:pt x="14256" y="2611"/>
                  </a:cubicBezTo>
                  <a:close/>
                  <a:moveTo>
                    <a:pt x="16025" y="2575"/>
                  </a:moveTo>
                  <a:cubicBezTo>
                    <a:pt x="16257" y="2575"/>
                    <a:pt x="16490" y="2580"/>
                    <a:pt x="16724" y="2580"/>
                  </a:cubicBezTo>
                  <a:cubicBezTo>
                    <a:pt x="16805" y="2580"/>
                    <a:pt x="16887" y="2579"/>
                    <a:pt x="16968" y="2578"/>
                  </a:cubicBezTo>
                  <a:cubicBezTo>
                    <a:pt x="17028" y="3228"/>
                    <a:pt x="17073" y="3855"/>
                    <a:pt x="17133" y="4505"/>
                  </a:cubicBezTo>
                  <a:cubicBezTo>
                    <a:pt x="17079" y="4529"/>
                    <a:pt x="17021" y="4535"/>
                    <a:pt x="16965" y="4535"/>
                  </a:cubicBezTo>
                  <a:cubicBezTo>
                    <a:pt x="16912" y="4535"/>
                    <a:pt x="16861" y="4530"/>
                    <a:pt x="16815" y="4530"/>
                  </a:cubicBezTo>
                  <a:cubicBezTo>
                    <a:pt x="16697" y="4526"/>
                    <a:pt x="16579" y="4525"/>
                    <a:pt x="16460" y="4525"/>
                  </a:cubicBezTo>
                  <a:cubicBezTo>
                    <a:pt x="16366" y="4525"/>
                    <a:pt x="16271" y="4526"/>
                    <a:pt x="16177" y="4526"/>
                  </a:cubicBezTo>
                  <a:cubicBezTo>
                    <a:pt x="15964" y="4526"/>
                    <a:pt x="15751" y="4523"/>
                    <a:pt x="15538" y="4505"/>
                  </a:cubicBezTo>
                  <a:cubicBezTo>
                    <a:pt x="15456" y="4493"/>
                    <a:pt x="15396" y="4471"/>
                    <a:pt x="15371" y="4388"/>
                  </a:cubicBezTo>
                  <a:cubicBezTo>
                    <a:pt x="15266" y="3806"/>
                    <a:pt x="15158" y="3228"/>
                    <a:pt x="15042" y="2626"/>
                  </a:cubicBezTo>
                  <a:cubicBezTo>
                    <a:pt x="15373" y="2584"/>
                    <a:pt x="15699" y="2575"/>
                    <a:pt x="16025" y="2575"/>
                  </a:cubicBezTo>
                  <a:close/>
                  <a:moveTo>
                    <a:pt x="22159" y="2507"/>
                  </a:moveTo>
                  <a:cubicBezTo>
                    <a:pt x="22230" y="3168"/>
                    <a:pt x="22196" y="3843"/>
                    <a:pt x="22289" y="4505"/>
                  </a:cubicBezTo>
                  <a:cubicBezTo>
                    <a:pt x="22253" y="4516"/>
                    <a:pt x="22230" y="4530"/>
                    <a:pt x="22207" y="4530"/>
                  </a:cubicBezTo>
                  <a:cubicBezTo>
                    <a:pt x="21472" y="4541"/>
                    <a:pt x="20740" y="4553"/>
                    <a:pt x="20008" y="4564"/>
                  </a:cubicBezTo>
                  <a:cubicBezTo>
                    <a:pt x="19992" y="4564"/>
                    <a:pt x="19977" y="4564"/>
                    <a:pt x="19962" y="4564"/>
                  </a:cubicBezTo>
                  <a:cubicBezTo>
                    <a:pt x="19886" y="4564"/>
                    <a:pt x="19827" y="4557"/>
                    <a:pt x="19818" y="4459"/>
                  </a:cubicBezTo>
                  <a:cubicBezTo>
                    <a:pt x="19724" y="3806"/>
                    <a:pt x="19642" y="3168"/>
                    <a:pt x="19593" y="2507"/>
                  </a:cubicBezTo>
                  <a:close/>
                  <a:moveTo>
                    <a:pt x="19381" y="2495"/>
                  </a:moveTo>
                  <a:cubicBezTo>
                    <a:pt x="19415" y="3194"/>
                    <a:pt x="19511" y="3866"/>
                    <a:pt x="19605" y="4576"/>
                  </a:cubicBezTo>
                  <a:cubicBezTo>
                    <a:pt x="18994" y="4548"/>
                    <a:pt x="18399" y="4526"/>
                    <a:pt x="17801" y="4526"/>
                  </a:cubicBezTo>
                  <a:cubicBezTo>
                    <a:pt x="17658" y="4526"/>
                    <a:pt x="17515" y="4527"/>
                    <a:pt x="17371" y="4530"/>
                  </a:cubicBezTo>
                  <a:cubicBezTo>
                    <a:pt x="17312" y="3877"/>
                    <a:pt x="17252" y="3239"/>
                    <a:pt x="17193" y="2589"/>
                  </a:cubicBezTo>
                  <a:cubicBezTo>
                    <a:pt x="17939" y="2555"/>
                    <a:pt x="18648" y="2518"/>
                    <a:pt x="19381" y="2495"/>
                  </a:cubicBezTo>
                  <a:close/>
                  <a:moveTo>
                    <a:pt x="11625" y="2731"/>
                  </a:moveTo>
                  <a:cubicBezTo>
                    <a:pt x="11647" y="2779"/>
                    <a:pt x="11659" y="2791"/>
                    <a:pt x="11659" y="2813"/>
                  </a:cubicBezTo>
                  <a:cubicBezTo>
                    <a:pt x="11670" y="3335"/>
                    <a:pt x="11696" y="3866"/>
                    <a:pt x="11718" y="4400"/>
                  </a:cubicBezTo>
                  <a:cubicBezTo>
                    <a:pt x="11718" y="4482"/>
                    <a:pt x="11670" y="4516"/>
                    <a:pt x="11599" y="4516"/>
                  </a:cubicBezTo>
                  <a:cubicBezTo>
                    <a:pt x="10748" y="4564"/>
                    <a:pt x="9922" y="4777"/>
                    <a:pt x="9057" y="4885"/>
                  </a:cubicBezTo>
                  <a:cubicBezTo>
                    <a:pt x="8986" y="4411"/>
                    <a:pt x="8915" y="3963"/>
                    <a:pt x="8869" y="3523"/>
                  </a:cubicBezTo>
                  <a:cubicBezTo>
                    <a:pt x="8844" y="3369"/>
                    <a:pt x="8761" y="3205"/>
                    <a:pt x="8832" y="3086"/>
                  </a:cubicBezTo>
                  <a:cubicBezTo>
                    <a:pt x="8873" y="3020"/>
                    <a:pt x="8939" y="3005"/>
                    <a:pt x="9011" y="3005"/>
                  </a:cubicBezTo>
                  <a:cubicBezTo>
                    <a:pt x="9073" y="3005"/>
                    <a:pt x="9139" y="3016"/>
                    <a:pt x="9201" y="3016"/>
                  </a:cubicBezTo>
                  <a:cubicBezTo>
                    <a:pt x="9212" y="3016"/>
                    <a:pt x="9224" y="3016"/>
                    <a:pt x="9235" y="3015"/>
                  </a:cubicBezTo>
                  <a:cubicBezTo>
                    <a:pt x="9766" y="2944"/>
                    <a:pt x="10300" y="2884"/>
                    <a:pt x="10830" y="2813"/>
                  </a:cubicBezTo>
                  <a:cubicBezTo>
                    <a:pt x="11103" y="2791"/>
                    <a:pt x="11364" y="2756"/>
                    <a:pt x="11625" y="2731"/>
                  </a:cubicBezTo>
                  <a:close/>
                  <a:moveTo>
                    <a:pt x="8608" y="3063"/>
                  </a:moveTo>
                  <a:cubicBezTo>
                    <a:pt x="8690" y="3679"/>
                    <a:pt x="8773" y="4269"/>
                    <a:pt x="8858" y="4896"/>
                  </a:cubicBezTo>
                  <a:cubicBezTo>
                    <a:pt x="8089" y="4990"/>
                    <a:pt x="7331" y="5061"/>
                    <a:pt x="6551" y="5143"/>
                  </a:cubicBezTo>
                  <a:cubicBezTo>
                    <a:pt x="6517" y="4482"/>
                    <a:pt x="6491" y="3821"/>
                    <a:pt x="6457" y="3145"/>
                  </a:cubicBezTo>
                  <a:cubicBezTo>
                    <a:pt x="7189" y="3145"/>
                    <a:pt x="7887" y="3097"/>
                    <a:pt x="8608" y="3063"/>
                  </a:cubicBezTo>
                  <a:close/>
                  <a:moveTo>
                    <a:pt x="6233" y="3134"/>
                  </a:moveTo>
                  <a:cubicBezTo>
                    <a:pt x="6304" y="3821"/>
                    <a:pt x="6290" y="4493"/>
                    <a:pt x="6338" y="5169"/>
                  </a:cubicBezTo>
                  <a:cubicBezTo>
                    <a:pt x="5651" y="5274"/>
                    <a:pt x="4979" y="5333"/>
                    <a:pt x="4292" y="5381"/>
                  </a:cubicBezTo>
                  <a:cubicBezTo>
                    <a:pt x="4221" y="4646"/>
                    <a:pt x="4127" y="3926"/>
                    <a:pt x="4019" y="3182"/>
                  </a:cubicBezTo>
                  <a:lnTo>
                    <a:pt x="4019" y="3182"/>
                  </a:lnTo>
                  <a:cubicBezTo>
                    <a:pt x="4246" y="3186"/>
                    <a:pt x="4471" y="3188"/>
                    <a:pt x="4694" y="3188"/>
                  </a:cubicBezTo>
                  <a:cubicBezTo>
                    <a:pt x="5206" y="3188"/>
                    <a:pt x="5713" y="3175"/>
                    <a:pt x="6233" y="3134"/>
                  </a:cubicBezTo>
                  <a:close/>
                  <a:moveTo>
                    <a:pt x="2467" y="3140"/>
                  </a:moveTo>
                  <a:cubicBezTo>
                    <a:pt x="2920" y="3140"/>
                    <a:pt x="3365" y="3154"/>
                    <a:pt x="3821" y="3205"/>
                  </a:cubicBezTo>
                  <a:cubicBezTo>
                    <a:pt x="3903" y="3866"/>
                    <a:pt x="3985" y="4530"/>
                    <a:pt x="4068" y="5203"/>
                  </a:cubicBezTo>
                  <a:cubicBezTo>
                    <a:pt x="4090" y="5356"/>
                    <a:pt x="4045" y="5427"/>
                    <a:pt x="3866" y="5427"/>
                  </a:cubicBezTo>
                  <a:cubicBezTo>
                    <a:pt x="3335" y="5438"/>
                    <a:pt x="2813" y="5475"/>
                    <a:pt x="2294" y="5546"/>
                  </a:cubicBezTo>
                  <a:lnTo>
                    <a:pt x="2129" y="5546"/>
                  </a:lnTo>
                  <a:cubicBezTo>
                    <a:pt x="2058" y="4743"/>
                    <a:pt x="1987" y="3963"/>
                    <a:pt x="1916" y="3145"/>
                  </a:cubicBezTo>
                  <a:cubicBezTo>
                    <a:pt x="2102" y="3142"/>
                    <a:pt x="2285" y="3140"/>
                    <a:pt x="2467" y="3140"/>
                  </a:cubicBezTo>
                  <a:close/>
                  <a:moveTo>
                    <a:pt x="17159" y="4743"/>
                  </a:moveTo>
                  <a:cubicBezTo>
                    <a:pt x="17204" y="5322"/>
                    <a:pt x="17264" y="5889"/>
                    <a:pt x="17323" y="6446"/>
                  </a:cubicBezTo>
                  <a:lnTo>
                    <a:pt x="15725" y="6446"/>
                  </a:lnTo>
                  <a:cubicBezTo>
                    <a:pt x="15632" y="5864"/>
                    <a:pt x="15538" y="5311"/>
                    <a:pt x="15456" y="4743"/>
                  </a:cubicBezTo>
                  <a:close/>
                  <a:moveTo>
                    <a:pt x="13515" y="4683"/>
                  </a:moveTo>
                  <a:cubicBezTo>
                    <a:pt x="14011" y="4683"/>
                    <a:pt x="14508" y="4695"/>
                    <a:pt x="14993" y="4695"/>
                  </a:cubicBezTo>
                  <a:cubicBezTo>
                    <a:pt x="15158" y="4706"/>
                    <a:pt x="15243" y="4729"/>
                    <a:pt x="15266" y="4930"/>
                  </a:cubicBezTo>
                  <a:cubicBezTo>
                    <a:pt x="15325" y="5427"/>
                    <a:pt x="15419" y="5912"/>
                    <a:pt x="15513" y="6431"/>
                  </a:cubicBezTo>
                  <a:cubicBezTo>
                    <a:pt x="15267" y="6437"/>
                    <a:pt x="15023" y="6439"/>
                    <a:pt x="14780" y="6439"/>
                  </a:cubicBezTo>
                  <a:cubicBezTo>
                    <a:pt x="14456" y="6439"/>
                    <a:pt x="14135" y="6436"/>
                    <a:pt x="13814" y="6436"/>
                  </a:cubicBezTo>
                  <a:cubicBezTo>
                    <a:pt x="13253" y="6436"/>
                    <a:pt x="12695" y="6444"/>
                    <a:pt x="12133" y="6491"/>
                  </a:cubicBezTo>
                  <a:cubicBezTo>
                    <a:pt x="12073" y="5889"/>
                    <a:pt x="12025" y="5311"/>
                    <a:pt x="11965" y="4683"/>
                  </a:cubicBezTo>
                  <a:close/>
                  <a:moveTo>
                    <a:pt x="18589" y="4766"/>
                  </a:moveTo>
                  <a:cubicBezTo>
                    <a:pt x="18895" y="4766"/>
                    <a:pt x="19190" y="4766"/>
                    <a:pt x="19500" y="4777"/>
                  </a:cubicBezTo>
                  <a:cubicBezTo>
                    <a:pt x="19513" y="4777"/>
                    <a:pt x="19526" y="4777"/>
                    <a:pt x="19538" y="4777"/>
                  </a:cubicBezTo>
                  <a:cubicBezTo>
                    <a:pt x="19604" y="4777"/>
                    <a:pt x="19657" y="4785"/>
                    <a:pt x="19676" y="4885"/>
                  </a:cubicBezTo>
                  <a:cubicBezTo>
                    <a:pt x="19769" y="5381"/>
                    <a:pt x="19866" y="5878"/>
                    <a:pt x="19960" y="6375"/>
                  </a:cubicBezTo>
                  <a:cubicBezTo>
                    <a:pt x="19971" y="6409"/>
                    <a:pt x="19960" y="6457"/>
                    <a:pt x="19960" y="6517"/>
                  </a:cubicBezTo>
                  <a:cubicBezTo>
                    <a:pt x="19825" y="6517"/>
                    <a:pt x="19691" y="6527"/>
                    <a:pt x="19561" y="6527"/>
                  </a:cubicBezTo>
                  <a:cubicBezTo>
                    <a:pt x="19496" y="6527"/>
                    <a:pt x="19432" y="6524"/>
                    <a:pt x="19369" y="6517"/>
                  </a:cubicBezTo>
                  <a:cubicBezTo>
                    <a:pt x="18983" y="6484"/>
                    <a:pt x="18603" y="6479"/>
                    <a:pt x="18224" y="6479"/>
                  </a:cubicBezTo>
                  <a:cubicBezTo>
                    <a:pt x="18045" y="6479"/>
                    <a:pt x="17867" y="6480"/>
                    <a:pt x="17689" y="6480"/>
                  </a:cubicBezTo>
                  <a:cubicBezTo>
                    <a:pt x="17676" y="6480"/>
                    <a:pt x="17663" y="6480"/>
                    <a:pt x="17650" y="6480"/>
                  </a:cubicBezTo>
                  <a:cubicBezTo>
                    <a:pt x="17585" y="6480"/>
                    <a:pt x="17534" y="6472"/>
                    <a:pt x="17525" y="6375"/>
                  </a:cubicBezTo>
                  <a:cubicBezTo>
                    <a:pt x="17499" y="5841"/>
                    <a:pt x="17405" y="5311"/>
                    <a:pt x="17394" y="4766"/>
                  </a:cubicBezTo>
                  <a:close/>
                  <a:moveTo>
                    <a:pt x="22278" y="4729"/>
                  </a:moveTo>
                  <a:cubicBezTo>
                    <a:pt x="22338" y="5367"/>
                    <a:pt x="22383" y="5994"/>
                    <a:pt x="22431" y="6659"/>
                  </a:cubicBezTo>
                  <a:cubicBezTo>
                    <a:pt x="21699" y="6622"/>
                    <a:pt x="20964" y="6588"/>
                    <a:pt x="20221" y="6551"/>
                  </a:cubicBezTo>
                  <a:cubicBezTo>
                    <a:pt x="20101" y="5972"/>
                    <a:pt x="19996" y="5393"/>
                    <a:pt x="19877" y="4788"/>
                  </a:cubicBezTo>
                  <a:cubicBezTo>
                    <a:pt x="20680" y="4754"/>
                    <a:pt x="21461" y="4800"/>
                    <a:pt x="22278" y="4729"/>
                  </a:cubicBezTo>
                  <a:close/>
                  <a:moveTo>
                    <a:pt x="11730" y="4717"/>
                  </a:moveTo>
                  <a:cubicBezTo>
                    <a:pt x="11789" y="5333"/>
                    <a:pt x="11838" y="5901"/>
                    <a:pt x="11894" y="6502"/>
                  </a:cubicBezTo>
                  <a:cubicBezTo>
                    <a:pt x="10998" y="6562"/>
                    <a:pt x="10121" y="6752"/>
                    <a:pt x="9235" y="6894"/>
                  </a:cubicBezTo>
                  <a:cubicBezTo>
                    <a:pt x="9187" y="6290"/>
                    <a:pt x="9142" y="5699"/>
                    <a:pt x="9082" y="5098"/>
                  </a:cubicBezTo>
                  <a:cubicBezTo>
                    <a:pt x="9956" y="4967"/>
                    <a:pt x="10830" y="4777"/>
                    <a:pt x="11730" y="4717"/>
                  </a:cubicBezTo>
                  <a:close/>
                  <a:moveTo>
                    <a:pt x="8771" y="5128"/>
                  </a:moveTo>
                  <a:cubicBezTo>
                    <a:pt x="8921" y="5128"/>
                    <a:pt x="8898" y="5187"/>
                    <a:pt x="8915" y="5427"/>
                  </a:cubicBezTo>
                  <a:cubicBezTo>
                    <a:pt x="8940" y="5830"/>
                    <a:pt x="8986" y="6244"/>
                    <a:pt x="9022" y="6644"/>
                  </a:cubicBezTo>
                  <a:cubicBezTo>
                    <a:pt x="9045" y="6928"/>
                    <a:pt x="9045" y="6928"/>
                    <a:pt x="8773" y="6976"/>
                  </a:cubicBezTo>
                  <a:cubicBezTo>
                    <a:pt x="8134" y="7096"/>
                    <a:pt x="7484" y="7155"/>
                    <a:pt x="6823" y="7178"/>
                  </a:cubicBezTo>
                  <a:lnTo>
                    <a:pt x="6670" y="7178"/>
                  </a:lnTo>
                  <a:cubicBezTo>
                    <a:pt x="6633" y="6622"/>
                    <a:pt x="6599" y="6091"/>
                    <a:pt x="6551" y="5569"/>
                  </a:cubicBezTo>
                  <a:cubicBezTo>
                    <a:pt x="6539" y="5416"/>
                    <a:pt x="6573" y="5356"/>
                    <a:pt x="6741" y="5345"/>
                  </a:cubicBezTo>
                  <a:cubicBezTo>
                    <a:pt x="7342" y="5285"/>
                    <a:pt x="7958" y="5203"/>
                    <a:pt x="8560" y="5143"/>
                  </a:cubicBezTo>
                  <a:cubicBezTo>
                    <a:pt x="8654" y="5135"/>
                    <a:pt x="8721" y="5128"/>
                    <a:pt x="8771" y="5128"/>
                  </a:cubicBezTo>
                  <a:close/>
                  <a:moveTo>
                    <a:pt x="6338" y="5404"/>
                  </a:moveTo>
                  <a:cubicBezTo>
                    <a:pt x="6375" y="6006"/>
                    <a:pt x="6420" y="6599"/>
                    <a:pt x="6457" y="7201"/>
                  </a:cubicBezTo>
                  <a:cubicBezTo>
                    <a:pt x="5819" y="7249"/>
                    <a:pt x="5180" y="7297"/>
                    <a:pt x="4505" y="7342"/>
                  </a:cubicBezTo>
                  <a:cubicBezTo>
                    <a:pt x="4434" y="6752"/>
                    <a:pt x="4374" y="6185"/>
                    <a:pt x="4317" y="5606"/>
                  </a:cubicBezTo>
                  <a:cubicBezTo>
                    <a:pt x="4990" y="5557"/>
                    <a:pt x="5651" y="5475"/>
                    <a:pt x="6338" y="5404"/>
                  </a:cubicBezTo>
                  <a:close/>
                  <a:moveTo>
                    <a:pt x="4104" y="5617"/>
                  </a:moveTo>
                  <a:cubicBezTo>
                    <a:pt x="4161" y="6207"/>
                    <a:pt x="4221" y="6764"/>
                    <a:pt x="4280" y="7342"/>
                  </a:cubicBezTo>
                  <a:cubicBezTo>
                    <a:pt x="3608" y="7379"/>
                    <a:pt x="2955" y="7413"/>
                    <a:pt x="2283" y="7450"/>
                  </a:cubicBezTo>
                  <a:cubicBezTo>
                    <a:pt x="2234" y="6894"/>
                    <a:pt x="2200" y="6338"/>
                    <a:pt x="2152" y="5759"/>
                  </a:cubicBezTo>
                  <a:cubicBezTo>
                    <a:pt x="2802" y="5711"/>
                    <a:pt x="3440" y="5665"/>
                    <a:pt x="4104" y="5617"/>
                  </a:cubicBezTo>
                  <a:close/>
                  <a:moveTo>
                    <a:pt x="17346" y="6681"/>
                  </a:moveTo>
                  <a:cubicBezTo>
                    <a:pt x="17405" y="7226"/>
                    <a:pt x="17476" y="7757"/>
                    <a:pt x="17536" y="8302"/>
                  </a:cubicBezTo>
                  <a:cubicBezTo>
                    <a:pt x="17421" y="8309"/>
                    <a:pt x="17306" y="8312"/>
                    <a:pt x="17193" y="8312"/>
                  </a:cubicBezTo>
                  <a:cubicBezTo>
                    <a:pt x="16796" y="8312"/>
                    <a:pt x="16410" y="8276"/>
                    <a:pt x="16023" y="8276"/>
                  </a:cubicBezTo>
                  <a:cubicBezTo>
                    <a:pt x="15893" y="8276"/>
                    <a:pt x="15904" y="8171"/>
                    <a:pt x="15904" y="8089"/>
                  </a:cubicBezTo>
                  <a:cubicBezTo>
                    <a:pt x="15856" y="7626"/>
                    <a:pt x="15811" y="7167"/>
                    <a:pt x="15751" y="6681"/>
                  </a:cubicBezTo>
                  <a:close/>
                  <a:moveTo>
                    <a:pt x="14699" y="6644"/>
                  </a:moveTo>
                  <a:cubicBezTo>
                    <a:pt x="14970" y="6644"/>
                    <a:pt x="15241" y="6644"/>
                    <a:pt x="15513" y="6644"/>
                  </a:cubicBezTo>
                  <a:cubicBezTo>
                    <a:pt x="15620" y="7178"/>
                    <a:pt x="15632" y="7723"/>
                    <a:pt x="15714" y="8276"/>
                  </a:cubicBezTo>
                  <a:cubicBezTo>
                    <a:pt x="14556" y="8336"/>
                    <a:pt x="13421" y="8455"/>
                    <a:pt x="12263" y="8574"/>
                  </a:cubicBezTo>
                  <a:cubicBezTo>
                    <a:pt x="12226" y="7936"/>
                    <a:pt x="12192" y="7320"/>
                    <a:pt x="12155" y="6704"/>
                  </a:cubicBezTo>
                  <a:cubicBezTo>
                    <a:pt x="13007" y="6650"/>
                    <a:pt x="13852" y="6644"/>
                    <a:pt x="14699" y="6644"/>
                  </a:cubicBezTo>
                  <a:close/>
                  <a:moveTo>
                    <a:pt x="18130" y="6678"/>
                  </a:moveTo>
                  <a:cubicBezTo>
                    <a:pt x="18314" y="6678"/>
                    <a:pt x="18494" y="6681"/>
                    <a:pt x="18671" y="6693"/>
                  </a:cubicBezTo>
                  <a:cubicBezTo>
                    <a:pt x="19026" y="6715"/>
                    <a:pt x="19381" y="6715"/>
                    <a:pt x="19724" y="6729"/>
                  </a:cubicBezTo>
                  <a:cubicBezTo>
                    <a:pt x="19911" y="6729"/>
                    <a:pt x="20042" y="6752"/>
                    <a:pt x="20079" y="6999"/>
                  </a:cubicBezTo>
                  <a:cubicBezTo>
                    <a:pt x="20124" y="7521"/>
                    <a:pt x="20209" y="8041"/>
                    <a:pt x="20255" y="8585"/>
                  </a:cubicBezTo>
                  <a:cubicBezTo>
                    <a:pt x="19463" y="8489"/>
                    <a:pt x="18705" y="8373"/>
                    <a:pt x="17925" y="8347"/>
                  </a:cubicBezTo>
                  <a:cubicBezTo>
                    <a:pt x="17820" y="8347"/>
                    <a:pt x="17749" y="8324"/>
                    <a:pt x="17738" y="8205"/>
                  </a:cubicBezTo>
                  <a:cubicBezTo>
                    <a:pt x="17678" y="7709"/>
                    <a:pt x="17630" y="7201"/>
                    <a:pt x="17570" y="6681"/>
                  </a:cubicBezTo>
                  <a:cubicBezTo>
                    <a:pt x="17760" y="6681"/>
                    <a:pt x="17947" y="6678"/>
                    <a:pt x="18130" y="6678"/>
                  </a:cubicBezTo>
                  <a:close/>
                  <a:moveTo>
                    <a:pt x="21127" y="6813"/>
                  </a:moveTo>
                  <a:cubicBezTo>
                    <a:pt x="21272" y="6813"/>
                    <a:pt x="21415" y="6816"/>
                    <a:pt x="21557" y="6823"/>
                  </a:cubicBezTo>
                  <a:cubicBezTo>
                    <a:pt x="21781" y="6834"/>
                    <a:pt x="22006" y="6834"/>
                    <a:pt x="22230" y="6846"/>
                  </a:cubicBezTo>
                  <a:cubicBezTo>
                    <a:pt x="22394" y="6857"/>
                    <a:pt x="22480" y="6905"/>
                    <a:pt x="22491" y="7118"/>
                  </a:cubicBezTo>
                  <a:cubicBezTo>
                    <a:pt x="22514" y="7638"/>
                    <a:pt x="22562" y="8160"/>
                    <a:pt x="22607" y="8690"/>
                  </a:cubicBezTo>
                  <a:lnTo>
                    <a:pt x="22607" y="8915"/>
                  </a:lnTo>
                  <a:cubicBezTo>
                    <a:pt x="21886" y="8844"/>
                    <a:pt x="21188" y="8727"/>
                    <a:pt x="20468" y="8619"/>
                  </a:cubicBezTo>
                  <a:cubicBezTo>
                    <a:pt x="20408" y="7992"/>
                    <a:pt x="20351" y="7391"/>
                    <a:pt x="20255" y="6823"/>
                  </a:cubicBezTo>
                  <a:cubicBezTo>
                    <a:pt x="20546" y="6823"/>
                    <a:pt x="20839" y="6813"/>
                    <a:pt x="21127" y="6813"/>
                  </a:cubicBezTo>
                  <a:close/>
                  <a:moveTo>
                    <a:pt x="11744" y="6718"/>
                  </a:moveTo>
                  <a:cubicBezTo>
                    <a:pt x="11793" y="6718"/>
                    <a:pt x="11844" y="6721"/>
                    <a:pt x="11894" y="6729"/>
                  </a:cubicBezTo>
                  <a:cubicBezTo>
                    <a:pt x="12002" y="6988"/>
                    <a:pt x="11943" y="7272"/>
                    <a:pt x="11980" y="7544"/>
                  </a:cubicBezTo>
                  <a:cubicBezTo>
                    <a:pt x="12025" y="7850"/>
                    <a:pt x="12014" y="8160"/>
                    <a:pt x="12036" y="8466"/>
                  </a:cubicBezTo>
                  <a:cubicBezTo>
                    <a:pt x="12036" y="8574"/>
                    <a:pt x="12014" y="8619"/>
                    <a:pt x="11909" y="8631"/>
                  </a:cubicBezTo>
                  <a:cubicBezTo>
                    <a:pt x="11057" y="8702"/>
                    <a:pt x="10206" y="8844"/>
                    <a:pt x="9340" y="8963"/>
                  </a:cubicBezTo>
                  <a:cubicBezTo>
                    <a:pt x="9329" y="8903"/>
                    <a:pt x="9329" y="8869"/>
                    <a:pt x="9318" y="8844"/>
                  </a:cubicBezTo>
                  <a:cubicBezTo>
                    <a:pt x="9306" y="8313"/>
                    <a:pt x="9284" y="7779"/>
                    <a:pt x="9258" y="7260"/>
                  </a:cubicBezTo>
                  <a:cubicBezTo>
                    <a:pt x="9247" y="7155"/>
                    <a:pt x="9269" y="7107"/>
                    <a:pt x="9389" y="7084"/>
                  </a:cubicBezTo>
                  <a:cubicBezTo>
                    <a:pt x="10016" y="6988"/>
                    <a:pt x="10632" y="6871"/>
                    <a:pt x="11256" y="6775"/>
                  </a:cubicBezTo>
                  <a:cubicBezTo>
                    <a:pt x="11412" y="6757"/>
                    <a:pt x="11574" y="6718"/>
                    <a:pt x="11744" y="6718"/>
                  </a:cubicBezTo>
                  <a:close/>
                  <a:moveTo>
                    <a:pt x="1372" y="1"/>
                  </a:moveTo>
                  <a:cubicBezTo>
                    <a:pt x="1420" y="319"/>
                    <a:pt x="1454" y="639"/>
                    <a:pt x="1502" y="969"/>
                  </a:cubicBezTo>
                  <a:cubicBezTo>
                    <a:pt x="1466" y="988"/>
                    <a:pt x="1429" y="994"/>
                    <a:pt x="1394" y="994"/>
                  </a:cubicBezTo>
                  <a:cubicBezTo>
                    <a:pt x="1361" y="994"/>
                    <a:pt x="1330" y="988"/>
                    <a:pt x="1301" y="983"/>
                  </a:cubicBezTo>
                  <a:cubicBezTo>
                    <a:pt x="983" y="969"/>
                    <a:pt x="651" y="957"/>
                    <a:pt x="330" y="935"/>
                  </a:cubicBezTo>
                  <a:lnTo>
                    <a:pt x="330" y="935"/>
                  </a:lnTo>
                  <a:cubicBezTo>
                    <a:pt x="344" y="983"/>
                    <a:pt x="344" y="1017"/>
                    <a:pt x="344" y="1054"/>
                  </a:cubicBezTo>
                  <a:cubicBezTo>
                    <a:pt x="356" y="1088"/>
                    <a:pt x="356" y="1136"/>
                    <a:pt x="367" y="1170"/>
                  </a:cubicBezTo>
                  <a:cubicBezTo>
                    <a:pt x="699" y="1181"/>
                    <a:pt x="1028" y="1196"/>
                    <a:pt x="1360" y="1196"/>
                  </a:cubicBezTo>
                  <a:cubicBezTo>
                    <a:pt x="1465" y="1196"/>
                    <a:pt x="1536" y="1207"/>
                    <a:pt x="1550" y="1349"/>
                  </a:cubicBezTo>
                  <a:cubicBezTo>
                    <a:pt x="1584" y="1868"/>
                    <a:pt x="1644" y="2402"/>
                    <a:pt x="1704" y="2944"/>
                  </a:cubicBezTo>
                  <a:cubicBezTo>
                    <a:pt x="1491" y="2944"/>
                    <a:pt x="1267" y="2969"/>
                    <a:pt x="1054" y="2981"/>
                  </a:cubicBezTo>
                  <a:cubicBezTo>
                    <a:pt x="770" y="2992"/>
                    <a:pt x="472" y="3003"/>
                    <a:pt x="177" y="3015"/>
                  </a:cubicBezTo>
                  <a:cubicBezTo>
                    <a:pt x="188" y="3040"/>
                    <a:pt x="188" y="3074"/>
                    <a:pt x="202" y="3097"/>
                  </a:cubicBezTo>
                  <a:cubicBezTo>
                    <a:pt x="202" y="3145"/>
                    <a:pt x="214" y="3194"/>
                    <a:pt x="214" y="3239"/>
                  </a:cubicBezTo>
                  <a:cubicBezTo>
                    <a:pt x="635" y="3210"/>
                    <a:pt x="1049" y="3179"/>
                    <a:pt x="1482" y="3179"/>
                  </a:cubicBezTo>
                  <a:cubicBezTo>
                    <a:pt x="1559" y="3179"/>
                    <a:pt x="1637" y="3180"/>
                    <a:pt x="1715" y="3182"/>
                  </a:cubicBezTo>
                  <a:cubicBezTo>
                    <a:pt x="1786" y="3974"/>
                    <a:pt x="1857" y="4754"/>
                    <a:pt x="1928" y="5557"/>
                  </a:cubicBezTo>
                  <a:cubicBezTo>
                    <a:pt x="1655" y="5580"/>
                    <a:pt x="1420" y="5606"/>
                    <a:pt x="1181" y="5628"/>
                  </a:cubicBezTo>
                  <a:cubicBezTo>
                    <a:pt x="815" y="5651"/>
                    <a:pt x="449" y="5677"/>
                    <a:pt x="83" y="5699"/>
                  </a:cubicBezTo>
                  <a:cubicBezTo>
                    <a:pt x="72" y="5770"/>
                    <a:pt x="72" y="5841"/>
                    <a:pt x="72" y="5901"/>
                  </a:cubicBezTo>
                  <a:cubicBezTo>
                    <a:pt x="390" y="5878"/>
                    <a:pt x="699" y="5853"/>
                    <a:pt x="1006" y="5841"/>
                  </a:cubicBezTo>
                  <a:cubicBezTo>
                    <a:pt x="1254" y="5832"/>
                    <a:pt x="1504" y="5784"/>
                    <a:pt x="1758" y="5784"/>
                  </a:cubicBezTo>
                  <a:cubicBezTo>
                    <a:pt x="1818" y="5784"/>
                    <a:pt x="1879" y="5786"/>
                    <a:pt x="1939" y="5793"/>
                  </a:cubicBezTo>
                  <a:cubicBezTo>
                    <a:pt x="2010" y="6349"/>
                    <a:pt x="2021" y="6894"/>
                    <a:pt x="2058" y="7439"/>
                  </a:cubicBezTo>
                  <a:cubicBezTo>
                    <a:pt x="1667" y="7521"/>
                    <a:pt x="1267" y="7496"/>
                    <a:pt x="864" y="7533"/>
                  </a:cubicBezTo>
                  <a:cubicBezTo>
                    <a:pt x="580" y="7555"/>
                    <a:pt x="285" y="7567"/>
                    <a:pt x="1" y="7592"/>
                  </a:cubicBezTo>
                  <a:lnTo>
                    <a:pt x="1" y="7794"/>
                  </a:lnTo>
                  <a:cubicBezTo>
                    <a:pt x="449" y="7757"/>
                    <a:pt x="912" y="7734"/>
                    <a:pt x="1360" y="7709"/>
                  </a:cubicBezTo>
                  <a:cubicBezTo>
                    <a:pt x="1439" y="7705"/>
                    <a:pt x="1518" y="7703"/>
                    <a:pt x="1596" y="7703"/>
                  </a:cubicBezTo>
                  <a:cubicBezTo>
                    <a:pt x="1753" y="7703"/>
                    <a:pt x="1909" y="7709"/>
                    <a:pt x="2058" y="7709"/>
                  </a:cubicBezTo>
                  <a:cubicBezTo>
                    <a:pt x="2129" y="8134"/>
                    <a:pt x="2118" y="8560"/>
                    <a:pt x="2118" y="8986"/>
                  </a:cubicBezTo>
                  <a:lnTo>
                    <a:pt x="2342" y="8986"/>
                  </a:lnTo>
                  <a:cubicBezTo>
                    <a:pt x="2317" y="8549"/>
                    <a:pt x="2305" y="8112"/>
                    <a:pt x="2283" y="7663"/>
                  </a:cubicBezTo>
                  <a:cubicBezTo>
                    <a:pt x="2917" y="7653"/>
                    <a:pt x="3520" y="7579"/>
                    <a:pt x="4147" y="7579"/>
                  </a:cubicBezTo>
                  <a:cubicBezTo>
                    <a:pt x="4199" y="7579"/>
                    <a:pt x="4251" y="7580"/>
                    <a:pt x="4303" y="7581"/>
                  </a:cubicBezTo>
                  <a:cubicBezTo>
                    <a:pt x="4351" y="8052"/>
                    <a:pt x="4400" y="8514"/>
                    <a:pt x="4422" y="8986"/>
                  </a:cubicBezTo>
                  <a:lnTo>
                    <a:pt x="4635" y="8986"/>
                  </a:lnTo>
                  <a:cubicBezTo>
                    <a:pt x="4612" y="8503"/>
                    <a:pt x="4564" y="8029"/>
                    <a:pt x="4516" y="7544"/>
                  </a:cubicBezTo>
                  <a:cubicBezTo>
                    <a:pt x="4743" y="7533"/>
                    <a:pt x="4967" y="7521"/>
                    <a:pt x="5191" y="7510"/>
                  </a:cubicBezTo>
                  <a:cubicBezTo>
                    <a:pt x="5569" y="7484"/>
                    <a:pt x="5949" y="7462"/>
                    <a:pt x="6338" y="7413"/>
                  </a:cubicBezTo>
                  <a:cubicBezTo>
                    <a:pt x="6348" y="7412"/>
                    <a:pt x="6357" y="7412"/>
                    <a:pt x="6366" y="7412"/>
                  </a:cubicBezTo>
                  <a:cubicBezTo>
                    <a:pt x="6464" y="7412"/>
                    <a:pt x="6502" y="7469"/>
                    <a:pt x="6502" y="7555"/>
                  </a:cubicBezTo>
                  <a:cubicBezTo>
                    <a:pt x="6517" y="8029"/>
                    <a:pt x="6599" y="8503"/>
                    <a:pt x="6644" y="8986"/>
                  </a:cubicBezTo>
                  <a:lnTo>
                    <a:pt x="6871" y="8986"/>
                  </a:lnTo>
                  <a:cubicBezTo>
                    <a:pt x="6786" y="8466"/>
                    <a:pt x="6741" y="7947"/>
                    <a:pt x="6704" y="7402"/>
                  </a:cubicBezTo>
                  <a:cubicBezTo>
                    <a:pt x="7496" y="7354"/>
                    <a:pt x="8265" y="7283"/>
                    <a:pt x="9045" y="7155"/>
                  </a:cubicBezTo>
                  <a:cubicBezTo>
                    <a:pt x="9105" y="7779"/>
                    <a:pt x="9116" y="8373"/>
                    <a:pt x="9142" y="8986"/>
                  </a:cubicBezTo>
                  <a:lnTo>
                    <a:pt x="10819" y="8986"/>
                  </a:lnTo>
                  <a:cubicBezTo>
                    <a:pt x="10844" y="8974"/>
                    <a:pt x="10867" y="8974"/>
                    <a:pt x="10890" y="8974"/>
                  </a:cubicBezTo>
                  <a:cubicBezTo>
                    <a:pt x="11270" y="8929"/>
                    <a:pt x="11647" y="8892"/>
                    <a:pt x="12025" y="8844"/>
                  </a:cubicBezTo>
                  <a:cubicBezTo>
                    <a:pt x="12036" y="8892"/>
                    <a:pt x="12036" y="8940"/>
                    <a:pt x="12050" y="8986"/>
                  </a:cubicBezTo>
                  <a:lnTo>
                    <a:pt x="12286" y="8986"/>
                  </a:lnTo>
                  <a:lnTo>
                    <a:pt x="12286" y="8810"/>
                  </a:lnTo>
                  <a:cubicBezTo>
                    <a:pt x="13432" y="8679"/>
                    <a:pt x="14579" y="8574"/>
                    <a:pt x="15725" y="8514"/>
                  </a:cubicBezTo>
                  <a:cubicBezTo>
                    <a:pt x="15751" y="8679"/>
                    <a:pt x="15774" y="8832"/>
                    <a:pt x="15796" y="8986"/>
                  </a:cubicBezTo>
                  <a:lnTo>
                    <a:pt x="16009" y="8986"/>
                  </a:lnTo>
                  <a:cubicBezTo>
                    <a:pt x="15987" y="8832"/>
                    <a:pt x="15975" y="8679"/>
                    <a:pt x="15975" y="8526"/>
                  </a:cubicBezTo>
                  <a:cubicBezTo>
                    <a:pt x="16098" y="8517"/>
                    <a:pt x="16220" y="8514"/>
                    <a:pt x="16342" y="8514"/>
                  </a:cubicBezTo>
                  <a:cubicBezTo>
                    <a:pt x="16748" y="8514"/>
                    <a:pt x="17151" y="8551"/>
                    <a:pt x="17559" y="8560"/>
                  </a:cubicBezTo>
                  <a:cubicBezTo>
                    <a:pt x="17570" y="8702"/>
                    <a:pt x="17584" y="8844"/>
                    <a:pt x="17607" y="8986"/>
                  </a:cubicBezTo>
                  <a:lnTo>
                    <a:pt x="17820" y="8986"/>
                  </a:lnTo>
                  <a:cubicBezTo>
                    <a:pt x="17808" y="8844"/>
                    <a:pt x="17797" y="8716"/>
                    <a:pt x="17783" y="8574"/>
                  </a:cubicBezTo>
                  <a:lnTo>
                    <a:pt x="17783" y="8574"/>
                  </a:lnTo>
                  <a:cubicBezTo>
                    <a:pt x="18589" y="8608"/>
                    <a:pt x="19381" y="8716"/>
                    <a:pt x="20161" y="8798"/>
                  </a:cubicBezTo>
                  <a:cubicBezTo>
                    <a:pt x="20266" y="8810"/>
                    <a:pt x="20292" y="8892"/>
                    <a:pt x="20292" y="8974"/>
                  </a:cubicBezTo>
                  <a:lnTo>
                    <a:pt x="20292" y="8986"/>
                  </a:lnTo>
                  <a:lnTo>
                    <a:pt x="20493" y="8986"/>
                  </a:lnTo>
                  <a:cubicBezTo>
                    <a:pt x="20493" y="8940"/>
                    <a:pt x="20504" y="8903"/>
                    <a:pt x="20504" y="8869"/>
                  </a:cubicBezTo>
                  <a:cubicBezTo>
                    <a:pt x="20609" y="8881"/>
                    <a:pt x="20692" y="8892"/>
                    <a:pt x="20788" y="8903"/>
                  </a:cubicBezTo>
                  <a:cubicBezTo>
                    <a:pt x="20990" y="8929"/>
                    <a:pt x="21177" y="8952"/>
                    <a:pt x="21367" y="8986"/>
                  </a:cubicBezTo>
                  <a:lnTo>
                    <a:pt x="23141" y="8986"/>
                  </a:lnTo>
                  <a:cubicBezTo>
                    <a:pt x="23033" y="8974"/>
                    <a:pt x="22928" y="8963"/>
                    <a:pt x="22820" y="8952"/>
                  </a:cubicBezTo>
                  <a:cubicBezTo>
                    <a:pt x="22809" y="8253"/>
                    <a:pt x="22726" y="7581"/>
                    <a:pt x="22678" y="6894"/>
                  </a:cubicBezTo>
                  <a:lnTo>
                    <a:pt x="22868" y="6894"/>
                  </a:lnTo>
                  <a:cubicBezTo>
                    <a:pt x="23175" y="6917"/>
                    <a:pt x="23484" y="6942"/>
                    <a:pt x="23791" y="6965"/>
                  </a:cubicBezTo>
                  <a:cubicBezTo>
                    <a:pt x="24194" y="6999"/>
                    <a:pt x="24582" y="7047"/>
                    <a:pt x="24985" y="7084"/>
                  </a:cubicBezTo>
                  <a:cubicBezTo>
                    <a:pt x="25034" y="7084"/>
                    <a:pt x="25090" y="7084"/>
                    <a:pt x="25139" y="7096"/>
                  </a:cubicBezTo>
                  <a:lnTo>
                    <a:pt x="25139" y="6871"/>
                  </a:lnTo>
                  <a:cubicBezTo>
                    <a:pt x="24665" y="6834"/>
                    <a:pt x="24205" y="6800"/>
                    <a:pt x="23731" y="6764"/>
                  </a:cubicBezTo>
                  <a:cubicBezTo>
                    <a:pt x="23376" y="6741"/>
                    <a:pt x="23022" y="6704"/>
                    <a:pt x="22656" y="6670"/>
                  </a:cubicBezTo>
                  <a:cubicBezTo>
                    <a:pt x="22607" y="6031"/>
                    <a:pt x="22525" y="5393"/>
                    <a:pt x="22514" y="4743"/>
                  </a:cubicBezTo>
                  <a:cubicBezTo>
                    <a:pt x="22562" y="4743"/>
                    <a:pt x="22585" y="4729"/>
                    <a:pt x="22621" y="4729"/>
                  </a:cubicBezTo>
                  <a:cubicBezTo>
                    <a:pt x="23425" y="4706"/>
                    <a:pt x="24239" y="4683"/>
                    <a:pt x="25045" y="4646"/>
                  </a:cubicBezTo>
                  <a:cubicBezTo>
                    <a:pt x="25079" y="4646"/>
                    <a:pt x="25105" y="4646"/>
                    <a:pt x="25139" y="4635"/>
                  </a:cubicBezTo>
                  <a:lnTo>
                    <a:pt x="25139" y="4422"/>
                  </a:lnTo>
                  <a:cubicBezTo>
                    <a:pt x="24418" y="4459"/>
                    <a:pt x="23686" y="4493"/>
                    <a:pt x="22962" y="4516"/>
                  </a:cubicBezTo>
                  <a:cubicBezTo>
                    <a:pt x="22809" y="4530"/>
                    <a:pt x="22656" y="4530"/>
                    <a:pt x="22491" y="4530"/>
                  </a:cubicBezTo>
                  <a:cubicBezTo>
                    <a:pt x="22465" y="3832"/>
                    <a:pt x="22383" y="3168"/>
                    <a:pt x="22409" y="2495"/>
                  </a:cubicBezTo>
                  <a:cubicBezTo>
                    <a:pt x="23200" y="2495"/>
                    <a:pt x="23969" y="2447"/>
                    <a:pt x="24736" y="2376"/>
                  </a:cubicBezTo>
                  <a:cubicBezTo>
                    <a:pt x="24736" y="2342"/>
                    <a:pt x="24724" y="2305"/>
                    <a:pt x="24736" y="2271"/>
                  </a:cubicBezTo>
                  <a:cubicBezTo>
                    <a:pt x="24750" y="2246"/>
                    <a:pt x="24773" y="2234"/>
                    <a:pt x="24784" y="2200"/>
                  </a:cubicBezTo>
                  <a:lnTo>
                    <a:pt x="24784" y="2163"/>
                  </a:lnTo>
                  <a:cubicBezTo>
                    <a:pt x="24063" y="2246"/>
                    <a:pt x="23331" y="2283"/>
                    <a:pt x="22596" y="2294"/>
                  </a:cubicBezTo>
                  <a:cubicBezTo>
                    <a:pt x="22576" y="2294"/>
                    <a:pt x="22555" y="2295"/>
                    <a:pt x="22533" y="2295"/>
                  </a:cubicBezTo>
                  <a:cubicBezTo>
                    <a:pt x="22489" y="2295"/>
                    <a:pt x="22442" y="2290"/>
                    <a:pt x="22394" y="2260"/>
                  </a:cubicBezTo>
                  <a:cubicBezTo>
                    <a:pt x="22383" y="1513"/>
                    <a:pt x="22420" y="770"/>
                    <a:pt x="22454" y="12"/>
                  </a:cubicBezTo>
                  <a:cubicBezTo>
                    <a:pt x="22502" y="12"/>
                    <a:pt x="22551" y="12"/>
                    <a:pt x="22596" y="1"/>
                  </a:cubicBezTo>
                  <a:lnTo>
                    <a:pt x="19156" y="1"/>
                  </a:lnTo>
                  <a:cubicBezTo>
                    <a:pt x="19190" y="1"/>
                    <a:pt x="19239" y="12"/>
                    <a:pt x="19273" y="12"/>
                  </a:cubicBezTo>
                  <a:cubicBezTo>
                    <a:pt x="19321" y="770"/>
                    <a:pt x="19358" y="1513"/>
                    <a:pt x="19358" y="2283"/>
                  </a:cubicBezTo>
                  <a:cubicBezTo>
                    <a:pt x="18686" y="2293"/>
                    <a:pt x="18027" y="2344"/>
                    <a:pt x="17368" y="2344"/>
                  </a:cubicBezTo>
                  <a:cubicBezTo>
                    <a:pt x="17306" y="2344"/>
                    <a:pt x="17243" y="2343"/>
                    <a:pt x="17181" y="2342"/>
                  </a:cubicBezTo>
                  <a:cubicBezTo>
                    <a:pt x="17088" y="1573"/>
                    <a:pt x="17051" y="793"/>
                    <a:pt x="17017" y="1"/>
                  </a:cubicBezTo>
                  <a:lnTo>
                    <a:pt x="16778" y="1"/>
                  </a:lnTo>
                  <a:cubicBezTo>
                    <a:pt x="16849" y="793"/>
                    <a:pt x="16861" y="1562"/>
                    <a:pt x="16957" y="2353"/>
                  </a:cubicBezTo>
                  <a:lnTo>
                    <a:pt x="14982" y="2353"/>
                  </a:lnTo>
                  <a:cubicBezTo>
                    <a:pt x="14829" y="1573"/>
                    <a:pt x="14675" y="804"/>
                    <a:pt x="14508" y="1"/>
                  </a:cubicBezTo>
                  <a:lnTo>
                    <a:pt x="14272" y="1"/>
                  </a:lnTo>
                  <a:cubicBezTo>
                    <a:pt x="14295" y="12"/>
                    <a:pt x="14307" y="46"/>
                    <a:pt x="14321" y="83"/>
                  </a:cubicBezTo>
                  <a:cubicBezTo>
                    <a:pt x="14463" y="827"/>
                    <a:pt x="14616" y="1562"/>
                    <a:pt x="14758" y="2294"/>
                  </a:cubicBezTo>
                  <a:cubicBezTo>
                    <a:pt x="14758" y="2317"/>
                    <a:pt x="14758" y="2342"/>
                    <a:pt x="14746" y="2376"/>
                  </a:cubicBezTo>
                  <a:cubicBezTo>
                    <a:pt x="13799" y="2447"/>
                    <a:pt x="12842" y="2353"/>
                    <a:pt x="11860" y="2518"/>
                  </a:cubicBezTo>
                  <a:cubicBezTo>
                    <a:pt x="11812" y="1749"/>
                    <a:pt x="11718" y="1017"/>
                    <a:pt x="11625" y="259"/>
                  </a:cubicBezTo>
                  <a:cubicBezTo>
                    <a:pt x="12085" y="214"/>
                    <a:pt x="12522" y="143"/>
                    <a:pt x="12973" y="95"/>
                  </a:cubicBezTo>
                  <a:cubicBezTo>
                    <a:pt x="13302" y="61"/>
                    <a:pt x="13634" y="35"/>
                    <a:pt x="13966" y="1"/>
                  </a:cubicBezTo>
                  <a:lnTo>
                    <a:pt x="11980" y="1"/>
                  </a:lnTo>
                  <a:cubicBezTo>
                    <a:pt x="11849" y="24"/>
                    <a:pt x="11730" y="35"/>
                    <a:pt x="11611" y="61"/>
                  </a:cubicBezTo>
                  <a:cubicBezTo>
                    <a:pt x="11599" y="35"/>
                    <a:pt x="11599" y="24"/>
                    <a:pt x="11599" y="1"/>
                  </a:cubicBezTo>
                  <a:lnTo>
                    <a:pt x="11375" y="1"/>
                  </a:lnTo>
                  <a:cubicBezTo>
                    <a:pt x="11375" y="24"/>
                    <a:pt x="11386" y="46"/>
                    <a:pt x="11386" y="72"/>
                  </a:cubicBezTo>
                  <a:cubicBezTo>
                    <a:pt x="10453" y="225"/>
                    <a:pt x="9542" y="378"/>
                    <a:pt x="8619" y="532"/>
                  </a:cubicBezTo>
                  <a:lnTo>
                    <a:pt x="8619" y="1"/>
                  </a:lnTo>
                  <a:lnTo>
                    <a:pt x="8444" y="1"/>
                  </a:lnTo>
                  <a:cubicBezTo>
                    <a:pt x="8444" y="188"/>
                    <a:pt x="8444" y="378"/>
                    <a:pt x="8432" y="568"/>
                  </a:cubicBezTo>
                  <a:cubicBezTo>
                    <a:pt x="7686" y="685"/>
                    <a:pt x="6965" y="756"/>
                    <a:pt x="6244" y="815"/>
                  </a:cubicBezTo>
                  <a:cubicBezTo>
                    <a:pt x="6207" y="543"/>
                    <a:pt x="6173" y="273"/>
                    <a:pt x="6148" y="1"/>
                  </a:cubicBezTo>
                  <a:lnTo>
                    <a:pt x="5935" y="1"/>
                  </a:lnTo>
                  <a:cubicBezTo>
                    <a:pt x="5960" y="273"/>
                    <a:pt x="5994" y="543"/>
                    <a:pt x="6020" y="804"/>
                  </a:cubicBezTo>
                  <a:cubicBezTo>
                    <a:pt x="5835" y="868"/>
                    <a:pt x="5654" y="872"/>
                    <a:pt x="5480" y="872"/>
                  </a:cubicBezTo>
                  <a:cubicBezTo>
                    <a:pt x="5451" y="872"/>
                    <a:pt x="5422" y="872"/>
                    <a:pt x="5394" y="872"/>
                  </a:cubicBezTo>
                  <a:cubicBezTo>
                    <a:pt x="5342" y="872"/>
                    <a:pt x="5290" y="873"/>
                    <a:pt x="5240" y="875"/>
                  </a:cubicBezTo>
                  <a:cubicBezTo>
                    <a:pt x="4754" y="923"/>
                    <a:pt x="4280" y="957"/>
                    <a:pt x="3795" y="957"/>
                  </a:cubicBezTo>
                  <a:cubicBezTo>
                    <a:pt x="3713" y="957"/>
                    <a:pt x="3665" y="935"/>
                    <a:pt x="3665" y="841"/>
                  </a:cubicBezTo>
                  <a:cubicBezTo>
                    <a:pt x="3653" y="699"/>
                    <a:pt x="3631" y="543"/>
                    <a:pt x="3619" y="401"/>
                  </a:cubicBezTo>
                  <a:cubicBezTo>
                    <a:pt x="3608" y="273"/>
                    <a:pt x="3608" y="131"/>
                    <a:pt x="3594" y="1"/>
                  </a:cubicBezTo>
                  <a:lnTo>
                    <a:pt x="3369" y="1"/>
                  </a:lnTo>
                  <a:cubicBezTo>
                    <a:pt x="3395" y="225"/>
                    <a:pt x="3418" y="438"/>
                    <a:pt x="3440" y="651"/>
                  </a:cubicBezTo>
                  <a:cubicBezTo>
                    <a:pt x="3452" y="770"/>
                    <a:pt x="3466" y="864"/>
                    <a:pt x="3452" y="983"/>
                  </a:cubicBezTo>
                  <a:lnTo>
                    <a:pt x="1715" y="983"/>
                  </a:lnTo>
                  <a:cubicBezTo>
                    <a:pt x="1667" y="651"/>
                    <a:pt x="1633" y="319"/>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89" name="Google Shape;1889;p43"/>
          <p:cNvPicPr preferRelativeResize="0"/>
          <p:nvPr/>
        </p:nvPicPr>
        <p:blipFill>
          <a:blip r:embed="rId4">
            <a:alphaModFix/>
          </a:blip>
          <a:stretch>
            <a:fillRect/>
          </a:stretch>
        </p:blipFill>
        <p:spPr>
          <a:xfrm>
            <a:off x="7489601" y="549940"/>
            <a:ext cx="1279010" cy="2980499"/>
          </a:xfrm>
          <a:prstGeom prst="rect">
            <a:avLst/>
          </a:prstGeom>
          <a:noFill/>
          <a:ln>
            <a:noFill/>
          </a:ln>
        </p:spPr>
      </p:pic>
      <p:pic>
        <p:nvPicPr>
          <p:cNvPr id="1893" name="Google Shape;1893;p43"/>
          <p:cNvPicPr preferRelativeResize="0"/>
          <p:nvPr/>
        </p:nvPicPr>
        <p:blipFill>
          <a:blip r:embed="rId5">
            <a:alphaModFix/>
          </a:blip>
          <a:stretch>
            <a:fillRect/>
          </a:stretch>
        </p:blipFill>
        <p:spPr>
          <a:xfrm>
            <a:off x="301250" y="1714998"/>
            <a:ext cx="1303550" cy="1281277"/>
          </a:xfrm>
          <a:prstGeom prst="rect">
            <a:avLst/>
          </a:prstGeom>
          <a:noFill/>
          <a:ln>
            <a:noFill/>
          </a:ln>
        </p:spPr>
      </p:pic>
      <p:sp>
        <p:nvSpPr>
          <p:cNvPr id="1894" name="Google Shape;1894;p43"/>
          <p:cNvSpPr txBox="1">
            <a:spLocks noGrp="1"/>
          </p:cNvSpPr>
          <p:nvPr>
            <p:ph type="ctrTitle"/>
          </p:nvPr>
        </p:nvSpPr>
        <p:spPr>
          <a:xfrm>
            <a:off x="1758808" y="948970"/>
            <a:ext cx="5365200" cy="16914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5300" dirty="0">
                <a:solidFill>
                  <a:schemeClr val="accent1"/>
                </a:solidFill>
                <a:latin typeface="Sitka Subheading" panose="02000505000000020004" pitchFamily="2" charset="0"/>
              </a:rPr>
              <a:t>FILOSOFÍA PARA NIÑOS</a:t>
            </a:r>
            <a:r>
              <a:rPr lang="en" sz="5300" dirty="0">
                <a:solidFill>
                  <a:srgbClr val="19303E"/>
                </a:solidFill>
                <a:latin typeface="Sitka Subheading" panose="02000505000000020004" pitchFamily="2" charset="0"/>
              </a:rPr>
              <a:t> </a:t>
            </a:r>
            <a:endParaRPr sz="3600" dirty="0">
              <a:solidFill>
                <a:schemeClr val="lt2"/>
              </a:solidFill>
              <a:latin typeface="Sitka Subheading" panose="02000505000000020004" pitchFamily="2" charset="0"/>
            </a:endParaRPr>
          </a:p>
        </p:txBody>
      </p:sp>
      <p:sp>
        <p:nvSpPr>
          <p:cNvPr id="1895" name="Google Shape;1895;p43"/>
          <p:cNvSpPr txBox="1">
            <a:spLocks noGrp="1"/>
          </p:cNvSpPr>
          <p:nvPr>
            <p:ph type="subTitle" idx="1"/>
          </p:nvPr>
        </p:nvSpPr>
        <p:spPr>
          <a:xfrm>
            <a:off x="2158566" y="3003750"/>
            <a:ext cx="4359000" cy="125698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ANGUIANO PEREZ NATALIA GUADALUPE</a:t>
            </a:r>
          </a:p>
          <a:p>
            <a:pPr marL="0" lvl="0" indent="0" algn="l" rtl="0">
              <a:spcBef>
                <a:spcPts val="0"/>
              </a:spcBef>
              <a:spcAft>
                <a:spcPts val="0"/>
              </a:spcAft>
              <a:buNone/>
            </a:pPr>
            <a:r>
              <a:rPr lang="es-MX" dirty="0"/>
              <a:t>CASTRO ZAMBRANO IRIS VALERIA</a:t>
            </a:r>
          </a:p>
          <a:p>
            <a:pPr marL="0" lvl="0" indent="0" algn="l" rtl="0">
              <a:spcBef>
                <a:spcPts val="0"/>
              </a:spcBef>
              <a:spcAft>
                <a:spcPts val="0"/>
              </a:spcAft>
              <a:buNone/>
            </a:pPr>
            <a:r>
              <a:rPr lang="es-MX" dirty="0"/>
              <a:t>GARCIA SANCHEZ PAULINA</a:t>
            </a:r>
          </a:p>
          <a:p>
            <a:pPr marL="0" lvl="0" indent="0" algn="l" rtl="0">
              <a:spcBef>
                <a:spcPts val="0"/>
              </a:spcBef>
              <a:spcAft>
                <a:spcPts val="0"/>
              </a:spcAft>
              <a:buNone/>
            </a:pPr>
            <a:r>
              <a:rPr lang="es-MX" dirty="0"/>
              <a:t>HERNANDEZ AGUILLON ESTEFANIA</a:t>
            </a:r>
          </a:p>
          <a:p>
            <a:pPr marL="0" lvl="0" indent="0" algn="l" rtl="0">
              <a:spcBef>
                <a:spcPts val="0"/>
              </a:spcBef>
              <a:spcAft>
                <a:spcPts val="0"/>
              </a:spcAft>
              <a:buNone/>
            </a:pPr>
            <a:r>
              <a:rPr lang="es-MX" dirty="0"/>
              <a:t>HERNANDEZ HERRERA VICTORIA</a:t>
            </a:r>
            <a:endParaRPr dirty="0"/>
          </a:p>
        </p:txBody>
      </p:sp>
      <p:grpSp>
        <p:nvGrpSpPr>
          <p:cNvPr id="1896" name="Google Shape;1896;p43"/>
          <p:cNvGrpSpPr/>
          <p:nvPr/>
        </p:nvGrpSpPr>
        <p:grpSpPr>
          <a:xfrm>
            <a:off x="3307871" y="2682685"/>
            <a:ext cx="2528257" cy="77698"/>
            <a:chOff x="637100" y="4043525"/>
            <a:chExt cx="686150" cy="38050"/>
          </a:xfrm>
        </p:grpSpPr>
        <p:sp>
          <p:nvSpPr>
            <p:cNvPr id="1897" name="Google Shape;1897;p43"/>
            <p:cNvSpPr/>
            <p:nvPr/>
          </p:nvSpPr>
          <p:spPr>
            <a:xfrm>
              <a:off x="637100" y="4050900"/>
              <a:ext cx="299475" cy="30675"/>
            </a:xfrm>
            <a:custGeom>
              <a:avLst/>
              <a:gdLst/>
              <a:ahLst/>
              <a:cxnLst/>
              <a:rect l="l" t="t" r="r" b="b"/>
              <a:pathLst>
                <a:path w="11979" h="1227" extrusionOk="0">
                  <a:moveTo>
                    <a:pt x="10534" y="202"/>
                  </a:moveTo>
                  <a:lnTo>
                    <a:pt x="10523" y="214"/>
                  </a:lnTo>
                  <a:lnTo>
                    <a:pt x="10523" y="202"/>
                  </a:lnTo>
                  <a:close/>
                  <a:moveTo>
                    <a:pt x="7013" y="248"/>
                  </a:moveTo>
                  <a:lnTo>
                    <a:pt x="7013" y="259"/>
                  </a:lnTo>
                  <a:lnTo>
                    <a:pt x="6998" y="248"/>
                  </a:lnTo>
                  <a:close/>
                  <a:moveTo>
                    <a:pt x="11161" y="225"/>
                  </a:moveTo>
                  <a:cubicBezTo>
                    <a:pt x="11184" y="237"/>
                    <a:pt x="11198" y="259"/>
                    <a:pt x="11210" y="273"/>
                  </a:cubicBezTo>
                  <a:cubicBezTo>
                    <a:pt x="11198" y="259"/>
                    <a:pt x="11173" y="248"/>
                    <a:pt x="11161" y="225"/>
                  </a:cubicBezTo>
                  <a:close/>
                  <a:moveTo>
                    <a:pt x="11119" y="197"/>
                  </a:moveTo>
                  <a:cubicBezTo>
                    <a:pt x="11135" y="197"/>
                    <a:pt x="11150" y="207"/>
                    <a:pt x="11161" y="225"/>
                  </a:cubicBezTo>
                  <a:cubicBezTo>
                    <a:pt x="11139" y="225"/>
                    <a:pt x="11102" y="237"/>
                    <a:pt x="11068" y="237"/>
                  </a:cubicBezTo>
                  <a:cubicBezTo>
                    <a:pt x="11068" y="248"/>
                    <a:pt x="11056" y="273"/>
                    <a:pt x="11042" y="273"/>
                  </a:cubicBezTo>
                  <a:cubicBezTo>
                    <a:pt x="11039" y="275"/>
                    <a:pt x="11037" y="276"/>
                    <a:pt x="11034" y="276"/>
                  </a:cubicBezTo>
                  <a:cubicBezTo>
                    <a:pt x="11019" y="276"/>
                    <a:pt x="11018" y="246"/>
                    <a:pt x="11008" y="237"/>
                  </a:cubicBezTo>
                  <a:cubicBezTo>
                    <a:pt x="10997" y="225"/>
                    <a:pt x="10986" y="225"/>
                    <a:pt x="10971" y="214"/>
                  </a:cubicBezTo>
                  <a:cubicBezTo>
                    <a:pt x="10978" y="207"/>
                    <a:pt x="10983" y="205"/>
                    <a:pt x="10987" y="205"/>
                  </a:cubicBezTo>
                  <a:cubicBezTo>
                    <a:pt x="10998" y="205"/>
                    <a:pt x="11000" y="225"/>
                    <a:pt x="11008" y="225"/>
                  </a:cubicBezTo>
                  <a:lnTo>
                    <a:pt x="11068" y="225"/>
                  </a:lnTo>
                  <a:cubicBezTo>
                    <a:pt x="11085" y="207"/>
                    <a:pt x="11103" y="197"/>
                    <a:pt x="11119" y="197"/>
                  </a:cubicBezTo>
                  <a:close/>
                  <a:moveTo>
                    <a:pt x="6277" y="246"/>
                  </a:moveTo>
                  <a:cubicBezTo>
                    <a:pt x="6284" y="246"/>
                    <a:pt x="6293" y="248"/>
                    <a:pt x="6303" y="248"/>
                  </a:cubicBezTo>
                  <a:cubicBezTo>
                    <a:pt x="6314" y="248"/>
                    <a:pt x="6326" y="259"/>
                    <a:pt x="6326" y="273"/>
                  </a:cubicBezTo>
                  <a:cubicBezTo>
                    <a:pt x="6326" y="285"/>
                    <a:pt x="6314" y="296"/>
                    <a:pt x="6303" y="296"/>
                  </a:cubicBezTo>
                  <a:cubicBezTo>
                    <a:pt x="6289" y="296"/>
                    <a:pt x="6266" y="285"/>
                    <a:pt x="6266" y="273"/>
                  </a:cubicBezTo>
                  <a:cubicBezTo>
                    <a:pt x="6259" y="251"/>
                    <a:pt x="6265" y="246"/>
                    <a:pt x="6277" y="246"/>
                  </a:cubicBezTo>
                  <a:close/>
                  <a:moveTo>
                    <a:pt x="7264" y="222"/>
                  </a:moveTo>
                  <a:cubicBezTo>
                    <a:pt x="7282" y="222"/>
                    <a:pt x="7282" y="241"/>
                    <a:pt x="7282" y="259"/>
                  </a:cubicBezTo>
                  <a:cubicBezTo>
                    <a:pt x="7282" y="285"/>
                    <a:pt x="7271" y="296"/>
                    <a:pt x="7237" y="296"/>
                  </a:cubicBezTo>
                  <a:cubicBezTo>
                    <a:pt x="7211" y="296"/>
                    <a:pt x="7188" y="285"/>
                    <a:pt x="7200" y="259"/>
                  </a:cubicBezTo>
                  <a:cubicBezTo>
                    <a:pt x="7200" y="237"/>
                    <a:pt x="7225" y="225"/>
                    <a:pt x="7248" y="225"/>
                  </a:cubicBezTo>
                  <a:cubicBezTo>
                    <a:pt x="7254" y="223"/>
                    <a:pt x="7259" y="222"/>
                    <a:pt x="7264" y="222"/>
                  </a:cubicBezTo>
                  <a:close/>
                  <a:moveTo>
                    <a:pt x="5739" y="259"/>
                  </a:moveTo>
                  <a:cubicBezTo>
                    <a:pt x="5784" y="259"/>
                    <a:pt x="5826" y="286"/>
                    <a:pt x="5867" y="286"/>
                  </a:cubicBezTo>
                  <a:cubicBezTo>
                    <a:pt x="5882" y="286"/>
                    <a:pt x="5897" y="283"/>
                    <a:pt x="5911" y="273"/>
                  </a:cubicBezTo>
                  <a:lnTo>
                    <a:pt x="5911" y="273"/>
                  </a:lnTo>
                  <a:cubicBezTo>
                    <a:pt x="5872" y="305"/>
                    <a:pt x="5832" y="331"/>
                    <a:pt x="5791" y="331"/>
                  </a:cubicBezTo>
                  <a:cubicBezTo>
                    <a:pt x="5758" y="331"/>
                    <a:pt x="5724" y="315"/>
                    <a:pt x="5687" y="273"/>
                  </a:cubicBezTo>
                  <a:cubicBezTo>
                    <a:pt x="5705" y="263"/>
                    <a:pt x="5722" y="259"/>
                    <a:pt x="5739" y="259"/>
                  </a:cubicBezTo>
                  <a:close/>
                  <a:moveTo>
                    <a:pt x="9541" y="344"/>
                  </a:moveTo>
                  <a:lnTo>
                    <a:pt x="9530" y="356"/>
                  </a:lnTo>
                  <a:lnTo>
                    <a:pt x="9530" y="344"/>
                  </a:lnTo>
                  <a:close/>
                  <a:moveTo>
                    <a:pt x="10216" y="344"/>
                  </a:moveTo>
                  <a:cubicBezTo>
                    <a:pt x="10228" y="344"/>
                    <a:pt x="10239" y="356"/>
                    <a:pt x="10239" y="367"/>
                  </a:cubicBezTo>
                  <a:cubicBezTo>
                    <a:pt x="10239" y="380"/>
                    <a:pt x="10235" y="386"/>
                    <a:pt x="10227" y="386"/>
                  </a:cubicBezTo>
                  <a:cubicBezTo>
                    <a:pt x="10222" y="386"/>
                    <a:pt x="10215" y="383"/>
                    <a:pt x="10205" y="378"/>
                  </a:cubicBezTo>
                  <a:cubicBezTo>
                    <a:pt x="10191" y="378"/>
                    <a:pt x="10191" y="367"/>
                    <a:pt x="10180" y="356"/>
                  </a:cubicBezTo>
                  <a:cubicBezTo>
                    <a:pt x="10191" y="344"/>
                    <a:pt x="10205" y="344"/>
                    <a:pt x="10216" y="344"/>
                  </a:cubicBezTo>
                  <a:close/>
                  <a:moveTo>
                    <a:pt x="7095" y="401"/>
                  </a:moveTo>
                  <a:lnTo>
                    <a:pt x="7106" y="415"/>
                  </a:lnTo>
                  <a:lnTo>
                    <a:pt x="7118" y="427"/>
                  </a:lnTo>
                  <a:lnTo>
                    <a:pt x="7106" y="427"/>
                  </a:lnTo>
                  <a:lnTo>
                    <a:pt x="7095" y="401"/>
                  </a:lnTo>
                  <a:close/>
                  <a:moveTo>
                    <a:pt x="4776" y="401"/>
                  </a:moveTo>
                  <a:cubicBezTo>
                    <a:pt x="4776" y="415"/>
                    <a:pt x="4799" y="415"/>
                    <a:pt x="4799" y="427"/>
                  </a:cubicBezTo>
                  <a:cubicBezTo>
                    <a:pt x="4799" y="438"/>
                    <a:pt x="4788" y="461"/>
                    <a:pt x="4776" y="461"/>
                  </a:cubicBezTo>
                  <a:cubicBezTo>
                    <a:pt x="4768" y="467"/>
                    <a:pt x="4762" y="469"/>
                    <a:pt x="4757" y="469"/>
                  </a:cubicBezTo>
                  <a:cubicBezTo>
                    <a:pt x="4742" y="469"/>
                    <a:pt x="4742" y="444"/>
                    <a:pt x="4742" y="427"/>
                  </a:cubicBezTo>
                  <a:cubicBezTo>
                    <a:pt x="4754" y="415"/>
                    <a:pt x="4765" y="415"/>
                    <a:pt x="4776" y="401"/>
                  </a:cubicBezTo>
                  <a:close/>
                  <a:moveTo>
                    <a:pt x="2305" y="438"/>
                  </a:moveTo>
                  <a:cubicBezTo>
                    <a:pt x="2316" y="438"/>
                    <a:pt x="2316" y="449"/>
                    <a:pt x="2330" y="461"/>
                  </a:cubicBezTo>
                  <a:cubicBezTo>
                    <a:pt x="2330" y="461"/>
                    <a:pt x="2330" y="472"/>
                    <a:pt x="2316" y="472"/>
                  </a:cubicBezTo>
                  <a:lnTo>
                    <a:pt x="2293" y="472"/>
                  </a:lnTo>
                  <a:cubicBezTo>
                    <a:pt x="2282" y="449"/>
                    <a:pt x="2293" y="438"/>
                    <a:pt x="2305" y="438"/>
                  </a:cubicBezTo>
                  <a:close/>
                  <a:moveTo>
                    <a:pt x="4907" y="427"/>
                  </a:moveTo>
                  <a:lnTo>
                    <a:pt x="4907" y="449"/>
                  </a:lnTo>
                  <a:lnTo>
                    <a:pt x="4907" y="472"/>
                  </a:lnTo>
                  <a:cubicBezTo>
                    <a:pt x="4895" y="461"/>
                    <a:pt x="4895" y="461"/>
                    <a:pt x="4895" y="449"/>
                  </a:cubicBezTo>
                  <a:cubicBezTo>
                    <a:pt x="4884" y="438"/>
                    <a:pt x="4895" y="427"/>
                    <a:pt x="4907" y="427"/>
                  </a:cubicBezTo>
                  <a:close/>
                  <a:moveTo>
                    <a:pt x="3358" y="398"/>
                  </a:moveTo>
                  <a:cubicBezTo>
                    <a:pt x="3377" y="398"/>
                    <a:pt x="3394" y="419"/>
                    <a:pt x="3394" y="438"/>
                  </a:cubicBezTo>
                  <a:cubicBezTo>
                    <a:pt x="3403" y="456"/>
                    <a:pt x="3398" y="476"/>
                    <a:pt x="3382" y="476"/>
                  </a:cubicBezTo>
                  <a:cubicBezTo>
                    <a:pt x="3378" y="476"/>
                    <a:pt x="3374" y="475"/>
                    <a:pt x="3369" y="472"/>
                  </a:cubicBezTo>
                  <a:cubicBezTo>
                    <a:pt x="3346" y="472"/>
                    <a:pt x="3335" y="449"/>
                    <a:pt x="3323" y="427"/>
                  </a:cubicBezTo>
                  <a:cubicBezTo>
                    <a:pt x="3309" y="427"/>
                    <a:pt x="3335" y="415"/>
                    <a:pt x="3346" y="401"/>
                  </a:cubicBezTo>
                  <a:cubicBezTo>
                    <a:pt x="3350" y="399"/>
                    <a:pt x="3354" y="398"/>
                    <a:pt x="3358" y="398"/>
                  </a:cubicBezTo>
                  <a:close/>
                  <a:moveTo>
                    <a:pt x="3678" y="415"/>
                  </a:moveTo>
                  <a:cubicBezTo>
                    <a:pt x="3701" y="415"/>
                    <a:pt x="3712" y="427"/>
                    <a:pt x="3701" y="438"/>
                  </a:cubicBezTo>
                  <a:cubicBezTo>
                    <a:pt x="3678" y="449"/>
                    <a:pt x="3653" y="472"/>
                    <a:pt x="3630" y="486"/>
                  </a:cubicBezTo>
                  <a:cubicBezTo>
                    <a:pt x="3618" y="486"/>
                    <a:pt x="3593" y="461"/>
                    <a:pt x="3593" y="461"/>
                  </a:cubicBezTo>
                  <a:cubicBezTo>
                    <a:pt x="3593" y="425"/>
                    <a:pt x="3614" y="424"/>
                    <a:pt x="3637" y="424"/>
                  </a:cubicBezTo>
                  <a:cubicBezTo>
                    <a:pt x="3638" y="424"/>
                    <a:pt x="3640" y="424"/>
                    <a:pt x="3641" y="424"/>
                  </a:cubicBezTo>
                  <a:cubicBezTo>
                    <a:pt x="3655" y="424"/>
                    <a:pt x="3669" y="424"/>
                    <a:pt x="3678" y="415"/>
                  </a:cubicBezTo>
                  <a:close/>
                  <a:moveTo>
                    <a:pt x="3193" y="461"/>
                  </a:moveTo>
                  <a:lnTo>
                    <a:pt x="3193" y="498"/>
                  </a:lnTo>
                  <a:lnTo>
                    <a:pt x="3181" y="498"/>
                  </a:lnTo>
                  <a:cubicBezTo>
                    <a:pt x="3181" y="486"/>
                    <a:pt x="3181" y="472"/>
                    <a:pt x="3167" y="461"/>
                  </a:cubicBezTo>
                  <a:close/>
                  <a:moveTo>
                    <a:pt x="4243" y="353"/>
                  </a:moveTo>
                  <a:cubicBezTo>
                    <a:pt x="4248" y="353"/>
                    <a:pt x="4252" y="354"/>
                    <a:pt x="4257" y="356"/>
                  </a:cubicBezTo>
                  <a:cubicBezTo>
                    <a:pt x="4317" y="378"/>
                    <a:pt x="4410" y="356"/>
                    <a:pt x="4410" y="461"/>
                  </a:cubicBezTo>
                  <a:cubicBezTo>
                    <a:pt x="4400" y="493"/>
                    <a:pt x="4380" y="523"/>
                    <a:pt x="4360" y="523"/>
                  </a:cubicBezTo>
                  <a:cubicBezTo>
                    <a:pt x="4357" y="523"/>
                    <a:pt x="4354" y="522"/>
                    <a:pt x="4351" y="520"/>
                  </a:cubicBezTo>
                  <a:cubicBezTo>
                    <a:pt x="4291" y="498"/>
                    <a:pt x="4209" y="486"/>
                    <a:pt x="4209" y="390"/>
                  </a:cubicBezTo>
                  <a:cubicBezTo>
                    <a:pt x="4209" y="371"/>
                    <a:pt x="4224" y="353"/>
                    <a:pt x="4243" y="353"/>
                  </a:cubicBezTo>
                  <a:close/>
                  <a:moveTo>
                    <a:pt x="2483" y="509"/>
                  </a:moveTo>
                  <a:cubicBezTo>
                    <a:pt x="2495" y="509"/>
                    <a:pt x="2495" y="509"/>
                    <a:pt x="2506" y="520"/>
                  </a:cubicBezTo>
                  <a:cubicBezTo>
                    <a:pt x="2517" y="532"/>
                    <a:pt x="2506" y="543"/>
                    <a:pt x="2483" y="543"/>
                  </a:cubicBezTo>
                  <a:cubicBezTo>
                    <a:pt x="2483" y="532"/>
                    <a:pt x="2472" y="532"/>
                    <a:pt x="2472" y="520"/>
                  </a:cubicBezTo>
                  <a:lnTo>
                    <a:pt x="2483" y="509"/>
                  </a:lnTo>
                  <a:close/>
                  <a:moveTo>
                    <a:pt x="993" y="557"/>
                  </a:moveTo>
                  <a:lnTo>
                    <a:pt x="993" y="569"/>
                  </a:lnTo>
                  <a:lnTo>
                    <a:pt x="982" y="569"/>
                  </a:lnTo>
                  <a:lnTo>
                    <a:pt x="993" y="557"/>
                  </a:lnTo>
                  <a:close/>
                  <a:moveTo>
                    <a:pt x="1275" y="526"/>
                  </a:moveTo>
                  <a:cubicBezTo>
                    <a:pt x="1309" y="526"/>
                    <a:pt x="1339" y="544"/>
                    <a:pt x="1371" y="569"/>
                  </a:cubicBezTo>
                  <a:lnTo>
                    <a:pt x="1371" y="580"/>
                  </a:lnTo>
                  <a:lnTo>
                    <a:pt x="1360" y="569"/>
                  </a:lnTo>
                  <a:cubicBezTo>
                    <a:pt x="1311" y="557"/>
                    <a:pt x="1277" y="557"/>
                    <a:pt x="1218" y="543"/>
                  </a:cubicBezTo>
                  <a:cubicBezTo>
                    <a:pt x="1238" y="531"/>
                    <a:pt x="1257" y="526"/>
                    <a:pt x="1275" y="526"/>
                  </a:cubicBezTo>
                  <a:close/>
                  <a:moveTo>
                    <a:pt x="2920" y="557"/>
                  </a:moveTo>
                  <a:lnTo>
                    <a:pt x="2920" y="580"/>
                  </a:lnTo>
                  <a:cubicBezTo>
                    <a:pt x="2909" y="580"/>
                    <a:pt x="2909" y="591"/>
                    <a:pt x="2898" y="591"/>
                  </a:cubicBezTo>
                  <a:cubicBezTo>
                    <a:pt x="2883" y="580"/>
                    <a:pt x="2883" y="569"/>
                    <a:pt x="2898" y="557"/>
                  </a:cubicBezTo>
                  <a:close/>
                  <a:moveTo>
                    <a:pt x="3820" y="486"/>
                  </a:moveTo>
                  <a:lnTo>
                    <a:pt x="3820" y="486"/>
                  </a:lnTo>
                  <a:cubicBezTo>
                    <a:pt x="3831" y="543"/>
                    <a:pt x="3783" y="580"/>
                    <a:pt x="3749" y="603"/>
                  </a:cubicBezTo>
                  <a:cubicBezTo>
                    <a:pt x="3749" y="557"/>
                    <a:pt x="3772" y="509"/>
                    <a:pt x="3820" y="486"/>
                  </a:cubicBezTo>
                  <a:close/>
                  <a:moveTo>
                    <a:pt x="579" y="603"/>
                  </a:moveTo>
                  <a:lnTo>
                    <a:pt x="568" y="614"/>
                  </a:lnTo>
                  <a:lnTo>
                    <a:pt x="556" y="628"/>
                  </a:lnTo>
                  <a:lnTo>
                    <a:pt x="568" y="603"/>
                  </a:lnTo>
                  <a:close/>
                  <a:moveTo>
                    <a:pt x="3428" y="591"/>
                  </a:moveTo>
                  <a:cubicBezTo>
                    <a:pt x="3440" y="591"/>
                    <a:pt x="3465" y="603"/>
                    <a:pt x="3465" y="614"/>
                  </a:cubicBezTo>
                  <a:cubicBezTo>
                    <a:pt x="3477" y="651"/>
                    <a:pt x="3465" y="674"/>
                    <a:pt x="3428" y="685"/>
                  </a:cubicBezTo>
                  <a:cubicBezTo>
                    <a:pt x="3406" y="685"/>
                    <a:pt x="3369" y="685"/>
                    <a:pt x="3369" y="651"/>
                  </a:cubicBezTo>
                  <a:cubicBezTo>
                    <a:pt x="3369" y="614"/>
                    <a:pt x="3394" y="603"/>
                    <a:pt x="3428" y="591"/>
                  </a:cubicBezTo>
                  <a:close/>
                  <a:moveTo>
                    <a:pt x="1401" y="680"/>
                  </a:moveTo>
                  <a:cubicBezTo>
                    <a:pt x="1413" y="680"/>
                    <a:pt x="1419" y="689"/>
                    <a:pt x="1419" y="699"/>
                  </a:cubicBezTo>
                  <a:cubicBezTo>
                    <a:pt x="1408" y="710"/>
                    <a:pt x="1394" y="733"/>
                    <a:pt x="1382" y="733"/>
                  </a:cubicBezTo>
                  <a:cubicBezTo>
                    <a:pt x="1360" y="733"/>
                    <a:pt x="1348" y="722"/>
                    <a:pt x="1360" y="710"/>
                  </a:cubicBezTo>
                  <a:cubicBezTo>
                    <a:pt x="1360" y="699"/>
                    <a:pt x="1371" y="685"/>
                    <a:pt x="1382" y="685"/>
                  </a:cubicBezTo>
                  <a:cubicBezTo>
                    <a:pt x="1390" y="682"/>
                    <a:pt x="1396" y="680"/>
                    <a:pt x="1401" y="680"/>
                  </a:cubicBezTo>
                  <a:close/>
                  <a:moveTo>
                    <a:pt x="2026" y="541"/>
                  </a:moveTo>
                  <a:cubicBezTo>
                    <a:pt x="2035" y="541"/>
                    <a:pt x="2040" y="561"/>
                    <a:pt x="2058" y="569"/>
                  </a:cubicBezTo>
                  <a:cubicBezTo>
                    <a:pt x="2080" y="591"/>
                    <a:pt x="2117" y="628"/>
                    <a:pt x="2129" y="662"/>
                  </a:cubicBezTo>
                  <a:cubicBezTo>
                    <a:pt x="2163" y="733"/>
                    <a:pt x="2092" y="710"/>
                    <a:pt x="2046" y="733"/>
                  </a:cubicBezTo>
                  <a:lnTo>
                    <a:pt x="2046" y="569"/>
                  </a:lnTo>
                  <a:cubicBezTo>
                    <a:pt x="2032" y="557"/>
                    <a:pt x="2021" y="557"/>
                    <a:pt x="2009" y="557"/>
                  </a:cubicBezTo>
                  <a:cubicBezTo>
                    <a:pt x="2017" y="545"/>
                    <a:pt x="2022" y="541"/>
                    <a:pt x="2026" y="541"/>
                  </a:cubicBezTo>
                  <a:close/>
                  <a:moveTo>
                    <a:pt x="3252" y="569"/>
                  </a:moveTo>
                  <a:cubicBezTo>
                    <a:pt x="3198" y="703"/>
                    <a:pt x="3179" y="753"/>
                    <a:pt x="3142" y="753"/>
                  </a:cubicBezTo>
                  <a:cubicBezTo>
                    <a:pt x="3120" y="753"/>
                    <a:pt x="3093" y="736"/>
                    <a:pt x="3051" y="710"/>
                  </a:cubicBezTo>
                  <a:lnTo>
                    <a:pt x="3025" y="722"/>
                  </a:lnTo>
                  <a:lnTo>
                    <a:pt x="3040" y="710"/>
                  </a:lnTo>
                  <a:cubicBezTo>
                    <a:pt x="3096" y="662"/>
                    <a:pt x="3167" y="674"/>
                    <a:pt x="3252" y="569"/>
                  </a:cubicBezTo>
                  <a:close/>
                  <a:moveTo>
                    <a:pt x="6740" y="154"/>
                  </a:moveTo>
                  <a:cubicBezTo>
                    <a:pt x="6763" y="188"/>
                    <a:pt x="6785" y="225"/>
                    <a:pt x="6822" y="273"/>
                  </a:cubicBezTo>
                  <a:cubicBezTo>
                    <a:pt x="6658" y="296"/>
                    <a:pt x="6516" y="356"/>
                    <a:pt x="6456" y="520"/>
                  </a:cubicBezTo>
                  <a:cubicBezTo>
                    <a:pt x="6501" y="540"/>
                    <a:pt x="6539" y="560"/>
                    <a:pt x="6578" y="560"/>
                  </a:cubicBezTo>
                  <a:cubicBezTo>
                    <a:pt x="6610" y="560"/>
                    <a:pt x="6643" y="546"/>
                    <a:pt x="6680" y="509"/>
                  </a:cubicBezTo>
                  <a:cubicBezTo>
                    <a:pt x="6751" y="438"/>
                    <a:pt x="6834" y="390"/>
                    <a:pt x="6976" y="390"/>
                  </a:cubicBezTo>
                  <a:cubicBezTo>
                    <a:pt x="6916" y="472"/>
                    <a:pt x="6893" y="569"/>
                    <a:pt x="6942" y="651"/>
                  </a:cubicBezTo>
                  <a:cubicBezTo>
                    <a:pt x="6959" y="654"/>
                    <a:pt x="6976" y="655"/>
                    <a:pt x="6992" y="655"/>
                  </a:cubicBezTo>
                  <a:cubicBezTo>
                    <a:pt x="7112" y="655"/>
                    <a:pt x="7217" y="591"/>
                    <a:pt x="7342" y="591"/>
                  </a:cubicBezTo>
                  <a:cubicBezTo>
                    <a:pt x="7520" y="580"/>
                    <a:pt x="7543" y="415"/>
                    <a:pt x="7401" y="259"/>
                  </a:cubicBezTo>
                  <a:cubicBezTo>
                    <a:pt x="7427" y="226"/>
                    <a:pt x="7453" y="216"/>
                    <a:pt x="7481" y="216"/>
                  </a:cubicBezTo>
                  <a:cubicBezTo>
                    <a:pt x="7517" y="216"/>
                    <a:pt x="7554" y="233"/>
                    <a:pt x="7589" y="233"/>
                  </a:cubicBezTo>
                  <a:cubicBezTo>
                    <a:pt x="7601" y="233"/>
                    <a:pt x="7614" y="231"/>
                    <a:pt x="7625" y="225"/>
                  </a:cubicBezTo>
                  <a:cubicBezTo>
                    <a:pt x="7635" y="222"/>
                    <a:pt x="7643" y="221"/>
                    <a:pt x="7650" y="221"/>
                  </a:cubicBezTo>
                  <a:cubicBezTo>
                    <a:pt x="7672" y="221"/>
                    <a:pt x="7682" y="234"/>
                    <a:pt x="7674" y="259"/>
                  </a:cubicBezTo>
                  <a:cubicBezTo>
                    <a:pt x="7614" y="415"/>
                    <a:pt x="7733" y="390"/>
                    <a:pt x="7816" y="401"/>
                  </a:cubicBezTo>
                  <a:cubicBezTo>
                    <a:pt x="7958" y="401"/>
                    <a:pt x="8088" y="603"/>
                    <a:pt x="8017" y="722"/>
                  </a:cubicBezTo>
                  <a:cubicBezTo>
                    <a:pt x="8009" y="737"/>
                    <a:pt x="7990" y="807"/>
                    <a:pt x="7953" y="807"/>
                  </a:cubicBezTo>
                  <a:cubicBezTo>
                    <a:pt x="7935" y="807"/>
                    <a:pt x="7913" y="791"/>
                    <a:pt x="7887" y="744"/>
                  </a:cubicBezTo>
                  <a:cubicBezTo>
                    <a:pt x="7870" y="713"/>
                    <a:pt x="7848" y="703"/>
                    <a:pt x="7824" y="703"/>
                  </a:cubicBezTo>
                  <a:cubicBezTo>
                    <a:pt x="7793" y="703"/>
                    <a:pt x="7759" y="720"/>
                    <a:pt x="7733" y="733"/>
                  </a:cubicBezTo>
                  <a:cubicBezTo>
                    <a:pt x="7672" y="765"/>
                    <a:pt x="7619" y="795"/>
                    <a:pt x="7552" y="795"/>
                  </a:cubicBezTo>
                  <a:cubicBezTo>
                    <a:pt x="7542" y="795"/>
                    <a:pt x="7531" y="794"/>
                    <a:pt x="7520" y="793"/>
                  </a:cubicBezTo>
                  <a:cubicBezTo>
                    <a:pt x="7532" y="770"/>
                    <a:pt x="7580" y="733"/>
                    <a:pt x="7532" y="710"/>
                  </a:cubicBezTo>
                  <a:cubicBezTo>
                    <a:pt x="7509" y="699"/>
                    <a:pt x="7485" y="694"/>
                    <a:pt x="7461" y="694"/>
                  </a:cubicBezTo>
                  <a:cubicBezTo>
                    <a:pt x="7365" y="694"/>
                    <a:pt x="7270" y="772"/>
                    <a:pt x="7200" y="772"/>
                  </a:cubicBezTo>
                  <a:cubicBezTo>
                    <a:pt x="7183" y="772"/>
                    <a:pt x="7168" y="768"/>
                    <a:pt x="7154" y="756"/>
                  </a:cubicBezTo>
                  <a:cubicBezTo>
                    <a:pt x="7092" y="715"/>
                    <a:pt x="7034" y="699"/>
                    <a:pt x="6980" y="699"/>
                  </a:cubicBezTo>
                  <a:cubicBezTo>
                    <a:pt x="6912" y="699"/>
                    <a:pt x="6852" y="724"/>
                    <a:pt x="6800" y="756"/>
                  </a:cubicBezTo>
                  <a:cubicBezTo>
                    <a:pt x="6743" y="790"/>
                    <a:pt x="6692" y="800"/>
                    <a:pt x="6643" y="800"/>
                  </a:cubicBezTo>
                  <a:cubicBezTo>
                    <a:pt x="6588" y="800"/>
                    <a:pt x="6536" y="787"/>
                    <a:pt x="6479" y="781"/>
                  </a:cubicBezTo>
                  <a:cubicBezTo>
                    <a:pt x="6445" y="781"/>
                    <a:pt x="6431" y="744"/>
                    <a:pt x="6419" y="710"/>
                  </a:cubicBezTo>
                  <a:cubicBezTo>
                    <a:pt x="6431" y="699"/>
                    <a:pt x="6468" y="674"/>
                    <a:pt x="6431" y="639"/>
                  </a:cubicBezTo>
                  <a:lnTo>
                    <a:pt x="6431" y="639"/>
                  </a:lnTo>
                  <a:cubicBezTo>
                    <a:pt x="6419" y="662"/>
                    <a:pt x="6408" y="685"/>
                    <a:pt x="6397" y="699"/>
                  </a:cubicBezTo>
                  <a:cubicBezTo>
                    <a:pt x="6314" y="733"/>
                    <a:pt x="6218" y="756"/>
                    <a:pt x="6161" y="841"/>
                  </a:cubicBezTo>
                  <a:cubicBezTo>
                    <a:pt x="6116" y="806"/>
                    <a:pt x="6103" y="732"/>
                    <a:pt x="6034" y="732"/>
                  </a:cubicBezTo>
                  <a:cubicBezTo>
                    <a:pt x="6029" y="732"/>
                    <a:pt x="6025" y="732"/>
                    <a:pt x="6019" y="733"/>
                  </a:cubicBezTo>
                  <a:cubicBezTo>
                    <a:pt x="6008" y="737"/>
                    <a:pt x="5997" y="739"/>
                    <a:pt x="5988" y="739"/>
                  </a:cubicBezTo>
                  <a:cubicBezTo>
                    <a:pt x="5966" y="739"/>
                    <a:pt x="5952" y="726"/>
                    <a:pt x="5960" y="685"/>
                  </a:cubicBezTo>
                  <a:cubicBezTo>
                    <a:pt x="5960" y="662"/>
                    <a:pt x="5960" y="628"/>
                    <a:pt x="6005" y="628"/>
                  </a:cubicBezTo>
                  <a:cubicBezTo>
                    <a:pt x="6102" y="603"/>
                    <a:pt x="6184" y="569"/>
                    <a:pt x="6289" y="569"/>
                  </a:cubicBezTo>
                  <a:cubicBezTo>
                    <a:pt x="6303" y="571"/>
                    <a:pt x="6317" y="573"/>
                    <a:pt x="6332" y="573"/>
                  </a:cubicBezTo>
                  <a:cubicBezTo>
                    <a:pt x="6380" y="573"/>
                    <a:pt x="6428" y="557"/>
                    <a:pt x="6456" y="520"/>
                  </a:cubicBezTo>
                  <a:cubicBezTo>
                    <a:pt x="6397" y="390"/>
                    <a:pt x="6516" y="344"/>
                    <a:pt x="6573" y="285"/>
                  </a:cubicBezTo>
                  <a:cubicBezTo>
                    <a:pt x="6621" y="237"/>
                    <a:pt x="6692" y="214"/>
                    <a:pt x="6740" y="154"/>
                  </a:cubicBezTo>
                  <a:close/>
                  <a:moveTo>
                    <a:pt x="5632" y="489"/>
                  </a:moveTo>
                  <a:cubicBezTo>
                    <a:pt x="5640" y="489"/>
                    <a:pt x="5653" y="495"/>
                    <a:pt x="5676" y="509"/>
                  </a:cubicBezTo>
                  <a:cubicBezTo>
                    <a:pt x="5781" y="557"/>
                    <a:pt x="5758" y="674"/>
                    <a:pt x="5818" y="756"/>
                  </a:cubicBezTo>
                  <a:cubicBezTo>
                    <a:pt x="5806" y="793"/>
                    <a:pt x="5806" y="852"/>
                    <a:pt x="5781" y="864"/>
                  </a:cubicBezTo>
                  <a:cubicBezTo>
                    <a:pt x="5776" y="867"/>
                    <a:pt x="5771" y="869"/>
                    <a:pt x="5767" y="869"/>
                  </a:cubicBezTo>
                  <a:cubicBezTo>
                    <a:pt x="5743" y="869"/>
                    <a:pt x="5732" y="823"/>
                    <a:pt x="5710" y="804"/>
                  </a:cubicBezTo>
                  <a:cubicBezTo>
                    <a:pt x="5697" y="781"/>
                    <a:pt x="5683" y="772"/>
                    <a:pt x="5670" y="772"/>
                  </a:cubicBezTo>
                  <a:cubicBezTo>
                    <a:pt x="5648" y="772"/>
                    <a:pt x="5626" y="795"/>
                    <a:pt x="5605" y="815"/>
                  </a:cubicBezTo>
                  <a:cubicBezTo>
                    <a:pt x="5571" y="843"/>
                    <a:pt x="5533" y="863"/>
                    <a:pt x="5493" y="863"/>
                  </a:cubicBezTo>
                  <a:cubicBezTo>
                    <a:pt x="5464" y="863"/>
                    <a:pt x="5434" y="852"/>
                    <a:pt x="5403" y="827"/>
                  </a:cubicBezTo>
                  <a:cubicBezTo>
                    <a:pt x="5344" y="756"/>
                    <a:pt x="5426" y="710"/>
                    <a:pt x="5452" y="662"/>
                  </a:cubicBezTo>
                  <a:cubicBezTo>
                    <a:pt x="5477" y="602"/>
                    <a:pt x="5496" y="542"/>
                    <a:pt x="5546" y="542"/>
                  </a:cubicBezTo>
                  <a:cubicBezTo>
                    <a:pt x="5565" y="542"/>
                    <a:pt x="5587" y="550"/>
                    <a:pt x="5616" y="569"/>
                  </a:cubicBezTo>
                  <a:lnTo>
                    <a:pt x="5639" y="569"/>
                  </a:lnTo>
                  <a:cubicBezTo>
                    <a:pt x="5628" y="569"/>
                    <a:pt x="5628" y="569"/>
                    <a:pt x="5628" y="557"/>
                  </a:cubicBezTo>
                  <a:cubicBezTo>
                    <a:pt x="5645" y="546"/>
                    <a:pt x="5608" y="489"/>
                    <a:pt x="5632" y="489"/>
                  </a:cubicBezTo>
                  <a:close/>
                  <a:moveTo>
                    <a:pt x="7484" y="827"/>
                  </a:moveTo>
                  <a:cubicBezTo>
                    <a:pt x="7484" y="852"/>
                    <a:pt x="7484" y="875"/>
                    <a:pt x="7450" y="898"/>
                  </a:cubicBezTo>
                  <a:cubicBezTo>
                    <a:pt x="7461" y="875"/>
                    <a:pt x="7472" y="852"/>
                    <a:pt x="7484" y="827"/>
                  </a:cubicBezTo>
                  <a:close/>
                  <a:moveTo>
                    <a:pt x="1703" y="812"/>
                  </a:moveTo>
                  <a:cubicBezTo>
                    <a:pt x="1757" y="812"/>
                    <a:pt x="1807" y="834"/>
                    <a:pt x="1856" y="852"/>
                  </a:cubicBezTo>
                  <a:cubicBezTo>
                    <a:pt x="1873" y="834"/>
                    <a:pt x="1888" y="825"/>
                    <a:pt x="1903" y="825"/>
                  </a:cubicBezTo>
                  <a:cubicBezTo>
                    <a:pt x="1918" y="825"/>
                    <a:pt x="1933" y="834"/>
                    <a:pt x="1950" y="852"/>
                  </a:cubicBezTo>
                  <a:cubicBezTo>
                    <a:pt x="1975" y="864"/>
                    <a:pt x="2021" y="864"/>
                    <a:pt x="2021" y="898"/>
                  </a:cubicBezTo>
                  <a:cubicBezTo>
                    <a:pt x="2021" y="912"/>
                    <a:pt x="2009" y="923"/>
                    <a:pt x="2009" y="923"/>
                  </a:cubicBezTo>
                  <a:cubicBezTo>
                    <a:pt x="1961" y="923"/>
                    <a:pt x="1961" y="886"/>
                    <a:pt x="1950" y="864"/>
                  </a:cubicBezTo>
                  <a:lnTo>
                    <a:pt x="1867" y="864"/>
                  </a:lnTo>
                  <a:cubicBezTo>
                    <a:pt x="1853" y="886"/>
                    <a:pt x="1837" y="904"/>
                    <a:pt x="1815" y="904"/>
                  </a:cubicBezTo>
                  <a:cubicBezTo>
                    <a:pt x="1803" y="904"/>
                    <a:pt x="1790" y="899"/>
                    <a:pt x="1774" y="886"/>
                  </a:cubicBezTo>
                  <a:cubicBezTo>
                    <a:pt x="1757" y="871"/>
                    <a:pt x="1738" y="862"/>
                    <a:pt x="1719" y="862"/>
                  </a:cubicBezTo>
                  <a:cubicBezTo>
                    <a:pt x="1697" y="862"/>
                    <a:pt x="1674" y="873"/>
                    <a:pt x="1655" y="898"/>
                  </a:cubicBezTo>
                  <a:cubicBezTo>
                    <a:pt x="1606" y="886"/>
                    <a:pt x="1572" y="864"/>
                    <a:pt x="1632" y="827"/>
                  </a:cubicBezTo>
                  <a:cubicBezTo>
                    <a:pt x="1657" y="817"/>
                    <a:pt x="1680" y="812"/>
                    <a:pt x="1703" y="812"/>
                  </a:cubicBezTo>
                  <a:close/>
                  <a:moveTo>
                    <a:pt x="1289" y="912"/>
                  </a:moveTo>
                  <a:lnTo>
                    <a:pt x="1289" y="935"/>
                  </a:lnTo>
                  <a:lnTo>
                    <a:pt x="982" y="935"/>
                  </a:lnTo>
                  <a:lnTo>
                    <a:pt x="982" y="912"/>
                  </a:lnTo>
                  <a:close/>
                  <a:moveTo>
                    <a:pt x="2822" y="825"/>
                  </a:moveTo>
                  <a:cubicBezTo>
                    <a:pt x="2831" y="825"/>
                    <a:pt x="2840" y="825"/>
                    <a:pt x="2849" y="827"/>
                  </a:cubicBezTo>
                  <a:cubicBezTo>
                    <a:pt x="2849" y="827"/>
                    <a:pt x="2872" y="852"/>
                    <a:pt x="2861" y="864"/>
                  </a:cubicBezTo>
                  <a:cubicBezTo>
                    <a:pt x="2852" y="928"/>
                    <a:pt x="2806" y="935"/>
                    <a:pt x="2742" y="935"/>
                  </a:cubicBezTo>
                  <a:cubicBezTo>
                    <a:pt x="2724" y="935"/>
                    <a:pt x="2705" y="935"/>
                    <a:pt x="2685" y="935"/>
                  </a:cubicBezTo>
                  <a:cubicBezTo>
                    <a:pt x="2725" y="862"/>
                    <a:pt x="2758" y="825"/>
                    <a:pt x="2822" y="825"/>
                  </a:cubicBezTo>
                  <a:close/>
                  <a:moveTo>
                    <a:pt x="2285" y="834"/>
                  </a:moveTo>
                  <a:cubicBezTo>
                    <a:pt x="2294" y="834"/>
                    <a:pt x="2303" y="844"/>
                    <a:pt x="2316" y="864"/>
                  </a:cubicBezTo>
                  <a:cubicBezTo>
                    <a:pt x="2343" y="896"/>
                    <a:pt x="2373" y="912"/>
                    <a:pt x="2402" y="912"/>
                  </a:cubicBezTo>
                  <a:cubicBezTo>
                    <a:pt x="2436" y="912"/>
                    <a:pt x="2469" y="891"/>
                    <a:pt x="2495" y="852"/>
                  </a:cubicBezTo>
                  <a:lnTo>
                    <a:pt x="2600" y="852"/>
                  </a:lnTo>
                  <a:cubicBezTo>
                    <a:pt x="2590" y="902"/>
                    <a:pt x="2596" y="967"/>
                    <a:pt x="2539" y="967"/>
                  </a:cubicBezTo>
                  <a:cubicBezTo>
                    <a:pt x="2527" y="967"/>
                    <a:pt x="2513" y="964"/>
                    <a:pt x="2495" y="957"/>
                  </a:cubicBezTo>
                  <a:cubicBezTo>
                    <a:pt x="2424" y="946"/>
                    <a:pt x="2353" y="946"/>
                    <a:pt x="2282" y="935"/>
                  </a:cubicBezTo>
                  <a:cubicBezTo>
                    <a:pt x="2259" y="935"/>
                    <a:pt x="2234" y="923"/>
                    <a:pt x="2234" y="886"/>
                  </a:cubicBezTo>
                  <a:cubicBezTo>
                    <a:pt x="2234" y="875"/>
                    <a:pt x="2245" y="864"/>
                    <a:pt x="2259" y="852"/>
                  </a:cubicBezTo>
                  <a:cubicBezTo>
                    <a:pt x="2269" y="841"/>
                    <a:pt x="2277" y="834"/>
                    <a:pt x="2285" y="834"/>
                  </a:cubicBezTo>
                  <a:close/>
                  <a:moveTo>
                    <a:pt x="721" y="946"/>
                  </a:moveTo>
                  <a:lnTo>
                    <a:pt x="721" y="946"/>
                  </a:lnTo>
                  <a:cubicBezTo>
                    <a:pt x="710" y="957"/>
                    <a:pt x="698" y="969"/>
                    <a:pt x="684" y="969"/>
                  </a:cubicBezTo>
                  <a:cubicBezTo>
                    <a:pt x="678" y="952"/>
                    <a:pt x="685" y="949"/>
                    <a:pt x="694" y="949"/>
                  </a:cubicBezTo>
                  <a:cubicBezTo>
                    <a:pt x="699" y="949"/>
                    <a:pt x="704" y="950"/>
                    <a:pt x="709" y="950"/>
                  </a:cubicBezTo>
                  <a:cubicBezTo>
                    <a:pt x="714" y="950"/>
                    <a:pt x="718" y="949"/>
                    <a:pt x="721" y="946"/>
                  </a:cubicBezTo>
                  <a:close/>
                  <a:moveTo>
                    <a:pt x="10155" y="1"/>
                  </a:moveTo>
                  <a:cubicBezTo>
                    <a:pt x="10141" y="1"/>
                    <a:pt x="10126" y="4"/>
                    <a:pt x="10109" y="12"/>
                  </a:cubicBezTo>
                  <a:cubicBezTo>
                    <a:pt x="10050" y="53"/>
                    <a:pt x="9982" y="62"/>
                    <a:pt x="9913" y="62"/>
                  </a:cubicBezTo>
                  <a:cubicBezTo>
                    <a:pt x="9864" y="62"/>
                    <a:pt x="9814" y="58"/>
                    <a:pt x="9766" y="58"/>
                  </a:cubicBezTo>
                  <a:cubicBezTo>
                    <a:pt x="9747" y="58"/>
                    <a:pt x="9727" y="58"/>
                    <a:pt x="9708" y="61"/>
                  </a:cubicBezTo>
                  <a:cubicBezTo>
                    <a:pt x="9660" y="61"/>
                    <a:pt x="9612" y="35"/>
                    <a:pt x="9567" y="35"/>
                  </a:cubicBezTo>
                  <a:cubicBezTo>
                    <a:pt x="9522" y="34"/>
                    <a:pt x="9478" y="33"/>
                    <a:pt x="9434" y="33"/>
                  </a:cubicBezTo>
                  <a:cubicBezTo>
                    <a:pt x="9190" y="33"/>
                    <a:pt x="8947" y="49"/>
                    <a:pt x="8705" y="49"/>
                  </a:cubicBezTo>
                  <a:cubicBezTo>
                    <a:pt x="8590" y="49"/>
                    <a:pt x="8475" y="46"/>
                    <a:pt x="8361" y="35"/>
                  </a:cubicBezTo>
                  <a:cubicBezTo>
                    <a:pt x="8352" y="34"/>
                    <a:pt x="8343" y="33"/>
                    <a:pt x="8334" y="33"/>
                  </a:cubicBezTo>
                  <a:cubicBezTo>
                    <a:pt x="8256" y="33"/>
                    <a:pt x="8173" y="75"/>
                    <a:pt x="8099" y="106"/>
                  </a:cubicBezTo>
                  <a:cubicBezTo>
                    <a:pt x="8017" y="154"/>
                    <a:pt x="8088" y="214"/>
                    <a:pt x="8099" y="259"/>
                  </a:cubicBezTo>
                  <a:cubicBezTo>
                    <a:pt x="8099" y="296"/>
                    <a:pt x="8051" y="307"/>
                    <a:pt x="8017" y="307"/>
                  </a:cubicBezTo>
                  <a:cubicBezTo>
                    <a:pt x="7958" y="307"/>
                    <a:pt x="7958" y="248"/>
                    <a:pt x="7909" y="214"/>
                  </a:cubicBezTo>
                  <a:cubicBezTo>
                    <a:pt x="7898" y="143"/>
                    <a:pt x="7980" y="117"/>
                    <a:pt x="7992" y="46"/>
                  </a:cubicBezTo>
                  <a:cubicBezTo>
                    <a:pt x="7816" y="46"/>
                    <a:pt x="7816" y="46"/>
                    <a:pt x="7827" y="214"/>
                  </a:cubicBezTo>
                  <a:cubicBezTo>
                    <a:pt x="7745" y="106"/>
                    <a:pt x="7625" y="72"/>
                    <a:pt x="7484" y="72"/>
                  </a:cubicBezTo>
                  <a:cubicBezTo>
                    <a:pt x="7446" y="68"/>
                    <a:pt x="7408" y="66"/>
                    <a:pt x="7371" y="66"/>
                  </a:cubicBezTo>
                  <a:cubicBezTo>
                    <a:pt x="7164" y="66"/>
                    <a:pt x="6962" y="117"/>
                    <a:pt x="6763" y="117"/>
                  </a:cubicBezTo>
                  <a:cubicBezTo>
                    <a:pt x="6661" y="87"/>
                    <a:pt x="6558" y="82"/>
                    <a:pt x="6452" y="82"/>
                  </a:cubicBezTo>
                  <a:cubicBezTo>
                    <a:pt x="6399" y="82"/>
                    <a:pt x="6345" y="83"/>
                    <a:pt x="6289" y="83"/>
                  </a:cubicBezTo>
                  <a:cubicBezTo>
                    <a:pt x="6204" y="83"/>
                    <a:pt x="6177" y="192"/>
                    <a:pt x="6092" y="192"/>
                  </a:cubicBezTo>
                  <a:cubicBezTo>
                    <a:pt x="6083" y="192"/>
                    <a:pt x="6074" y="191"/>
                    <a:pt x="6065" y="188"/>
                  </a:cubicBezTo>
                  <a:lnTo>
                    <a:pt x="6053" y="188"/>
                  </a:lnTo>
                  <a:lnTo>
                    <a:pt x="6065" y="177"/>
                  </a:lnTo>
                  <a:cubicBezTo>
                    <a:pt x="6065" y="108"/>
                    <a:pt x="6022" y="81"/>
                    <a:pt x="5967" y="81"/>
                  </a:cubicBezTo>
                  <a:cubicBezTo>
                    <a:pt x="5956" y="81"/>
                    <a:pt x="5945" y="81"/>
                    <a:pt x="5934" y="83"/>
                  </a:cubicBezTo>
                  <a:cubicBezTo>
                    <a:pt x="5605" y="166"/>
                    <a:pt x="5273" y="106"/>
                    <a:pt x="4955" y="166"/>
                  </a:cubicBezTo>
                  <a:cubicBezTo>
                    <a:pt x="4694" y="214"/>
                    <a:pt x="4422" y="202"/>
                    <a:pt x="4149" y="214"/>
                  </a:cubicBezTo>
                  <a:cubicBezTo>
                    <a:pt x="4044" y="225"/>
                    <a:pt x="3973" y="237"/>
                    <a:pt x="4019" y="367"/>
                  </a:cubicBezTo>
                  <a:cubicBezTo>
                    <a:pt x="4033" y="401"/>
                    <a:pt x="3996" y="449"/>
                    <a:pt x="4019" y="486"/>
                  </a:cubicBezTo>
                  <a:cubicBezTo>
                    <a:pt x="4055" y="591"/>
                    <a:pt x="4033" y="639"/>
                    <a:pt x="3925" y="662"/>
                  </a:cubicBezTo>
                  <a:cubicBezTo>
                    <a:pt x="3877" y="674"/>
                    <a:pt x="3831" y="699"/>
                    <a:pt x="3783" y="710"/>
                  </a:cubicBezTo>
                  <a:cubicBezTo>
                    <a:pt x="3820" y="733"/>
                    <a:pt x="3854" y="744"/>
                    <a:pt x="3891" y="770"/>
                  </a:cubicBezTo>
                  <a:cubicBezTo>
                    <a:pt x="3923" y="802"/>
                    <a:pt x="3955" y="834"/>
                    <a:pt x="3986" y="834"/>
                  </a:cubicBezTo>
                  <a:cubicBezTo>
                    <a:pt x="4011" y="834"/>
                    <a:pt x="4034" y="814"/>
                    <a:pt x="4055" y="756"/>
                  </a:cubicBezTo>
                  <a:cubicBezTo>
                    <a:pt x="4061" y="747"/>
                    <a:pt x="4069" y="744"/>
                    <a:pt x="4078" y="744"/>
                  </a:cubicBezTo>
                  <a:cubicBezTo>
                    <a:pt x="4102" y="744"/>
                    <a:pt x="4135" y="770"/>
                    <a:pt x="4160" y="770"/>
                  </a:cubicBezTo>
                  <a:cubicBezTo>
                    <a:pt x="4186" y="815"/>
                    <a:pt x="4197" y="852"/>
                    <a:pt x="4209" y="886"/>
                  </a:cubicBezTo>
                  <a:cubicBezTo>
                    <a:pt x="4138" y="894"/>
                    <a:pt x="4076" y="935"/>
                    <a:pt x="4008" y="935"/>
                  </a:cubicBezTo>
                  <a:cubicBezTo>
                    <a:pt x="3975" y="935"/>
                    <a:pt x="3940" y="926"/>
                    <a:pt x="3902" y="898"/>
                  </a:cubicBezTo>
                  <a:cubicBezTo>
                    <a:pt x="3894" y="893"/>
                    <a:pt x="3884" y="891"/>
                    <a:pt x="3872" y="891"/>
                  </a:cubicBezTo>
                  <a:cubicBezTo>
                    <a:pt x="3831" y="891"/>
                    <a:pt x="3776" y="917"/>
                    <a:pt x="3749" y="935"/>
                  </a:cubicBezTo>
                  <a:cubicBezTo>
                    <a:pt x="3672" y="975"/>
                    <a:pt x="3598" y="989"/>
                    <a:pt x="3525" y="989"/>
                  </a:cubicBezTo>
                  <a:cubicBezTo>
                    <a:pt x="3361" y="989"/>
                    <a:pt x="3203" y="915"/>
                    <a:pt x="3040" y="898"/>
                  </a:cubicBezTo>
                  <a:cubicBezTo>
                    <a:pt x="3024" y="898"/>
                    <a:pt x="3006" y="911"/>
                    <a:pt x="2991" y="911"/>
                  </a:cubicBezTo>
                  <a:cubicBezTo>
                    <a:pt x="2981" y="911"/>
                    <a:pt x="2973" y="905"/>
                    <a:pt x="2969" y="886"/>
                  </a:cubicBezTo>
                  <a:cubicBezTo>
                    <a:pt x="2969" y="886"/>
                    <a:pt x="2980" y="864"/>
                    <a:pt x="2991" y="852"/>
                  </a:cubicBezTo>
                  <a:cubicBezTo>
                    <a:pt x="3001" y="847"/>
                    <a:pt x="3008" y="845"/>
                    <a:pt x="3014" y="845"/>
                  </a:cubicBezTo>
                  <a:cubicBezTo>
                    <a:pt x="3035" y="845"/>
                    <a:pt x="3030" y="880"/>
                    <a:pt x="3051" y="898"/>
                  </a:cubicBezTo>
                  <a:cubicBezTo>
                    <a:pt x="3110" y="886"/>
                    <a:pt x="3167" y="875"/>
                    <a:pt x="3238" y="864"/>
                  </a:cubicBezTo>
                  <a:cubicBezTo>
                    <a:pt x="3247" y="878"/>
                    <a:pt x="3260" y="894"/>
                    <a:pt x="3273" y="894"/>
                  </a:cubicBezTo>
                  <a:cubicBezTo>
                    <a:pt x="3281" y="894"/>
                    <a:pt x="3289" y="889"/>
                    <a:pt x="3298" y="875"/>
                  </a:cubicBezTo>
                  <a:cubicBezTo>
                    <a:pt x="3286" y="864"/>
                    <a:pt x="3275" y="852"/>
                    <a:pt x="3252" y="841"/>
                  </a:cubicBezTo>
                  <a:lnTo>
                    <a:pt x="3252" y="841"/>
                  </a:lnTo>
                  <a:cubicBezTo>
                    <a:pt x="3261" y="841"/>
                    <a:pt x="3269" y="842"/>
                    <a:pt x="3276" y="842"/>
                  </a:cubicBezTo>
                  <a:cubicBezTo>
                    <a:pt x="3462" y="842"/>
                    <a:pt x="3588" y="717"/>
                    <a:pt x="3735" y="614"/>
                  </a:cubicBezTo>
                  <a:cubicBezTo>
                    <a:pt x="3735" y="651"/>
                    <a:pt x="3760" y="685"/>
                    <a:pt x="3783" y="710"/>
                  </a:cubicBezTo>
                  <a:cubicBezTo>
                    <a:pt x="3820" y="674"/>
                    <a:pt x="3843" y="639"/>
                    <a:pt x="3877" y="603"/>
                  </a:cubicBezTo>
                  <a:cubicBezTo>
                    <a:pt x="3948" y="543"/>
                    <a:pt x="3902" y="498"/>
                    <a:pt x="3843" y="461"/>
                  </a:cubicBezTo>
                  <a:cubicBezTo>
                    <a:pt x="3877" y="415"/>
                    <a:pt x="3914" y="378"/>
                    <a:pt x="3925" y="344"/>
                  </a:cubicBezTo>
                  <a:cubicBezTo>
                    <a:pt x="3944" y="284"/>
                    <a:pt x="3914" y="232"/>
                    <a:pt x="3868" y="232"/>
                  </a:cubicBezTo>
                  <a:cubicBezTo>
                    <a:pt x="3860" y="232"/>
                    <a:pt x="3851" y="233"/>
                    <a:pt x="3843" y="237"/>
                  </a:cubicBezTo>
                  <a:cubicBezTo>
                    <a:pt x="3709" y="270"/>
                    <a:pt x="3574" y="278"/>
                    <a:pt x="3440" y="278"/>
                  </a:cubicBezTo>
                  <a:cubicBezTo>
                    <a:pt x="3337" y="278"/>
                    <a:pt x="3235" y="273"/>
                    <a:pt x="3133" y="273"/>
                  </a:cubicBezTo>
                  <a:cubicBezTo>
                    <a:pt x="3046" y="273"/>
                    <a:pt x="2964" y="289"/>
                    <a:pt x="2877" y="289"/>
                  </a:cubicBezTo>
                  <a:cubicBezTo>
                    <a:pt x="2834" y="289"/>
                    <a:pt x="2789" y="285"/>
                    <a:pt x="2742" y="273"/>
                  </a:cubicBezTo>
                  <a:cubicBezTo>
                    <a:pt x="2720" y="268"/>
                    <a:pt x="2697" y="266"/>
                    <a:pt x="2674" y="266"/>
                  </a:cubicBezTo>
                  <a:cubicBezTo>
                    <a:pt x="2587" y="266"/>
                    <a:pt x="2495" y="296"/>
                    <a:pt x="2412" y="296"/>
                  </a:cubicBezTo>
                  <a:cubicBezTo>
                    <a:pt x="2273" y="310"/>
                    <a:pt x="2135" y="314"/>
                    <a:pt x="1996" y="314"/>
                  </a:cubicBezTo>
                  <a:cubicBezTo>
                    <a:pt x="1772" y="314"/>
                    <a:pt x="1548" y="303"/>
                    <a:pt x="1326" y="303"/>
                  </a:cubicBezTo>
                  <a:cubicBezTo>
                    <a:pt x="1194" y="303"/>
                    <a:pt x="1064" y="307"/>
                    <a:pt x="934" y="319"/>
                  </a:cubicBezTo>
                  <a:cubicBezTo>
                    <a:pt x="710" y="344"/>
                    <a:pt x="471" y="367"/>
                    <a:pt x="247" y="401"/>
                  </a:cubicBezTo>
                  <a:cubicBezTo>
                    <a:pt x="153" y="415"/>
                    <a:pt x="60" y="449"/>
                    <a:pt x="23" y="557"/>
                  </a:cubicBezTo>
                  <a:cubicBezTo>
                    <a:pt x="0" y="674"/>
                    <a:pt x="105" y="733"/>
                    <a:pt x="176" y="793"/>
                  </a:cubicBezTo>
                  <a:cubicBezTo>
                    <a:pt x="258" y="841"/>
                    <a:pt x="366" y="875"/>
                    <a:pt x="415" y="957"/>
                  </a:cubicBezTo>
                  <a:cubicBezTo>
                    <a:pt x="508" y="1111"/>
                    <a:pt x="661" y="1147"/>
                    <a:pt x="826" y="1159"/>
                  </a:cubicBezTo>
                  <a:cubicBezTo>
                    <a:pt x="1252" y="1170"/>
                    <a:pt x="1677" y="1218"/>
                    <a:pt x="2103" y="1218"/>
                  </a:cubicBezTo>
                  <a:cubicBezTo>
                    <a:pt x="2181" y="1224"/>
                    <a:pt x="2258" y="1227"/>
                    <a:pt x="2335" y="1227"/>
                  </a:cubicBezTo>
                  <a:cubicBezTo>
                    <a:pt x="2412" y="1227"/>
                    <a:pt x="2489" y="1224"/>
                    <a:pt x="2566" y="1218"/>
                  </a:cubicBezTo>
                  <a:cubicBezTo>
                    <a:pt x="2837" y="1179"/>
                    <a:pt x="3106" y="1141"/>
                    <a:pt x="3383" y="1141"/>
                  </a:cubicBezTo>
                  <a:cubicBezTo>
                    <a:pt x="3445" y="1141"/>
                    <a:pt x="3507" y="1143"/>
                    <a:pt x="3570" y="1147"/>
                  </a:cubicBezTo>
                  <a:cubicBezTo>
                    <a:pt x="3599" y="1151"/>
                    <a:pt x="3627" y="1153"/>
                    <a:pt x="3656" y="1153"/>
                  </a:cubicBezTo>
                  <a:cubicBezTo>
                    <a:pt x="3721" y="1153"/>
                    <a:pt x="3785" y="1141"/>
                    <a:pt x="3843" y="1099"/>
                  </a:cubicBezTo>
                  <a:cubicBezTo>
                    <a:pt x="3861" y="1087"/>
                    <a:pt x="3884" y="1078"/>
                    <a:pt x="3909" y="1078"/>
                  </a:cubicBezTo>
                  <a:cubicBezTo>
                    <a:pt x="3930" y="1078"/>
                    <a:pt x="3951" y="1084"/>
                    <a:pt x="3973" y="1099"/>
                  </a:cubicBezTo>
                  <a:cubicBezTo>
                    <a:pt x="4047" y="1146"/>
                    <a:pt x="4153" y="1166"/>
                    <a:pt x="4261" y="1166"/>
                  </a:cubicBezTo>
                  <a:cubicBezTo>
                    <a:pt x="4377" y="1166"/>
                    <a:pt x="4495" y="1142"/>
                    <a:pt x="4575" y="1099"/>
                  </a:cubicBezTo>
                  <a:cubicBezTo>
                    <a:pt x="4629" y="1068"/>
                    <a:pt x="4674" y="1016"/>
                    <a:pt x="4745" y="1016"/>
                  </a:cubicBezTo>
                  <a:cubicBezTo>
                    <a:pt x="4751" y="1016"/>
                    <a:pt x="4758" y="1016"/>
                    <a:pt x="4765" y="1017"/>
                  </a:cubicBezTo>
                  <a:cubicBezTo>
                    <a:pt x="4770" y="1017"/>
                    <a:pt x="4774" y="1018"/>
                    <a:pt x="4779" y="1018"/>
                  </a:cubicBezTo>
                  <a:cubicBezTo>
                    <a:pt x="4870" y="1018"/>
                    <a:pt x="4869" y="909"/>
                    <a:pt x="4859" y="852"/>
                  </a:cubicBezTo>
                  <a:cubicBezTo>
                    <a:pt x="4847" y="817"/>
                    <a:pt x="4824" y="802"/>
                    <a:pt x="4799" y="802"/>
                  </a:cubicBezTo>
                  <a:cubicBezTo>
                    <a:pt x="4773" y="802"/>
                    <a:pt x="4746" y="817"/>
                    <a:pt x="4728" y="841"/>
                  </a:cubicBezTo>
                  <a:cubicBezTo>
                    <a:pt x="4691" y="882"/>
                    <a:pt x="4651" y="894"/>
                    <a:pt x="4609" y="894"/>
                  </a:cubicBezTo>
                  <a:cubicBezTo>
                    <a:pt x="4549" y="894"/>
                    <a:pt x="4485" y="869"/>
                    <a:pt x="4423" y="869"/>
                  </a:cubicBezTo>
                  <a:cubicBezTo>
                    <a:pt x="4406" y="869"/>
                    <a:pt x="4390" y="870"/>
                    <a:pt x="4373" y="875"/>
                  </a:cubicBezTo>
                  <a:cubicBezTo>
                    <a:pt x="4367" y="877"/>
                    <a:pt x="4362" y="877"/>
                    <a:pt x="4356" y="877"/>
                  </a:cubicBezTo>
                  <a:cubicBezTo>
                    <a:pt x="4291" y="877"/>
                    <a:pt x="4285" y="755"/>
                    <a:pt x="4209" y="744"/>
                  </a:cubicBezTo>
                  <a:cubicBezTo>
                    <a:pt x="4226" y="728"/>
                    <a:pt x="4242" y="722"/>
                    <a:pt x="4256" y="722"/>
                  </a:cubicBezTo>
                  <a:cubicBezTo>
                    <a:pt x="4282" y="722"/>
                    <a:pt x="4304" y="741"/>
                    <a:pt x="4328" y="756"/>
                  </a:cubicBezTo>
                  <a:cubicBezTo>
                    <a:pt x="4349" y="778"/>
                    <a:pt x="4370" y="785"/>
                    <a:pt x="4392" y="785"/>
                  </a:cubicBezTo>
                  <a:cubicBezTo>
                    <a:pt x="4440" y="785"/>
                    <a:pt x="4490" y="746"/>
                    <a:pt x="4543" y="746"/>
                  </a:cubicBezTo>
                  <a:cubicBezTo>
                    <a:pt x="4557" y="746"/>
                    <a:pt x="4572" y="749"/>
                    <a:pt x="4586" y="756"/>
                  </a:cubicBezTo>
                  <a:cubicBezTo>
                    <a:pt x="4587" y="757"/>
                    <a:pt x="4588" y="757"/>
                    <a:pt x="4588" y="757"/>
                  </a:cubicBezTo>
                  <a:cubicBezTo>
                    <a:pt x="4599" y="757"/>
                    <a:pt x="4585" y="659"/>
                    <a:pt x="4575" y="614"/>
                  </a:cubicBezTo>
                  <a:lnTo>
                    <a:pt x="4563" y="603"/>
                  </a:lnTo>
                  <a:lnTo>
                    <a:pt x="4575" y="603"/>
                  </a:lnTo>
                  <a:cubicBezTo>
                    <a:pt x="4612" y="628"/>
                    <a:pt x="4657" y="662"/>
                    <a:pt x="4683" y="662"/>
                  </a:cubicBezTo>
                  <a:cubicBezTo>
                    <a:pt x="4721" y="643"/>
                    <a:pt x="4754" y="635"/>
                    <a:pt x="4782" y="635"/>
                  </a:cubicBezTo>
                  <a:cubicBezTo>
                    <a:pt x="4876" y="635"/>
                    <a:pt x="4923" y="724"/>
                    <a:pt x="4978" y="804"/>
                  </a:cubicBezTo>
                  <a:cubicBezTo>
                    <a:pt x="5012" y="733"/>
                    <a:pt x="5049" y="685"/>
                    <a:pt x="5131" y="651"/>
                  </a:cubicBezTo>
                  <a:cubicBezTo>
                    <a:pt x="5168" y="639"/>
                    <a:pt x="5168" y="603"/>
                    <a:pt x="5168" y="557"/>
                  </a:cubicBezTo>
                  <a:cubicBezTo>
                    <a:pt x="5168" y="530"/>
                    <a:pt x="5148" y="525"/>
                    <a:pt x="5128" y="525"/>
                  </a:cubicBezTo>
                  <a:cubicBezTo>
                    <a:pt x="5118" y="525"/>
                    <a:pt x="5107" y="526"/>
                    <a:pt x="5099" y="526"/>
                  </a:cubicBezTo>
                  <a:cubicBezTo>
                    <a:pt x="5081" y="526"/>
                    <a:pt x="5072" y="521"/>
                    <a:pt x="5097" y="486"/>
                  </a:cubicBezTo>
                  <a:cubicBezTo>
                    <a:pt x="5120" y="449"/>
                    <a:pt x="5191" y="449"/>
                    <a:pt x="5142" y="367"/>
                  </a:cubicBezTo>
                  <a:cubicBezTo>
                    <a:pt x="5132" y="346"/>
                    <a:pt x="5141" y="339"/>
                    <a:pt x="5154" y="339"/>
                  </a:cubicBezTo>
                  <a:cubicBezTo>
                    <a:pt x="5171" y="339"/>
                    <a:pt x="5196" y="349"/>
                    <a:pt x="5202" y="356"/>
                  </a:cubicBezTo>
                  <a:cubicBezTo>
                    <a:pt x="5250" y="390"/>
                    <a:pt x="5321" y="427"/>
                    <a:pt x="5284" y="498"/>
                  </a:cubicBezTo>
                  <a:cubicBezTo>
                    <a:pt x="5225" y="614"/>
                    <a:pt x="5381" y="793"/>
                    <a:pt x="5191" y="875"/>
                  </a:cubicBezTo>
                  <a:cubicBezTo>
                    <a:pt x="5166" y="886"/>
                    <a:pt x="5128" y="907"/>
                    <a:pt x="5100" y="907"/>
                  </a:cubicBezTo>
                  <a:cubicBezTo>
                    <a:pt x="5072" y="907"/>
                    <a:pt x="5054" y="886"/>
                    <a:pt x="5071" y="815"/>
                  </a:cubicBezTo>
                  <a:cubicBezTo>
                    <a:pt x="5037" y="815"/>
                    <a:pt x="5012" y="804"/>
                    <a:pt x="4978" y="804"/>
                  </a:cubicBezTo>
                  <a:cubicBezTo>
                    <a:pt x="4978" y="827"/>
                    <a:pt x="4966" y="841"/>
                    <a:pt x="4966" y="852"/>
                  </a:cubicBezTo>
                  <a:cubicBezTo>
                    <a:pt x="4859" y="1054"/>
                    <a:pt x="4907" y="1111"/>
                    <a:pt x="5131" y="1125"/>
                  </a:cubicBezTo>
                  <a:cubicBezTo>
                    <a:pt x="5245" y="1125"/>
                    <a:pt x="5339" y="1060"/>
                    <a:pt x="5447" y="1060"/>
                  </a:cubicBezTo>
                  <a:cubicBezTo>
                    <a:pt x="5463" y="1060"/>
                    <a:pt x="5480" y="1062"/>
                    <a:pt x="5497" y="1065"/>
                  </a:cubicBezTo>
                  <a:cubicBezTo>
                    <a:pt x="5517" y="1070"/>
                    <a:pt x="5536" y="1071"/>
                    <a:pt x="5555" y="1071"/>
                  </a:cubicBezTo>
                  <a:cubicBezTo>
                    <a:pt x="5611" y="1071"/>
                    <a:pt x="5668" y="1057"/>
                    <a:pt x="5731" y="1057"/>
                  </a:cubicBezTo>
                  <a:cubicBezTo>
                    <a:pt x="5755" y="1057"/>
                    <a:pt x="5780" y="1060"/>
                    <a:pt x="5806" y="1065"/>
                  </a:cubicBezTo>
                  <a:cubicBezTo>
                    <a:pt x="5818" y="1067"/>
                    <a:pt x="5830" y="1068"/>
                    <a:pt x="5842" y="1068"/>
                  </a:cubicBezTo>
                  <a:cubicBezTo>
                    <a:pt x="5958" y="1068"/>
                    <a:pt x="6075" y="972"/>
                    <a:pt x="6173" y="864"/>
                  </a:cubicBezTo>
                  <a:cubicBezTo>
                    <a:pt x="6181" y="891"/>
                    <a:pt x="6199" y="897"/>
                    <a:pt x="6219" y="897"/>
                  </a:cubicBezTo>
                  <a:cubicBezTo>
                    <a:pt x="6235" y="897"/>
                    <a:pt x="6252" y="894"/>
                    <a:pt x="6267" y="894"/>
                  </a:cubicBezTo>
                  <a:cubicBezTo>
                    <a:pt x="6282" y="894"/>
                    <a:pt x="6295" y="897"/>
                    <a:pt x="6303" y="912"/>
                  </a:cubicBezTo>
                  <a:cubicBezTo>
                    <a:pt x="6366" y="1015"/>
                    <a:pt x="6387" y="1049"/>
                    <a:pt x="6443" y="1049"/>
                  </a:cubicBezTo>
                  <a:cubicBezTo>
                    <a:pt x="6471" y="1049"/>
                    <a:pt x="6507" y="1040"/>
                    <a:pt x="6561" y="1028"/>
                  </a:cubicBezTo>
                  <a:cubicBezTo>
                    <a:pt x="6720" y="994"/>
                    <a:pt x="6873" y="913"/>
                    <a:pt x="7038" y="913"/>
                  </a:cubicBezTo>
                  <a:cubicBezTo>
                    <a:pt x="7094" y="913"/>
                    <a:pt x="7152" y="922"/>
                    <a:pt x="7211" y="946"/>
                  </a:cubicBezTo>
                  <a:cubicBezTo>
                    <a:pt x="7225" y="946"/>
                    <a:pt x="7259" y="946"/>
                    <a:pt x="7259" y="935"/>
                  </a:cubicBezTo>
                  <a:cubicBezTo>
                    <a:pt x="7277" y="891"/>
                    <a:pt x="7299" y="878"/>
                    <a:pt x="7323" y="878"/>
                  </a:cubicBezTo>
                  <a:cubicBezTo>
                    <a:pt x="7361" y="878"/>
                    <a:pt x="7404" y="913"/>
                    <a:pt x="7440" y="913"/>
                  </a:cubicBezTo>
                  <a:cubicBezTo>
                    <a:pt x="7443" y="913"/>
                    <a:pt x="7446" y="913"/>
                    <a:pt x="7450" y="912"/>
                  </a:cubicBezTo>
                  <a:cubicBezTo>
                    <a:pt x="7469" y="932"/>
                    <a:pt x="7489" y="971"/>
                    <a:pt x="7519" y="971"/>
                  </a:cubicBezTo>
                  <a:cubicBezTo>
                    <a:pt x="7523" y="971"/>
                    <a:pt x="7527" y="970"/>
                    <a:pt x="7532" y="969"/>
                  </a:cubicBezTo>
                  <a:cubicBezTo>
                    <a:pt x="7655" y="940"/>
                    <a:pt x="7779" y="926"/>
                    <a:pt x="7904" y="926"/>
                  </a:cubicBezTo>
                  <a:cubicBezTo>
                    <a:pt x="8028" y="926"/>
                    <a:pt x="8152" y="940"/>
                    <a:pt x="8275" y="969"/>
                  </a:cubicBezTo>
                  <a:cubicBezTo>
                    <a:pt x="8289" y="973"/>
                    <a:pt x="8301" y="976"/>
                    <a:pt x="8312" y="976"/>
                  </a:cubicBezTo>
                  <a:cubicBezTo>
                    <a:pt x="8359" y="976"/>
                    <a:pt x="8385" y="935"/>
                    <a:pt x="8395" y="886"/>
                  </a:cubicBezTo>
                  <a:cubicBezTo>
                    <a:pt x="8406" y="827"/>
                    <a:pt x="8395" y="770"/>
                    <a:pt x="8312" y="770"/>
                  </a:cubicBezTo>
                  <a:cubicBezTo>
                    <a:pt x="8275" y="770"/>
                    <a:pt x="8241" y="770"/>
                    <a:pt x="8219" y="756"/>
                  </a:cubicBezTo>
                  <a:cubicBezTo>
                    <a:pt x="8170" y="744"/>
                    <a:pt x="8133" y="722"/>
                    <a:pt x="8133" y="674"/>
                  </a:cubicBezTo>
                  <a:cubicBezTo>
                    <a:pt x="8148" y="628"/>
                    <a:pt x="8122" y="557"/>
                    <a:pt x="8219" y="557"/>
                  </a:cubicBezTo>
                  <a:cubicBezTo>
                    <a:pt x="8290" y="557"/>
                    <a:pt x="8264" y="509"/>
                    <a:pt x="8290" y="461"/>
                  </a:cubicBezTo>
                  <a:cubicBezTo>
                    <a:pt x="8335" y="378"/>
                    <a:pt x="8301" y="296"/>
                    <a:pt x="8324" y="214"/>
                  </a:cubicBezTo>
                  <a:cubicBezTo>
                    <a:pt x="8339" y="209"/>
                    <a:pt x="8353" y="207"/>
                    <a:pt x="8367" y="207"/>
                  </a:cubicBezTo>
                  <a:cubicBezTo>
                    <a:pt x="8416" y="207"/>
                    <a:pt x="8458" y="230"/>
                    <a:pt x="8502" y="230"/>
                  </a:cubicBezTo>
                  <a:cubicBezTo>
                    <a:pt x="8513" y="230"/>
                    <a:pt x="8525" y="229"/>
                    <a:pt x="8536" y="225"/>
                  </a:cubicBezTo>
                  <a:cubicBezTo>
                    <a:pt x="8564" y="197"/>
                    <a:pt x="8597" y="184"/>
                    <a:pt x="8632" y="184"/>
                  </a:cubicBezTo>
                  <a:cubicBezTo>
                    <a:pt x="8643" y="184"/>
                    <a:pt x="8655" y="185"/>
                    <a:pt x="8667" y="188"/>
                  </a:cubicBezTo>
                  <a:cubicBezTo>
                    <a:pt x="8772" y="225"/>
                    <a:pt x="8772" y="259"/>
                    <a:pt x="8690" y="330"/>
                  </a:cubicBezTo>
                  <a:cubicBezTo>
                    <a:pt x="8690" y="367"/>
                    <a:pt x="8727" y="401"/>
                    <a:pt x="8678" y="427"/>
                  </a:cubicBezTo>
                  <a:cubicBezTo>
                    <a:pt x="8672" y="429"/>
                    <a:pt x="8666" y="430"/>
                    <a:pt x="8661" y="430"/>
                  </a:cubicBezTo>
                  <a:cubicBezTo>
                    <a:pt x="8639" y="430"/>
                    <a:pt x="8628" y="413"/>
                    <a:pt x="8619" y="401"/>
                  </a:cubicBezTo>
                  <a:cubicBezTo>
                    <a:pt x="8607" y="344"/>
                    <a:pt x="8656" y="344"/>
                    <a:pt x="8690" y="319"/>
                  </a:cubicBezTo>
                  <a:cubicBezTo>
                    <a:pt x="8690" y="251"/>
                    <a:pt x="8653" y="227"/>
                    <a:pt x="8606" y="227"/>
                  </a:cubicBezTo>
                  <a:cubicBezTo>
                    <a:pt x="8587" y="227"/>
                    <a:pt x="8568" y="230"/>
                    <a:pt x="8548" y="237"/>
                  </a:cubicBezTo>
                  <a:cubicBezTo>
                    <a:pt x="8477" y="296"/>
                    <a:pt x="8488" y="378"/>
                    <a:pt x="8488" y="449"/>
                  </a:cubicBezTo>
                  <a:cubicBezTo>
                    <a:pt x="8488" y="490"/>
                    <a:pt x="8488" y="564"/>
                    <a:pt x="8511" y="564"/>
                  </a:cubicBezTo>
                  <a:cubicBezTo>
                    <a:pt x="8515" y="564"/>
                    <a:pt x="8520" y="562"/>
                    <a:pt x="8525" y="557"/>
                  </a:cubicBezTo>
                  <a:cubicBezTo>
                    <a:pt x="8536" y="548"/>
                    <a:pt x="8547" y="544"/>
                    <a:pt x="8558" y="544"/>
                  </a:cubicBezTo>
                  <a:cubicBezTo>
                    <a:pt x="8597" y="544"/>
                    <a:pt x="8630" y="598"/>
                    <a:pt x="8663" y="598"/>
                  </a:cubicBezTo>
                  <a:cubicBezTo>
                    <a:pt x="8675" y="598"/>
                    <a:pt x="8688" y="590"/>
                    <a:pt x="8701" y="569"/>
                  </a:cubicBezTo>
                  <a:cubicBezTo>
                    <a:pt x="8727" y="520"/>
                    <a:pt x="8786" y="498"/>
                    <a:pt x="8832" y="461"/>
                  </a:cubicBezTo>
                  <a:cubicBezTo>
                    <a:pt x="8843" y="449"/>
                    <a:pt x="8843" y="415"/>
                    <a:pt x="8857" y="401"/>
                  </a:cubicBezTo>
                  <a:cubicBezTo>
                    <a:pt x="8865" y="385"/>
                    <a:pt x="8873" y="369"/>
                    <a:pt x="8889" y="369"/>
                  </a:cubicBezTo>
                  <a:cubicBezTo>
                    <a:pt x="8896" y="369"/>
                    <a:pt x="8904" y="372"/>
                    <a:pt x="8914" y="378"/>
                  </a:cubicBezTo>
                  <a:cubicBezTo>
                    <a:pt x="8914" y="390"/>
                    <a:pt x="8903" y="415"/>
                    <a:pt x="8891" y="427"/>
                  </a:cubicBezTo>
                  <a:cubicBezTo>
                    <a:pt x="8880" y="438"/>
                    <a:pt x="8857" y="449"/>
                    <a:pt x="8843" y="472"/>
                  </a:cubicBezTo>
                  <a:cubicBezTo>
                    <a:pt x="8908" y="501"/>
                    <a:pt x="8945" y="519"/>
                    <a:pt x="8971" y="519"/>
                  </a:cubicBezTo>
                  <a:cubicBezTo>
                    <a:pt x="9007" y="519"/>
                    <a:pt x="9018" y="484"/>
                    <a:pt x="9044" y="401"/>
                  </a:cubicBezTo>
                  <a:cubicBezTo>
                    <a:pt x="9044" y="390"/>
                    <a:pt x="9056" y="378"/>
                    <a:pt x="9070" y="367"/>
                  </a:cubicBezTo>
                  <a:cubicBezTo>
                    <a:pt x="9104" y="330"/>
                    <a:pt x="9198" y="330"/>
                    <a:pt x="9141" y="248"/>
                  </a:cubicBezTo>
                  <a:cubicBezTo>
                    <a:pt x="9124" y="227"/>
                    <a:pt x="9103" y="221"/>
                    <a:pt x="9079" y="221"/>
                  </a:cubicBezTo>
                  <a:cubicBezTo>
                    <a:pt x="9050" y="221"/>
                    <a:pt x="9017" y="230"/>
                    <a:pt x="8985" y="237"/>
                  </a:cubicBezTo>
                  <a:cubicBezTo>
                    <a:pt x="8976" y="239"/>
                    <a:pt x="8968" y="241"/>
                    <a:pt x="8959" y="241"/>
                  </a:cubicBezTo>
                  <a:cubicBezTo>
                    <a:pt x="8933" y="241"/>
                    <a:pt x="8908" y="228"/>
                    <a:pt x="8891" y="202"/>
                  </a:cubicBezTo>
                  <a:cubicBezTo>
                    <a:pt x="8941" y="182"/>
                    <a:pt x="8990" y="175"/>
                    <a:pt x="9039" y="175"/>
                  </a:cubicBezTo>
                  <a:cubicBezTo>
                    <a:pt x="9116" y="175"/>
                    <a:pt x="9192" y="191"/>
                    <a:pt x="9269" y="191"/>
                  </a:cubicBezTo>
                  <a:cubicBezTo>
                    <a:pt x="9285" y="191"/>
                    <a:pt x="9301" y="190"/>
                    <a:pt x="9317" y="188"/>
                  </a:cubicBezTo>
                  <a:lnTo>
                    <a:pt x="9317" y="188"/>
                  </a:lnTo>
                  <a:cubicBezTo>
                    <a:pt x="9306" y="259"/>
                    <a:pt x="9223" y="307"/>
                    <a:pt x="9306" y="390"/>
                  </a:cubicBezTo>
                  <a:cubicBezTo>
                    <a:pt x="9399" y="486"/>
                    <a:pt x="9164" y="461"/>
                    <a:pt x="9223" y="557"/>
                  </a:cubicBezTo>
                  <a:cubicBezTo>
                    <a:pt x="9223" y="569"/>
                    <a:pt x="9223" y="569"/>
                    <a:pt x="9212" y="580"/>
                  </a:cubicBezTo>
                  <a:lnTo>
                    <a:pt x="9223" y="580"/>
                  </a:lnTo>
                  <a:cubicBezTo>
                    <a:pt x="9235" y="580"/>
                    <a:pt x="9235" y="580"/>
                    <a:pt x="9235" y="569"/>
                  </a:cubicBezTo>
                  <a:cubicBezTo>
                    <a:pt x="9305" y="593"/>
                    <a:pt x="9374" y="604"/>
                    <a:pt x="9444" y="604"/>
                  </a:cubicBezTo>
                  <a:cubicBezTo>
                    <a:pt x="9504" y="604"/>
                    <a:pt x="9564" y="596"/>
                    <a:pt x="9623" y="580"/>
                  </a:cubicBezTo>
                  <a:cubicBezTo>
                    <a:pt x="9638" y="580"/>
                    <a:pt x="9649" y="580"/>
                    <a:pt x="9649" y="591"/>
                  </a:cubicBezTo>
                  <a:cubicBezTo>
                    <a:pt x="9649" y="580"/>
                    <a:pt x="9649" y="569"/>
                    <a:pt x="9638" y="557"/>
                  </a:cubicBezTo>
                  <a:cubicBezTo>
                    <a:pt x="9656" y="468"/>
                    <a:pt x="9635" y="349"/>
                    <a:pt x="9745" y="349"/>
                  </a:cubicBezTo>
                  <a:cubicBezTo>
                    <a:pt x="9769" y="349"/>
                    <a:pt x="9798" y="354"/>
                    <a:pt x="9836" y="367"/>
                  </a:cubicBezTo>
                  <a:cubicBezTo>
                    <a:pt x="9850" y="367"/>
                    <a:pt x="9907" y="330"/>
                    <a:pt x="9907" y="307"/>
                  </a:cubicBezTo>
                  <a:cubicBezTo>
                    <a:pt x="9952" y="188"/>
                    <a:pt x="10030" y="158"/>
                    <a:pt x="10123" y="158"/>
                  </a:cubicBezTo>
                  <a:cubicBezTo>
                    <a:pt x="10178" y="158"/>
                    <a:pt x="10238" y="168"/>
                    <a:pt x="10299" y="177"/>
                  </a:cubicBezTo>
                  <a:cubicBezTo>
                    <a:pt x="10239" y="237"/>
                    <a:pt x="10168" y="214"/>
                    <a:pt x="10109" y="225"/>
                  </a:cubicBezTo>
                  <a:cubicBezTo>
                    <a:pt x="9967" y="237"/>
                    <a:pt x="9967" y="367"/>
                    <a:pt x="9921" y="449"/>
                  </a:cubicBezTo>
                  <a:cubicBezTo>
                    <a:pt x="9884" y="520"/>
                    <a:pt x="9967" y="569"/>
                    <a:pt x="10015" y="591"/>
                  </a:cubicBezTo>
                  <a:cubicBezTo>
                    <a:pt x="10041" y="609"/>
                    <a:pt x="10067" y="617"/>
                    <a:pt x="10092" y="617"/>
                  </a:cubicBezTo>
                  <a:cubicBezTo>
                    <a:pt x="10136" y="617"/>
                    <a:pt x="10179" y="593"/>
                    <a:pt x="10216" y="557"/>
                  </a:cubicBezTo>
                  <a:cubicBezTo>
                    <a:pt x="10247" y="522"/>
                    <a:pt x="10270" y="507"/>
                    <a:pt x="10289" y="507"/>
                  </a:cubicBezTo>
                  <a:cubicBezTo>
                    <a:pt x="10323" y="507"/>
                    <a:pt x="10342" y="550"/>
                    <a:pt x="10358" y="603"/>
                  </a:cubicBezTo>
                  <a:cubicBezTo>
                    <a:pt x="10262" y="674"/>
                    <a:pt x="10146" y="699"/>
                    <a:pt x="10063" y="781"/>
                  </a:cubicBezTo>
                  <a:cubicBezTo>
                    <a:pt x="10015" y="764"/>
                    <a:pt x="9972" y="705"/>
                    <a:pt x="9912" y="705"/>
                  </a:cubicBezTo>
                  <a:cubicBezTo>
                    <a:pt x="9884" y="705"/>
                    <a:pt x="9852" y="718"/>
                    <a:pt x="9813" y="756"/>
                  </a:cubicBezTo>
                  <a:cubicBezTo>
                    <a:pt x="9797" y="773"/>
                    <a:pt x="9774" y="779"/>
                    <a:pt x="9748" y="779"/>
                  </a:cubicBezTo>
                  <a:cubicBezTo>
                    <a:pt x="9683" y="779"/>
                    <a:pt x="9597" y="738"/>
                    <a:pt x="9530" y="722"/>
                  </a:cubicBezTo>
                  <a:cubicBezTo>
                    <a:pt x="9462" y="698"/>
                    <a:pt x="9438" y="675"/>
                    <a:pt x="9419" y="675"/>
                  </a:cubicBezTo>
                  <a:cubicBezTo>
                    <a:pt x="9409" y="675"/>
                    <a:pt x="9401" y="682"/>
                    <a:pt x="9388" y="699"/>
                  </a:cubicBezTo>
                  <a:cubicBezTo>
                    <a:pt x="9350" y="752"/>
                    <a:pt x="9313" y="771"/>
                    <a:pt x="9277" y="771"/>
                  </a:cubicBezTo>
                  <a:cubicBezTo>
                    <a:pt x="9233" y="771"/>
                    <a:pt x="9191" y="743"/>
                    <a:pt x="9152" y="710"/>
                  </a:cubicBezTo>
                  <a:cubicBezTo>
                    <a:pt x="9116" y="679"/>
                    <a:pt x="9085" y="666"/>
                    <a:pt x="9056" y="666"/>
                  </a:cubicBezTo>
                  <a:cubicBezTo>
                    <a:pt x="9018" y="666"/>
                    <a:pt x="8984" y="688"/>
                    <a:pt x="8951" y="722"/>
                  </a:cubicBezTo>
                  <a:cubicBezTo>
                    <a:pt x="8914" y="756"/>
                    <a:pt x="8868" y="804"/>
                    <a:pt x="8928" y="864"/>
                  </a:cubicBezTo>
                  <a:cubicBezTo>
                    <a:pt x="8953" y="908"/>
                    <a:pt x="8993" y="952"/>
                    <a:pt x="9045" y="952"/>
                  </a:cubicBezTo>
                  <a:cubicBezTo>
                    <a:pt x="9063" y="952"/>
                    <a:pt x="9083" y="947"/>
                    <a:pt x="9104" y="935"/>
                  </a:cubicBezTo>
                  <a:cubicBezTo>
                    <a:pt x="9157" y="908"/>
                    <a:pt x="9207" y="898"/>
                    <a:pt x="9256" y="898"/>
                  </a:cubicBezTo>
                  <a:cubicBezTo>
                    <a:pt x="9317" y="898"/>
                    <a:pt x="9376" y="914"/>
                    <a:pt x="9436" y="935"/>
                  </a:cubicBezTo>
                  <a:cubicBezTo>
                    <a:pt x="9463" y="943"/>
                    <a:pt x="9490" y="947"/>
                    <a:pt x="9517" y="947"/>
                  </a:cubicBezTo>
                  <a:cubicBezTo>
                    <a:pt x="9561" y="947"/>
                    <a:pt x="9605" y="937"/>
                    <a:pt x="9649" y="923"/>
                  </a:cubicBezTo>
                  <a:cubicBezTo>
                    <a:pt x="9713" y="914"/>
                    <a:pt x="9771" y="876"/>
                    <a:pt x="9832" y="876"/>
                  </a:cubicBezTo>
                  <a:cubicBezTo>
                    <a:pt x="9849" y="876"/>
                    <a:pt x="9867" y="879"/>
                    <a:pt x="9884" y="886"/>
                  </a:cubicBezTo>
                  <a:cubicBezTo>
                    <a:pt x="9900" y="891"/>
                    <a:pt x="9915" y="893"/>
                    <a:pt x="9929" y="893"/>
                  </a:cubicBezTo>
                  <a:cubicBezTo>
                    <a:pt x="9990" y="893"/>
                    <a:pt x="10038" y="854"/>
                    <a:pt x="10086" y="815"/>
                  </a:cubicBezTo>
                  <a:cubicBezTo>
                    <a:pt x="10114" y="836"/>
                    <a:pt x="10151" y="855"/>
                    <a:pt x="10190" y="855"/>
                  </a:cubicBezTo>
                  <a:cubicBezTo>
                    <a:pt x="10199" y="855"/>
                    <a:pt x="10208" y="854"/>
                    <a:pt x="10216" y="852"/>
                  </a:cubicBezTo>
                  <a:cubicBezTo>
                    <a:pt x="10251" y="804"/>
                    <a:pt x="10251" y="744"/>
                    <a:pt x="10321" y="733"/>
                  </a:cubicBezTo>
                  <a:lnTo>
                    <a:pt x="10321" y="733"/>
                  </a:lnTo>
                  <a:cubicBezTo>
                    <a:pt x="10321" y="804"/>
                    <a:pt x="10262" y="815"/>
                    <a:pt x="10228" y="852"/>
                  </a:cubicBezTo>
                  <a:cubicBezTo>
                    <a:pt x="10228" y="886"/>
                    <a:pt x="10228" y="935"/>
                    <a:pt x="10287" y="935"/>
                  </a:cubicBezTo>
                  <a:cubicBezTo>
                    <a:pt x="10418" y="923"/>
                    <a:pt x="10534" y="923"/>
                    <a:pt x="10665" y="912"/>
                  </a:cubicBezTo>
                  <a:cubicBezTo>
                    <a:pt x="10671" y="918"/>
                    <a:pt x="10676" y="920"/>
                    <a:pt x="10680" y="920"/>
                  </a:cubicBezTo>
                  <a:cubicBezTo>
                    <a:pt x="10685" y="920"/>
                    <a:pt x="10688" y="918"/>
                    <a:pt x="10688" y="912"/>
                  </a:cubicBezTo>
                  <a:lnTo>
                    <a:pt x="10676" y="898"/>
                  </a:lnTo>
                  <a:cubicBezTo>
                    <a:pt x="10691" y="843"/>
                    <a:pt x="10717" y="820"/>
                    <a:pt x="10747" y="820"/>
                  </a:cubicBezTo>
                  <a:cubicBezTo>
                    <a:pt x="10769" y="820"/>
                    <a:pt x="10793" y="832"/>
                    <a:pt x="10818" y="852"/>
                  </a:cubicBezTo>
                  <a:cubicBezTo>
                    <a:pt x="10844" y="871"/>
                    <a:pt x="10870" y="882"/>
                    <a:pt x="10895" y="882"/>
                  </a:cubicBezTo>
                  <a:cubicBezTo>
                    <a:pt x="10917" y="882"/>
                    <a:pt x="10939" y="873"/>
                    <a:pt x="10960" y="852"/>
                  </a:cubicBezTo>
                  <a:lnTo>
                    <a:pt x="10986" y="841"/>
                  </a:lnTo>
                  <a:lnTo>
                    <a:pt x="10971" y="852"/>
                  </a:lnTo>
                  <a:cubicBezTo>
                    <a:pt x="10987" y="868"/>
                    <a:pt x="11005" y="873"/>
                    <a:pt x="11025" y="873"/>
                  </a:cubicBezTo>
                  <a:cubicBezTo>
                    <a:pt x="11062" y="873"/>
                    <a:pt x="11103" y="854"/>
                    <a:pt x="11139" y="854"/>
                  </a:cubicBezTo>
                  <a:cubicBezTo>
                    <a:pt x="11168" y="854"/>
                    <a:pt x="11193" y="867"/>
                    <a:pt x="11210" y="912"/>
                  </a:cubicBezTo>
                  <a:cubicBezTo>
                    <a:pt x="11303" y="864"/>
                    <a:pt x="11423" y="875"/>
                    <a:pt x="11482" y="770"/>
                  </a:cubicBezTo>
                  <a:cubicBezTo>
                    <a:pt x="11437" y="733"/>
                    <a:pt x="11411" y="683"/>
                    <a:pt x="11359" y="683"/>
                  </a:cubicBezTo>
                  <a:cubicBezTo>
                    <a:pt x="11344" y="683"/>
                    <a:pt x="11325" y="688"/>
                    <a:pt x="11303" y="699"/>
                  </a:cubicBezTo>
                  <a:cubicBezTo>
                    <a:pt x="11248" y="723"/>
                    <a:pt x="11192" y="731"/>
                    <a:pt x="11138" y="731"/>
                  </a:cubicBezTo>
                  <a:cubicBezTo>
                    <a:pt x="11064" y="731"/>
                    <a:pt x="10993" y="717"/>
                    <a:pt x="10926" y="710"/>
                  </a:cubicBezTo>
                  <a:cubicBezTo>
                    <a:pt x="10883" y="708"/>
                    <a:pt x="10842" y="706"/>
                    <a:pt x="10802" y="706"/>
                  </a:cubicBezTo>
                  <a:cubicBezTo>
                    <a:pt x="10675" y="706"/>
                    <a:pt x="10560" y="727"/>
                    <a:pt x="10452" y="815"/>
                  </a:cubicBezTo>
                  <a:cubicBezTo>
                    <a:pt x="10429" y="744"/>
                    <a:pt x="10404" y="685"/>
                    <a:pt x="10392" y="628"/>
                  </a:cubicBezTo>
                  <a:cubicBezTo>
                    <a:pt x="10441" y="614"/>
                    <a:pt x="10500" y="628"/>
                    <a:pt x="10475" y="557"/>
                  </a:cubicBezTo>
                  <a:cubicBezTo>
                    <a:pt x="10475" y="520"/>
                    <a:pt x="10441" y="498"/>
                    <a:pt x="10429" y="472"/>
                  </a:cubicBezTo>
                  <a:cubicBezTo>
                    <a:pt x="10381" y="438"/>
                    <a:pt x="10392" y="390"/>
                    <a:pt x="10441" y="356"/>
                  </a:cubicBezTo>
                  <a:cubicBezTo>
                    <a:pt x="10454" y="346"/>
                    <a:pt x="10472" y="339"/>
                    <a:pt x="10489" y="339"/>
                  </a:cubicBezTo>
                  <a:cubicBezTo>
                    <a:pt x="10517" y="339"/>
                    <a:pt x="10544" y="354"/>
                    <a:pt x="10560" y="390"/>
                  </a:cubicBezTo>
                  <a:cubicBezTo>
                    <a:pt x="10571" y="449"/>
                    <a:pt x="10617" y="472"/>
                    <a:pt x="10665" y="509"/>
                  </a:cubicBezTo>
                  <a:cubicBezTo>
                    <a:pt x="10642" y="532"/>
                    <a:pt x="10617" y="557"/>
                    <a:pt x="10642" y="569"/>
                  </a:cubicBezTo>
                  <a:cubicBezTo>
                    <a:pt x="10645" y="570"/>
                    <a:pt x="10648" y="571"/>
                    <a:pt x="10650" y="571"/>
                  </a:cubicBezTo>
                  <a:cubicBezTo>
                    <a:pt x="10665" y="571"/>
                    <a:pt x="10666" y="542"/>
                    <a:pt x="10676" y="532"/>
                  </a:cubicBezTo>
                  <a:lnTo>
                    <a:pt x="10702" y="532"/>
                  </a:lnTo>
                  <a:lnTo>
                    <a:pt x="10713" y="520"/>
                  </a:lnTo>
                  <a:cubicBezTo>
                    <a:pt x="10724" y="532"/>
                    <a:pt x="10736" y="532"/>
                    <a:pt x="10736" y="532"/>
                  </a:cubicBezTo>
                  <a:cubicBezTo>
                    <a:pt x="10736" y="532"/>
                    <a:pt x="10736" y="520"/>
                    <a:pt x="10724" y="509"/>
                  </a:cubicBezTo>
                  <a:cubicBezTo>
                    <a:pt x="10713" y="461"/>
                    <a:pt x="10688" y="401"/>
                    <a:pt x="10665" y="344"/>
                  </a:cubicBezTo>
                  <a:cubicBezTo>
                    <a:pt x="10720" y="344"/>
                    <a:pt x="10770" y="338"/>
                    <a:pt x="10818" y="338"/>
                  </a:cubicBezTo>
                  <a:cubicBezTo>
                    <a:pt x="10842" y="338"/>
                    <a:pt x="10865" y="340"/>
                    <a:pt x="10889" y="344"/>
                  </a:cubicBezTo>
                  <a:cubicBezTo>
                    <a:pt x="10937" y="344"/>
                    <a:pt x="10949" y="378"/>
                    <a:pt x="10915" y="427"/>
                  </a:cubicBezTo>
                  <a:cubicBezTo>
                    <a:pt x="10900" y="449"/>
                    <a:pt x="10807" y="427"/>
                    <a:pt x="10844" y="486"/>
                  </a:cubicBezTo>
                  <a:cubicBezTo>
                    <a:pt x="10860" y="527"/>
                    <a:pt x="10907" y="558"/>
                    <a:pt x="10946" y="558"/>
                  </a:cubicBezTo>
                  <a:cubicBezTo>
                    <a:pt x="10961" y="558"/>
                    <a:pt x="10975" y="553"/>
                    <a:pt x="10986" y="543"/>
                  </a:cubicBezTo>
                  <a:cubicBezTo>
                    <a:pt x="11068" y="461"/>
                    <a:pt x="11221" y="427"/>
                    <a:pt x="11210" y="273"/>
                  </a:cubicBezTo>
                  <a:lnTo>
                    <a:pt x="11210" y="273"/>
                  </a:lnTo>
                  <a:cubicBezTo>
                    <a:pt x="11326" y="319"/>
                    <a:pt x="11269" y="427"/>
                    <a:pt x="11292" y="509"/>
                  </a:cubicBezTo>
                  <a:cubicBezTo>
                    <a:pt x="11366" y="471"/>
                    <a:pt x="11382" y="336"/>
                    <a:pt x="11469" y="336"/>
                  </a:cubicBezTo>
                  <a:cubicBezTo>
                    <a:pt x="11491" y="336"/>
                    <a:pt x="11519" y="345"/>
                    <a:pt x="11553" y="367"/>
                  </a:cubicBezTo>
                  <a:cubicBezTo>
                    <a:pt x="11539" y="378"/>
                    <a:pt x="11539" y="390"/>
                    <a:pt x="11539" y="390"/>
                  </a:cubicBezTo>
                  <a:cubicBezTo>
                    <a:pt x="11553" y="390"/>
                    <a:pt x="11564" y="390"/>
                    <a:pt x="11576" y="378"/>
                  </a:cubicBezTo>
                  <a:cubicBezTo>
                    <a:pt x="11610" y="378"/>
                    <a:pt x="11658" y="378"/>
                    <a:pt x="11706" y="367"/>
                  </a:cubicBezTo>
                  <a:lnTo>
                    <a:pt x="11706" y="367"/>
                  </a:lnTo>
                  <a:cubicBezTo>
                    <a:pt x="11695" y="415"/>
                    <a:pt x="11669" y="461"/>
                    <a:pt x="11647" y="509"/>
                  </a:cubicBezTo>
                  <a:cubicBezTo>
                    <a:pt x="11729" y="520"/>
                    <a:pt x="11800" y="591"/>
                    <a:pt x="11860" y="591"/>
                  </a:cubicBezTo>
                  <a:cubicBezTo>
                    <a:pt x="11931" y="591"/>
                    <a:pt x="11931" y="498"/>
                    <a:pt x="11942" y="449"/>
                  </a:cubicBezTo>
                  <a:cubicBezTo>
                    <a:pt x="11965" y="356"/>
                    <a:pt x="11823" y="427"/>
                    <a:pt x="11823" y="344"/>
                  </a:cubicBezTo>
                  <a:cubicBezTo>
                    <a:pt x="11819" y="319"/>
                    <a:pt x="11836" y="315"/>
                    <a:pt x="11857" y="315"/>
                  </a:cubicBezTo>
                  <a:cubicBezTo>
                    <a:pt x="11867" y="315"/>
                    <a:pt x="11879" y="316"/>
                    <a:pt x="11889" y="316"/>
                  </a:cubicBezTo>
                  <a:cubicBezTo>
                    <a:pt x="11916" y="316"/>
                    <a:pt x="11934" y="309"/>
                    <a:pt x="11908" y="259"/>
                  </a:cubicBezTo>
                  <a:cubicBezTo>
                    <a:pt x="11894" y="248"/>
                    <a:pt x="11882" y="237"/>
                    <a:pt x="11860" y="237"/>
                  </a:cubicBezTo>
                  <a:cubicBezTo>
                    <a:pt x="11848" y="225"/>
                    <a:pt x="11823" y="225"/>
                    <a:pt x="11823" y="202"/>
                  </a:cubicBezTo>
                  <a:cubicBezTo>
                    <a:pt x="11848" y="117"/>
                    <a:pt x="11979" y="177"/>
                    <a:pt x="11979" y="61"/>
                  </a:cubicBezTo>
                  <a:cubicBezTo>
                    <a:pt x="11894" y="46"/>
                    <a:pt x="11800" y="35"/>
                    <a:pt x="11718" y="24"/>
                  </a:cubicBezTo>
                  <a:cubicBezTo>
                    <a:pt x="11647" y="24"/>
                    <a:pt x="11576" y="24"/>
                    <a:pt x="11528" y="72"/>
                  </a:cubicBezTo>
                  <a:cubicBezTo>
                    <a:pt x="11411" y="177"/>
                    <a:pt x="11564" y="166"/>
                    <a:pt x="11598" y="214"/>
                  </a:cubicBezTo>
                  <a:cubicBezTo>
                    <a:pt x="11544" y="214"/>
                    <a:pt x="11489" y="234"/>
                    <a:pt x="11434" y="234"/>
                  </a:cubicBezTo>
                  <a:cubicBezTo>
                    <a:pt x="11395" y="234"/>
                    <a:pt x="11355" y="224"/>
                    <a:pt x="11315" y="188"/>
                  </a:cubicBezTo>
                  <a:cubicBezTo>
                    <a:pt x="11352" y="166"/>
                    <a:pt x="11374" y="132"/>
                    <a:pt x="11374" y="95"/>
                  </a:cubicBezTo>
                  <a:cubicBezTo>
                    <a:pt x="11374" y="83"/>
                    <a:pt x="11386" y="72"/>
                    <a:pt x="11386" y="61"/>
                  </a:cubicBezTo>
                  <a:lnTo>
                    <a:pt x="11386" y="61"/>
                  </a:lnTo>
                  <a:cubicBezTo>
                    <a:pt x="11374" y="72"/>
                    <a:pt x="11363" y="72"/>
                    <a:pt x="11352" y="72"/>
                  </a:cubicBezTo>
                  <a:cubicBezTo>
                    <a:pt x="11326" y="61"/>
                    <a:pt x="11292" y="46"/>
                    <a:pt x="11269" y="46"/>
                  </a:cubicBezTo>
                  <a:cubicBezTo>
                    <a:pt x="11218" y="52"/>
                    <a:pt x="11168" y="54"/>
                    <a:pt x="11117" y="54"/>
                  </a:cubicBezTo>
                  <a:cubicBezTo>
                    <a:pt x="10959" y="54"/>
                    <a:pt x="10805" y="33"/>
                    <a:pt x="10647" y="33"/>
                  </a:cubicBezTo>
                  <a:cubicBezTo>
                    <a:pt x="10622" y="33"/>
                    <a:pt x="10597" y="34"/>
                    <a:pt x="10571" y="35"/>
                  </a:cubicBezTo>
                  <a:lnTo>
                    <a:pt x="10560" y="46"/>
                  </a:lnTo>
                  <a:lnTo>
                    <a:pt x="10534" y="46"/>
                  </a:lnTo>
                  <a:cubicBezTo>
                    <a:pt x="10546" y="35"/>
                    <a:pt x="10560" y="35"/>
                    <a:pt x="10571" y="35"/>
                  </a:cubicBezTo>
                  <a:cubicBezTo>
                    <a:pt x="10565" y="22"/>
                    <a:pt x="10553" y="16"/>
                    <a:pt x="10540" y="16"/>
                  </a:cubicBezTo>
                  <a:cubicBezTo>
                    <a:pt x="10531" y="16"/>
                    <a:pt x="10521" y="19"/>
                    <a:pt x="10512" y="24"/>
                  </a:cubicBezTo>
                  <a:cubicBezTo>
                    <a:pt x="10476" y="15"/>
                    <a:pt x="10440" y="11"/>
                    <a:pt x="10403" y="11"/>
                  </a:cubicBezTo>
                  <a:cubicBezTo>
                    <a:pt x="10345" y="11"/>
                    <a:pt x="10286" y="21"/>
                    <a:pt x="10228" y="35"/>
                  </a:cubicBezTo>
                  <a:cubicBezTo>
                    <a:pt x="10204" y="13"/>
                    <a:pt x="10181" y="1"/>
                    <a:pt x="1015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898" name="Google Shape;1898;p43"/>
            <p:cNvSpPr/>
            <p:nvPr/>
          </p:nvSpPr>
          <p:spPr>
            <a:xfrm>
              <a:off x="901375" y="4051775"/>
              <a:ext cx="25" cy="25"/>
            </a:xfrm>
            <a:custGeom>
              <a:avLst/>
              <a:gdLst/>
              <a:ahLst/>
              <a:cxnLst/>
              <a:rect l="l" t="t" r="r" b="b"/>
              <a:pathLst>
                <a:path w="1" h="1" extrusionOk="0">
                  <a:moveTo>
                    <a:pt x="0" y="0"/>
                  </a:moveTo>
                  <a:lnTo>
                    <a:pt x="0" y="0"/>
                  </a:lnTo>
                  <a:lnTo>
                    <a:pt x="0" y="0"/>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899" name="Google Shape;1899;p43"/>
            <p:cNvSpPr/>
            <p:nvPr/>
          </p:nvSpPr>
          <p:spPr>
            <a:xfrm>
              <a:off x="731675" y="4068650"/>
              <a:ext cx="25" cy="25"/>
            </a:xfrm>
            <a:custGeom>
              <a:avLst/>
              <a:gdLst/>
              <a:ahLst/>
              <a:cxnLst/>
              <a:rect l="l" t="t" r="r" b="b"/>
              <a:pathLst>
                <a:path w="1" h="1" extrusionOk="0">
                  <a:moveTo>
                    <a:pt x="0" y="0"/>
                  </a:moveTo>
                  <a:lnTo>
                    <a:pt x="0" y="0"/>
                  </a:lnTo>
                  <a:lnTo>
                    <a:pt x="0" y="0"/>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00" name="Google Shape;1900;p43"/>
            <p:cNvSpPr/>
            <p:nvPr/>
          </p:nvSpPr>
          <p:spPr>
            <a:xfrm>
              <a:off x="1142600" y="4043600"/>
              <a:ext cx="87475" cy="17625"/>
            </a:xfrm>
            <a:custGeom>
              <a:avLst/>
              <a:gdLst/>
              <a:ahLst/>
              <a:cxnLst/>
              <a:rect l="l" t="t" r="r" b="b"/>
              <a:pathLst>
                <a:path w="3499" h="705" extrusionOk="0">
                  <a:moveTo>
                    <a:pt x="1240" y="140"/>
                  </a:moveTo>
                  <a:lnTo>
                    <a:pt x="1240" y="140"/>
                  </a:lnTo>
                  <a:cubicBezTo>
                    <a:pt x="1266" y="151"/>
                    <a:pt x="1300" y="174"/>
                    <a:pt x="1300" y="211"/>
                  </a:cubicBezTo>
                  <a:cubicBezTo>
                    <a:pt x="1300" y="211"/>
                    <a:pt x="1266" y="222"/>
                    <a:pt x="1251" y="222"/>
                  </a:cubicBezTo>
                  <a:cubicBezTo>
                    <a:pt x="1217" y="196"/>
                    <a:pt x="1240" y="162"/>
                    <a:pt x="1240" y="140"/>
                  </a:cubicBezTo>
                  <a:close/>
                  <a:moveTo>
                    <a:pt x="1535" y="245"/>
                  </a:moveTo>
                  <a:cubicBezTo>
                    <a:pt x="1535" y="256"/>
                    <a:pt x="1535" y="256"/>
                    <a:pt x="1524" y="267"/>
                  </a:cubicBezTo>
                  <a:cubicBezTo>
                    <a:pt x="1524" y="267"/>
                    <a:pt x="1512" y="267"/>
                    <a:pt x="1501" y="256"/>
                  </a:cubicBezTo>
                  <a:cubicBezTo>
                    <a:pt x="1490" y="256"/>
                    <a:pt x="1490" y="245"/>
                    <a:pt x="1512" y="245"/>
                  </a:cubicBezTo>
                  <a:close/>
                  <a:moveTo>
                    <a:pt x="2270" y="293"/>
                  </a:moveTo>
                  <a:cubicBezTo>
                    <a:pt x="2293" y="304"/>
                    <a:pt x="2282" y="316"/>
                    <a:pt x="2259" y="316"/>
                  </a:cubicBezTo>
                  <a:cubicBezTo>
                    <a:pt x="2259" y="316"/>
                    <a:pt x="2245" y="304"/>
                    <a:pt x="2233" y="304"/>
                  </a:cubicBezTo>
                  <a:lnTo>
                    <a:pt x="2245" y="293"/>
                  </a:lnTo>
                  <a:close/>
                  <a:moveTo>
                    <a:pt x="3096" y="293"/>
                  </a:moveTo>
                  <a:cubicBezTo>
                    <a:pt x="3122" y="293"/>
                    <a:pt x="3122" y="304"/>
                    <a:pt x="3110" y="316"/>
                  </a:cubicBezTo>
                  <a:lnTo>
                    <a:pt x="3085" y="316"/>
                  </a:lnTo>
                  <a:cubicBezTo>
                    <a:pt x="3085" y="304"/>
                    <a:pt x="3085" y="304"/>
                    <a:pt x="3073" y="304"/>
                  </a:cubicBezTo>
                  <a:cubicBezTo>
                    <a:pt x="3085" y="293"/>
                    <a:pt x="3085" y="293"/>
                    <a:pt x="3096" y="293"/>
                  </a:cubicBezTo>
                  <a:close/>
                  <a:moveTo>
                    <a:pt x="2472" y="304"/>
                  </a:moveTo>
                  <a:cubicBezTo>
                    <a:pt x="2483" y="327"/>
                    <a:pt x="2446" y="316"/>
                    <a:pt x="2435" y="327"/>
                  </a:cubicBezTo>
                  <a:cubicBezTo>
                    <a:pt x="2446" y="316"/>
                    <a:pt x="2457" y="304"/>
                    <a:pt x="2472" y="304"/>
                  </a:cubicBezTo>
                  <a:close/>
                  <a:moveTo>
                    <a:pt x="2860" y="327"/>
                  </a:moveTo>
                  <a:lnTo>
                    <a:pt x="2849" y="338"/>
                  </a:lnTo>
                  <a:lnTo>
                    <a:pt x="2849" y="327"/>
                  </a:lnTo>
                  <a:close/>
                  <a:moveTo>
                    <a:pt x="2435" y="327"/>
                  </a:moveTo>
                  <a:cubicBezTo>
                    <a:pt x="2435" y="353"/>
                    <a:pt x="2423" y="364"/>
                    <a:pt x="2412" y="375"/>
                  </a:cubicBezTo>
                  <a:cubicBezTo>
                    <a:pt x="2387" y="353"/>
                    <a:pt x="2423" y="338"/>
                    <a:pt x="2435" y="327"/>
                  </a:cubicBezTo>
                  <a:close/>
                  <a:moveTo>
                    <a:pt x="1225" y="347"/>
                  </a:moveTo>
                  <a:cubicBezTo>
                    <a:pt x="1241" y="347"/>
                    <a:pt x="1255" y="359"/>
                    <a:pt x="1266" y="375"/>
                  </a:cubicBezTo>
                  <a:cubicBezTo>
                    <a:pt x="1251" y="424"/>
                    <a:pt x="1206" y="435"/>
                    <a:pt x="1169" y="446"/>
                  </a:cubicBezTo>
                  <a:cubicBezTo>
                    <a:pt x="1165" y="448"/>
                    <a:pt x="1161" y="449"/>
                    <a:pt x="1158" y="449"/>
                  </a:cubicBezTo>
                  <a:cubicBezTo>
                    <a:pt x="1143" y="449"/>
                    <a:pt x="1137" y="430"/>
                    <a:pt x="1146" y="409"/>
                  </a:cubicBezTo>
                  <a:cubicBezTo>
                    <a:pt x="1158" y="375"/>
                    <a:pt x="1169" y="353"/>
                    <a:pt x="1206" y="353"/>
                  </a:cubicBezTo>
                  <a:cubicBezTo>
                    <a:pt x="1212" y="349"/>
                    <a:pt x="1219" y="347"/>
                    <a:pt x="1225" y="347"/>
                  </a:cubicBezTo>
                  <a:close/>
                  <a:moveTo>
                    <a:pt x="2080" y="256"/>
                  </a:moveTo>
                  <a:lnTo>
                    <a:pt x="2080" y="256"/>
                  </a:lnTo>
                  <a:cubicBezTo>
                    <a:pt x="2103" y="364"/>
                    <a:pt x="2057" y="424"/>
                    <a:pt x="2009" y="480"/>
                  </a:cubicBezTo>
                  <a:cubicBezTo>
                    <a:pt x="1998" y="497"/>
                    <a:pt x="1982" y="507"/>
                    <a:pt x="1965" y="507"/>
                  </a:cubicBezTo>
                  <a:cubicBezTo>
                    <a:pt x="1944" y="507"/>
                    <a:pt x="1922" y="495"/>
                    <a:pt x="1904" y="469"/>
                  </a:cubicBezTo>
                  <a:cubicBezTo>
                    <a:pt x="1879" y="446"/>
                    <a:pt x="1856" y="398"/>
                    <a:pt x="1915" y="387"/>
                  </a:cubicBezTo>
                  <a:cubicBezTo>
                    <a:pt x="1986" y="364"/>
                    <a:pt x="1998" y="282"/>
                    <a:pt x="2080" y="256"/>
                  </a:cubicBezTo>
                  <a:close/>
                  <a:moveTo>
                    <a:pt x="522" y="1"/>
                  </a:moveTo>
                  <a:cubicBezTo>
                    <a:pt x="461" y="1"/>
                    <a:pt x="411" y="27"/>
                    <a:pt x="389" y="91"/>
                  </a:cubicBezTo>
                  <a:cubicBezTo>
                    <a:pt x="365" y="174"/>
                    <a:pt x="324" y="192"/>
                    <a:pt x="274" y="192"/>
                  </a:cubicBezTo>
                  <a:cubicBezTo>
                    <a:pt x="251" y="192"/>
                    <a:pt x="227" y="189"/>
                    <a:pt x="201" y="185"/>
                  </a:cubicBezTo>
                  <a:cubicBezTo>
                    <a:pt x="170" y="183"/>
                    <a:pt x="143" y="182"/>
                    <a:pt x="120" y="182"/>
                  </a:cubicBezTo>
                  <a:cubicBezTo>
                    <a:pt x="0" y="182"/>
                    <a:pt x="2" y="217"/>
                    <a:pt x="11" y="387"/>
                  </a:cubicBezTo>
                  <a:cubicBezTo>
                    <a:pt x="23" y="424"/>
                    <a:pt x="11" y="458"/>
                    <a:pt x="71" y="469"/>
                  </a:cubicBezTo>
                  <a:cubicBezTo>
                    <a:pt x="116" y="469"/>
                    <a:pt x="153" y="458"/>
                    <a:pt x="153" y="398"/>
                  </a:cubicBezTo>
                  <a:cubicBezTo>
                    <a:pt x="145" y="304"/>
                    <a:pt x="185" y="291"/>
                    <a:pt x="239" y="291"/>
                  </a:cubicBezTo>
                  <a:cubicBezTo>
                    <a:pt x="260" y="291"/>
                    <a:pt x="283" y="293"/>
                    <a:pt x="306" y="293"/>
                  </a:cubicBezTo>
                  <a:cubicBezTo>
                    <a:pt x="355" y="304"/>
                    <a:pt x="389" y="316"/>
                    <a:pt x="426" y="327"/>
                  </a:cubicBezTo>
                  <a:cubicBezTo>
                    <a:pt x="414" y="375"/>
                    <a:pt x="343" y="409"/>
                    <a:pt x="377" y="458"/>
                  </a:cubicBezTo>
                  <a:cubicBezTo>
                    <a:pt x="404" y="491"/>
                    <a:pt x="438" y="506"/>
                    <a:pt x="478" y="506"/>
                  </a:cubicBezTo>
                  <a:cubicBezTo>
                    <a:pt x="509" y="506"/>
                    <a:pt x="543" y="497"/>
                    <a:pt x="579" y="480"/>
                  </a:cubicBezTo>
                  <a:cubicBezTo>
                    <a:pt x="650" y="458"/>
                    <a:pt x="709" y="398"/>
                    <a:pt x="709" y="338"/>
                  </a:cubicBezTo>
                  <a:cubicBezTo>
                    <a:pt x="721" y="245"/>
                    <a:pt x="613" y="293"/>
                    <a:pt x="567" y="256"/>
                  </a:cubicBezTo>
                  <a:cubicBezTo>
                    <a:pt x="579" y="222"/>
                    <a:pt x="508" y="174"/>
                    <a:pt x="567" y="126"/>
                  </a:cubicBezTo>
                  <a:lnTo>
                    <a:pt x="567" y="126"/>
                  </a:lnTo>
                  <a:cubicBezTo>
                    <a:pt x="641" y="180"/>
                    <a:pt x="723" y="192"/>
                    <a:pt x="807" y="192"/>
                  </a:cubicBezTo>
                  <a:cubicBezTo>
                    <a:pt x="872" y="192"/>
                    <a:pt x="938" y="185"/>
                    <a:pt x="1004" y="185"/>
                  </a:cubicBezTo>
                  <a:cubicBezTo>
                    <a:pt x="993" y="245"/>
                    <a:pt x="732" y="256"/>
                    <a:pt x="956" y="387"/>
                  </a:cubicBezTo>
                  <a:lnTo>
                    <a:pt x="956" y="424"/>
                  </a:lnTo>
                  <a:cubicBezTo>
                    <a:pt x="922" y="480"/>
                    <a:pt x="874" y="529"/>
                    <a:pt x="956" y="565"/>
                  </a:cubicBezTo>
                  <a:cubicBezTo>
                    <a:pt x="1004" y="575"/>
                    <a:pt x="1060" y="591"/>
                    <a:pt x="1099" y="591"/>
                  </a:cubicBezTo>
                  <a:cubicBezTo>
                    <a:pt x="1108" y="591"/>
                    <a:pt x="1117" y="590"/>
                    <a:pt x="1124" y="588"/>
                  </a:cubicBezTo>
                  <a:cubicBezTo>
                    <a:pt x="1184" y="560"/>
                    <a:pt x="1238" y="548"/>
                    <a:pt x="1290" y="548"/>
                  </a:cubicBezTo>
                  <a:cubicBezTo>
                    <a:pt x="1329" y="548"/>
                    <a:pt x="1367" y="555"/>
                    <a:pt x="1407" y="565"/>
                  </a:cubicBezTo>
                  <a:cubicBezTo>
                    <a:pt x="1424" y="569"/>
                    <a:pt x="1439" y="570"/>
                    <a:pt x="1452" y="570"/>
                  </a:cubicBezTo>
                  <a:cubicBezTo>
                    <a:pt x="1533" y="570"/>
                    <a:pt x="1557" y="514"/>
                    <a:pt x="1535" y="424"/>
                  </a:cubicBezTo>
                  <a:cubicBezTo>
                    <a:pt x="1572" y="415"/>
                    <a:pt x="1599" y="385"/>
                    <a:pt x="1634" y="385"/>
                  </a:cubicBezTo>
                  <a:cubicBezTo>
                    <a:pt x="1657" y="385"/>
                    <a:pt x="1682" y="397"/>
                    <a:pt x="1714" y="435"/>
                  </a:cubicBezTo>
                  <a:cubicBezTo>
                    <a:pt x="1791" y="541"/>
                    <a:pt x="1896" y="618"/>
                    <a:pt x="2018" y="618"/>
                  </a:cubicBezTo>
                  <a:cubicBezTo>
                    <a:pt x="2085" y="618"/>
                    <a:pt x="2158" y="594"/>
                    <a:pt x="2233" y="540"/>
                  </a:cubicBezTo>
                  <a:cubicBezTo>
                    <a:pt x="2272" y="518"/>
                    <a:pt x="2332" y="494"/>
                    <a:pt x="2395" y="494"/>
                  </a:cubicBezTo>
                  <a:cubicBezTo>
                    <a:pt x="2428" y="494"/>
                    <a:pt x="2462" y="501"/>
                    <a:pt x="2494" y="517"/>
                  </a:cubicBezTo>
                  <a:cubicBezTo>
                    <a:pt x="2457" y="577"/>
                    <a:pt x="2341" y="565"/>
                    <a:pt x="2375" y="648"/>
                  </a:cubicBezTo>
                  <a:cubicBezTo>
                    <a:pt x="2388" y="682"/>
                    <a:pt x="2411" y="689"/>
                    <a:pt x="2438" y="689"/>
                  </a:cubicBezTo>
                  <a:cubicBezTo>
                    <a:pt x="2453" y="689"/>
                    <a:pt x="2470" y="686"/>
                    <a:pt x="2487" y="686"/>
                  </a:cubicBezTo>
                  <a:cubicBezTo>
                    <a:pt x="2501" y="686"/>
                    <a:pt x="2515" y="688"/>
                    <a:pt x="2528" y="693"/>
                  </a:cubicBezTo>
                  <a:cubicBezTo>
                    <a:pt x="2544" y="701"/>
                    <a:pt x="2556" y="705"/>
                    <a:pt x="2566" y="705"/>
                  </a:cubicBezTo>
                  <a:cubicBezTo>
                    <a:pt x="2600" y="705"/>
                    <a:pt x="2602" y="660"/>
                    <a:pt x="2614" y="622"/>
                  </a:cubicBezTo>
                  <a:cubicBezTo>
                    <a:pt x="2648" y="517"/>
                    <a:pt x="2648" y="398"/>
                    <a:pt x="2719" y="316"/>
                  </a:cubicBezTo>
                  <a:cubicBezTo>
                    <a:pt x="2730" y="316"/>
                    <a:pt x="2730" y="327"/>
                    <a:pt x="2730" y="327"/>
                  </a:cubicBezTo>
                  <a:cubicBezTo>
                    <a:pt x="2730" y="424"/>
                    <a:pt x="2636" y="506"/>
                    <a:pt x="2707" y="577"/>
                  </a:cubicBezTo>
                  <a:cubicBezTo>
                    <a:pt x="2735" y="614"/>
                    <a:pt x="2767" y="629"/>
                    <a:pt x="2799" y="629"/>
                  </a:cubicBezTo>
                  <a:cubicBezTo>
                    <a:pt x="2849" y="629"/>
                    <a:pt x="2900" y="594"/>
                    <a:pt x="2943" y="551"/>
                  </a:cubicBezTo>
                  <a:cubicBezTo>
                    <a:pt x="2945" y="549"/>
                    <a:pt x="2948" y="548"/>
                    <a:pt x="2951" y="548"/>
                  </a:cubicBezTo>
                  <a:cubicBezTo>
                    <a:pt x="2967" y="548"/>
                    <a:pt x="2995" y="565"/>
                    <a:pt x="3014" y="565"/>
                  </a:cubicBezTo>
                  <a:cubicBezTo>
                    <a:pt x="3144" y="540"/>
                    <a:pt x="3275" y="529"/>
                    <a:pt x="3334" y="387"/>
                  </a:cubicBezTo>
                  <a:cubicBezTo>
                    <a:pt x="3357" y="338"/>
                    <a:pt x="3394" y="304"/>
                    <a:pt x="3439" y="293"/>
                  </a:cubicBezTo>
                  <a:cubicBezTo>
                    <a:pt x="3476" y="282"/>
                    <a:pt x="3499" y="256"/>
                    <a:pt x="3488" y="222"/>
                  </a:cubicBezTo>
                  <a:cubicBezTo>
                    <a:pt x="3476" y="185"/>
                    <a:pt x="3451" y="151"/>
                    <a:pt x="3405" y="151"/>
                  </a:cubicBezTo>
                  <a:cubicBezTo>
                    <a:pt x="3323" y="151"/>
                    <a:pt x="3234" y="176"/>
                    <a:pt x="3165" y="176"/>
                  </a:cubicBezTo>
                  <a:cubicBezTo>
                    <a:pt x="3154" y="176"/>
                    <a:pt x="3143" y="175"/>
                    <a:pt x="3133" y="174"/>
                  </a:cubicBezTo>
                  <a:cubicBezTo>
                    <a:pt x="2938" y="149"/>
                    <a:pt x="2748" y="129"/>
                    <a:pt x="2562" y="129"/>
                  </a:cubicBezTo>
                  <a:cubicBezTo>
                    <a:pt x="2488" y="129"/>
                    <a:pt x="2414" y="132"/>
                    <a:pt x="2341" y="140"/>
                  </a:cubicBezTo>
                  <a:cubicBezTo>
                    <a:pt x="2274" y="144"/>
                    <a:pt x="2208" y="149"/>
                    <a:pt x="2143" y="149"/>
                  </a:cubicBezTo>
                  <a:cubicBezTo>
                    <a:pt x="2046" y="149"/>
                    <a:pt x="1952" y="139"/>
                    <a:pt x="1867" y="103"/>
                  </a:cubicBezTo>
                  <a:cubicBezTo>
                    <a:pt x="1833" y="88"/>
                    <a:pt x="1799" y="83"/>
                    <a:pt x="1765" y="83"/>
                  </a:cubicBezTo>
                  <a:cubicBezTo>
                    <a:pt x="1688" y="83"/>
                    <a:pt x="1611" y="109"/>
                    <a:pt x="1538" y="109"/>
                  </a:cubicBezTo>
                  <a:cubicBezTo>
                    <a:pt x="1488" y="109"/>
                    <a:pt x="1439" y="97"/>
                    <a:pt x="1393" y="55"/>
                  </a:cubicBezTo>
                  <a:cubicBezTo>
                    <a:pt x="1380" y="44"/>
                    <a:pt x="1365" y="39"/>
                    <a:pt x="1350" y="39"/>
                  </a:cubicBezTo>
                  <a:cubicBezTo>
                    <a:pt x="1305" y="39"/>
                    <a:pt x="1259" y="86"/>
                    <a:pt x="1240" y="140"/>
                  </a:cubicBezTo>
                  <a:cubicBezTo>
                    <a:pt x="1133" y="53"/>
                    <a:pt x="1012" y="36"/>
                    <a:pt x="888" y="36"/>
                  </a:cubicBezTo>
                  <a:cubicBezTo>
                    <a:pt x="809" y="36"/>
                    <a:pt x="728" y="43"/>
                    <a:pt x="650" y="43"/>
                  </a:cubicBezTo>
                  <a:cubicBezTo>
                    <a:pt x="672" y="32"/>
                    <a:pt x="672" y="21"/>
                    <a:pt x="661" y="21"/>
                  </a:cubicBezTo>
                  <a:lnTo>
                    <a:pt x="650" y="32"/>
                  </a:lnTo>
                  <a:cubicBezTo>
                    <a:pt x="607" y="13"/>
                    <a:pt x="562" y="1"/>
                    <a:pt x="52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01" name="Google Shape;1901;p43"/>
            <p:cNvSpPr/>
            <p:nvPr/>
          </p:nvSpPr>
          <p:spPr>
            <a:xfrm>
              <a:off x="1045325" y="4049150"/>
              <a:ext cx="23925" cy="12700"/>
            </a:xfrm>
            <a:custGeom>
              <a:avLst/>
              <a:gdLst/>
              <a:ahLst/>
              <a:cxnLst/>
              <a:rect l="l" t="t" r="r" b="b"/>
              <a:pathLst>
                <a:path w="957" h="508" extrusionOk="0">
                  <a:moveTo>
                    <a:pt x="673" y="0"/>
                  </a:moveTo>
                  <a:cubicBezTo>
                    <a:pt x="556" y="11"/>
                    <a:pt x="426" y="0"/>
                    <a:pt x="449" y="187"/>
                  </a:cubicBezTo>
                  <a:cubicBezTo>
                    <a:pt x="460" y="224"/>
                    <a:pt x="426" y="236"/>
                    <a:pt x="389" y="236"/>
                  </a:cubicBezTo>
                  <a:cubicBezTo>
                    <a:pt x="383" y="238"/>
                    <a:pt x="377" y="239"/>
                    <a:pt x="371" y="239"/>
                  </a:cubicBezTo>
                  <a:cubicBezTo>
                    <a:pt x="346" y="239"/>
                    <a:pt x="328" y="220"/>
                    <a:pt x="307" y="202"/>
                  </a:cubicBezTo>
                  <a:cubicBezTo>
                    <a:pt x="273" y="142"/>
                    <a:pt x="332" y="71"/>
                    <a:pt x="273" y="23"/>
                  </a:cubicBezTo>
                  <a:cubicBezTo>
                    <a:pt x="224" y="34"/>
                    <a:pt x="176" y="34"/>
                    <a:pt x="131" y="45"/>
                  </a:cubicBezTo>
                  <a:cubicBezTo>
                    <a:pt x="0" y="82"/>
                    <a:pt x="0" y="105"/>
                    <a:pt x="71" y="202"/>
                  </a:cubicBezTo>
                  <a:cubicBezTo>
                    <a:pt x="131" y="272"/>
                    <a:pt x="176" y="329"/>
                    <a:pt x="94" y="400"/>
                  </a:cubicBezTo>
                  <a:cubicBezTo>
                    <a:pt x="71" y="426"/>
                    <a:pt x="34" y="448"/>
                    <a:pt x="82" y="485"/>
                  </a:cubicBezTo>
                  <a:cubicBezTo>
                    <a:pt x="93" y="492"/>
                    <a:pt x="104" y="495"/>
                    <a:pt x="114" y="495"/>
                  </a:cubicBezTo>
                  <a:cubicBezTo>
                    <a:pt x="139" y="495"/>
                    <a:pt x="164" y="478"/>
                    <a:pt x="190" y="460"/>
                  </a:cubicBezTo>
                  <a:cubicBezTo>
                    <a:pt x="230" y="440"/>
                    <a:pt x="218" y="348"/>
                    <a:pt x="268" y="348"/>
                  </a:cubicBezTo>
                  <a:cubicBezTo>
                    <a:pt x="275" y="348"/>
                    <a:pt x="284" y="350"/>
                    <a:pt x="295" y="355"/>
                  </a:cubicBezTo>
                  <a:cubicBezTo>
                    <a:pt x="321" y="364"/>
                    <a:pt x="344" y="367"/>
                    <a:pt x="367" y="367"/>
                  </a:cubicBezTo>
                  <a:cubicBezTo>
                    <a:pt x="463" y="367"/>
                    <a:pt x="543" y="304"/>
                    <a:pt x="639" y="295"/>
                  </a:cubicBezTo>
                  <a:lnTo>
                    <a:pt x="639" y="295"/>
                  </a:lnTo>
                  <a:cubicBezTo>
                    <a:pt x="590" y="366"/>
                    <a:pt x="556" y="426"/>
                    <a:pt x="520" y="485"/>
                  </a:cubicBezTo>
                  <a:cubicBezTo>
                    <a:pt x="520" y="497"/>
                    <a:pt x="520" y="497"/>
                    <a:pt x="508" y="497"/>
                  </a:cubicBezTo>
                  <a:lnTo>
                    <a:pt x="520" y="508"/>
                  </a:lnTo>
                  <a:lnTo>
                    <a:pt x="531" y="497"/>
                  </a:lnTo>
                  <a:cubicBezTo>
                    <a:pt x="732" y="485"/>
                    <a:pt x="792" y="272"/>
                    <a:pt x="957" y="224"/>
                  </a:cubicBezTo>
                  <a:cubicBezTo>
                    <a:pt x="945" y="165"/>
                    <a:pt x="673" y="236"/>
                    <a:pt x="900" y="82"/>
                  </a:cubicBezTo>
                  <a:cubicBezTo>
                    <a:pt x="934" y="60"/>
                    <a:pt x="900" y="11"/>
                    <a:pt x="863" y="11"/>
                  </a:cubicBezTo>
                  <a:cubicBezTo>
                    <a:pt x="803" y="0"/>
                    <a:pt x="732" y="0"/>
                    <a:pt x="673"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02" name="Google Shape;1902;p43"/>
            <p:cNvSpPr/>
            <p:nvPr/>
          </p:nvSpPr>
          <p:spPr>
            <a:xfrm>
              <a:off x="1243675" y="4046825"/>
              <a:ext cx="40200" cy="14475"/>
            </a:xfrm>
            <a:custGeom>
              <a:avLst/>
              <a:gdLst/>
              <a:ahLst/>
              <a:cxnLst/>
              <a:rect l="l" t="t" r="r" b="b"/>
              <a:pathLst>
                <a:path w="1608" h="579" extrusionOk="0">
                  <a:moveTo>
                    <a:pt x="1052" y="227"/>
                  </a:moveTo>
                  <a:cubicBezTo>
                    <a:pt x="1049" y="227"/>
                    <a:pt x="1045" y="230"/>
                    <a:pt x="1039" y="235"/>
                  </a:cubicBezTo>
                  <a:cubicBezTo>
                    <a:pt x="1039" y="235"/>
                    <a:pt x="1054" y="246"/>
                    <a:pt x="1065" y="246"/>
                  </a:cubicBezTo>
                  <a:cubicBezTo>
                    <a:pt x="1058" y="233"/>
                    <a:pt x="1056" y="227"/>
                    <a:pt x="1052" y="227"/>
                  </a:cubicBezTo>
                  <a:close/>
                  <a:moveTo>
                    <a:pt x="1266" y="340"/>
                  </a:moveTo>
                  <a:cubicBezTo>
                    <a:pt x="1241" y="351"/>
                    <a:pt x="1230" y="365"/>
                    <a:pt x="1218" y="365"/>
                  </a:cubicBezTo>
                  <a:cubicBezTo>
                    <a:pt x="1218" y="346"/>
                    <a:pt x="1225" y="343"/>
                    <a:pt x="1235" y="343"/>
                  </a:cubicBezTo>
                  <a:cubicBezTo>
                    <a:pt x="1238" y="343"/>
                    <a:pt x="1243" y="344"/>
                    <a:pt x="1248" y="344"/>
                  </a:cubicBezTo>
                  <a:cubicBezTo>
                    <a:pt x="1253" y="344"/>
                    <a:pt x="1260" y="343"/>
                    <a:pt x="1266" y="340"/>
                  </a:cubicBezTo>
                  <a:close/>
                  <a:moveTo>
                    <a:pt x="1411" y="1"/>
                  </a:moveTo>
                  <a:cubicBezTo>
                    <a:pt x="1382" y="1"/>
                    <a:pt x="1352" y="8"/>
                    <a:pt x="1323" y="22"/>
                  </a:cubicBezTo>
                  <a:cubicBezTo>
                    <a:pt x="1230" y="82"/>
                    <a:pt x="1147" y="82"/>
                    <a:pt x="1054" y="82"/>
                  </a:cubicBezTo>
                  <a:cubicBezTo>
                    <a:pt x="1028" y="93"/>
                    <a:pt x="1005" y="104"/>
                    <a:pt x="1017" y="138"/>
                  </a:cubicBezTo>
                  <a:cubicBezTo>
                    <a:pt x="1054" y="175"/>
                    <a:pt x="1110" y="153"/>
                    <a:pt x="1170" y="175"/>
                  </a:cubicBezTo>
                  <a:cubicBezTo>
                    <a:pt x="1125" y="198"/>
                    <a:pt x="1099" y="224"/>
                    <a:pt x="1065" y="246"/>
                  </a:cubicBezTo>
                  <a:cubicBezTo>
                    <a:pt x="1017" y="340"/>
                    <a:pt x="934" y="400"/>
                    <a:pt x="875" y="482"/>
                  </a:cubicBezTo>
                  <a:cubicBezTo>
                    <a:pt x="710" y="365"/>
                    <a:pt x="875" y="306"/>
                    <a:pt x="934" y="224"/>
                  </a:cubicBezTo>
                  <a:cubicBezTo>
                    <a:pt x="897" y="205"/>
                    <a:pt x="866" y="197"/>
                    <a:pt x="841" y="197"/>
                  </a:cubicBezTo>
                  <a:cubicBezTo>
                    <a:pt x="737" y="197"/>
                    <a:pt x="714" y="327"/>
                    <a:pt x="639" y="365"/>
                  </a:cubicBezTo>
                  <a:cubicBezTo>
                    <a:pt x="580" y="235"/>
                    <a:pt x="580" y="235"/>
                    <a:pt x="426" y="209"/>
                  </a:cubicBezTo>
                  <a:cubicBezTo>
                    <a:pt x="472" y="153"/>
                    <a:pt x="580" y="187"/>
                    <a:pt x="602" y="93"/>
                  </a:cubicBezTo>
                  <a:cubicBezTo>
                    <a:pt x="561" y="52"/>
                    <a:pt x="514" y="39"/>
                    <a:pt x="465" y="39"/>
                  </a:cubicBezTo>
                  <a:cubicBezTo>
                    <a:pt x="444" y="39"/>
                    <a:pt x="423" y="41"/>
                    <a:pt x="401" y="45"/>
                  </a:cubicBezTo>
                  <a:cubicBezTo>
                    <a:pt x="259" y="82"/>
                    <a:pt x="356" y="138"/>
                    <a:pt x="401" y="187"/>
                  </a:cubicBezTo>
                  <a:cubicBezTo>
                    <a:pt x="356" y="246"/>
                    <a:pt x="307" y="306"/>
                    <a:pt x="259" y="365"/>
                  </a:cubicBezTo>
                  <a:cubicBezTo>
                    <a:pt x="202" y="317"/>
                    <a:pt x="273" y="246"/>
                    <a:pt x="188" y="209"/>
                  </a:cubicBezTo>
                  <a:cubicBezTo>
                    <a:pt x="154" y="306"/>
                    <a:pt x="94" y="400"/>
                    <a:pt x="1" y="470"/>
                  </a:cubicBezTo>
                  <a:cubicBezTo>
                    <a:pt x="102" y="484"/>
                    <a:pt x="167" y="492"/>
                    <a:pt x="215" y="492"/>
                  </a:cubicBezTo>
                  <a:cubicBezTo>
                    <a:pt x="301" y="492"/>
                    <a:pt x="331" y="465"/>
                    <a:pt x="415" y="388"/>
                  </a:cubicBezTo>
                  <a:cubicBezTo>
                    <a:pt x="426" y="377"/>
                    <a:pt x="449" y="377"/>
                    <a:pt x="461" y="365"/>
                  </a:cubicBezTo>
                  <a:lnTo>
                    <a:pt x="461" y="365"/>
                  </a:lnTo>
                  <a:cubicBezTo>
                    <a:pt x="461" y="382"/>
                    <a:pt x="452" y="385"/>
                    <a:pt x="444" y="385"/>
                  </a:cubicBezTo>
                  <a:cubicBezTo>
                    <a:pt x="439" y="385"/>
                    <a:pt x="435" y="385"/>
                    <a:pt x="432" y="385"/>
                  </a:cubicBezTo>
                  <a:cubicBezTo>
                    <a:pt x="429" y="385"/>
                    <a:pt x="426" y="385"/>
                    <a:pt x="426" y="388"/>
                  </a:cubicBezTo>
                  <a:cubicBezTo>
                    <a:pt x="426" y="429"/>
                    <a:pt x="400" y="502"/>
                    <a:pt x="456" y="502"/>
                  </a:cubicBezTo>
                  <a:cubicBezTo>
                    <a:pt x="467" y="502"/>
                    <a:pt x="480" y="499"/>
                    <a:pt x="497" y="493"/>
                  </a:cubicBezTo>
                  <a:cubicBezTo>
                    <a:pt x="529" y="484"/>
                    <a:pt x="561" y="481"/>
                    <a:pt x="593" y="481"/>
                  </a:cubicBezTo>
                  <a:cubicBezTo>
                    <a:pt x="663" y="481"/>
                    <a:pt x="733" y="496"/>
                    <a:pt x="804" y="496"/>
                  </a:cubicBezTo>
                  <a:cubicBezTo>
                    <a:pt x="820" y="496"/>
                    <a:pt x="836" y="495"/>
                    <a:pt x="852" y="493"/>
                  </a:cubicBezTo>
                  <a:cubicBezTo>
                    <a:pt x="915" y="551"/>
                    <a:pt x="995" y="578"/>
                    <a:pt x="1072" y="578"/>
                  </a:cubicBezTo>
                  <a:cubicBezTo>
                    <a:pt x="1170" y="578"/>
                    <a:pt x="1261" y="534"/>
                    <a:pt x="1301" y="448"/>
                  </a:cubicBezTo>
                  <a:cubicBezTo>
                    <a:pt x="1323" y="400"/>
                    <a:pt x="1301" y="365"/>
                    <a:pt x="1267" y="340"/>
                  </a:cubicBezTo>
                  <a:cubicBezTo>
                    <a:pt x="1312" y="235"/>
                    <a:pt x="1420" y="164"/>
                    <a:pt x="1550" y="138"/>
                  </a:cubicBezTo>
                  <a:cubicBezTo>
                    <a:pt x="1573" y="138"/>
                    <a:pt x="1584" y="116"/>
                    <a:pt x="1607" y="104"/>
                  </a:cubicBezTo>
                  <a:cubicBezTo>
                    <a:pt x="1549" y="39"/>
                    <a:pt x="1480" y="1"/>
                    <a:pt x="141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03" name="Google Shape;1903;p43"/>
            <p:cNvSpPr/>
            <p:nvPr/>
          </p:nvSpPr>
          <p:spPr>
            <a:xfrm>
              <a:off x="1100300" y="4044650"/>
              <a:ext cx="18875" cy="12300"/>
            </a:xfrm>
            <a:custGeom>
              <a:avLst/>
              <a:gdLst/>
              <a:ahLst/>
              <a:cxnLst/>
              <a:rect l="l" t="t" r="r" b="b"/>
              <a:pathLst>
                <a:path w="755" h="492" extrusionOk="0">
                  <a:moveTo>
                    <a:pt x="290" y="1"/>
                  </a:moveTo>
                  <a:cubicBezTo>
                    <a:pt x="237" y="1"/>
                    <a:pt x="184" y="30"/>
                    <a:pt x="131" y="38"/>
                  </a:cubicBezTo>
                  <a:cubicBezTo>
                    <a:pt x="1" y="61"/>
                    <a:pt x="1" y="143"/>
                    <a:pt x="60" y="240"/>
                  </a:cubicBezTo>
                  <a:cubicBezTo>
                    <a:pt x="93" y="228"/>
                    <a:pt x="125" y="214"/>
                    <a:pt x="151" y="214"/>
                  </a:cubicBezTo>
                  <a:cubicBezTo>
                    <a:pt x="181" y="214"/>
                    <a:pt x="202" y="233"/>
                    <a:pt x="202" y="296"/>
                  </a:cubicBezTo>
                  <a:cubicBezTo>
                    <a:pt x="202" y="333"/>
                    <a:pt x="176" y="367"/>
                    <a:pt x="165" y="404"/>
                  </a:cubicBezTo>
                  <a:cubicBezTo>
                    <a:pt x="154" y="438"/>
                    <a:pt x="154" y="475"/>
                    <a:pt x="191" y="487"/>
                  </a:cubicBezTo>
                  <a:cubicBezTo>
                    <a:pt x="197" y="490"/>
                    <a:pt x="205" y="491"/>
                    <a:pt x="213" y="491"/>
                  </a:cubicBezTo>
                  <a:cubicBezTo>
                    <a:pt x="232" y="491"/>
                    <a:pt x="252" y="483"/>
                    <a:pt x="262" y="475"/>
                  </a:cubicBezTo>
                  <a:cubicBezTo>
                    <a:pt x="296" y="464"/>
                    <a:pt x="307" y="438"/>
                    <a:pt x="333" y="416"/>
                  </a:cubicBezTo>
                  <a:cubicBezTo>
                    <a:pt x="389" y="359"/>
                    <a:pt x="445" y="303"/>
                    <a:pt x="517" y="303"/>
                  </a:cubicBezTo>
                  <a:cubicBezTo>
                    <a:pt x="550" y="303"/>
                    <a:pt x="586" y="315"/>
                    <a:pt x="628" y="345"/>
                  </a:cubicBezTo>
                  <a:cubicBezTo>
                    <a:pt x="643" y="355"/>
                    <a:pt x="656" y="359"/>
                    <a:pt x="668" y="359"/>
                  </a:cubicBezTo>
                  <a:cubicBezTo>
                    <a:pt x="712" y="359"/>
                    <a:pt x="735" y="300"/>
                    <a:pt x="744" y="262"/>
                  </a:cubicBezTo>
                  <a:cubicBezTo>
                    <a:pt x="754" y="212"/>
                    <a:pt x="727" y="197"/>
                    <a:pt x="693" y="197"/>
                  </a:cubicBezTo>
                  <a:cubicBezTo>
                    <a:pt x="679" y="197"/>
                    <a:pt x="664" y="199"/>
                    <a:pt x="650" y="203"/>
                  </a:cubicBezTo>
                  <a:cubicBezTo>
                    <a:pt x="644" y="204"/>
                    <a:pt x="637" y="205"/>
                    <a:pt x="630" y="205"/>
                  </a:cubicBezTo>
                  <a:cubicBezTo>
                    <a:pt x="589" y="205"/>
                    <a:pt x="549" y="185"/>
                    <a:pt x="510" y="185"/>
                  </a:cubicBezTo>
                  <a:cubicBezTo>
                    <a:pt x="498" y="185"/>
                    <a:pt x="486" y="187"/>
                    <a:pt x="474" y="191"/>
                  </a:cubicBezTo>
                  <a:cubicBezTo>
                    <a:pt x="460" y="198"/>
                    <a:pt x="441" y="207"/>
                    <a:pt x="427" y="207"/>
                  </a:cubicBezTo>
                  <a:cubicBezTo>
                    <a:pt x="416" y="207"/>
                    <a:pt x="410" y="201"/>
                    <a:pt x="415" y="180"/>
                  </a:cubicBezTo>
                  <a:cubicBezTo>
                    <a:pt x="415" y="109"/>
                    <a:pt x="415" y="49"/>
                    <a:pt x="344" y="13"/>
                  </a:cubicBezTo>
                  <a:cubicBezTo>
                    <a:pt x="326" y="4"/>
                    <a:pt x="308" y="1"/>
                    <a:pt x="29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04" name="Google Shape;1904;p43"/>
            <p:cNvSpPr/>
            <p:nvPr/>
          </p:nvSpPr>
          <p:spPr>
            <a:xfrm>
              <a:off x="996850" y="4052025"/>
              <a:ext cx="16000" cy="11125"/>
            </a:xfrm>
            <a:custGeom>
              <a:avLst/>
              <a:gdLst/>
              <a:ahLst/>
              <a:cxnLst/>
              <a:rect l="l" t="t" r="r" b="b"/>
              <a:pathLst>
                <a:path w="640" h="445" extrusionOk="0">
                  <a:moveTo>
                    <a:pt x="438" y="157"/>
                  </a:moveTo>
                  <a:lnTo>
                    <a:pt x="438" y="169"/>
                  </a:lnTo>
                  <a:lnTo>
                    <a:pt x="427" y="157"/>
                  </a:lnTo>
                  <a:close/>
                  <a:moveTo>
                    <a:pt x="432" y="1"/>
                  </a:moveTo>
                  <a:cubicBezTo>
                    <a:pt x="361" y="1"/>
                    <a:pt x="291" y="13"/>
                    <a:pt x="285" y="38"/>
                  </a:cubicBezTo>
                  <a:cubicBezTo>
                    <a:pt x="236" y="203"/>
                    <a:pt x="46" y="262"/>
                    <a:pt x="1" y="441"/>
                  </a:cubicBezTo>
                  <a:cubicBezTo>
                    <a:pt x="17" y="444"/>
                    <a:pt x="32" y="445"/>
                    <a:pt x="47" y="445"/>
                  </a:cubicBezTo>
                  <a:cubicBezTo>
                    <a:pt x="244" y="445"/>
                    <a:pt x="369" y="261"/>
                    <a:pt x="561" y="261"/>
                  </a:cubicBezTo>
                  <a:cubicBezTo>
                    <a:pt x="571" y="261"/>
                    <a:pt x="581" y="261"/>
                    <a:pt x="591" y="262"/>
                  </a:cubicBezTo>
                  <a:cubicBezTo>
                    <a:pt x="591" y="262"/>
                    <a:pt x="603" y="228"/>
                    <a:pt x="614" y="203"/>
                  </a:cubicBezTo>
                  <a:cubicBezTo>
                    <a:pt x="639" y="132"/>
                    <a:pt x="639" y="72"/>
                    <a:pt x="580" y="27"/>
                  </a:cubicBezTo>
                  <a:cubicBezTo>
                    <a:pt x="557" y="10"/>
                    <a:pt x="494" y="1"/>
                    <a:pt x="43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05" name="Google Shape;1905;p43"/>
            <p:cNvSpPr/>
            <p:nvPr/>
          </p:nvSpPr>
          <p:spPr>
            <a:xfrm>
              <a:off x="926500" y="4067650"/>
              <a:ext cx="16250" cy="6400"/>
            </a:xfrm>
            <a:custGeom>
              <a:avLst/>
              <a:gdLst/>
              <a:ahLst/>
              <a:cxnLst/>
              <a:rect l="l" t="t" r="r" b="b"/>
              <a:pathLst>
                <a:path w="650" h="256" extrusionOk="0">
                  <a:moveTo>
                    <a:pt x="172" y="0"/>
                  </a:moveTo>
                  <a:cubicBezTo>
                    <a:pt x="89" y="0"/>
                    <a:pt x="21" y="83"/>
                    <a:pt x="11" y="157"/>
                  </a:cubicBezTo>
                  <a:cubicBezTo>
                    <a:pt x="0" y="213"/>
                    <a:pt x="24" y="224"/>
                    <a:pt x="56" y="224"/>
                  </a:cubicBezTo>
                  <a:cubicBezTo>
                    <a:pt x="78" y="224"/>
                    <a:pt x="105" y="219"/>
                    <a:pt x="128" y="219"/>
                  </a:cubicBezTo>
                  <a:cubicBezTo>
                    <a:pt x="143" y="219"/>
                    <a:pt x="155" y="221"/>
                    <a:pt x="164" y="228"/>
                  </a:cubicBezTo>
                  <a:cubicBezTo>
                    <a:pt x="189" y="246"/>
                    <a:pt x="209" y="255"/>
                    <a:pt x="230" y="255"/>
                  </a:cubicBezTo>
                  <a:cubicBezTo>
                    <a:pt x="250" y="255"/>
                    <a:pt x="271" y="246"/>
                    <a:pt x="295" y="228"/>
                  </a:cubicBezTo>
                  <a:cubicBezTo>
                    <a:pt x="324" y="204"/>
                    <a:pt x="356" y="194"/>
                    <a:pt x="388" y="194"/>
                  </a:cubicBezTo>
                  <a:cubicBezTo>
                    <a:pt x="432" y="194"/>
                    <a:pt x="478" y="214"/>
                    <a:pt x="519" y="242"/>
                  </a:cubicBezTo>
                  <a:cubicBezTo>
                    <a:pt x="530" y="242"/>
                    <a:pt x="545" y="253"/>
                    <a:pt x="556" y="253"/>
                  </a:cubicBezTo>
                  <a:cubicBezTo>
                    <a:pt x="545" y="242"/>
                    <a:pt x="545" y="228"/>
                    <a:pt x="545" y="216"/>
                  </a:cubicBezTo>
                  <a:cubicBezTo>
                    <a:pt x="567" y="182"/>
                    <a:pt x="638" y="205"/>
                    <a:pt x="650" y="145"/>
                  </a:cubicBezTo>
                  <a:cubicBezTo>
                    <a:pt x="519" y="15"/>
                    <a:pt x="355" y="40"/>
                    <a:pt x="201" y="4"/>
                  </a:cubicBezTo>
                  <a:cubicBezTo>
                    <a:pt x="191" y="1"/>
                    <a:pt x="181" y="0"/>
                    <a:pt x="17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06" name="Google Shape;1906;p43"/>
            <p:cNvSpPr/>
            <p:nvPr/>
          </p:nvSpPr>
          <p:spPr>
            <a:xfrm>
              <a:off x="1122150" y="4048600"/>
              <a:ext cx="14225" cy="10000"/>
            </a:xfrm>
            <a:custGeom>
              <a:avLst/>
              <a:gdLst/>
              <a:ahLst/>
              <a:cxnLst/>
              <a:rect l="l" t="t" r="r" b="b"/>
              <a:pathLst>
                <a:path w="569" h="400" extrusionOk="0">
                  <a:moveTo>
                    <a:pt x="466" y="1"/>
                  </a:moveTo>
                  <a:cubicBezTo>
                    <a:pt x="449" y="1"/>
                    <a:pt x="428" y="4"/>
                    <a:pt x="404" y="11"/>
                  </a:cubicBezTo>
                  <a:cubicBezTo>
                    <a:pt x="310" y="33"/>
                    <a:pt x="225" y="67"/>
                    <a:pt x="154" y="127"/>
                  </a:cubicBezTo>
                  <a:cubicBezTo>
                    <a:pt x="1" y="258"/>
                    <a:pt x="1" y="269"/>
                    <a:pt x="202" y="399"/>
                  </a:cubicBezTo>
                  <a:cubicBezTo>
                    <a:pt x="191" y="340"/>
                    <a:pt x="179" y="306"/>
                    <a:pt x="179" y="269"/>
                  </a:cubicBezTo>
                  <a:cubicBezTo>
                    <a:pt x="250" y="269"/>
                    <a:pt x="333" y="280"/>
                    <a:pt x="404" y="280"/>
                  </a:cubicBezTo>
                  <a:cubicBezTo>
                    <a:pt x="438" y="280"/>
                    <a:pt x="486" y="280"/>
                    <a:pt x="486" y="224"/>
                  </a:cubicBezTo>
                  <a:cubicBezTo>
                    <a:pt x="486" y="175"/>
                    <a:pt x="415" y="187"/>
                    <a:pt x="392" y="153"/>
                  </a:cubicBezTo>
                  <a:cubicBezTo>
                    <a:pt x="409" y="142"/>
                    <a:pt x="425" y="140"/>
                    <a:pt x="441" y="140"/>
                  </a:cubicBezTo>
                  <a:cubicBezTo>
                    <a:pt x="461" y="140"/>
                    <a:pt x="481" y="144"/>
                    <a:pt x="501" y="144"/>
                  </a:cubicBezTo>
                  <a:cubicBezTo>
                    <a:pt x="523" y="144"/>
                    <a:pt x="545" y="138"/>
                    <a:pt x="568" y="116"/>
                  </a:cubicBezTo>
                  <a:cubicBezTo>
                    <a:pt x="550" y="58"/>
                    <a:pt x="539" y="1"/>
                    <a:pt x="466"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07" name="Google Shape;1907;p43"/>
            <p:cNvSpPr/>
            <p:nvPr/>
          </p:nvSpPr>
          <p:spPr>
            <a:xfrm>
              <a:off x="1211750" y="4063950"/>
              <a:ext cx="13025" cy="7150"/>
            </a:xfrm>
            <a:custGeom>
              <a:avLst/>
              <a:gdLst/>
              <a:ahLst/>
              <a:cxnLst/>
              <a:rect l="l" t="t" r="r" b="b"/>
              <a:pathLst>
                <a:path w="521" h="286" extrusionOk="0">
                  <a:moveTo>
                    <a:pt x="309" y="1"/>
                  </a:moveTo>
                  <a:cubicBezTo>
                    <a:pt x="224" y="1"/>
                    <a:pt x="169" y="93"/>
                    <a:pt x="87" y="93"/>
                  </a:cubicBezTo>
                  <a:cubicBezTo>
                    <a:pt x="82" y="93"/>
                    <a:pt x="77" y="93"/>
                    <a:pt x="72" y="92"/>
                  </a:cubicBezTo>
                  <a:cubicBezTo>
                    <a:pt x="60" y="69"/>
                    <a:pt x="60" y="58"/>
                    <a:pt x="60" y="47"/>
                  </a:cubicBezTo>
                  <a:lnTo>
                    <a:pt x="46" y="58"/>
                  </a:lnTo>
                  <a:cubicBezTo>
                    <a:pt x="46" y="69"/>
                    <a:pt x="60" y="81"/>
                    <a:pt x="60" y="92"/>
                  </a:cubicBezTo>
                  <a:cubicBezTo>
                    <a:pt x="23" y="188"/>
                    <a:pt x="1" y="271"/>
                    <a:pt x="154" y="282"/>
                  </a:cubicBezTo>
                  <a:cubicBezTo>
                    <a:pt x="175" y="285"/>
                    <a:pt x="195" y="286"/>
                    <a:pt x="215" y="286"/>
                  </a:cubicBezTo>
                  <a:cubicBezTo>
                    <a:pt x="284" y="286"/>
                    <a:pt x="346" y="269"/>
                    <a:pt x="401" y="222"/>
                  </a:cubicBezTo>
                  <a:cubicBezTo>
                    <a:pt x="449" y="200"/>
                    <a:pt x="520" y="177"/>
                    <a:pt x="497" y="106"/>
                  </a:cubicBezTo>
                  <a:cubicBezTo>
                    <a:pt x="486" y="35"/>
                    <a:pt x="415" y="21"/>
                    <a:pt x="356" y="10"/>
                  </a:cubicBezTo>
                  <a:cubicBezTo>
                    <a:pt x="339" y="3"/>
                    <a:pt x="324" y="1"/>
                    <a:pt x="309"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08" name="Google Shape;1908;p43"/>
            <p:cNvSpPr/>
            <p:nvPr/>
          </p:nvSpPr>
          <p:spPr>
            <a:xfrm>
              <a:off x="1171250" y="4061350"/>
              <a:ext cx="17475" cy="5800"/>
            </a:xfrm>
            <a:custGeom>
              <a:avLst/>
              <a:gdLst/>
              <a:ahLst/>
              <a:cxnLst/>
              <a:rect l="l" t="t" r="r" b="b"/>
              <a:pathLst>
                <a:path w="699" h="232" extrusionOk="0">
                  <a:moveTo>
                    <a:pt x="478" y="1"/>
                  </a:moveTo>
                  <a:cubicBezTo>
                    <a:pt x="408" y="1"/>
                    <a:pt x="341" y="31"/>
                    <a:pt x="284" y="31"/>
                  </a:cubicBezTo>
                  <a:cubicBezTo>
                    <a:pt x="252" y="15"/>
                    <a:pt x="222" y="8"/>
                    <a:pt x="195" y="8"/>
                  </a:cubicBezTo>
                  <a:cubicBezTo>
                    <a:pt x="143" y="8"/>
                    <a:pt x="99" y="32"/>
                    <a:pt x="60" y="54"/>
                  </a:cubicBezTo>
                  <a:cubicBezTo>
                    <a:pt x="12" y="68"/>
                    <a:pt x="0" y="114"/>
                    <a:pt x="23" y="151"/>
                  </a:cubicBezTo>
                  <a:cubicBezTo>
                    <a:pt x="40" y="181"/>
                    <a:pt x="56" y="191"/>
                    <a:pt x="79" y="191"/>
                  </a:cubicBezTo>
                  <a:cubicBezTo>
                    <a:pt x="90" y="191"/>
                    <a:pt x="103" y="188"/>
                    <a:pt x="120" y="185"/>
                  </a:cubicBezTo>
                  <a:cubicBezTo>
                    <a:pt x="201" y="158"/>
                    <a:pt x="283" y="115"/>
                    <a:pt x="362" y="115"/>
                  </a:cubicBezTo>
                  <a:cubicBezTo>
                    <a:pt x="420" y="115"/>
                    <a:pt x="477" y="139"/>
                    <a:pt x="531" y="210"/>
                  </a:cubicBezTo>
                  <a:cubicBezTo>
                    <a:pt x="539" y="225"/>
                    <a:pt x="553" y="231"/>
                    <a:pt x="570" y="231"/>
                  </a:cubicBezTo>
                  <a:cubicBezTo>
                    <a:pt x="604" y="231"/>
                    <a:pt x="650" y="202"/>
                    <a:pt x="673" y="162"/>
                  </a:cubicBezTo>
                  <a:cubicBezTo>
                    <a:pt x="698" y="114"/>
                    <a:pt x="650" y="80"/>
                    <a:pt x="616" y="54"/>
                  </a:cubicBezTo>
                  <a:cubicBezTo>
                    <a:pt x="570" y="13"/>
                    <a:pt x="523" y="1"/>
                    <a:pt x="478"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09" name="Google Shape;1909;p43"/>
            <p:cNvSpPr/>
            <p:nvPr/>
          </p:nvSpPr>
          <p:spPr>
            <a:xfrm>
              <a:off x="953075" y="4052800"/>
              <a:ext cx="7700" cy="13400"/>
            </a:xfrm>
            <a:custGeom>
              <a:avLst/>
              <a:gdLst/>
              <a:ahLst/>
              <a:cxnLst/>
              <a:rect l="l" t="t" r="r" b="b"/>
              <a:pathLst>
                <a:path w="308" h="536" extrusionOk="0">
                  <a:moveTo>
                    <a:pt x="25" y="353"/>
                  </a:moveTo>
                  <a:cubicBezTo>
                    <a:pt x="19" y="353"/>
                    <a:pt x="12" y="358"/>
                    <a:pt x="1" y="373"/>
                  </a:cubicBezTo>
                  <a:cubicBezTo>
                    <a:pt x="12" y="385"/>
                    <a:pt x="35" y="385"/>
                    <a:pt x="61" y="396"/>
                  </a:cubicBezTo>
                  <a:cubicBezTo>
                    <a:pt x="43" y="380"/>
                    <a:pt x="38" y="353"/>
                    <a:pt x="25" y="353"/>
                  </a:cubicBezTo>
                  <a:close/>
                  <a:moveTo>
                    <a:pt x="122" y="1"/>
                  </a:moveTo>
                  <a:cubicBezTo>
                    <a:pt x="105" y="1"/>
                    <a:pt x="88" y="3"/>
                    <a:pt x="72" y="7"/>
                  </a:cubicBezTo>
                  <a:cubicBezTo>
                    <a:pt x="1" y="41"/>
                    <a:pt x="35" y="78"/>
                    <a:pt x="72" y="126"/>
                  </a:cubicBezTo>
                  <a:cubicBezTo>
                    <a:pt x="120" y="209"/>
                    <a:pt x="166" y="302"/>
                    <a:pt x="61" y="396"/>
                  </a:cubicBezTo>
                  <a:cubicBezTo>
                    <a:pt x="83" y="444"/>
                    <a:pt x="95" y="504"/>
                    <a:pt x="154" y="527"/>
                  </a:cubicBezTo>
                  <a:cubicBezTo>
                    <a:pt x="160" y="532"/>
                    <a:pt x="172" y="535"/>
                    <a:pt x="184" y="535"/>
                  </a:cubicBezTo>
                  <a:cubicBezTo>
                    <a:pt x="196" y="535"/>
                    <a:pt x="208" y="532"/>
                    <a:pt x="214" y="527"/>
                  </a:cubicBezTo>
                  <a:cubicBezTo>
                    <a:pt x="248" y="493"/>
                    <a:pt x="225" y="467"/>
                    <a:pt x="202" y="444"/>
                  </a:cubicBezTo>
                  <a:lnTo>
                    <a:pt x="202" y="433"/>
                  </a:lnTo>
                  <a:lnTo>
                    <a:pt x="214" y="433"/>
                  </a:lnTo>
                  <a:cubicBezTo>
                    <a:pt x="225" y="433"/>
                    <a:pt x="273" y="422"/>
                    <a:pt x="273" y="410"/>
                  </a:cubicBezTo>
                  <a:cubicBezTo>
                    <a:pt x="307" y="280"/>
                    <a:pt x="248" y="161"/>
                    <a:pt x="202" y="41"/>
                  </a:cubicBezTo>
                  <a:cubicBezTo>
                    <a:pt x="185" y="11"/>
                    <a:pt x="155" y="1"/>
                    <a:pt x="12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10" name="Google Shape;1910;p43"/>
            <p:cNvSpPr/>
            <p:nvPr/>
          </p:nvSpPr>
          <p:spPr>
            <a:xfrm>
              <a:off x="970825" y="4066875"/>
              <a:ext cx="11225" cy="7450"/>
            </a:xfrm>
            <a:custGeom>
              <a:avLst/>
              <a:gdLst/>
              <a:ahLst/>
              <a:cxnLst/>
              <a:rect l="l" t="t" r="r" b="b"/>
              <a:pathLst>
                <a:path w="449" h="298" extrusionOk="0">
                  <a:moveTo>
                    <a:pt x="191" y="0"/>
                  </a:moveTo>
                  <a:cubicBezTo>
                    <a:pt x="154" y="0"/>
                    <a:pt x="142" y="35"/>
                    <a:pt x="142" y="71"/>
                  </a:cubicBezTo>
                  <a:cubicBezTo>
                    <a:pt x="49" y="117"/>
                    <a:pt x="0" y="188"/>
                    <a:pt x="71" y="273"/>
                  </a:cubicBezTo>
                  <a:cubicBezTo>
                    <a:pt x="90" y="291"/>
                    <a:pt x="110" y="297"/>
                    <a:pt x="130" y="297"/>
                  </a:cubicBezTo>
                  <a:cubicBezTo>
                    <a:pt x="175" y="297"/>
                    <a:pt x="224" y="265"/>
                    <a:pt x="273" y="247"/>
                  </a:cubicBezTo>
                  <a:cubicBezTo>
                    <a:pt x="307" y="225"/>
                    <a:pt x="344" y="188"/>
                    <a:pt x="332" y="154"/>
                  </a:cubicBezTo>
                  <a:cubicBezTo>
                    <a:pt x="296" y="71"/>
                    <a:pt x="449" y="94"/>
                    <a:pt x="403"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11" name="Google Shape;1911;p43"/>
            <p:cNvSpPr/>
            <p:nvPr/>
          </p:nvSpPr>
          <p:spPr>
            <a:xfrm>
              <a:off x="1218225" y="4047275"/>
              <a:ext cx="62725" cy="24725"/>
            </a:xfrm>
            <a:custGeom>
              <a:avLst/>
              <a:gdLst/>
              <a:ahLst/>
              <a:cxnLst/>
              <a:rect l="l" t="t" r="r" b="b"/>
              <a:pathLst>
                <a:path w="2509" h="989" extrusionOk="0">
                  <a:moveTo>
                    <a:pt x="910" y="144"/>
                  </a:moveTo>
                  <a:cubicBezTo>
                    <a:pt x="914" y="144"/>
                    <a:pt x="917" y="144"/>
                    <a:pt x="922" y="146"/>
                  </a:cubicBezTo>
                  <a:cubicBezTo>
                    <a:pt x="911" y="157"/>
                    <a:pt x="900" y="169"/>
                    <a:pt x="888" y="180"/>
                  </a:cubicBezTo>
                  <a:cubicBezTo>
                    <a:pt x="877" y="206"/>
                    <a:pt x="888" y="240"/>
                    <a:pt x="840" y="240"/>
                  </a:cubicBezTo>
                  <a:cubicBezTo>
                    <a:pt x="840" y="243"/>
                    <a:pt x="839" y="244"/>
                    <a:pt x="838" y="244"/>
                  </a:cubicBezTo>
                  <a:cubicBezTo>
                    <a:pt x="834" y="244"/>
                    <a:pt x="829" y="236"/>
                    <a:pt x="829" y="228"/>
                  </a:cubicBezTo>
                  <a:cubicBezTo>
                    <a:pt x="829" y="191"/>
                    <a:pt x="866" y="191"/>
                    <a:pt x="888" y="169"/>
                  </a:cubicBezTo>
                  <a:cubicBezTo>
                    <a:pt x="898" y="169"/>
                    <a:pt x="891" y="144"/>
                    <a:pt x="910" y="144"/>
                  </a:cubicBezTo>
                  <a:close/>
                  <a:moveTo>
                    <a:pt x="202" y="512"/>
                  </a:moveTo>
                  <a:lnTo>
                    <a:pt x="202" y="512"/>
                  </a:lnTo>
                  <a:cubicBezTo>
                    <a:pt x="131" y="523"/>
                    <a:pt x="60" y="523"/>
                    <a:pt x="0" y="583"/>
                  </a:cubicBezTo>
                  <a:cubicBezTo>
                    <a:pt x="33" y="601"/>
                    <a:pt x="61" y="610"/>
                    <a:pt x="85" y="610"/>
                  </a:cubicBezTo>
                  <a:cubicBezTo>
                    <a:pt x="137" y="610"/>
                    <a:pt x="170" y="569"/>
                    <a:pt x="202" y="512"/>
                  </a:cubicBezTo>
                  <a:close/>
                  <a:moveTo>
                    <a:pt x="930" y="0"/>
                  </a:moveTo>
                  <a:cubicBezTo>
                    <a:pt x="825" y="0"/>
                    <a:pt x="719" y="51"/>
                    <a:pt x="617" y="51"/>
                  </a:cubicBezTo>
                  <a:cubicBezTo>
                    <a:pt x="609" y="51"/>
                    <a:pt x="601" y="50"/>
                    <a:pt x="593" y="49"/>
                  </a:cubicBezTo>
                  <a:cubicBezTo>
                    <a:pt x="522" y="49"/>
                    <a:pt x="568" y="135"/>
                    <a:pt x="604" y="180"/>
                  </a:cubicBezTo>
                  <a:lnTo>
                    <a:pt x="604" y="191"/>
                  </a:lnTo>
                  <a:lnTo>
                    <a:pt x="593" y="180"/>
                  </a:lnTo>
                  <a:cubicBezTo>
                    <a:pt x="573" y="178"/>
                    <a:pt x="555" y="176"/>
                    <a:pt x="537" y="176"/>
                  </a:cubicBezTo>
                  <a:cubicBezTo>
                    <a:pt x="469" y="176"/>
                    <a:pt x="416" y="197"/>
                    <a:pt x="380" y="262"/>
                  </a:cubicBezTo>
                  <a:cubicBezTo>
                    <a:pt x="403" y="290"/>
                    <a:pt x="430" y="294"/>
                    <a:pt x="456" y="294"/>
                  </a:cubicBezTo>
                  <a:cubicBezTo>
                    <a:pt x="469" y="294"/>
                    <a:pt x="482" y="293"/>
                    <a:pt x="495" y="293"/>
                  </a:cubicBezTo>
                  <a:cubicBezTo>
                    <a:pt x="523" y="293"/>
                    <a:pt x="548" y="299"/>
                    <a:pt x="568" y="333"/>
                  </a:cubicBezTo>
                  <a:cubicBezTo>
                    <a:pt x="528" y="383"/>
                    <a:pt x="481" y="405"/>
                    <a:pt x="428" y="405"/>
                  </a:cubicBezTo>
                  <a:cubicBezTo>
                    <a:pt x="405" y="405"/>
                    <a:pt x="380" y="401"/>
                    <a:pt x="355" y="393"/>
                  </a:cubicBezTo>
                  <a:cubicBezTo>
                    <a:pt x="337" y="389"/>
                    <a:pt x="322" y="387"/>
                    <a:pt x="307" y="387"/>
                  </a:cubicBezTo>
                  <a:cubicBezTo>
                    <a:pt x="235" y="387"/>
                    <a:pt x="202" y="434"/>
                    <a:pt x="202" y="512"/>
                  </a:cubicBezTo>
                  <a:cubicBezTo>
                    <a:pt x="245" y="527"/>
                    <a:pt x="286" y="534"/>
                    <a:pt x="327" y="534"/>
                  </a:cubicBezTo>
                  <a:cubicBezTo>
                    <a:pt x="441" y="534"/>
                    <a:pt x="544" y="479"/>
                    <a:pt x="639" y="418"/>
                  </a:cubicBezTo>
                  <a:cubicBezTo>
                    <a:pt x="673" y="392"/>
                    <a:pt x="695" y="347"/>
                    <a:pt x="731" y="347"/>
                  </a:cubicBezTo>
                  <a:cubicBezTo>
                    <a:pt x="745" y="347"/>
                    <a:pt x="761" y="354"/>
                    <a:pt x="780" y="370"/>
                  </a:cubicBezTo>
                  <a:cubicBezTo>
                    <a:pt x="709" y="430"/>
                    <a:pt x="758" y="489"/>
                    <a:pt x="780" y="560"/>
                  </a:cubicBezTo>
                  <a:cubicBezTo>
                    <a:pt x="698" y="572"/>
                    <a:pt x="675" y="654"/>
                    <a:pt x="604" y="665"/>
                  </a:cubicBezTo>
                  <a:cubicBezTo>
                    <a:pt x="645" y="725"/>
                    <a:pt x="626" y="750"/>
                    <a:pt x="576" y="750"/>
                  </a:cubicBezTo>
                  <a:cubicBezTo>
                    <a:pt x="567" y="750"/>
                    <a:pt x="556" y="749"/>
                    <a:pt x="545" y="748"/>
                  </a:cubicBezTo>
                  <a:cubicBezTo>
                    <a:pt x="463" y="748"/>
                    <a:pt x="440" y="844"/>
                    <a:pt x="355" y="844"/>
                  </a:cubicBezTo>
                  <a:cubicBezTo>
                    <a:pt x="343" y="844"/>
                    <a:pt x="332" y="830"/>
                    <a:pt x="321" y="830"/>
                  </a:cubicBezTo>
                  <a:cubicBezTo>
                    <a:pt x="332" y="844"/>
                    <a:pt x="332" y="855"/>
                    <a:pt x="332" y="867"/>
                  </a:cubicBezTo>
                  <a:cubicBezTo>
                    <a:pt x="349" y="910"/>
                    <a:pt x="353" y="960"/>
                    <a:pt x="392" y="960"/>
                  </a:cubicBezTo>
                  <a:cubicBezTo>
                    <a:pt x="407" y="960"/>
                    <a:pt x="425" y="954"/>
                    <a:pt x="451" y="938"/>
                  </a:cubicBezTo>
                  <a:cubicBezTo>
                    <a:pt x="478" y="929"/>
                    <a:pt x="499" y="890"/>
                    <a:pt x="529" y="890"/>
                  </a:cubicBezTo>
                  <a:cubicBezTo>
                    <a:pt x="537" y="890"/>
                    <a:pt x="546" y="893"/>
                    <a:pt x="556" y="901"/>
                  </a:cubicBezTo>
                  <a:cubicBezTo>
                    <a:pt x="598" y="943"/>
                    <a:pt x="643" y="969"/>
                    <a:pt x="691" y="969"/>
                  </a:cubicBezTo>
                  <a:cubicBezTo>
                    <a:pt x="725" y="969"/>
                    <a:pt x="759" y="956"/>
                    <a:pt x="795" y="926"/>
                  </a:cubicBezTo>
                  <a:cubicBezTo>
                    <a:pt x="810" y="915"/>
                    <a:pt x="824" y="910"/>
                    <a:pt x="837" y="910"/>
                  </a:cubicBezTo>
                  <a:cubicBezTo>
                    <a:pt x="888" y="910"/>
                    <a:pt x="923" y="988"/>
                    <a:pt x="976" y="988"/>
                  </a:cubicBezTo>
                  <a:cubicBezTo>
                    <a:pt x="989" y="988"/>
                    <a:pt x="1003" y="983"/>
                    <a:pt x="1019" y="972"/>
                  </a:cubicBezTo>
                  <a:cubicBezTo>
                    <a:pt x="1025" y="967"/>
                    <a:pt x="1032" y="965"/>
                    <a:pt x="1040" y="965"/>
                  </a:cubicBezTo>
                  <a:cubicBezTo>
                    <a:pt x="1067" y="965"/>
                    <a:pt x="1101" y="987"/>
                    <a:pt x="1129" y="987"/>
                  </a:cubicBezTo>
                  <a:cubicBezTo>
                    <a:pt x="1154" y="987"/>
                    <a:pt x="1174" y="971"/>
                    <a:pt x="1183" y="915"/>
                  </a:cubicBezTo>
                  <a:cubicBezTo>
                    <a:pt x="1206" y="844"/>
                    <a:pt x="1337" y="889"/>
                    <a:pt x="1374" y="819"/>
                  </a:cubicBezTo>
                  <a:cubicBezTo>
                    <a:pt x="1418" y="909"/>
                    <a:pt x="1480" y="933"/>
                    <a:pt x="1548" y="933"/>
                  </a:cubicBezTo>
                  <a:cubicBezTo>
                    <a:pt x="1620" y="933"/>
                    <a:pt x="1699" y="907"/>
                    <a:pt x="1772" y="907"/>
                  </a:cubicBezTo>
                  <a:cubicBezTo>
                    <a:pt x="1811" y="907"/>
                    <a:pt x="1848" y="914"/>
                    <a:pt x="1882" y="938"/>
                  </a:cubicBezTo>
                  <a:cubicBezTo>
                    <a:pt x="1890" y="946"/>
                    <a:pt x="1900" y="950"/>
                    <a:pt x="1910" y="950"/>
                  </a:cubicBezTo>
                  <a:cubicBezTo>
                    <a:pt x="1939" y="950"/>
                    <a:pt x="1970" y="920"/>
                    <a:pt x="1987" y="901"/>
                  </a:cubicBezTo>
                  <a:cubicBezTo>
                    <a:pt x="2001" y="889"/>
                    <a:pt x="2012" y="878"/>
                    <a:pt x="2023" y="867"/>
                  </a:cubicBezTo>
                  <a:cubicBezTo>
                    <a:pt x="2035" y="915"/>
                    <a:pt x="2057" y="949"/>
                    <a:pt x="2128" y="949"/>
                  </a:cubicBezTo>
                  <a:cubicBezTo>
                    <a:pt x="2128" y="926"/>
                    <a:pt x="2143" y="915"/>
                    <a:pt x="2143" y="901"/>
                  </a:cubicBezTo>
                  <a:lnTo>
                    <a:pt x="2143" y="901"/>
                  </a:lnTo>
                  <a:cubicBezTo>
                    <a:pt x="2177" y="926"/>
                    <a:pt x="2143" y="938"/>
                    <a:pt x="2128" y="949"/>
                  </a:cubicBezTo>
                  <a:cubicBezTo>
                    <a:pt x="2161" y="968"/>
                    <a:pt x="2191" y="976"/>
                    <a:pt x="2218" y="976"/>
                  </a:cubicBezTo>
                  <a:cubicBezTo>
                    <a:pt x="2310" y="976"/>
                    <a:pt x="2377" y="890"/>
                    <a:pt x="2449" y="855"/>
                  </a:cubicBezTo>
                  <a:cubicBezTo>
                    <a:pt x="2483" y="844"/>
                    <a:pt x="2509" y="807"/>
                    <a:pt x="2483" y="784"/>
                  </a:cubicBezTo>
                  <a:cubicBezTo>
                    <a:pt x="2475" y="749"/>
                    <a:pt x="2440" y="727"/>
                    <a:pt x="2414" y="727"/>
                  </a:cubicBezTo>
                  <a:cubicBezTo>
                    <a:pt x="2404" y="727"/>
                    <a:pt x="2396" y="730"/>
                    <a:pt x="2390" y="736"/>
                  </a:cubicBezTo>
                  <a:cubicBezTo>
                    <a:pt x="2344" y="775"/>
                    <a:pt x="2303" y="793"/>
                    <a:pt x="2261" y="793"/>
                  </a:cubicBezTo>
                  <a:cubicBezTo>
                    <a:pt x="2226" y="793"/>
                    <a:pt x="2191" y="781"/>
                    <a:pt x="2154" y="759"/>
                  </a:cubicBezTo>
                  <a:cubicBezTo>
                    <a:pt x="2148" y="756"/>
                    <a:pt x="2143" y="755"/>
                    <a:pt x="2138" y="755"/>
                  </a:cubicBezTo>
                  <a:cubicBezTo>
                    <a:pt x="2100" y="755"/>
                    <a:pt x="2077" y="822"/>
                    <a:pt x="2035" y="844"/>
                  </a:cubicBezTo>
                  <a:cubicBezTo>
                    <a:pt x="1965" y="822"/>
                    <a:pt x="1868" y="768"/>
                    <a:pt x="1804" y="768"/>
                  </a:cubicBezTo>
                  <a:cubicBezTo>
                    <a:pt x="1793" y="768"/>
                    <a:pt x="1783" y="769"/>
                    <a:pt x="1774" y="773"/>
                  </a:cubicBezTo>
                  <a:cubicBezTo>
                    <a:pt x="1722" y="802"/>
                    <a:pt x="1672" y="811"/>
                    <a:pt x="1621" y="811"/>
                  </a:cubicBezTo>
                  <a:cubicBezTo>
                    <a:pt x="1548" y="811"/>
                    <a:pt x="1474" y="791"/>
                    <a:pt x="1396" y="784"/>
                  </a:cubicBezTo>
                  <a:cubicBezTo>
                    <a:pt x="1386" y="743"/>
                    <a:pt x="1349" y="684"/>
                    <a:pt x="1324" y="684"/>
                  </a:cubicBezTo>
                  <a:cubicBezTo>
                    <a:pt x="1320" y="684"/>
                    <a:pt x="1317" y="685"/>
                    <a:pt x="1314" y="688"/>
                  </a:cubicBezTo>
                  <a:cubicBezTo>
                    <a:pt x="1253" y="749"/>
                    <a:pt x="1190" y="768"/>
                    <a:pt x="1125" y="768"/>
                  </a:cubicBezTo>
                  <a:cubicBezTo>
                    <a:pt x="1051" y="768"/>
                    <a:pt x="975" y="743"/>
                    <a:pt x="900" y="725"/>
                  </a:cubicBezTo>
                  <a:cubicBezTo>
                    <a:pt x="758" y="702"/>
                    <a:pt x="758" y="714"/>
                    <a:pt x="806" y="572"/>
                  </a:cubicBezTo>
                  <a:cubicBezTo>
                    <a:pt x="829" y="560"/>
                    <a:pt x="840" y="546"/>
                    <a:pt x="866" y="546"/>
                  </a:cubicBezTo>
                  <a:cubicBezTo>
                    <a:pt x="900" y="535"/>
                    <a:pt x="937" y="535"/>
                    <a:pt x="937" y="501"/>
                  </a:cubicBezTo>
                  <a:cubicBezTo>
                    <a:pt x="948" y="452"/>
                    <a:pt x="911" y="430"/>
                    <a:pt x="877" y="418"/>
                  </a:cubicBezTo>
                  <a:cubicBezTo>
                    <a:pt x="851" y="404"/>
                    <a:pt x="840" y="393"/>
                    <a:pt x="817" y="382"/>
                  </a:cubicBezTo>
                  <a:cubicBezTo>
                    <a:pt x="877" y="370"/>
                    <a:pt x="937" y="359"/>
                    <a:pt x="1007" y="359"/>
                  </a:cubicBezTo>
                  <a:cubicBezTo>
                    <a:pt x="1030" y="277"/>
                    <a:pt x="982" y="157"/>
                    <a:pt x="1078" y="98"/>
                  </a:cubicBezTo>
                  <a:cubicBezTo>
                    <a:pt x="1088" y="118"/>
                    <a:pt x="1090" y="148"/>
                    <a:pt x="1120" y="148"/>
                  </a:cubicBezTo>
                  <a:cubicBezTo>
                    <a:pt x="1124" y="148"/>
                    <a:pt x="1129" y="147"/>
                    <a:pt x="1135" y="146"/>
                  </a:cubicBezTo>
                  <a:cubicBezTo>
                    <a:pt x="1149" y="146"/>
                    <a:pt x="1161" y="135"/>
                    <a:pt x="1161" y="120"/>
                  </a:cubicBezTo>
                  <a:cubicBezTo>
                    <a:pt x="1161" y="75"/>
                    <a:pt x="1124" y="75"/>
                    <a:pt x="1101" y="64"/>
                  </a:cubicBezTo>
                  <a:cubicBezTo>
                    <a:pt x="1045" y="16"/>
                    <a:pt x="988" y="0"/>
                    <a:pt x="930"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12" name="Google Shape;1912;p43"/>
            <p:cNvSpPr/>
            <p:nvPr/>
          </p:nvSpPr>
          <p:spPr>
            <a:xfrm>
              <a:off x="967000" y="4050625"/>
              <a:ext cx="27750" cy="13075"/>
            </a:xfrm>
            <a:custGeom>
              <a:avLst/>
              <a:gdLst/>
              <a:ahLst/>
              <a:cxnLst/>
              <a:rect l="l" t="t" r="r" b="b"/>
              <a:pathLst>
                <a:path w="1110" h="523" extrusionOk="0">
                  <a:moveTo>
                    <a:pt x="94" y="1"/>
                  </a:moveTo>
                  <a:cubicBezTo>
                    <a:pt x="34" y="23"/>
                    <a:pt x="0" y="57"/>
                    <a:pt x="0" y="106"/>
                  </a:cubicBezTo>
                  <a:cubicBezTo>
                    <a:pt x="0" y="165"/>
                    <a:pt x="34" y="188"/>
                    <a:pt x="82" y="199"/>
                  </a:cubicBezTo>
                  <a:cubicBezTo>
                    <a:pt x="94" y="248"/>
                    <a:pt x="34" y="318"/>
                    <a:pt x="131" y="341"/>
                  </a:cubicBezTo>
                  <a:cubicBezTo>
                    <a:pt x="165" y="341"/>
                    <a:pt x="187" y="341"/>
                    <a:pt x="176" y="401"/>
                  </a:cubicBezTo>
                  <a:cubicBezTo>
                    <a:pt x="151" y="487"/>
                    <a:pt x="176" y="523"/>
                    <a:pt x="227" y="523"/>
                  </a:cubicBezTo>
                  <a:cubicBezTo>
                    <a:pt x="247" y="523"/>
                    <a:pt x="270" y="518"/>
                    <a:pt x="295" y="509"/>
                  </a:cubicBezTo>
                  <a:cubicBezTo>
                    <a:pt x="344" y="483"/>
                    <a:pt x="389" y="460"/>
                    <a:pt x="449" y="426"/>
                  </a:cubicBezTo>
                  <a:lnTo>
                    <a:pt x="460" y="412"/>
                  </a:lnTo>
                  <a:lnTo>
                    <a:pt x="460" y="412"/>
                  </a:lnTo>
                  <a:lnTo>
                    <a:pt x="449" y="438"/>
                  </a:lnTo>
                  <a:cubicBezTo>
                    <a:pt x="449" y="460"/>
                    <a:pt x="449" y="497"/>
                    <a:pt x="485" y="509"/>
                  </a:cubicBezTo>
                  <a:cubicBezTo>
                    <a:pt x="496" y="513"/>
                    <a:pt x="505" y="514"/>
                    <a:pt x="514" y="514"/>
                  </a:cubicBezTo>
                  <a:cubicBezTo>
                    <a:pt x="555" y="514"/>
                    <a:pt x="583" y="477"/>
                    <a:pt x="602" y="449"/>
                  </a:cubicBezTo>
                  <a:cubicBezTo>
                    <a:pt x="650" y="378"/>
                    <a:pt x="590" y="318"/>
                    <a:pt x="568" y="270"/>
                  </a:cubicBezTo>
                  <a:cubicBezTo>
                    <a:pt x="552" y="249"/>
                    <a:pt x="527" y="241"/>
                    <a:pt x="502" y="241"/>
                  </a:cubicBezTo>
                  <a:cubicBezTo>
                    <a:pt x="488" y="241"/>
                    <a:pt x="473" y="243"/>
                    <a:pt x="460" y="248"/>
                  </a:cubicBezTo>
                  <a:cubicBezTo>
                    <a:pt x="389" y="248"/>
                    <a:pt x="389" y="330"/>
                    <a:pt x="318" y="330"/>
                  </a:cubicBezTo>
                  <a:cubicBezTo>
                    <a:pt x="284" y="165"/>
                    <a:pt x="284" y="165"/>
                    <a:pt x="426" y="154"/>
                  </a:cubicBezTo>
                  <a:cubicBezTo>
                    <a:pt x="446" y="152"/>
                    <a:pt x="467" y="151"/>
                    <a:pt x="489" y="151"/>
                  </a:cubicBezTo>
                  <a:cubicBezTo>
                    <a:pt x="519" y="151"/>
                    <a:pt x="549" y="152"/>
                    <a:pt x="580" y="152"/>
                  </a:cubicBezTo>
                  <a:cubicBezTo>
                    <a:pt x="650" y="152"/>
                    <a:pt x="719" y="146"/>
                    <a:pt x="781" y="106"/>
                  </a:cubicBezTo>
                  <a:lnTo>
                    <a:pt x="781" y="106"/>
                  </a:lnTo>
                  <a:cubicBezTo>
                    <a:pt x="852" y="188"/>
                    <a:pt x="755" y="225"/>
                    <a:pt x="732" y="284"/>
                  </a:cubicBezTo>
                  <a:cubicBezTo>
                    <a:pt x="721" y="296"/>
                    <a:pt x="698" y="330"/>
                    <a:pt x="710" y="341"/>
                  </a:cubicBezTo>
                  <a:cubicBezTo>
                    <a:pt x="714" y="343"/>
                    <a:pt x="718" y="344"/>
                    <a:pt x="721" y="344"/>
                  </a:cubicBezTo>
                  <a:cubicBezTo>
                    <a:pt x="744" y="344"/>
                    <a:pt x="745" y="306"/>
                    <a:pt x="755" y="296"/>
                  </a:cubicBezTo>
                  <a:cubicBezTo>
                    <a:pt x="787" y="318"/>
                    <a:pt x="833" y="342"/>
                    <a:pt x="864" y="342"/>
                  </a:cubicBezTo>
                  <a:cubicBezTo>
                    <a:pt x="881" y="342"/>
                    <a:pt x="893" y="335"/>
                    <a:pt x="897" y="318"/>
                  </a:cubicBezTo>
                  <a:cubicBezTo>
                    <a:pt x="934" y="213"/>
                    <a:pt x="1053" y="199"/>
                    <a:pt x="1087" y="117"/>
                  </a:cubicBezTo>
                  <a:cubicBezTo>
                    <a:pt x="1110" y="46"/>
                    <a:pt x="1053" y="1"/>
                    <a:pt x="968" y="1"/>
                  </a:cubicBezTo>
                  <a:cubicBezTo>
                    <a:pt x="897" y="12"/>
                    <a:pt x="852" y="46"/>
                    <a:pt x="803" y="83"/>
                  </a:cubicBezTo>
                  <a:cubicBezTo>
                    <a:pt x="792" y="35"/>
                    <a:pt x="755" y="1"/>
                    <a:pt x="698" y="1"/>
                  </a:cubicBezTo>
                  <a:cubicBezTo>
                    <a:pt x="662" y="9"/>
                    <a:pt x="625" y="31"/>
                    <a:pt x="590" y="31"/>
                  </a:cubicBezTo>
                  <a:cubicBezTo>
                    <a:pt x="578" y="31"/>
                    <a:pt x="567" y="29"/>
                    <a:pt x="556" y="23"/>
                  </a:cubicBezTo>
                  <a:cubicBezTo>
                    <a:pt x="520" y="8"/>
                    <a:pt x="487" y="1"/>
                    <a:pt x="456" y="1"/>
                  </a:cubicBezTo>
                  <a:cubicBezTo>
                    <a:pt x="365" y="1"/>
                    <a:pt x="294" y="59"/>
                    <a:pt x="224" y="128"/>
                  </a:cubicBezTo>
                  <a:cubicBezTo>
                    <a:pt x="202" y="165"/>
                    <a:pt x="153" y="177"/>
                    <a:pt x="117" y="177"/>
                  </a:cubicBezTo>
                  <a:cubicBezTo>
                    <a:pt x="117" y="165"/>
                    <a:pt x="117" y="143"/>
                    <a:pt x="131" y="128"/>
                  </a:cubicBezTo>
                  <a:cubicBezTo>
                    <a:pt x="142" y="94"/>
                    <a:pt x="213" y="72"/>
                    <a:pt x="153" y="12"/>
                  </a:cubicBezTo>
                  <a:cubicBezTo>
                    <a:pt x="142" y="1"/>
                    <a:pt x="105" y="1"/>
                    <a:pt x="9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13" name="Google Shape;1913;p43"/>
            <p:cNvSpPr/>
            <p:nvPr/>
          </p:nvSpPr>
          <p:spPr>
            <a:xfrm>
              <a:off x="1199900" y="4062875"/>
              <a:ext cx="10400" cy="6500"/>
            </a:xfrm>
            <a:custGeom>
              <a:avLst/>
              <a:gdLst/>
              <a:ahLst/>
              <a:cxnLst/>
              <a:rect l="l" t="t" r="r" b="b"/>
              <a:pathLst>
                <a:path w="416" h="260" extrusionOk="0">
                  <a:moveTo>
                    <a:pt x="301" y="1"/>
                  </a:moveTo>
                  <a:cubicBezTo>
                    <a:pt x="276" y="1"/>
                    <a:pt x="250" y="16"/>
                    <a:pt x="225" y="41"/>
                  </a:cubicBezTo>
                  <a:cubicBezTo>
                    <a:pt x="214" y="47"/>
                    <a:pt x="202" y="50"/>
                    <a:pt x="191" y="50"/>
                  </a:cubicBezTo>
                  <a:cubicBezTo>
                    <a:pt x="179" y="50"/>
                    <a:pt x="167" y="47"/>
                    <a:pt x="154" y="41"/>
                  </a:cubicBezTo>
                  <a:cubicBezTo>
                    <a:pt x="134" y="19"/>
                    <a:pt x="112" y="8"/>
                    <a:pt x="92" y="8"/>
                  </a:cubicBezTo>
                  <a:cubicBezTo>
                    <a:pt x="67" y="8"/>
                    <a:pt x="44" y="25"/>
                    <a:pt x="24" y="64"/>
                  </a:cubicBezTo>
                  <a:cubicBezTo>
                    <a:pt x="1" y="124"/>
                    <a:pt x="38" y="172"/>
                    <a:pt x="95" y="195"/>
                  </a:cubicBezTo>
                  <a:cubicBezTo>
                    <a:pt x="120" y="195"/>
                    <a:pt x="154" y="206"/>
                    <a:pt x="165" y="220"/>
                  </a:cubicBezTo>
                  <a:cubicBezTo>
                    <a:pt x="189" y="249"/>
                    <a:pt x="211" y="260"/>
                    <a:pt x="232" y="260"/>
                  </a:cubicBezTo>
                  <a:cubicBezTo>
                    <a:pt x="264" y="260"/>
                    <a:pt x="293" y="235"/>
                    <a:pt x="322" y="206"/>
                  </a:cubicBezTo>
                  <a:cubicBezTo>
                    <a:pt x="378" y="160"/>
                    <a:pt x="415" y="112"/>
                    <a:pt x="367" y="41"/>
                  </a:cubicBezTo>
                  <a:cubicBezTo>
                    <a:pt x="345" y="13"/>
                    <a:pt x="323" y="1"/>
                    <a:pt x="30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14" name="Google Shape;1914;p43"/>
            <p:cNvSpPr/>
            <p:nvPr/>
          </p:nvSpPr>
          <p:spPr>
            <a:xfrm>
              <a:off x="1086100" y="4051750"/>
              <a:ext cx="10400" cy="7250"/>
            </a:xfrm>
            <a:custGeom>
              <a:avLst/>
              <a:gdLst/>
              <a:ahLst/>
              <a:cxnLst/>
              <a:rect l="l" t="t" r="r" b="b"/>
              <a:pathLst>
                <a:path w="416" h="290" extrusionOk="0">
                  <a:moveTo>
                    <a:pt x="277" y="0"/>
                  </a:moveTo>
                  <a:cubicBezTo>
                    <a:pt x="261" y="0"/>
                    <a:pt x="239" y="11"/>
                    <a:pt x="214" y="27"/>
                  </a:cubicBezTo>
                  <a:cubicBezTo>
                    <a:pt x="131" y="72"/>
                    <a:pt x="61" y="132"/>
                    <a:pt x="12" y="203"/>
                  </a:cubicBezTo>
                  <a:cubicBezTo>
                    <a:pt x="1" y="214"/>
                    <a:pt x="1" y="251"/>
                    <a:pt x="12" y="262"/>
                  </a:cubicBezTo>
                  <a:cubicBezTo>
                    <a:pt x="21" y="279"/>
                    <a:pt x="43" y="289"/>
                    <a:pt x="58" y="289"/>
                  </a:cubicBezTo>
                  <a:cubicBezTo>
                    <a:pt x="64" y="289"/>
                    <a:pt x="69" y="288"/>
                    <a:pt x="72" y="285"/>
                  </a:cubicBezTo>
                  <a:cubicBezTo>
                    <a:pt x="111" y="250"/>
                    <a:pt x="157" y="245"/>
                    <a:pt x="206" y="245"/>
                  </a:cubicBezTo>
                  <a:cubicBezTo>
                    <a:pt x="228" y="245"/>
                    <a:pt x="250" y="246"/>
                    <a:pt x="272" y="246"/>
                  </a:cubicBezTo>
                  <a:cubicBezTo>
                    <a:pt x="317" y="246"/>
                    <a:pt x="362" y="241"/>
                    <a:pt x="404" y="214"/>
                  </a:cubicBezTo>
                  <a:cubicBezTo>
                    <a:pt x="415" y="109"/>
                    <a:pt x="262" y="180"/>
                    <a:pt x="296" y="83"/>
                  </a:cubicBezTo>
                  <a:cubicBezTo>
                    <a:pt x="309" y="22"/>
                    <a:pt x="299" y="0"/>
                    <a:pt x="277"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15" name="Google Shape;1915;p43"/>
            <p:cNvSpPr/>
            <p:nvPr/>
          </p:nvSpPr>
          <p:spPr>
            <a:xfrm>
              <a:off x="848450" y="4067875"/>
              <a:ext cx="9725" cy="5950"/>
            </a:xfrm>
            <a:custGeom>
              <a:avLst/>
              <a:gdLst/>
              <a:ahLst/>
              <a:cxnLst/>
              <a:rect l="l" t="t" r="r" b="b"/>
              <a:pathLst>
                <a:path w="389" h="238" extrusionOk="0">
                  <a:moveTo>
                    <a:pt x="25" y="24"/>
                  </a:moveTo>
                  <a:cubicBezTo>
                    <a:pt x="20" y="24"/>
                    <a:pt x="12" y="26"/>
                    <a:pt x="0" y="31"/>
                  </a:cubicBezTo>
                  <a:cubicBezTo>
                    <a:pt x="12" y="43"/>
                    <a:pt x="23" y="65"/>
                    <a:pt x="34" y="77"/>
                  </a:cubicBezTo>
                  <a:cubicBezTo>
                    <a:pt x="25" y="59"/>
                    <a:pt x="47" y="24"/>
                    <a:pt x="25" y="24"/>
                  </a:cubicBezTo>
                  <a:close/>
                  <a:moveTo>
                    <a:pt x="131" y="0"/>
                  </a:moveTo>
                  <a:cubicBezTo>
                    <a:pt x="101" y="0"/>
                    <a:pt x="92" y="39"/>
                    <a:pt x="82" y="77"/>
                  </a:cubicBezTo>
                  <a:lnTo>
                    <a:pt x="34" y="77"/>
                  </a:lnTo>
                  <a:cubicBezTo>
                    <a:pt x="0" y="136"/>
                    <a:pt x="0" y="185"/>
                    <a:pt x="71" y="219"/>
                  </a:cubicBezTo>
                  <a:cubicBezTo>
                    <a:pt x="101" y="232"/>
                    <a:pt x="127" y="238"/>
                    <a:pt x="152" y="238"/>
                  </a:cubicBezTo>
                  <a:cubicBezTo>
                    <a:pt x="236" y="238"/>
                    <a:pt x="299" y="171"/>
                    <a:pt x="389" y="125"/>
                  </a:cubicBezTo>
                  <a:cubicBezTo>
                    <a:pt x="295" y="65"/>
                    <a:pt x="224" y="31"/>
                    <a:pt x="153" y="6"/>
                  </a:cubicBezTo>
                  <a:cubicBezTo>
                    <a:pt x="145" y="2"/>
                    <a:pt x="138" y="0"/>
                    <a:pt x="131"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16" name="Google Shape;1916;p43"/>
            <p:cNvSpPr/>
            <p:nvPr/>
          </p:nvSpPr>
          <p:spPr>
            <a:xfrm>
              <a:off x="958400" y="4068000"/>
              <a:ext cx="12725" cy="6325"/>
            </a:xfrm>
            <a:custGeom>
              <a:avLst/>
              <a:gdLst/>
              <a:ahLst/>
              <a:cxnLst/>
              <a:rect l="l" t="t" r="r" b="b"/>
              <a:pathLst>
                <a:path w="509" h="253" extrusionOk="0">
                  <a:moveTo>
                    <a:pt x="72" y="1"/>
                  </a:moveTo>
                  <a:cubicBezTo>
                    <a:pt x="35" y="38"/>
                    <a:pt x="72" y="60"/>
                    <a:pt x="83" y="86"/>
                  </a:cubicBezTo>
                  <a:cubicBezTo>
                    <a:pt x="49" y="143"/>
                    <a:pt x="1" y="239"/>
                    <a:pt x="106" y="251"/>
                  </a:cubicBezTo>
                  <a:cubicBezTo>
                    <a:pt x="119" y="252"/>
                    <a:pt x="132" y="252"/>
                    <a:pt x="145" y="252"/>
                  </a:cubicBezTo>
                  <a:cubicBezTo>
                    <a:pt x="274" y="252"/>
                    <a:pt x="401" y="200"/>
                    <a:pt x="509" y="60"/>
                  </a:cubicBezTo>
                  <a:cubicBezTo>
                    <a:pt x="491" y="58"/>
                    <a:pt x="474" y="57"/>
                    <a:pt x="458" y="57"/>
                  </a:cubicBezTo>
                  <a:cubicBezTo>
                    <a:pt x="368" y="57"/>
                    <a:pt x="287" y="88"/>
                    <a:pt x="211" y="88"/>
                  </a:cubicBezTo>
                  <a:cubicBezTo>
                    <a:pt x="175" y="88"/>
                    <a:pt x="140" y="81"/>
                    <a:pt x="106" y="60"/>
                  </a:cubicBezTo>
                  <a:cubicBezTo>
                    <a:pt x="94" y="38"/>
                    <a:pt x="83" y="26"/>
                    <a:pt x="7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17" name="Google Shape;1917;p43"/>
            <p:cNvSpPr/>
            <p:nvPr/>
          </p:nvSpPr>
          <p:spPr>
            <a:xfrm>
              <a:off x="1190475" y="4062125"/>
              <a:ext cx="7675" cy="6550"/>
            </a:xfrm>
            <a:custGeom>
              <a:avLst/>
              <a:gdLst/>
              <a:ahLst/>
              <a:cxnLst/>
              <a:rect l="l" t="t" r="r" b="b"/>
              <a:pathLst>
                <a:path w="307" h="262" extrusionOk="0">
                  <a:moveTo>
                    <a:pt x="94" y="0"/>
                  </a:moveTo>
                  <a:cubicBezTo>
                    <a:pt x="34" y="12"/>
                    <a:pt x="23" y="60"/>
                    <a:pt x="0" y="108"/>
                  </a:cubicBezTo>
                  <a:cubicBezTo>
                    <a:pt x="0" y="165"/>
                    <a:pt x="117" y="261"/>
                    <a:pt x="213" y="261"/>
                  </a:cubicBezTo>
                  <a:cubicBezTo>
                    <a:pt x="247" y="261"/>
                    <a:pt x="296" y="261"/>
                    <a:pt x="307" y="213"/>
                  </a:cubicBezTo>
                  <a:cubicBezTo>
                    <a:pt x="307" y="165"/>
                    <a:pt x="142" y="0"/>
                    <a:pt x="94"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18" name="Google Shape;1918;p43"/>
            <p:cNvSpPr/>
            <p:nvPr/>
          </p:nvSpPr>
          <p:spPr>
            <a:xfrm>
              <a:off x="936550" y="4051300"/>
              <a:ext cx="11800" cy="14100"/>
            </a:xfrm>
            <a:custGeom>
              <a:avLst/>
              <a:gdLst/>
              <a:ahLst/>
              <a:cxnLst/>
              <a:rect l="l" t="t" r="r" b="b"/>
              <a:pathLst>
                <a:path w="472" h="564" extrusionOk="0">
                  <a:moveTo>
                    <a:pt x="394" y="0"/>
                  </a:moveTo>
                  <a:cubicBezTo>
                    <a:pt x="386" y="0"/>
                    <a:pt x="376" y="3"/>
                    <a:pt x="367" y="8"/>
                  </a:cubicBezTo>
                  <a:cubicBezTo>
                    <a:pt x="259" y="8"/>
                    <a:pt x="154" y="30"/>
                    <a:pt x="117" y="161"/>
                  </a:cubicBezTo>
                  <a:cubicBezTo>
                    <a:pt x="23" y="209"/>
                    <a:pt x="1" y="291"/>
                    <a:pt x="35" y="385"/>
                  </a:cubicBezTo>
                  <a:cubicBezTo>
                    <a:pt x="35" y="393"/>
                    <a:pt x="40" y="395"/>
                    <a:pt x="47" y="395"/>
                  </a:cubicBezTo>
                  <a:cubicBezTo>
                    <a:pt x="59" y="395"/>
                    <a:pt x="79" y="389"/>
                    <a:pt x="95" y="389"/>
                  </a:cubicBezTo>
                  <a:cubicBezTo>
                    <a:pt x="114" y="389"/>
                    <a:pt x="128" y="399"/>
                    <a:pt x="117" y="445"/>
                  </a:cubicBezTo>
                  <a:cubicBezTo>
                    <a:pt x="106" y="482"/>
                    <a:pt x="58" y="527"/>
                    <a:pt x="128" y="564"/>
                  </a:cubicBezTo>
                  <a:cubicBezTo>
                    <a:pt x="270" y="411"/>
                    <a:pt x="270" y="374"/>
                    <a:pt x="128" y="172"/>
                  </a:cubicBezTo>
                  <a:cubicBezTo>
                    <a:pt x="225" y="172"/>
                    <a:pt x="307" y="138"/>
                    <a:pt x="367" y="79"/>
                  </a:cubicBezTo>
                  <a:cubicBezTo>
                    <a:pt x="376" y="97"/>
                    <a:pt x="378" y="133"/>
                    <a:pt x="404" y="133"/>
                  </a:cubicBezTo>
                  <a:cubicBezTo>
                    <a:pt x="410" y="133"/>
                    <a:pt x="418" y="131"/>
                    <a:pt x="426" y="127"/>
                  </a:cubicBezTo>
                  <a:cubicBezTo>
                    <a:pt x="472" y="101"/>
                    <a:pt x="472" y="56"/>
                    <a:pt x="426" y="19"/>
                  </a:cubicBezTo>
                  <a:cubicBezTo>
                    <a:pt x="412" y="30"/>
                    <a:pt x="390" y="45"/>
                    <a:pt x="378" y="56"/>
                  </a:cubicBezTo>
                  <a:lnTo>
                    <a:pt x="378" y="19"/>
                  </a:lnTo>
                  <a:lnTo>
                    <a:pt x="426" y="19"/>
                  </a:lnTo>
                  <a:cubicBezTo>
                    <a:pt x="418" y="6"/>
                    <a:pt x="407" y="0"/>
                    <a:pt x="394"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19" name="Google Shape;1919;p43"/>
            <p:cNvSpPr/>
            <p:nvPr/>
          </p:nvSpPr>
          <p:spPr>
            <a:xfrm>
              <a:off x="1069575" y="4066800"/>
              <a:ext cx="7975" cy="6000"/>
            </a:xfrm>
            <a:custGeom>
              <a:avLst/>
              <a:gdLst/>
              <a:ahLst/>
              <a:cxnLst/>
              <a:rect l="l" t="t" r="r" b="b"/>
              <a:pathLst>
                <a:path w="319" h="240" extrusionOk="0">
                  <a:moveTo>
                    <a:pt x="155" y="1"/>
                  </a:moveTo>
                  <a:cubicBezTo>
                    <a:pt x="87" y="1"/>
                    <a:pt x="61" y="63"/>
                    <a:pt x="1" y="239"/>
                  </a:cubicBezTo>
                  <a:cubicBezTo>
                    <a:pt x="165" y="228"/>
                    <a:pt x="259" y="179"/>
                    <a:pt x="319" y="49"/>
                  </a:cubicBezTo>
                  <a:cubicBezTo>
                    <a:pt x="243" y="20"/>
                    <a:pt x="193" y="1"/>
                    <a:pt x="15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0" name="Google Shape;1920;p43"/>
            <p:cNvSpPr/>
            <p:nvPr/>
          </p:nvSpPr>
          <p:spPr>
            <a:xfrm>
              <a:off x="1053625" y="4064475"/>
              <a:ext cx="8525" cy="8850"/>
            </a:xfrm>
            <a:custGeom>
              <a:avLst/>
              <a:gdLst/>
              <a:ahLst/>
              <a:cxnLst/>
              <a:rect l="l" t="t" r="r" b="b"/>
              <a:pathLst>
                <a:path w="341" h="354" extrusionOk="0">
                  <a:moveTo>
                    <a:pt x="295" y="0"/>
                  </a:moveTo>
                  <a:lnTo>
                    <a:pt x="295" y="0"/>
                  </a:lnTo>
                  <a:cubicBezTo>
                    <a:pt x="199" y="96"/>
                    <a:pt x="94" y="119"/>
                    <a:pt x="34" y="201"/>
                  </a:cubicBezTo>
                  <a:cubicBezTo>
                    <a:pt x="12" y="238"/>
                    <a:pt x="0" y="272"/>
                    <a:pt x="34" y="309"/>
                  </a:cubicBezTo>
                  <a:cubicBezTo>
                    <a:pt x="42" y="334"/>
                    <a:pt x="69" y="354"/>
                    <a:pt x="93" y="354"/>
                  </a:cubicBezTo>
                  <a:cubicBezTo>
                    <a:pt x="102" y="354"/>
                    <a:pt x="110" y="351"/>
                    <a:pt x="117" y="343"/>
                  </a:cubicBezTo>
                  <a:cubicBezTo>
                    <a:pt x="176" y="250"/>
                    <a:pt x="341" y="201"/>
                    <a:pt x="29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1" name="Google Shape;1921;p43"/>
            <p:cNvSpPr/>
            <p:nvPr/>
          </p:nvSpPr>
          <p:spPr>
            <a:xfrm>
              <a:off x="1115050" y="4062375"/>
              <a:ext cx="7775" cy="6300"/>
            </a:xfrm>
            <a:custGeom>
              <a:avLst/>
              <a:gdLst/>
              <a:ahLst/>
              <a:cxnLst/>
              <a:rect l="l" t="t" r="r" b="b"/>
              <a:pathLst>
                <a:path w="311" h="252" extrusionOk="0">
                  <a:moveTo>
                    <a:pt x="119" y="0"/>
                  </a:moveTo>
                  <a:cubicBezTo>
                    <a:pt x="74" y="0"/>
                    <a:pt x="24" y="56"/>
                    <a:pt x="1" y="121"/>
                  </a:cubicBezTo>
                  <a:cubicBezTo>
                    <a:pt x="5" y="120"/>
                    <a:pt x="9" y="120"/>
                    <a:pt x="13" y="120"/>
                  </a:cubicBezTo>
                  <a:cubicBezTo>
                    <a:pt x="106" y="120"/>
                    <a:pt x="75" y="251"/>
                    <a:pt x="154" y="251"/>
                  </a:cubicBezTo>
                  <a:cubicBezTo>
                    <a:pt x="239" y="240"/>
                    <a:pt x="285" y="192"/>
                    <a:pt x="310" y="110"/>
                  </a:cubicBezTo>
                  <a:cubicBezTo>
                    <a:pt x="285" y="27"/>
                    <a:pt x="191" y="13"/>
                    <a:pt x="131" y="2"/>
                  </a:cubicBezTo>
                  <a:cubicBezTo>
                    <a:pt x="127" y="1"/>
                    <a:pt x="123" y="0"/>
                    <a:pt x="119"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2" name="Google Shape;1922;p43"/>
            <p:cNvSpPr/>
            <p:nvPr/>
          </p:nvSpPr>
          <p:spPr>
            <a:xfrm>
              <a:off x="1079875" y="4047075"/>
              <a:ext cx="8600" cy="4400"/>
            </a:xfrm>
            <a:custGeom>
              <a:avLst/>
              <a:gdLst/>
              <a:ahLst/>
              <a:cxnLst/>
              <a:rect l="l" t="t" r="r" b="b"/>
              <a:pathLst>
                <a:path w="344" h="176" extrusionOk="0">
                  <a:moveTo>
                    <a:pt x="250" y="1"/>
                  </a:moveTo>
                  <a:cubicBezTo>
                    <a:pt x="238" y="2"/>
                    <a:pt x="225" y="3"/>
                    <a:pt x="212" y="3"/>
                  </a:cubicBezTo>
                  <a:cubicBezTo>
                    <a:pt x="201" y="3"/>
                    <a:pt x="191" y="3"/>
                    <a:pt x="180" y="3"/>
                  </a:cubicBezTo>
                  <a:cubicBezTo>
                    <a:pt x="113" y="3"/>
                    <a:pt x="44" y="12"/>
                    <a:pt x="0" y="143"/>
                  </a:cubicBezTo>
                  <a:cubicBezTo>
                    <a:pt x="48" y="130"/>
                    <a:pt x="90" y="121"/>
                    <a:pt x="128" y="121"/>
                  </a:cubicBezTo>
                  <a:cubicBezTo>
                    <a:pt x="165" y="121"/>
                    <a:pt x="197" y="130"/>
                    <a:pt x="227" y="154"/>
                  </a:cubicBezTo>
                  <a:cubicBezTo>
                    <a:pt x="242" y="169"/>
                    <a:pt x="258" y="175"/>
                    <a:pt x="272" y="175"/>
                  </a:cubicBezTo>
                  <a:cubicBezTo>
                    <a:pt x="301" y="175"/>
                    <a:pt x="325" y="149"/>
                    <a:pt x="332" y="117"/>
                  </a:cubicBezTo>
                  <a:cubicBezTo>
                    <a:pt x="344" y="57"/>
                    <a:pt x="344" y="1"/>
                    <a:pt x="25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3" name="Google Shape;1923;p43"/>
            <p:cNvSpPr/>
            <p:nvPr/>
          </p:nvSpPr>
          <p:spPr>
            <a:xfrm>
              <a:off x="1005375" y="4069225"/>
              <a:ext cx="7125" cy="3575"/>
            </a:xfrm>
            <a:custGeom>
              <a:avLst/>
              <a:gdLst/>
              <a:ahLst/>
              <a:cxnLst/>
              <a:rect l="l" t="t" r="r" b="b"/>
              <a:pathLst>
                <a:path w="285" h="143" extrusionOk="0">
                  <a:moveTo>
                    <a:pt x="157" y="0"/>
                  </a:moveTo>
                  <a:cubicBezTo>
                    <a:pt x="97" y="23"/>
                    <a:pt x="0" y="0"/>
                    <a:pt x="15" y="94"/>
                  </a:cubicBezTo>
                  <a:cubicBezTo>
                    <a:pt x="20" y="131"/>
                    <a:pt x="38" y="140"/>
                    <a:pt x="61" y="140"/>
                  </a:cubicBezTo>
                  <a:cubicBezTo>
                    <a:pt x="86" y="140"/>
                    <a:pt x="117" y="129"/>
                    <a:pt x="142" y="129"/>
                  </a:cubicBezTo>
                  <a:cubicBezTo>
                    <a:pt x="147" y="129"/>
                    <a:pt x="152" y="130"/>
                    <a:pt x="157" y="131"/>
                  </a:cubicBezTo>
                  <a:cubicBezTo>
                    <a:pt x="179" y="142"/>
                    <a:pt x="202" y="142"/>
                    <a:pt x="228" y="142"/>
                  </a:cubicBezTo>
                  <a:cubicBezTo>
                    <a:pt x="262" y="131"/>
                    <a:pt x="284" y="108"/>
                    <a:pt x="284" y="71"/>
                  </a:cubicBezTo>
                  <a:cubicBezTo>
                    <a:pt x="284" y="37"/>
                    <a:pt x="250" y="23"/>
                    <a:pt x="228" y="11"/>
                  </a:cubicBezTo>
                  <a:cubicBezTo>
                    <a:pt x="202" y="0"/>
                    <a:pt x="179" y="0"/>
                    <a:pt x="157"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4" name="Google Shape;1924;p43"/>
            <p:cNvSpPr/>
            <p:nvPr/>
          </p:nvSpPr>
          <p:spPr>
            <a:xfrm>
              <a:off x="1014250" y="4069475"/>
              <a:ext cx="6550" cy="3950"/>
            </a:xfrm>
            <a:custGeom>
              <a:avLst/>
              <a:gdLst/>
              <a:ahLst/>
              <a:cxnLst/>
              <a:rect l="l" t="t" r="r" b="b"/>
              <a:pathLst>
                <a:path w="262" h="158" extrusionOk="0">
                  <a:moveTo>
                    <a:pt x="148" y="1"/>
                  </a:moveTo>
                  <a:cubicBezTo>
                    <a:pt x="130" y="1"/>
                    <a:pt x="113" y="1"/>
                    <a:pt x="97" y="1"/>
                  </a:cubicBezTo>
                  <a:cubicBezTo>
                    <a:pt x="48" y="13"/>
                    <a:pt x="0" y="27"/>
                    <a:pt x="14" y="72"/>
                  </a:cubicBezTo>
                  <a:cubicBezTo>
                    <a:pt x="24" y="123"/>
                    <a:pt x="69" y="158"/>
                    <a:pt x="117" y="158"/>
                  </a:cubicBezTo>
                  <a:cubicBezTo>
                    <a:pt x="126" y="158"/>
                    <a:pt x="134" y="157"/>
                    <a:pt x="142" y="155"/>
                  </a:cubicBezTo>
                  <a:cubicBezTo>
                    <a:pt x="190" y="143"/>
                    <a:pt x="250" y="132"/>
                    <a:pt x="261" y="50"/>
                  </a:cubicBezTo>
                  <a:cubicBezTo>
                    <a:pt x="237" y="7"/>
                    <a:pt x="193" y="1"/>
                    <a:pt x="148"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5" name="Google Shape;1925;p43"/>
            <p:cNvSpPr/>
            <p:nvPr/>
          </p:nvSpPr>
          <p:spPr>
            <a:xfrm>
              <a:off x="1090225" y="4046650"/>
              <a:ext cx="7400" cy="3650"/>
            </a:xfrm>
            <a:custGeom>
              <a:avLst/>
              <a:gdLst/>
              <a:ahLst/>
              <a:cxnLst/>
              <a:rect l="l" t="t" r="r" b="b"/>
              <a:pathLst>
                <a:path w="296" h="146" extrusionOk="0">
                  <a:moveTo>
                    <a:pt x="216" y="0"/>
                  </a:moveTo>
                  <a:cubicBezTo>
                    <a:pt x="192" y="0"/>
                    <a:pt x="166" y="4"/>
                    <a:pt x="142" y="4"/>
                  </a:cubicBezTo>
                  <a:cubicBezTo>
                    <a:pt x="108" y="4"/>
                    <a:pt x="83" y="4"/>
                    <a:pt x="49" y="18"/>
                  </a:cubicBezTo>
                  <a:cubicBezTo>
                    <a:pt x="26" y="18"/>
                    <a:pt x="1" y="29"/>
                    <a:pt x="1" y="63"/>
                  </a:cubicBezTo>
                  <a:cubicBezTo>
                    <a:pt x="1" y="89"/>
                    <a:pt x="26" y="100"/>
                    <a:pt x="37" y="111"/>
                  </a:cubicBezTo>
                  <a:cubicBezTo>
                    <a:pt x="71" y="111"/>
                    <a:pt x="108" y="111"/>
                    <a:pt x="131" y="123"/>
                  </a:cubicBezTo>
                  <a:cubicBezTo>
                    <a:pt x="191" y="100"/>
                    <a:pt x="296" y="145"/>
                    <a:pt x="284" y="52"/>
                  </a:cubicBezTo>
                  <a:cubicBezTo>
                    <a:pt x="284" y="9"/>
                    <a:pt x="254" y="0"/>
                    <a:pt x="216"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6" name="Google Shape;1926;p43"/>
            <p:cNvSpPr/>
            <p:nvPr/>
          </p:nvSpPr>
          <p:spPr>
            <a:xfrm>
              <a:off x="1025525" y="4069550"/>
              <a:ext cx="6825" cy="3525"/>
            </a:xfrm>
            <a:custGeom>
              <a:avLst/>
              <a:gdLst/>
              <a:ahLst/>
              <a:cxnLst/>
              <a:rect l="l" t="t" r="r" b="b"/>
              <a:pathLst>
                <a:path w="273" h="141" extrusionOk="0">
                  <a:moveTo>
                    <a:pt x="132" y="1"/>
                  </a:moveTo>
                  <a:cubicBezTo>
                    <a:pt x="103" y="1"/>
                    <a:pt x="74" y="5"/>
                    <a:pt x="46" y="10"/>
                  </a:cubicBezTo>
                  <a:cubicBezTo>
                    <a:pt x="12" y="24"/>
                    <a:pt x="0" y="47"/>
                    <a:pt x="0" y="81"/>
                  </a:cubicBezTo>
                  <a:cubicBezTo>
                    <a:pt x="12" y="118"/>
                    <a:pt x="34" y="140"/>
                    <a:pt x="71" y="140"/>
                  </a:cubicBezTo>
                  <a:cubicBezTo>
                    <a:pt x="142" y="140"/>
                    <a:pt x="213" y="129"/>
                    <a:pt x="273" y="47"/>
                  </a:cubicBezTo>
                  <a:cubicBezTo>
                    <a:pt x="222" y="11"/>
                    <a:pt x="176" y="1"/>
                    <a:pt x="13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7" name="Google Shape;1927;p43"/>
            <p:cNvSpPr/>
            <p:nvPr/>
          </p:nvSpPr>
          <p:spPr>
            <a:xfrm>
              <a:off x="1137825" y="4049425"/>
              <a:ext cx="4500" cy="8600"/>
            </a:xfrm>
            <a:custGeom>
              <a:avLst/>
              <a:gdLst/>
              <a:ahLst/>
              <a:cxnLst/>
              <a:rect l="l" t="t" r="r" b="b"/>
              <a:pathLst>
                <a:path w="180" h="344" extrusionOk="0">
                  <a:moveTo>
                    <a:pt x="83" y="0"/>
                  </a:moveTo>
                  <a:cubicBezTo>
                    <a:pt x="60" y="0"/>
                    <a:pt x="23" y="23"/>
                    <a:pt x="23" y="34"/>
                  </a:cubicBezTo>
                  <a:cubicBezTo>
                    <a:pt x="60" y="131"/>
                    <a:pt x="1" y="261"/>
                    <a:pt x="131" y="344"/>
                  </a:cubicBezTo>
                  <a:cubicBezTo>
                    <a:pt x="180" y="236"/>
                    <a:pt x="83" y="131"/>
                    <a:pt x="131" y="34"/>
                  </a:cubicBezTo>
                  <a:cubicBezTo>
                    <a:pt x="131" y="34"/>
                    <a:pt x="94" y="0"/>
                    <a:pt x="83"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8" name="Google Shape;1928;p43"/>
            <p:cNvSpPr/>
            <p:nvPr/>
          </p:nvSpPr>
          <p:spPr>
            <a:xfrm>
              <a:off x="1160900" y="4061800"/>
              <a:ext cx="7400" cy="3100"/>
            </a:xfrm>
            <a:custGeom>
              <a:avLst/>
              <a:gdLst/>
              <a:ahLst/>
              <a:cxnLst/>
              <a:rect l="l" t="t" r="r" b="b"/>
              <a:pathLst>
                <a:path w="296" h="124" extrusionOk="0">
                  <a:moveTo>
                    <a:pt x="132" y="1"/>
                  </a:moveTo>
                  <a:cubicBezTo>
                    <a:pt x="87" y="1"/>
                    <a:pt x="42" y="13"/>
                    <a:pt x="0" y="62"/>
                  </a:cubicBezTo>
                  <a:cubicBezTo>
                    <a:pt x="52" y="102"/>
                    <a:pt x="99" y="123"/>
                    <a:pt x="142" y="123"/>
                  </a:cubicBezTo>
                  <a:cubicBezTo>
                    <a:pt x="198" y="123"/>
                    <a:pt x="249" y="87"/>
                    <a:pt x="295" y="13"/>
                  </a:cubicBezTo>
                  <a:lnTo>
                    <a:pt x="295" y="13"/>
                  </a:lnTo>
                  <a:cubicBezTo>
                    <a:pt x="288" y="14"/>
                    <a:pt x="280" y="15"/>
                    <a:pt x="273" y="15"/>
                  </a:cubicBezTo>
                  <a:cubicBezTo>
                    <a:pt x="228" y="15"/>
                    <a:pt x="180" y="1"/>
                    <a:pt x="13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9" name="Google Shape;1929;p43"/>
            <p:cNvSpPr/>
            <p:nvPr/>
          </p:nvSpPr>
          <p:spPr>
            <a:xfrm>
              <a:off x="1131650" y="4043525"/>
              <a:ext cx="7125" cy="3700"/>
            </a:xfrm>
            <a:custGeom>
              <a:avLst/>
              <a:gdLst/>
              <a:ahLst/>
              <a:cxnLst/>
              <a:rect l="l" t="t" r="r" b="b"/>
              <a:pathLst>
                <a:path w="285" h="148" extrusionOk="0">
                  <a:moveTo>
                    <a:pt x="225" y="1"/>
                  </a:moveTo>
                  <a:cubicBezTo>
                    <a:pt x="200" y="1"/>
                    <a:pt x="165" y="12"/>
                    <a:pt x="129" y="24"/>
                  </a:cubicBezTo>
                  <a:cubicBezTo>
                    <a:pt x="83" y="35"/>
                    <a:pt x="1" y="35"/>
                    <a:pt x="24" y="106"/>
                  </a:cubicBezTo>
                  <a:cubicBezTo>
                    <a:pt x="35" y="136"/>
                    <a:pt x="61" y="148"/>
                    <a:pt x="91" y="148"/>
                  </a:cubicBezTo>
                  <a:cubicBezTo>
                    <a:pt x="120" y="148"/>
                    <a:pt x="153" y="136"/>
                    <a:pt x="177" y="117"/>
                  </a:cubicBezTo>
                  <a:cubicBezTo>
                    <a:pt x="225" y="106"/>
                    <a:pt x="270" y="106"/>
                    <a:pt x="285" y="46"/>
                  </a:cubicBezTo>
                  <a:cubicBezTo>
                    <a:pt x="270" y="12"/>
                    <a:pt x="248" y="1"/>
                    <a:pt x="22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30" name="Google Shape;1930;p43"/>
            <p:cNvSpPr/>
            <p:nvPr/>
          </p:nvSpPr>
          <p:spPr>
            <a:xfrm>
              <a:off x="984100" y="4068000"/>
              <a:ext cx="6250" cy="4700"/>
            </a:xfrm>
            <a:custGeom>
              <a:avLst/>
              <a:gdLst/>
              <a:ahLst/>
              <a:cxnLst/>
              <a:rect l="l" t="t" r="r" b="b"/>
              <a:pathLst>
                <a:path w="250" h="188" extrusionOk="0">
                  <a:moveTo>
                    <a:pt x="179" y="1"/>
                  </a:moveTo>
                  <a:cubicBezTo>
                    <a:pt x="97" y="38"/>
                    <a:pt x="48" y="86"/>
                    <a:pt x="0" y="180"/>
                  </a:cubicBezTo>
                  <a:cubicBezTo>
                    <a:pt x="40" y="184"/>
                    <a:pt x="76" y="187"/>
                    <a:pt x="109" y="187"/>
                  </a:cubicBezTo>
                  <a:cubicBezTo>
                    <a:pt x="157" y="187"/>
                    <a:pt x="202" y="182"/>
                    <a:pt x="250" y="168"/>
                  </a:cubicBezTo>
                  <a:cubicBezTo>
                    <a:pt x="239" y="109"/>
                    <a:pt x="227" y="49"/>
                    <a:pt x="179"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31" name="Google Shape;1931;p43"/>
            <p:cNvSpPr/>
            <p:nvPr/>
          </p:nvSpPr>
          <p:spPr>
            <a:xfrm>
              <a:off x="1290650" y="4048650"/>
              <a:ext cx="8900" cy="9950"/>
            </a:xfrm>
            <a:custGeom>
              <a:avLst/>
              <a:gdLst/>
              <a:ahLst/>
              <a:cxnLst/>
              <a:rect l="l" t="t" r="r" b="b"/>
              <a:pathLst>
                <a:path w="356" h="398" extrusionOk="0">
                  <a:moveTo>
                    <a:pt x="207" y="0"/>
                  </a:moveTo>
                  <a:cubicBezTo>
                    <a:pt x="191" y="0"/>
                    <a:pt x="177" y="5"/>
                    <a:pt x="168" y="20"/>
                  </a:cubicBezTo>
                  <a:cubicBezTo>
                    <a:pt x="131" y="43"/>
                    <a:pt x="142" y="80"/>
                    <a:pt x="168" y="102"/>
                  </a:cubicBezTo>
                  <a:cubicBezTo>
                    <a:pt x="191" y="136"/>
                    <a:pt x="213" y="162"/>
                    <a:pt x="213" y="207"/>
                  </a:cubicBezTo>
                  <a:lnTo>
                    <a:pt x="131" y="207"/>
                  </a:lnTo>
                  <a:cubicBezTo>
                    <a:pt x="121" y="178"/>
                    <a:pt x="120" y="147"/>
                    <a:pt x="83" y="147"/>
                  </a:cubicBezTo>
                  <a:cubicBezTo>
                    <a:pt x="77" y="147"/>
                    <a:pt x="69" y="148"/>
                    <a:pt x="60" y="151"/>
                  </a:cubicBezTo>
                  <a:cubicBezTo>
                    <a:pt x="49" y="151"/>
                    <a:pt x="37" y="173"/>
                    <a:pt x="49" y="185"/>
                  </a:cubicBezTo>
                  <a:cubicBezTo>
                    <a:pt x="49" y="222"/>
                    <a:pt x="83" y="222"/>
                    <a:pt x="120" y="233"/>
                  </a:cubicBezTo>
                  <a:cubicBezTo>
                    <a:pt x="120" y="244"/>
                    <a:pt x="120" y="244"/>
                    <a:pt x="108" y="256"/>
                  </a:cubicBezTo>
                  <a:cubicBezTo>
                    <a:pt x="60" y="267"/>
                    <a:pt x="12" y="278"/>
                    <a:pt x="12" y="338"/>
                  </a:cubicBezTo>
                  <a:cubicBezTo>
                    <a:pt x="0" y="375"/>
                    <a:pt x="37" y="397"/>
                    <a:pt x="71" y="397"/>
                  </a:cubicBezTo>
                  <a:cubicBezTo>
                    <a:pt x="131" y="386"/>
                    <a:pt x="131" y="327"/>
                    <a:pt x="131" y="278"/>
                  </a:cubicBezTo>
                  <a:cubicBezTo>
                    <a:pt x="168" y="267"/>
                    <a:pt x="202" y="244"/>
                    <a:pt x="225" y="233"/>
                  </a:cubicBezTo>
                  <a:cubicBezTo>
                    <a:pt x="355" y="222"/>
                    <a:pt x="296" y="125"/>
                    <a:pt x="310" y="65"/>
                  </a:cubicBezTo>
                  <a:cubicBezTo>
                    <a:pt x="321" y="43"/>
                    <a:pt x="321" y="9"/>
                    <a:pt x="273" y="9"/>
                  </a:cubicBezTo>
                  <a:cubicBezTo>
                    <a:pt x="253" y="9"/>
                    <a:pt x="229" y="0"/>
                    <a:pt x="207"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32" name="Google Shape;1932;p43"/>
            <p:cNvSpPr/>
            <p:nvPr/>
          </p:nvSpPr>
          <p:spPr>
            <a:xfrm>
              <a:off x="1136375" y="4060625"/>
              <a:ext cx="15950" cy="6025"/>
            </a:xfrm>
            <a:custGeom>
              <a:avLst/>
              <a:gdLst/>
              <a:ahLst/>
              <a:cxnLst/>
              <a:rect l="l" t="t" r="r" b="b"/>
              <a:pathLst>
                <a:path w="638" h="241" extrusionOk="0">
                  <a:moveTo>
                    <a:pt x="294" y="1"/>
                  </a:moveTo>
                  <a:cubicBezTo>
                    <a:pt x="229" y="35"/>
                    <a:pt x="175" y="98"/>
                    <a:pt x="81" y="98"/>
                  </a:cubicBezTo>
                  <a:cubicBezTo>
                    <a:pt x="74" y="98"/>
                    <a:pt x="67" y="98"/>
                    <a:pt x="59" y="97"/>
                  </a:cubicBezTo>
                  <a:cubicBezTo>
                    <a:pt x="54" y="96"/>
                    <a:pt x="49" y="95"/>
                    <a:pt x="45" y="95"/>
                  </a:cubicBezTo>
                  <a:cubicBezTo>
                    <a:pt x="8" y="95"/>
                    <a:pt x="0" y="149"/>
                    <a:pt x="11" y="202"/>
                  </a:cubicBezTo>
                  <a:cubicBezTo>
                    <a:pt x="20" y="235"/>
                    <a:pt x="39" y="240"/>
                    <a:pt x="65" y="240"/>
                  </a:cubicBezTo>
                  <a:cubicBezTo>
                    <a:pt x="78" y="240"/>
                    <a:pt x="92" y="239"/>
                    <a:pt x="107" y="239"/>
                  </a:cubicBezTo>
                  <a:cubicBezTo>
                    <a:pt x="178" y="225"/>
                    <a:pt x="238" y="180"/>
                    <a:pt x="294" y="131"/>
                  </a:cubicBezTo>
                  <a:cubicBezTo>
                    <a:pt x="307" y="150"/>
                    <a:pt x="319" y="159"/>
                    <a:pt x="331" y="159"/>
                  </a:cubicBezTo>
                  <a:cubicBezTo>
                    <a:pt x="343" y="159"/>
                    <a:pt x="354" y="150"/>
                    <a:pt x="365" y="131"/>
                  </a:cubicBezTo>
                  <a:cubicBezTo>
                    <a:pt x="425" y="143"/>
                    <a:pt x="484" y="168"/>
                    <a:pt x="555" y="168"/>
                  </a:cubicBezTo>
                  <a:cubicBezTo>
                    <a:pt x="564" y="169"/>
                    <a:pt x="571" y="170"/>
                    <a:pt x="578" y="170"/>
                  </a:cubicBezTo>
                  <a:cubicBezTo>
                    <a:pt x="638" y="170"/>
                    <a:pt x="638" y="125"/>
                    <a:pt x="638" y="72"/>
                  </a:cubicBezTo>
                  <a:cubicBezTo>
                    <a:pt x="576" y="68"/>
                    <a:pt x="535" y="66"/>
                    <a:pt x="504" y="66"/>
                  </a:cubicBezTo>
                  <a:cubicBezTo>
                    <a:pt x="439" y="66"/>
                    <a:pt x="415" y="76"/>
                    <a:pt x="343" y="109"/>
                  </a:cubicBezTo>
                  <a:cubicBezTo>
                    <a:pt x="337" y="114"/>
                    <a:pt x="331" y="117"/>
                    <a:pt x="327" y="117"/>
                  </a:cubicBezTo>
                  <a:cubicBezTo>
                    <a:pt x="323" y="117"/>
                    <a:pt x="320" y="114"/>
                    <a:pt x="320" y="109"/>
                  </a:cubicBezTo>
                  <a:cubicBezTo>
                    <a:pt x="308" y="72"/>
                    <a:pt x="343" y="38"/>
                    <a:pt x="29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33" name="Google Shape;1933;p43"/>
            <p:cNvSpPr/>
            <p:nvPr/>
          </p:nvSpPr>
          <p:spPr>
            <a:xfrm>
              <a:off x="945075" y="4069775"/>
              <a:ext cx="4200" cy="3300"/>
            </a:xfrm>
            <a:custGeom>
              <a:avLst/>
              <a:gdLst/>
              <a:ahLst/>
              <a:cxnLst/>
              <a:rect l="l" t="t" r="r" b="b"/>
              <a:pathLst>
                <a:path w="168" h="132" extrusionOk="0">
                  <a:moveTo>
                    <a:pt x="71" y="1"/>
                  </a:moveTo>
                  <a:cubicBezTo>
                    <a:pt x="37" y="1"/>
                    <a:pt x="0" y="15"/>
                    <a:pt x="0" y="49"/>
                  </a:cubicBezTo>
                  <a:cubicBezTo>
                    <a:pt x="0" y="109"/>
                    <a:pt x="60" y="109"/>
                    <a:pt x="97" y="131"/>
                  </a:cubicBezTo>
                  <a:cubicBezTo>
                    <a:pt x="131" y="131"/>
                    <a:pt x="168" y="120"/>
                    <a:pt x="168" y="86"/>
                  </a:cubicBezTo>
                  <a:cubicBezTo>
                    <a:pt x="156" y="26"/>
                    <a:pt x="119" y="1"/>
                    <a:pt x="7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34" name="Google Shape;1934;p43"/>
            <p:cNvSpPr/>
            <p:nvPr/>
          </p:nvSpPr>
          <p:spPr>
            <a:xfrm>
              <a:off x="1079025" y="4055950"/>
              <a:ext cx="5625" cy="4850"/>
            </a:xfrm>
            <a:custGeom>
              <a:avLst/>
              <a:gdLst/>
              <a:ahLst/>
              <a:cxnLst/>
              <a:rect l="l" t="t" r="r" b="b"/>
              <a:pathLst>
                <a:path w="225" h="194" extrusionOk="0">
                  <a:moveTo>
                    <a:pt x="48" y="0"/>
                  </a:moveTo>
                  <a:lnTo>
                    <a:pt x="48" y="0"/>
                  </a:lnTo>
                  <a:cubicBezTo>
                    <a:pt x="60" y="12"/>
                    <a:pt x="60" y="23"/>
                    <a:pt x="60" y="35"/>
                  </a:cubicBezTo>
                  <a:cubicBezTo>
                    <a:pt x="0" y="154"/>
                    <a:pt x="60" y="176"/>
                    <a:pt x="165" y="176"/>
                  </a:cubicBezTo>
                  <a:cubicBezTo>
                    <a:pt x="170" y="188"/>
                    <a:pt x="177" y="193"/>
                    <a:pt x="182" y="193"/>
                  </a:cubicBezTo>
                  <a:cubicBezTo>
                    <a:pt x="187" y="193"/>
                    <a:pt x="190" y="188"/>
                    <a:pt x="190" y="176"/>
                  </a:cubicBezTo>
                  <a:cubicBezTo>
                    <a:pt x="190" y="176"/>
                    <a:pt x="190" y="165"/>
                    <a:pt x="176" y="165"/>
                  </a:cubicBezTo>
                  <a:cubicBezTo>
                    <a:pt x="224" y="71"/>
                    <a:pt x="165" y="35"/>
                    <a:pt x="82" y="12"/>
                  </a:cubicBezTo>
                  <a:cubicBezTo>
                    <a:pt x="71" y="12"/>
                    <a:pt x="60" y="12"/>
                    <a:pt x="48"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35" name="Google Shape;1935;p43"/>
            <p:cNvSpPr/>
            <p:nvPr/>
          </p:nvSpPr>
          <p:spPr>
            <a:xfrm>
              <a:off x="959900" y="4054175"/>
              <a:ext cx="7675" cy="11525"/>
            </a:xfrm>
            <a:custGeom>
              <a:avLst/>
              <a:gdLst/>
              <a:ahLst/>
              <a:cxnLst/>
              <a:rect l="l" t="t" r="r" b="b"/>
              <a:pathLst>
                <a:path w="307" h="461" extrusionOk="0">
                  <a:moveTo>
                    <a:pt x="60" y="1"/>
                  </a:moveTo>
                  <a:cubicBezTo>
                    <a:pt x="0" y="154"/>
                    <a:pt x="46" y="199"/>
                    <a:pt x="176" y="213"/>
                  </a:cubicBezTo>
                  <a:cubicBezTo>
                    <a:pt x="94" y="247"/>
                    <a:pt x="71" y="307"/>
                    <a:pt x="131" y="378"/>
                  </a:cubicBezTo>
                  <a:cubicBezTo>
                    <a:pt x="105" y="401"/>
                    <a:pt x="94" y="412"/>
                    <a:pt x="83" y="426"/>
                  </a:cubicBezTo>
                  <a:cubicBezTo>
                    <a:pt x="71" y="438"/>
                    <a:pt x="71" y="438"/>
                    <a:pt x="60" y="449"/>
                  </a:cubicBezTo>
                  <a:lnTo>
                    <a:pt x="71" y="460"/>
                  </a:lnTo>
                  <a:cubicBezTo>
                    <a:pt x="83" y="449"/>
                    <a:pt x="83" y="449"/>
                    <a:pt x="94" y="438"/>
                  </a:cubicBezTo>
                  <a:cubicBezTo>
                    <a:pt x="105" y="426"/>
                    <a:pt x="117" y="412"/>
                    <a:pt x="142" y="389"/>
                  </a:cubicBezTo>
                  <a:cubicBezTo>
                    <a:pt x="307" y="330"/>
                    <a:pt x="307" y="318"/>
                    <a:pt x="202" y="176"/>
                  </a:cubicBezTo>
                  <a:cubicBezTo>
                    <a:pt x="176" y="106"/>
                    <a:pt x="117" y="71"/>
                    <a:pt x="6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36" name="Google Shape;1936;p43"/>
            <p:cNvSpPr/>
            <p:nvPr/>
          </p:nvSpPr>
          <p:spPr>
            <a:xfrm>
              <a:off x="1306325" y="4063600"/>
              <a:ext cx="3000" cy="6850"/>
            </a:xfrm>
            <a:custGeom>
              <a:avLst/>
              <a:gdLst/>
              <a:ahLst/>
              <a:cxnLst/>
              <a:rect l="l" t="t" r="r" b="b"/>
              <a:pathLst>
                <a:path w="120" h="274" extrusionOk="0">
                  <a:moveTo>
                    <a:pt x="94" y="1"/>
                  </a:moveTo>
                  <a:lnTo>
                    <a:pt x="94" y="1"/>
                  </a:lnTo>
                  <a:cubicBezTo>
                    <a:pt x="1" y="83"/>
                    <a:pt x="1" y="154"/>
                    <a:pt x="60" y="273"/>
                  </a:cubicBezTo>
                  <a:cubicBezTo>
                    <a:pt x="94" y="166"/>
                    <a:pt x="120" y="106"/>
                    <a:pt x="9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37" name="Google Shape;1937;p43"/>
            <p:cNvSpPr/>
            <p:nvPr/>
          </p:nvSpPr>
          <p:spPr>
            <a:xfrm>
              <a:off x="1288300" y="4047375"/>
              <a:ext cx="3875" cy="3275"/>
            </a:xfrm>
            <a:custGeom>
              <a:avLst/>
              <a:gdLst/>
              <a:ahLst/>
              <a:cxnLst/>
              <a:rect l="l" t="t" r="r" b="b"/>
              <a:pathLst>
                <a:path w="155" h="131" extrusionOk="0">
                  <a:moveTo>
                    <a:pt x="49" y="0"/>
                  </a:moveTo>
                  <a:cubicBezTo>
                    <a:pt x="24" y="0"/>
                    <a:pt x="1" y="11"/>
                    <a:pt x="12" y="45"/>
                  </a:cubicBezTo>
                  <a:cubicBezTo>
                    <a:pt x="24" y="94"/>
                    <a:pt x="49" y="131"/>
                    <a:pt x="106" y="131"/>
                  </a:cubicBezTo>
                  <a:cubicBezTo>
                    <a:pt x="131" y="131"/>
                    <a:pt x="154" y="105"/>
                    <a:pt x="154" y="82"/>
                  </a:cubicBezTo>
                  <a:cubicBezTo>
                    <a:pt x="143" y="23"/>
                    <a:pt x="94" y="23"/>
                    <a:pt x="49"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38" name="Google Shape;1938;p43"/>
            <p:cNvSpPr/>
            <p:nvPr/>
          </p:nvSpPr>
          <p:spPr>
            <a:xfrm>
              <a:off x="1141100" y="4044325"/>
              <a:ext cx="4125" cy="2850"/>
            </a:xfrm>
            <a:custGeom>
              <a:avLst/>
              <a:gdLst/>
              <a:ahLst/>
              <a:cxnLst/>
              <a:rect l="l" t="t" r="r" b="b"/>
              <a:pathLst>
                <a:path w="165" h="114" extrusionOk="0">
                  <a:moveTo>
                    <a:pt x="90" y="1"/>
                  </a:moveTo>
                  <a:cubicBezTo>
                    <a:pt x="47" y="1"/>
                    <a:pt x="17" y="33"/>
                    <a:pt x="0" y="85"/>
                  </a:cubicBezTo>
                  <a:cubicBezTo>
                    <a:pt x="32" y="102"/>
                    <a:pt x="62" y="113"/>
                    <a:pt x="87" y="113"/>
                  </a:cubicBezTo>
                  <a:cubicBezTo>
                    <a:pt x="117" y="113"/>
                    <a:pt x="141" y="96"/>
                    <a:pt x="154" y="51"/>
                  </a:cubicBezTo>
                  <a:cubicBezTo>
                    <a:pt x="165" y="40"/>
                    <a:pt x="154" y="14"/>
                    <a:pt x="142" y="14"/>
                  </a:cubicBezTo>
                  <a:cubicBezTo>
                    <a:pt x="123" y="5"/>
                    <a:pt x="106" y="1"/>
                    <a:pt x="9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39" name="Google Shape;1939;p43"/>
            <p:cNvSpPr/>
            <p:nvPr/>
          </p:nvSpPr>
          <p:spPr>
            <a:xfrm>
              <a:off x="1280000" y="4055600"/>
              <a:ext cx="3300" cy="3575"/>
            </a:xfrm>
            <a:custGeom>
              <a:avLst/>
              <a:gdLst/>
              <a:ahLst/>
              <a:cxnLst/>
              <a:rect l="l" t="t" r="r" b="b"/>
              <a:pathLst>
                <a:path w="132" h="143" extrusionOk="0">
                  <a:moveTo>
                    <a:pt x="60" y="0"/>
                  </a:moveTo>
                  <a:cubicBezTo>
                    <a:pt x="1" y="0"/>
                    <a:pt x="1" y="60"/>
                    <a:pt x="1" y="108"/>
                  </a:cubicBezTo>
                  <a:cubicBezTo>
                    <a:pt x="1" y="131"/>
                    <a:pt x="12" y="142"/>
                    <a:pt x="49" y="142"/>
                  </a:cubicBezTo>
                  <a:cubicBezTo>
                    <a:pt x="109" y="142"/>
                    <a:pt x="131" y="108"/>
                    <a:pt x="131" y="60"/>
                  </a:cubicBezTo>
                  <a:cubicBezTo>
                    <a:pt x="120" y="26"/>
                    <a:pt x="97" y="0"/>
                    <a:pt x="60"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40" name="Google Shape;1940;p43"/>
            <p:cNvSpPr/>
            <p:nvPr/>
          </p:nvSpPr>
          <p:spPr>
            <a:xfrm>
              <a:off x="961025" y="4050625"/>
              <a:ext cx="3575" cy="2250"/>
            </a:xfrm>
            <a:custGeom>
              <a:avLst/>
              <a:gdLst/>
              <a:ahLst/>
              <a:cxnLst/>
              <a:rect l="l" t="t" r="r" b="b"/>
              <a:pathLst>
                <a:path w="143" h="90" extrusionOk="0">
                  <a:moveTo>
                    <a:pt x="72" y="1"/>
                  </a:moveTo>
                  <a:cubicBezTo>
                    <a:pt x="38" y="1"/>
                    <a:pt x="1" y="23"/>
                    <a:pt x="15" y="57"/>
                  </a:cubicBezTo>
                  <a:cubicBezTo>
                    <a:pt x="22" y="81"/>
                    <a:pt x="39" y="90"/>
                    <a:pt x="57" y="90"/>
                  </a:cubicBezTo>
                  <a:cubicBezTo>
                    <a:pt x="67" y="90"/>
                    <a:pt x="77" y="87"/>
                    <a:pt x="86" y="83"/>
                  </a:cubicBezTo>
                  <a:cubicBezTo>
                    <a:pt x="120" y="83"/>
                    <a:pt x="143" y="72"/>
                    <a:pt x="143" y="35"/>
                  </a:cubicBezTo>
                  <a:cubicBezTo>
                    <a:pt x="131" y="1"/>
                    <a:pt x="97" y="1"/>
                    <a:pt x="7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41" name="Google Shape;1941;p43"/>
            <p:cNvSpPr/>
            <p:nvPr/>
          </p:nvSpPr>
          <p:spPr>
            <a:xfrm>
              <a:off x="1085825" y="4065200"/>
              <a:ext cx="4425" cy="2575"/>
            </a:xfrm>
            <a:custGeom>
              <a:avLst/>
              <a:gdLst/>
              <a:ahLst/>
              <a:cxnLst/>
              <a:rect l="l" t="t" r="r" b="b"/>
              <a:pathLst>
                <a:path w="177" h="103" extrusionOk="0">
                  <a:moveTo>
                    <a:pt x="94" y="1"/>
                  </a:moveTo>
                  <a:cubicBezTo>
                    <a:pt x="56" y="1"/>
                    <a:pt x="30" y="28"/>
                    <a:pt x="12" y="56"/>
                  </a:cubicBezTo>
                  <a:cubicBezTo>
                    <a:pt x="1" y="79"/>
                    <a:pt x="23" y="102"/>
                    <a:pt x="46" y="102"/>
                  </a:cubicBezTo>
                  <a:cubicBezTo>
                    <a:pt x="60" y="102"/>
                    <a:pt x="74" y="102"/>
                    <a:pt x="87" y="102"/>
                  </a:cubicBezTo>
                  <a:cubicBezTo>
                    <a:pt x="121" y="102"/>
                    <a:pt x="152" y="97"/>
                    <a:pt x="177" y="56"/>
                  </a:cubicBezTo>
                  <a:cubicBezTo>
                    <a:pt x="165" y="42"/>
                    <a:pt x="142" y="19"/>
                    <a:pt x="131" y="8"/>
                  </a:cubicBezTo>
                  <a:cubicBezTo>
                    <a:pt x="118" y="3"/>
                    <a:pt x="106" y="1"/>
                    <a:pt x="9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42" name="Google Shape;1942;p43"/>
            <p:cNvSpPr/>
            <p:nvPr/>
          </p:nvSpPr>
          <p:spPr>
            <a:xfrm>
              <a:off x="1063350" y="4068925"/>
              <a:ext cx="2700" cy="3900"/>
            </a:xfrm>
            <a:custGeom>
              <a:avLst/>
              <a:gdLst/>
              <a:ahLst/>
              <a:cxnLst/>
              <a:rect l="l" t="t" r="r" b="b"/>
              <a:pathLst>
                <a:path w="108" h="156" extrusionOk="0">
                  <a:moveTo>
                    <a:pt x="71" y="1"/>
                  </a:moveTo>
                  <a:cubicBezTo>
                    <a:pt x="23" y="12"/>
                    <a:pt x="37" y="49"/>
                    <a:pt x="23" y="72"/>
                  </a:cubicBezTo>
                  <a:cubicBezTo>
                    <a:pt x="11" y="94"/>
                    <a:pt x="0" y="143"/>
                    <a:pt x="37" y="154"/>
                  </a:cubicBezTo>
                  <a:cubicBezTo>
                    <a:pt x="43" y="155"/>
                    <a:pt x="48" y="156"/>
                    <a:pt x="53" y="156"/>
                  </a:cubicBezTo>
                  <a:cubicBezTo>
                    <a:pt x="94" y="156"/>
                    <a:pt x="95" y="115"/>
                    <a:pt x="108" y="72"/>
                  </a:cubicBezTo>
                  <a:cubicBezTo>
                    <a:pt x="108" y="49"/>
                    <a:pt x="108" y="12"/>
                    <a:pt x="7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43" name="Google Shape;1943;p43"/>
            <p:cNvSpPr/>
            <p:nvPr/>
          </p:nvSpPr>
          <p:spPr>
            <a:xfrm>
              <a:off x="1298375" y="4063800"/>
              <a:ext cx="3875" cy="3100"/>
            </a:xfrm>
            <a:custGeom>
              <a:avLst/>
              <a:gdLst/>
              <a:ahLst/>
              <a:cxnLst/>
              <a:rect l="l" t="t" r="r" b="b"/>
              <a:pathLst>
                <a:path w="155" h="124" extrusionOk="0">
                  <a:moveTo>
                    <a:pt x="89" y="0"/>
                  </a:moveTo>
                  <a:cubicBezTo>
                    <a:pt x="80" y="0"/>
                    <a:pt x="69" y="2"/>
                    <a:pt x="58" y="4"/>
                  </a:cubicBezTo>
                  <a:cubicBezTo>
                    <a:pt x="35" y="4"/>
                    <a:pt x="1" y="4"/>
                    <a:pt x="12" y="41"/>
                  </a:cubicBezTo>
                  <a:cubicBezTo>
                    <a:pt x="35" y="75"/>
                    <a:pt x="46" y="112"/>
                    <a:pt x="94" y="123"/>
                  </a:cubicBezTo>
                  <a:cubicBezTo>
                    <a:pt x="129" y="123"/>
                    <a:pt x="143" y="87"/>
                    <a:pt x="154" y="41"/>
                  </a:cubicBezTo>
                  <a:cubicBezTo>
                    <a:pt x="135" y="13"/>
                    <a:pt x="117" y="0"/>
                    <a:pt x="89"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44" name="Google Shape;1944;p43"/>
            <p:cNvSpPr/>
            <p:nvPr/>
          </p:nvSpPr>
          <p:spPr>
            <a:xfrm>
              <a:off x="1260775" y="4048100"/>
              <a:ext cx="4225" cy="2325"/>
            </a:xfrm>
            <a:custGeom>
              <a:avLst/>
              <a:gdLst/>
              <a:ahLst/>
              <a:cxnLst/>
              <a:rect l="l" t="t" r="r" b="b"/>
              <a:pathLst>
                <a:path w="169" h="93" extrusionOk="0">
                  <a:moveTo>
                    <a:pt x="83" y="1"/>
                  </a:moveTo>
                  <a:cubicBezTo>
                    <a:pt x="58" y="1"/>
                    <a:pt x="34" y="10"/>
                    <a:pt x="15" y="31"/>
                  </a:cubicBezTo>
                  <a:cubicBezTo>
                    <a:pt x="1" y="42"/>
                    <a:pt x="1" y="65"/>
                    <a:pt x="15" y="76"/>
                  </a:cubicBezTo>
                  <a:cubicBezTo>
                    <a:pt x="23" y="88"/>
                    <a:pt x="33" y="92"/>
                    <a:pt x="45" y="92"/>
                  </a:cubicBezTo>
                  <a:cubicBezTo>
                    <a:pt x="68" y="92"/>
                    <a:pt x="97" y="76"/>
                    <a:pt x="120" y="76"/>
                  </a:cubicBezTo>
                  <a:cubicBezTo>
                    <a:pt x="131" y="76"/>
                    <a:pt x="143" y="65"/>
                    <a:pt x="168" y="53"/>
                  </a:cubicBezTo>
                  <a:cubicBezTo>
                    <a:pt x="157" y="31"/>
                    <a:pt x="157" y="16"/>
                    <a:pt x="143" y="16"/>
                  </a:cubicBezTo>
                  <a:cubicBezTo>
                    <a:pt x="123" y="7"/>
                    <a:pt x="102" y="1"/>
                    <a:pt x="8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45" name="Google Shape;1945;p43"/>
            <p:cNvSpPr/>
            <p:nvPr/>
          </p:nvSpPr>
          <p:spPr>
            <a:xfrm>
              <a:off x="998500" y="4069450"/>
              <a:ext cx="4275" cy="3350"/>
            </a:xfrm>
            <a:custGeom>
              <a:avLst/>
              <a:gdLst/>
              <a:ahLst/>
              <a:cxnLst/>
              <a:rect l="l" t="t" r="r" b="b"/>
              <a:pathLst>
                <a:path w="171" h="134" extrusionOk="0">
                  <a:moveTo>
                    <a:pt x="124" y="1"/>
                  </a:moveTo>
                  <a:cubicBezTo>
                    <a:pt x="56" y="1"/>
                    <a:pt x="27" y="45"/>
                    <a:pt x="17" y="99"/>
                  </a:cubicBezTo>
                  <a:cubicBezTo>
                    <a:pt x="1" y="121"/>
                    <a:pt x="1" y="133"/>
                    <a:pt x="9" y="133"/>
                  </a:cubicBezTo>
                  <a:cubicBezTo>
                    <a:pt x="14" y="133"/>
                    <a:pt x="21" y="130"/>
                    <a:pt x="29" y="122"/>
                  </a:cubicBezTo>
                  <a:cubicBezTo>
                    <a:pt x="88" y="110"/>
                    <a:pt x="148" y="99"/>
                    <a:pt x="159" y="39"/>
                  </a:cubicBezTo>
                  <a:cubicBezTo>
                    <a:pt x="170" y="28"/>
                    <a:pt x="148" y="2"/>
                    <a:pt x="148" y="2"/>
                  </a:cubicBezTo>
                  <a:cubicBezTo>
                    <a:pt x="139" y="1"/>
                    <a:pt x="131" y="1"/>
                    <a:pt x="12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46" name="Google Shape;1946;p43"/>
            <p:cNvSpPr/>
            <p:nvPr/>
          </p:nvSpPr>
          <p:spPr>
            <a:xfrm>
              <a:off x="980250" y="4070150"/>
              <a:ext cx="3025" cy="3000"/>
            </a:xfrm>
            <a:custGeom>
              <a:avLst/>
              <a:gdLst/>
              <a:ahLst/>
              <a:cxnLst/>
              <a:rect l="l" t="t" r="r" b="b"/>
              <a:pathLst>
                <a:path w="121" h="120" extrusionOk="0">
                  <a:moveTo>
                    <a:pt x="72" y="0"/>
                  </a:moveTo>
                  <a:cubicBezTo>
                    <a:pt x="49" y="0"/>
                    <a:pt x="26" y="11"/>
                    <a:pt x="26" y="34"/>
                  </a:cubicBezTo>
                  <a:cubicBezTo>
                    <a:pt x="1" y="71"/>
                    <a:pt x="12" y="94"/>
                    <a:pt x="49" y="116"/>
                  </a:cubicBezTo>
                  <a:cubicBezTo>
                    <a:pt x="53" y="118"/>
                    <a:pt x="58" y="119"/>
                    <a:pt x="62" y="119"/>
                  </a:cubicBezTo>
                  <a:cubicBezTo>
                    <a:pt x="81" y="119"/>
                    <a:pt x="99" y="101"/>
                    <a:pt x="109" y="82"/>
                  </a:cubicBezTo>
                  <a:cubicBezTo>
                    <a:pt x="120" y="45"/>
                    <a:pt x="109" y="23"/>
                    <a:pt x="7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47" name="Google Shape;1947;p43"/>
            <p:cNvSpPr/>
            <p:nvPr/>
          </p:nvSpPr>
          <p:spPr>
            <a:xfrm>
              <a:off x="1070150" y="4058000"/>
              <a:ext cx="2650" cy="2100"/>
            </a:xfrm>
            <a:custGeom>
              <a:avLst/>
              <a:gdLst/>
              <a:ahLst/>
              <a:cxnLst/>
              <a:rect l="l" t="t" r="r" b="b"/>
              <a:pathLst>
                <a:path w="106" h="84" extrusionOk="0">
                  <a:moveTo>
                    <a:pt x="60" y="1"/>
                  </a:moveTo>
                  <a:cubicBezTo>
                    <a:pt x="34" y="1"/>
                    <a:pt x="12" y="12"/>
                    <a:pt x="12" y="35"/>
                  </a:cubicBezTo>
                  <a:cubicBezTo>
                    <a:pt x="0" y="72"/>
                    <a:pt x="23" y="83"/>
                    <a:pt x="49" y="83"/>
                  </a:cubicBezTo>
                  <a:cubicBezTo>
                    <a:pt x="71" y="83"/>
                    <a:pt x="94" y="72"/>
                    <a:pt x="94" y="46"/>
                  </a:cubicBezTo>
                  <a:cubicBezTo>
                    <a:pt x="105" y="23"/>
                    <a:pt x="83" y="1"/>
                    <a:pt x="6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48" name="Google Shape;1948;p43"/>
            <p:cNvSpPr/>
            <p:nvPr/>
          </p:nvSpPr>
          <p:spPr>
            <a:xfrm>
              <a:off x="1067450" y="4065325"/>
              <a:ext cx="3300" cy="2925"/>
            </a:xfrm>
            <a:custGeom>
              <a:avLst/>
              <a:gdLst/>
              <a:ahLst/>
              <a:cxnLst/>
              <a:rect l="l" t="t" r="r" b="b"/>
              <a:pathLst>
                <a:path w="132" h="117" extrusionOk="0">
                  <a:moveTo>
                    <a:pt x="83" y="1"/>
                  </a:moveTo>
                  <a:cubicBezTo>
                    <a:pt x="54" y="1"/>
                    <a:pt x="36" y="29"/>
                    <a:pt x="26" y="51"/>
                  </a:cubicBezTo>
                  <a:cubicBezTo>
                    <a:pt x="26" y="74"/>
                    <a:pt x="1" y="108"/>
                    <a:pt x="37" y="108"/>
                  </a:cubicBezTo>
                  <a:cubicBezTo>
                    <a:pt x="49" y="114"/>
                    <a:pt x="59" y="116"/>
                    <a:pt x="67" y="116"/>
                  </a:cubicBezTo>
                  <a:cubicBezTo>
                    <a:pt x="96" y="116"/>
                    <a:pt x="111" y="89"/>
                    <a:pt x="120" y="62"/>
                  </a:cubicBezTo>
                  <a:cubicBezTo>
                    <a:pt x="131" y="37"/>
                    <a:pt x="120" y="14"/>
                    <a:pt x="97" y="3"/>
                  </a:cubicBezTo>
                  <a:cubicBezTo>
                    <a:pt x="92" y="1"/>
                    <a:pt x="87" y="1"/>
                    <a:pt x="8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49" name="Google Shape;1949;p43"/>
            <p:cNvSpPr/>
            <p:nvPr/>
          </p:nvSpPr>
          <p:spPr>
            <a:xfrm>
              <a:off x="1295675" y="4066225"/>
              <a:ext cx="2725" cy="3025"/>
            </a:xfrm>
            <a:custGeom>
              <a:avLst/>
              <a:gdLst/>
              <a:ahLst/>
              <a:cxnLst/>
              <a:rect l="l" t="t" r="r" b="b"/>
              <a:pathLst>
                <a:path w="109" h="121" extrusionOk="0">
                  <a:moveTo>
                    <a:pt x="49" y="1"/>
                  </a:moveTo>
                  <a:cubicBezTo>
                    <a:pt x="1" y="1"/>
                    <a:pt x="1" y="38"/>
                    <a:pt x="12" y="61"/>
                  </a:cubicBezTo>
                  <a:cubicBezTo>
                    <a:pt x="12" y="86"/>
                    <a:pt x="38" y="120"/>
                    <a:pt x="49" y="120"/>
                  </a:cubicBezTo>
                  <a:cubicBezTo>
                    <a:pt x="83" y="120"/>
                    <a:pt x="109" y="86"/>
                    <a:pt x="109" y="61"/>
                  </a:cubicBezTo>
                  <a:cubicBezTo>
                    <a:pt x="109" y="26"/>
                    <a:pt x="83" y="1"/>
                    <a:pt x="49"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50" name="Google Shape;1950;p43"/>
            <p:cNvSpPr/>
            <p:nvPr/>
          </p:nvSpPr>
          <p:spPr>
            <a:xfrm>
              <a:off x="990900" y="4061550"/>
              <a:ext cx="3000" cy="2200"/>
            </a:xfrm>
            <a:custGeom>
              <a:avLst/>
              <a:gdLst/>
              <a:ahLst/>
              <a:cxnLst/>
              <a:rect l="l" t="t" r="r" b="b"/>
              <a:pathLst>
                <a:path w="120" h="88" extrusionOk="0">
                  <a:moveTo>
                    <a:pt x="60" y="1"/>
                  </a:moveTo>
                  <a:cubicBezTo>
                    <a:pt x="12" y="1"/>
                    <a:pt x="1" y="35"/>
                    <a:pt x="12" y="60"/>
                  </a:cubicBezTo>
                  <a:cubicBezTo>
                    <a:pt x="22" y="77"/>
                    <a:pt x="43" y="87"/>
                    <a:pt x="63" y="87"/>
                  </a:cubicBezTo>
                  <a:cubicBezTo>
                    <a:pt x="70" y="87"/>
                    <a:pt x="77" y="86"/>
                    <a:pt x="83" y="83"/>
                  </a:cubicBezTo>
                  <a:cubicBezTo>
                    <a:pt x="108" y="72"/>
                    <a:pt x="120" y="60"/>
                    <a:pt x="108" y="23"/>
                  </a:cubicBezTo>
                  <a:cubicBezTo>
                    <a:pt x="97" y="12"/>
                    <a:pt x="83" y="1"/>
                    <a:pt x="6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51" name="Google Shape;1951;p43"/>
            <p:cNvSpPr/>
            <p:nvPr/>
          </p:nvSpPr>
          <p:spPr>
            <a:xfrm>
              <a:off x="992100" y="4068525"/>
              <a:ext cx="1800" cy="2200"/>
            </a:xfrm>
            <a:custGeom>
              <a:avLst/>
              <a:gdLst/>
              <a:ahLst/>
              <a:cxnLst/>
              <a:rect l="l" t="t" r="r" b="b"/>
              <a:pathLst>
                <a:path w="72" h="88" extrusionOk="0">
                  <a:moveTo>
                    <a:pt x="43" y="1"/>
                  </a:moveTo>
                  <a:cubicBezTo>
                    <a:pt x="29" y="1"/>
                    <a:pt x="20" y="12"/>
                    <a:pt x="12" y="28"/>
                  </a:cubicBezTo>
                  <a:cubicBezTo>
                    <a:pt x="1" y="51"/>
                    <a:pt x="1" y="76"/>
                    <a:pt x="24" y="88"/>
                  </a:cubicBezTo>
                  <a:cubicBezTo>
                    <a:pt x="60" y="88"/>
                    <a:pt x="72" y="76"/>
                    <a:pt x="72" y="39"/>
                  </a:cubicBezTo>
                  <a:cubicBezTo>
                    <a:pt x="72" y="28"/>
                    <a:pt x="72" y="5"/>
                    <a:pt x="60" y="5"/>
                  </a:cubicBezTo>
                  <a:cubicBezTo>
                    <a:pt x="54" y="2"/>
                    <a:pt x="48" y="1"/>
                    <a:pt x="4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52" name="Google Shape;1952;p43"/>
            <p:cNvSpPr/>
            <p:nvPr/>
          </p:nvSpPr>
          <p:spPr>
            <a:xfrm>
              <a:off x="1125700" y="4044100"/>
              <a:ext cx="3300" cy="2750"/>
            </a:xfrm>
            <a:custGeom>
              <a:avLst/>
              <a:gdLst/>
              <a:ahLst/>
              <a:cxnLst/>
              <a:rect l="l" t="t" r="r" b="b"/>
              <a:pathLst>
                <a:path w="132" h="110" extrusionOk="0">
                  <a:moveTo>
                    <a:pt x="97" y="1"/>
                  </a:moveTo>
                  <a:cubicBezTo>
                    <a:pt x="97" y="1"/>
                    <a:pt x="83" y="1"/>
                    <a:pt x="83" y="12"/>
                  </a:cubicBezTo>
                  <a:cubicBezTo>
                    <a:pt x="37" y="23"/>
                    <a:pt x="0" y="35"/>
                    <a:pt x="12" y="83"/>
                  </a:cubicBezTo>
                  <a:cubicBezTo>
                    <a:pt x="12" y="92"/>
                    <a:pt x="35" y="110"/>
                    <a:pt x="56" y="110"/>
                  </a:cubicBezTo>
                  <a:cubicBezTo>
                    <a:pt x="61" y="110"/>
                    <a:pt x="67" y="108"/>
                    <a:pt x="71" y="106"/>
                  </a:cubicBezTo>
                  <a:cubicBezTo>
                    <a:pt x="131" y="106"/>
                    <a:pt x="108" y="60"/>
                    <a:pt x="97" y="23"/>
                  </a:cubicBezTo>
                  <a:lnTo>
                    <a:pt x="108" y="12"/>
                  </a:lnTo>
                  <a:lnTo>
                    <a:pt x="97" y="1"/>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53" name="Google Shape;1953;p43"/>
            <p:cNvSpPr/>
            <p:nvPr/>
          </p:nvSpPr>
          <p:spPr>
            <a:xfrm>
              <a:off x="1287100" y="4052050"/>
              <a:ext cx="2450" cy="2425"/>
            </a:xfrm>
            <a:custGeom>
              <a:avLst/>
              <a:gdLst/>
              <a:ahLst/>
              <a:cxnLst/>
              <a:rect l="l" t="t" r="r" b="b"/>
              <a:pathLst>
                <a:path w="98" h="97" extrusionOk="0">
                  <a:moveTo>
                    <a:pt x="49" y="0"/>
                  </a:moveTo>
                  <a:cubicBezTo>
                    <a:pt x="12" y="15"/>
                    <a:pt x="1" y="26"/>
                    <a:pt x="1" y="60"/>
                  </a:cubicBezTo>
                  <a:cubicBezTo>
                    <a:pt x="1" y="86"/>
                    <a:pt x="26" y="97"/>
                    <a:pt x="49" y="97"/>
                  </a:cubicBezTo>
                  <a:cubicBezTo>
                    <a:pt x="83" y="86"/>
                    <a:pt x="97" y="49"/>
                    <a:pt x="83" y="26"/>
                  </a:cubicBezTo>
                  <a:cubicBezTo>
                    <a:pt x="83" y="15"/>
                    <a:pt x="60" y="0"/>
                    <a:pt x="49"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54" name="Google Shape;1954;p43"/>
            <p:cNvSpPr/>
            <p:nvPr/>
          </p:nvSpPr>
          <p:spPr>
            <a:xfrm>
              <a:off x="946550" y="4058300"/>
              <a:ext cx="1525" cy="1500"/>
            </a:xfrm>
            <a:custGeom>
              <a:avLst/>
              <a:gdLst/>
              <a:ahLst/>
              <a:cxnLst/>
              <a:rect l="l" t="t" r="r" b="b"/>
              <a:pathLst>
                <a:path w="61" h="60" extrusionOk="0">
                  <a:moveTo>
                    <a:pt x="26" y="0"/>
                  </a:moveTo>
                  <a:cubicBezTo>
                    <a:pt x="12" y="11"/>
                    <a:pt x="12" y="23"/>
                    <a:pt x="1" y="34"/>
                  </a:cubicBezTo>
                  <a:cubicBezTo>
                    <a:pt x="12" y="48"/>
                    <a:pt x="26" y="48"/>
                    <a:pt x="38" y="60"/>
                  </a:cubicBezTo>
                  <a:cubicBezTo>
                    <a:pt x="49" y="48"/>
                    <a:pt x="60" y="23"/>
                    <a:pt x="60" y="23"/>
                  </a:cubicBezTo>
                  <a:cubicBezTo>
                    <a:pt x="49" y="11"/>
                    <a:pt x="26" y="0"/>
                    <a:pt x="26"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55" name="Google Shape;1955;p43"/>
            <p:cNvSpPr/>
            <p:nvPr/>
          </p:nvSpPr>
          <p:spPr>
            <a:xfrm>
              <a:off x="1029075" y="4050900"/>
              <a:ext cx="2075" cy="1800"/>
            </a:xfrm>
            <a:custGeom>
              <a:avLst/>
              <a:gdLst/>
              <a:ahLst/>
              <a:cxnLst/>
              <a:rect l="l" t="t" r="r" b="b"/>
              <a:pathLst>
                <a:path w="83" h="72" extrusionOk="0">
                  <a:moveTo>
                    <a:pt x="34" y="1"/>
                  </a:moveTo>
                  <a:cubicBezTo>
                    <a:pt x="12" y="12"/>
                    <a:pt x="0" y="35"/>
                    <a:pt x="12" y="46"/>
                  </a:cubicBezTo>
                  <a:cubicBezTo>
                    <a:pt x="12" y="61"/>
                    <a:pt x="34" y="72"/>
                    <a:pt x="46" y="72"/>
                  </a:cubicBezTo>
                  <a:cubicBezTo>
                    <a:pt x="71" y="61"/>
                    <a:pt x="83" y="35"/>
                    <a:pt x="71" y="12"/>
                  </a:cubicBezTo>
                  <a:cubicBezTo>
                    <a:pt x="71" y="12"/>
                    <a:pt x="46" y="12"/>
                    <a:pt x="34"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56" name="Google Shape;1956;p43"/>
            <p:cNvSpPr/>
            <p:nvPr/>
          </p:nvSpPr>
          <p:spPr>
            <a:xfrm>
              <a:off x="1184225" y="4056975"/>
              <a:ext cx="1525" cy="1625"/>
            </a:xfrm>
            <a:custGeom>
              <a:avLst/>
              <a:gdLst/>
              <a:ahLst/>
              <a:cxnLst/>
              <a:rect l="l" t="t" r="r" b="b"/>
              <a:pathLst>
                <a:path w="61" h="65" extrusionOk="0">
                  <a:moveTo>
                    <a:pt x="31" y="0"/>
                  </a:moveTo>
                  <a:cubicBezTo>
                    <a:pt x="15" y="0"/>
                    <a:pt x="1" y="12"/>
                    <a:pt x="1" y="30"/>
                  </a:cubicBezTo>
                  <a:cubicBezTo>
                    <a:pt x="1" y="42"/>
                    <a:pt x="12" y="53"/>
                    <a:pt x="26" y="64"/>
                  </a:cubicBezTo>
                  <a:cubicBezTo>
                    <a:pt x="38" y="64"/>
                    <a:pt x="49" y="53"/>
                    <a:pt x="60" y="42"/>
                  </a:cubicBezTo>
                  <a:cubicBezTo>
                    <a:pt x="60" y="42"/>
                    <a:pt x="49" y="16"/>
                    <a:pt x="49" y="5"/>
                  </a:cubicBezTo>
                  <a:cubicBezTo>
                    <a:pt x="43" y="2"/>
                    <a:pt x="37" y="0"/>
                    <a:pt x="31"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57" name="Google Shape;1957;p43"/>
            <p:cNvSpPr/>
            <p:nvPr/>
          </p:nvSpPr>
          <p:spPr>
            <a:xfrm>
              <a:off x="951325" y="4056900"/>
              <a:ext cx="1775" cy="1700"/>
            </a:xfrm>
            <a:custGeom>
              <a:avLst/>
              <a:gdLst/>
              <a:ahLst/>
              <a:cxnLst/>
              <a:rect l="l" t="t" r="r" b="b"/>
              <a:pathLst>
                <a:path w="71" h="68" extrusionOk="0">
                  <a:moveTo>
                    <a:pt x="40" y="0"/>
                  </a:moveTo>
                  <a:cubicBezTo>
                    <a:pt x="31" y="0"/>
                    <a:pt x="21" y="3"/>
                    <a:pt x="11" y="8"/>
                  </a:cubicBezTo>
                  <a:cubicBezTo>
                    <a:pt x="0" y="8"/>
                    <a:pt x="0" y="33"/>
                    <a:pt x="0" y="45"/>
                  </a:cubicBezTo>
                  <a:cubicBezTo>
                    <a:pt x="0" y="67"/>
                    <a:pt x="23" y="67"/>
                    <a:pt x="48" y="67"/>
                  </a:cubicBezTo>
                  <a:cubicBezTo>
                    <a:pt x="60" y="56"/>
                    <a:pt x="60" y="33"/>
                    <a:pt x="71" y="19"/>
                  </a:cubicBezTo>
                  <a:cubicBezTo>
                    <a:pt x="64" y="6"/>
                    <a:pt x="53" y="0"/>
                    <a:pt x="40"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58" name="Google Shape;1958;p43"/>
            <p:cNvSpPr/>
            <p:nvPr/>
          </p:nvSpPr>
          <p:spPr>
            <a:xfrm>
              <a:off x="1097325" y="4052675"/>
              <a:ext cx="2075" cy="1175"/>
            </a:xfrm>
            <a:custGeom>
              <a:avLst/>
              <a:gdLst/>
              <a:ahLst/>
              <a:cxnLst/>
              <a:rect l="l" t="t" r="r" b="b"/>
              <a:pathLst>
                <a:path w="83" h="47" extrusionOk="0">
                  <a:moveTo>
                    <a:pt x="26" y="1"/>
                  </a:moveTo>
                  <a:cubicBezTo>
                    <a:pt x="0" y="1"/>
                    <a:pt x="0" y="24"/>
                    <a:pt x="12" y="35"/>
                  </a:cubicBezTo>
                  <a:cubicBezTo>
                    <a:pt x="26" y="46"/>
                    <a:pt x="37" y="46"/>
                    <a:pt x="60" y="46"/>
                  </a:cubicBezTo>
                  <a:cubicBezTo>
                    <a:pt x="60" y="46"/>
                    <a:pt x="71" y="35"/>
                    <a:pt x="83" y="24"/>
                  </a:cubicBezTo>
                  <a:cubicBezTo>
                    <a:pt x="71" y="1"/>
                    <a:pt x="49" y="1"/>
                    <a:pt x="26"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59" name="Google Shape;1959;p43"/>
            <p:cNvSpPr/>
            <p:nvPr/>
          </p:nvSpPr>
          <p:spPr>
            <a:xfrm>
              <a:off x="1045325" y="4055950"/>
              <a:ext cx="1725" cy="1575"/>
            </a:xfrm>
            <a:custGeom>
              <a:avLst/>
              <a:gdLst/>
              <a:ahLst/>
              <a:cxnLst/>
              <a:rect l="l" t="t" r="r" b="b"/>
              <a:pathLst>
                <a:path w="69" h="63" extrusionOk="0">
                  <a:moveTo>
                    <a:pt x="34" y="0"/>
                  </a:moveTo>
                  <a:cubicBezTo>
                    <a:pt x="23" y="0"/>
                    <a:pt x="0" y="12"/>
                    <a:pt x="0" y="23"/>
                  </a:cubicBezTo>
                  <a:cubicBezTo>
                    <a:pt x="0" y="35"/>
                    <a:pt x="12" y="57"/>
                    <a:pt x="23" y="57"/>
                  </a:cubicBezTo>
                  <a:cubicBezTo>
                    <a:pt x="30" y="61"/>
                    <a:pt x="36" y="63"/>
                    <a:pt x="42" y="63"/>
                  </a:cubicBezTo>
                  <a:cubicBezTo>
                    <a:pt x="58" y="63"/>
                    <a:pt x="68" y="48"/>
                    <a:pt x="60" y="23"/>
                  </a:cubicBezTo>
                  <a:cubicBezTo>
                    <a:pt x="60" y="12"/>
                    <a:pt x="48" y="12"/>
                    <a:pt x="34"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60" name="Google Shape;1960;p43"/>
            <p:cNvSpPr/>
            <p:nvPr/>
          </p:nvSpPr>
          <p:spPr>
            <a:xfrm>
              <a:off x="1300450" y="4049075"/>
              <a:ext cx="20650" cy="10900"/>
            </a:xfrm>
            <a:custGeom>
              <a:avLst/>
              <a:gdLst/>
              <a:ahLst/>
              <a:cxnLst/>
              <a:rect l="l" t="t" r="r" b="b"/>
              <a:pathLst>
                <a:path w="826" h="436" extrusionOk="0">
                  <a:moveTo>
                    <a:pt x="60" y="0"/>
                  </a:moveTo>
                  <a:cubicBezTo>
                    <a:pt x="48" y="0"/>
                    <a:pt x="35" y="1"/>
                    <a:pt x="23" y="3"/>
                  </a:cubicBezTo>
                  <a:cubicBezTo>
                    <a:pt x="11" y="3"/>
                    <a:pt x="0" y="26"/>
                    <a:pt x="0" y="26"/>
                  </a:cubicBezTo>
                  <a:cubicBezTo>
                    <a:pt x="23" y="108"/>
                    <a:pt x="82" y="108"/>
                    <a:pt x="153" y="108"/>
                  </a:cubicBezTo>
                  <a:lnTo>
                    <a:pt x="176" y="108"/>
                  </a:lnTo>
                  <a:cubicBezTo>
                    <a:pt x="176" y="29"/>
                    <a:pt x="125" y="0"/>
                    <a:pt x="60" y="0"/>
                  </a:cubicBezTo>
                  <a:close/>
                  <a:moveTo>
                    <a:pt x="755" y="201"/>
                  </a:moveTo>
                  <a:cubicBezTo>
                    <a:pt x="722" y="201"/>
                    <a:pt x="696" y="222"/>
                    <a:pt x="673" y="250"/>
                  </a:cubicBezTo>
                  <a:cubicBezTo>
                    <a:pt x="697" y="250"/>
                    <a:pt x="725" y="257"/>
                    <a:pt x="753" y="257"/>
                  </a:cubicBezTo>
                  <a:cubicBezTo>
                    <a:pt x="778" y="257"/>
                    <a:pt x="804" y="251"/>
                    <a:pt x="826" y="227"/>
                  </a:cubicBezTo>
                  <a:cubicBezTo>
                    <a:pt x="799" y="209"/>
                    <a:pt x="776" y="201"/>
                    <a:pt x="755" y="201"/>
                  </a:cubicBezTo>
                  <a:close/>
                  <a:moveTo>
                    <a:pt x="378" y="287"/>
                  </a:moveTo>
                  <a:cubicBezTo>
                    <a:pt x="389" y="287"/>
                    <a:pt x="400" y="298"/>
                    <a:pt x="400" y="310"/>
                  </a:cubicBezTo>
                  <a:cubicBezTo>
                    <a:pt x="389" y="321"/>
                    <a:pt x="389" y="321"/>
                    <a:pt x="378" y="321"/>
                  </a:cubicBezTo>
                  <a:cubicBezTo>
                    <a:pt x="355" y="321"/>
                    <a:pt x="355" y="310"/>
                    <a:pt x="355" y="298"/>
                  </a:cubicBezTo>
                  <a:cubicBezTo>
                    <a:pt x="355" y="287"/>
                    <a:pt x="366" y="287"/>
                    <a:pt x="378" y="287"/>
                  </a:cubicBezTo>
                  <a:close/>
                  <a:moveTo>
                    <a:pt x="326" y="85"/>
                  </a:moveTo>
                  <a:cubicBezTo>
                    <a:pt x="279" y="85"/>
                    <a:pt x="229" y="93"/>
                    <a:pt x="176" y="108"/>
                  </a:cubicBezTo>
                  <a:cubicBezTo>
                    <a:pt x="153" y="156"/>
                    <a:pt x="34" y="179"/>
                    <a:pt x="116" y="227"/>
                  </a:cubicBezTo>
                  <a:cubicBezTo>
                    <a:pt x="187" y="261"/>
                    <a:pt x="213" y="310"/>
                    <a:pt x="247" y="369"/>
                  </a:cubicBezTo>
                  <a:cubicBezTo>
                    <a:pt x="276" y="407"/>
                    <a:pt x="353" y="436"/>
                    <a:pt x="392" y="436"/>
                  </a:cubicBezTo>
                  <a:cubicBezTo>
                    <a:pt x="403" y="436"/>
                    <a:pt x="411" y="434"/>
                    <a:pt x="414" y="429"/>
                  </a:cubicBezTo>
                  <a:cubicBezTo>
                    <a:pt x="471" y="321"/>
                    <a:pt x="627" y="358"/>
                    <a:pt x="673" y="250"/>
                  </a:cubicBezTo>
                  <a:cubicBezTo>
                    <a:pt x="576" y="145"/>
                    <a:pt x="461" y="85"/>
                    <a:pt x="326" y="85"/>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61" name="Google Shape;1961;p43"/>
            <p:cNvSpPr/>
            <p:nvPr/>
          </p:nvSpPr>
          <p:spPr>
            <a:xfrm>
              <a:off x="1154075" y="4061850"/>
              <a:ext cx="1800" cy="1500"/>
            </a:xfrm>
            <a:custGeom>
              <a:avLst/>
              <a:gdLst/>
              <a:ahLst/>
              <a:cxnLst/>
              <a:rect l="l" t="t" r="r" b="b"/>
              <a:pathLst>
                <a:path w="72" h="60" extrusionOk="0">
                  <a:moveTo>
                    <a:pt x="60" y="0"/>
                  </a:moveTo>
                  <a:cubicBezTo>
                    <a:pt x="49" y="0"/>
                    <a:pt x="26" y="0"/>
                    <a:pt x="12" y="11"/>
                  </a:cubicBezTo>
                  <a:cubicBezTo>
                    <a:pt x="1" y="34"/>
                    <a:pt x="12" y="60"/>
                    <a:pt x="38" y="60"/>
                  </a:cubicBezTo>
                  <a:cubicBezTo>
                    <a:pt x="49" y="60"/>
                    <a:pt x="60" y="48"/>
                    <a:pt x="72" y="34"/>
                  </a:cubicBezTo>
                  <a:cubicBezTo>
                    <a:pt x="72" y="23"/>
                    <a:pt x="72" y="11"/>
                    <a:pt x="60"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62" name="Google Shape;1962;p43"/>
            <p:cNvSpPr/>
            <p:nvPr/>
          </p:nvSpPr>
          <p:spPr>
            <a:xfrm>
              <a:off x="1007500" y="4062700"/>
              <a:ext cx="2075" cy="2150"/>
            </a:xfrm>
            <a:custGeom>
              <a:avLst/>
              <a:gdLst/>
              <a:ahLst/>
              <a:cxnLst/>
              <a:rect l="l" t="t" r="r" b="b"/>
              <a:pathLst>
                <a:path w="83" h="86" extrusionOk="0">
                  <a:moveTo>
                    <a:pt x="35" y="0"/>
                  </a:moveTo>
                  <a:cubicBezTo>
                    <a:pt x="23" y="14"/>
                    <a:pt x="1" y="26"/>
                    <a:pt x="1" y="37"/>
                  </a:cubicBezTo>
                  <a:cubicBezTo>
                    <a:pt x="12" y="48"/>
                    <a:pt x="23" y="71"/>
                    <a:pt x="35" y="85"/>
                  </a:cubicBezTo>
                  <a:cubicBezTo>
                    <a:pt x="57" y="85"/>
                    <a:pt x="83" y="71"/>
                    <a:pt x="72" y="48"/>
                  </a:cubicBezTo>
                  <a:cubicBezTo>
                    <a:pt x="72" y="26"/>
                    <a:pt x="46" y="14"/>
                    <a:pt x="3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63" name="Google Shape;1963;p43"/>
            <p:cNvSpPr/>
            <p:nvPr/>
          </p:nvSpPr>
          <p:spPr>
            <a:xfrm>
              <a:off x="1104125" y="4064475"/>
              <a:ext cx="2375" cy="1700"/>
            </a:xfrm>
            <a:custGeom>
              <a:avLst/>
              <a:gdLst/>
              <a:ahLst/>
              <a:cxnLst/>
              <a:rect l="l" t="t" r="r" b="b"/>
              <a:pathLst>
                <a:path w="95" h="68" extrusionOk="0">
                  <a:moveTo>
                    <a:pt x="38" y="0"/>
                  </a:moveTo>
                  <a:cubicBezTo>
                    <a:pt x="23" y="14"/>
                    <a:pt x="1" y="26"/>
                    <a:pt x="1" y="48"/>
                  </a:cubicBezTo>
                  <a:cubicBezTo>
                    <a:pt x="14" y="62"/>
                    <a:pt x="28" y="67"/>
                    <a:pt x="40" y="67"/>
                  </a:cubicBezTo>
                  <a:cubicBezTo>
                    <a:pt x="49" y="67"/>
                    <a:pt x="56" y="64"/>
                    <a:pt x="60" y="60"/>
                  </a:cubicBezTo>
                  <a:cubicBezTo>
                    <a:pt x="72" y="60"/>
                    <a:pt x="94" y="37"/>
                    <a:pt x="94" y="26"/>
                  </a:cubicBezTo>
                  <a:cubicBezTo>
                    <a:pt x="83" y="0"/>
                    <a:pt x="60" y="0"/>
                    <a:pt x="38"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64" name="Google Shape;1964;p43"/>
            <p:cNvSpPr/>
            <p:nvPr/>
          </p:nvSpPr>
          <p:spPr>
            <a:xfrm>
              <a:off x="1110950" y="4067725"/>
              <a:ext cx="1500" cy="1525"/>
            </a:xfrm>
            <a:custGeom>
              <a:avLst/>
              <a:gdLst/>
              <a:ahLst/>
              <a:cxnLst/>
              <a:rect l="l" t="t" r="r" b="b"/>
              <a:pathLst>
                <a:path w="60" h="61" extrusionOk="0">
                  <a:moveTo>
                    <a:pt x="23" y="1"/>
                  </a:moveTo>
                  <a:cubicBezTo>
                    <a:pt x="12" y="26"/>
                    <a:pt x="0" y="37"/>
                    <a:pt x="12" y="49"/>
                  </a:cubicBezTo>
                  <a:cubicBezTo>
                    <a:pt x="12" y="49"/>
                    <a:pt x="34" y="60"/>
                    <a:pt x="48" y="60"/>
                  </a:cubicBezTo>
                  <a:cubicBezTo>
                    <a:pt x="48" y="49"/>
                    <a:pt x="60" y="37"/>
                    <a:pt x="60" y="26"/>
                  </a:cubicBezTo>
                  <a:cubicBezTo>
                    <a:pt x="48" y="12"/>
                    <a:pt x="34" y="12"/>
                    <a:pt x="2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65" name="Google Shape;1965;p43"/>
            <p:cNvSpPr/>
            <p:nvPr/>
          </p:nvSpPr>
          <p:spPr>
            <a:xfrm>
              <a:off x="1285050" y="4066175"/>
              <a:ext cx="5050" cy="4350"/>
            </a:xfrm>
            <a:custGeom>
              <a:avLst/>
              <a:gdLst/>
              <a:ahLst/>
              <a:cxnLst/>
              <a:rect l="l" t="t" r="r" b="b"/>
              <a:pathLst>
                <a:path w="202" h="174" extrusionOk="0">
                  <a:moveTo>
                    <a:pt x="161" y="0"/>
                  </a:moveTo>
                  <a:cubicBezTo>
                    <a:pt x="134" y="0"/>
                    <a:pt x="115" y="21"/>
                    <a:pt x="94" y="40"/>
                  </a:cubicBezTo>
                  <a:cubicBezTo>
                    <a:pt x="83" y="63"/>
                    <a:pt x="60" y="74"/>
                    <a:pt x="37" y="88"/>
                  </a:cubicBezTo>
                  <a:cubicBezTo>
                    <a:pt x="12" y="111"/>
                    <a:pt x="0" y="145"/>
                    <a:pt x="37" y="170"/>
                  </a:cubicBezTo>
                  <a:cubicBezTo>
                    <a:pt x="43" y="172"/>
                    <a:pt x="49" y="173"/>
                    <a:pt x="54" y="173"/>
                  </a:cubicBezTo>
                  <a:cubicBezTo>
                    <a:pt x="79" y="173"/>
                    <a:pt x="96" y="153"/>
                    <a:pt x="108" y="122"/>
                  </a:cubicBezTo>
                  <a:lnTo>
                    <a:pt x="108" y="51"/>
                  </a:lnTo>
                  <a:cubicBezTo>
                    <a:pt x="125" y="51"/>
                    <a:pt x="143" y="54"/>
                    <a:pt x="159" y="54"/>
                  </a:cubicBezTo>
                  <a:cubicBezTo>
                    <a:pt x="176" y="54"/>
                    <a:pt x="190" y="51"/>
                    <a:pt x="202" y="40"/>
                  </a:cubicBezTo>
                  <a:cubicBezTo>
                    <a:pt x="202" y="28"/>
                    <a:pt x="190" y="3"/>
                    <a:pt x="179" y="3"/>
                  </a:cubicBezTo>
                  <a:cubicBezTo>
                    <a:pt x="173" y="1"/>
                    <a:pt x="167" y="0"/>
                    <a:pt x="161"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66" name="Google Shape;1966;p43"/>
            <p:cNvSpPr/>
            <p:nvPr/>
          </p:nvSpPr>
          <p:spPr>
            <a:xfrm>
              <a:off x="1099725" y="4066875"/>
              <a:ext cx="1175" cy="1525"/>
            </a:xfrm>
            <a:custGeom>
              <a:avLst/>
              <a:gdLst/>
              <a:ahLst/>
              <a:cxnLst/>
              <a:rect l="l" t="t" r="r" b="b"/>
              <a:pathLst>
                <a:path w="47" h="61" extrusionOk="0">
                  <a:moveTo>
                    <a:pt x="12" y="0"/>
                  </a:moveTo>
                  <a:cubicBezTo>
                    <a:pt x="12" y="12"/>
                    <a:pt x="1" y="23"/>
                    <a:pt x="1" y="35"/>
                  </a:cubicBezTo>
                  <a:cubicBezTo>
                    <a:pt x="1" y="46"/>
                    <a:pt x="24" y="46"/>
                    <a:pt x="35" y="60"/>
                  </a:cubicBezTo>
                  <a:cubicBezTo>
                    <a:pt x="35" y="46"/>
                    <a:pt x="46" y="35"/>
                    <a:pt x="46" y="23"/>
                  </a:cubicBezTo>
                  <a:cubicBezTo>
                    <a:pt x="35" y="12"/>
                    <a:pt x="24" y="0"/>
                    <a:pt x="1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67" name="Google Shape;1967;p43"/>
            <p:cNvSpPr/>
            <p:nvPr/>
          </p:nvSpPr>
          <p:spPr>
            <a:xfrm>
              <a:off x="1321725" y="4065950"/>
              <a:ext cx="1525" cy="1225"/>
            </a:xfrm>
            <a:custGeom>
              <a:avLst/>
              <a:gdLst/>
              <a:ahLst/>
              <a:cxnLst/>
              <a:rect l="l" t="t" r="r" b="b"/>
              <a:pathLst>
                <a:path w="61" h="49" extrusionOk="0">
                  <a:moveTo>
                    <a:pt x="23" y="1"/>
                  </a:moveTo>
                  <a:cubicBezTo>
                    <a:pt x="12" y="12"/>
                    <a:pt x="12" y="26"/>
                    <a:pt x="0" y="37"/>
                  </a:cubicBezTo>
                  <a:lnTo>
                    <a:pt x="12" y="49"/>
                  </a:lnTo>
                  <a:cubicBezTo>
                    <a:pt x="35" y="37"/>
                    <a:pt x="46" y="37"/>
                    <a:pt x="46" y="26"/>
                  </a:cubicBezTo>
                  <a:cubicBezTo>
                    <a:pt x="60" y="1"/>
                    <a:pt x="46" y="1"/>
                    <a:pt x="2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68" name="Google Shape;1968;p43"/>
            <p:cNvSpPr/>
            <p:nvPr/>
          </p:nvSpPr>
          <p:spPr>
            <a:xfrm>
              <a:off x="987650" y="4063200"/>
              <a:ext cx="1225" cy="1275"/>
            </a:xfrm>
            <a:custGeom>
              <a:avLst/>
              <a:gdLst/>
              <a:ahLst/>
              <a:cxnLst/>
              <a:rect l="l" t="t" r="r" b="b"/>
              <a:pathLst>
                <a:path w="49" h="51" extrusionOk="0">
                  <a:moveTo>
                    <a:pt x="35" y="1"/>
                  </a:moveTo>
                  <a:cubicBezTo>
                    <a:pt x="32" y="1"/>
                    <a:pt x="29" y="2"/>
                    <a:pt x="26" y="6"/>
                  </a:cubicBezTo>
                  <a:cubicBezTo>
                    <a:pt x="14" y="17"/>
                    <a:pt x="0" y="28"/>
                    <a:pt x="0" y="40"/>
                  </a:cubicBezTo>
                  <a:cubicBezTo>
                    <a:pt x="14" y="40"/>
                    <a:pt x="26" y="51"/>
                    <a:pt x="37" y="51"/>
                  </a:cubicBezTo>
                  <a:cubicBezTo>
                    <a:pt x="48" y="51"/>
                    <a:pt x="48" y="28"/>
                    <a:pt x="48" y="17"/>
                  </a:cubicBezTo>
                  <a:cubicBezTo>
                    <a:pt x="48" y="9"/>
                    <a:pt x="43" y="1"/>
                    <a:pt x="3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69" name="Google Shape;1969;p43"/>
            <p:cNvSpPr/>
            <p:nvPr/>
          </p:nvSpPr>
          <p:spPr>
            <a:xfrm>
              <a:off x="880650" y="4064475"/>
              <a:ext cx="1525" cy="1500"/>
            </a:xfrm>
            <a:custGeom>
              <a:avLst/>
              <a:gdLst/>
              <a:ahLst/>
              <a:cxnLst/>
              <a:rect l="l" t="t" r="r" b="b"/>
              <a:pathLst>
                <a:path w="61" h="60" extrusionOk="0">
                  <a:moveTo>
                    <a:pt x="37" y="0"/>
                  </a:moveTo>
                  <a:cubicBezTo>
                    <a:pt x="12" y="0"/>
                    <a:pt x="1" y="14"/>
                    <a:pt x="1" y="26"/>
                  </a:cubicBezTo>
                  <a:cubicBezTo>
                    <a:pt x="1" y="37"/>
                    <a:pt x="23" y="48"/>
                    <a:pt x="37" y="60"/>
                  </a:cubicBezTo>
                  <a:cubicBezTo>
                    <a:pt x="60" y="48"/>
                    <a:pt x="60" y="37"/>
                    <a:pt x="49" y="26"/>
                  </a:cubicBezTo>
                  <a:cubicBezTo>
                    <a:pt x="49" y="14"/>
                    <a:pt x="37" y="14"/>
                    <a:pt x="37"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70" name="Google Shape;1970;p43"/>
            <p:cNvSpPr/>
            <p:nvPr/>
          </p:nvSpPr>
          <p:spPr>
            <a:xfrm>
              <a:off x="951325" y="4070150"/>
              <a:ext cx="1775" cy="1425"/>
            </a:xfrm>
            <a:custGeom>
              <a:avLst/>
              <a:gdLst/>
              <a:ahLst/>
              <a:cxnLst/>
              <a:rect l="l" t="t" r="r" b="b"/>
              <a:pathLst>
                <a:path w="71" h="57" extrusionOk="0">
                  <a:moveTo>
                    <a:pt x="34" y="0"/>
                  </a:moveTo>
                  <a:cubicBezTo>
                    <a:pt x="11" y="0"/>
                    <a:pt x="0" y="23"/>
                    <a:pt x="11" y="34"/>
                  </a:cubicBezTo>
                  <a:cubicBezTo>
                    <a:pt x="23" y="45"/>
                    <a:pt x="34" y="45"/>
                    <a:pt x="60" y="57"/>
                  </a:cubicBezTo>
                  <a:cubicBezTo>
                    <a:pt x="60" y="45"/>
                    <a:pt x="60" y="34"/>
                    <a:pt x="71" y="23"/>
                  </a:cubicBezTo>
                  <a:cubicBezTo>
                    <a:pt x="60" y="11"/>
                    <a:pt x="48" y="0"/>
                    <a:pt x="34"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71" name="Google Shape;1971;p43"/>
            <p:cNvSpPr/>
            <p:nvPr/>
          </p:nvSpPr>
          <p:spPr>
            <a:xfrm>
              <a:off x="995950" y="4069225"/>
              <a:ext cx="1775" cy="1600"/>
            </a:xfrm>
            <a:custGeom>
              <a:avLst/>
              <a:gdLst/>
              <a:ahLst/>
              <a:cxnLst/>
              <a:rect l="l" t="t" r="r" b="b"/>
              <a:pathLst>
                <a:path w="71" h="64" extrusionOk="0">
                  <a:moveTo>
                    <a:pt x="37" y="0"/>
                  </a:moveTo>
                  <a:cubicBezTo>
                    <a:pt x="23" y="11"/>
                    <a:pt x="11" y="23"/>
                    <a:pt x="11" y="37"/>
                  </a:cubicBezTo>
                  <a:cubicBezTo>
                    <a:pt x="0" y="37"/>
                    <a:pt x="11" y="60"/>
                    <a:pt x="23" y="60"/>
                  </a:cubicBezTo>
                  <a:cubicBezTo>
                    <a:pt x="29" y="63"/>
                    <a:pt x="35" y="64"/>
                    <a:pt x="41" y="64"/>
                  </a:cubicBezTo>
                  <a:cubicBezTo>
                    <a:pt x="58" y="64"/>
                    <a:pt x="71" y="51"/>
                    <a:pt x="71" y="23"/>
                  </a:cubicBezTo>
                  <a:cubicBezTo>
                    <a:pt x="71" y="23"/>
                    <a:pt x="48" y="11"/>
                    <a:pt x="37"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72" name="Google Shape;1972;p43"/>
            <p:cNvSpPr/>
            <p:nvPr/>
          </p:nvSpPr>
          <p:spPr>
            <a:xfrm>
              <a:off x="1298675" y="4056525"/>
              <a:ext cx="1800" cy="1225"/>
            </a:xfrm>
            <a:custGeom>
              <a:avLst/>
              <a:gdLst/>
              <a:ahLst/>
              <a:cxnLst/>
              <a:rect l="l" t="t" r="r" b="b"/>
              <a:pathLst>
                <a:path w="72" h="49" extrusionOk="0">
                  <a:moveTo>
                    <a:pt x="34" y="0"/>
                  </a:moveTo>
                  <a:cubicBezTo>
                    <a:pt x="23" y="0"/>
                    <a:pt x="0" y="0"/>
                    <a:pt x="0" y="34"/>
                  </a:cubicBezTo>
                  <a:cubicBezTo>
                    <a:pt x="0" y="34"/>
                    <a:pt x="23" y="48"/>
                    <a:pt x="34" y="48"/>
                  </a:cubicBezTo>
                  <a:cubicBezTo>
                    <a:pt x="46" y="48"/>
                    <a:pt x="60" y="34"/>
                    <a:pt x="71" y="34"/>
                  </a:cubicBezTo>
                  <a:cubicBezTo>
                    <a:pt x="60" y="23"/>
                    <a:pt x="46" y="12"/>
                    <a:pt x="34"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73" name="Google Shape;1973;p43"/>
            <p:cNvSpPr/>
            <p:nvPr/>
          </p:nvSpPr>
          <p:spPr>
            <a:xfrm>
              <a:off x="1069875" y="4047375"/>
              <a:ext cx="10025" cy="12675"/>
            </a:xfrm>
            <a:custGeom>
              <a:avLst/>
              <a:gdLst/>
              <a:ahLst/>
              <a:cxnLst/>
              <a:rect l="l" t="t" r="r" b="b"/>
              <a:pathLst>
                <a:path w="401" h="507" extrusionOk="0">
                  <a:moveTo>
                    <a:pt x="295" y="0"/>
                  </a:moveTo>
                  <a:lnTo>
                    <a:pt x="295" y="0"/>
                  </a:lnTo>
                  <a:cubicBezTo>
                    <a:pt x="213" y="71"/>
                    <a:pt x="105" y="34"/>
                    <a:pt x="11" y="60"/>
                  </a:cubicBezTo>
                  <a:cubicBezTo>
                    <a:pt x="0" y="105"/>
                    <a:pt x="23" y="131"/>
                    <a:pt x="45" y="153"/>
                  </a:cubicBezTo>
                  <a:cubicBezTo>
                    <a:pt x="94" y="176"/>
                    <a:pt x="176" y="187"/>
                    <a:pt x="71" y="258"/>
                  </a:cubicBezTo>
                  <a:cubicBezTo>
                    <a:pt x="45" y="273"/>
                    <a:pt x="71" y="307"/>
                    <a:pt x="105" y="318"/>
                  </a:cubicBezTo>
                  <a:cubicBezTo>
                    <a:pt x="165" y="343"/>
                    <a:pt x="213" y="355"/>
                    <a:pt x="273" y="378"/>
                  </a:cubicBezTo>
                  <a:cubicBezTo>
                    <a:pt x="258" y="389"/>
                    <a:pt x="247" y="400"/>
                    <a:pt x="236" y="414"/>
                  </a:cubicBezTo>
                  <a:cubicBezTo>
                    <a:pt x="213" y="437"/>
                    <a:pt x="187" y="471"/>
                    <a:pt x="224" y="497"/>
                  </a:cubicBezTo>
                  <a:cubicBezTo>
                    <a:pt x="234" y="503"/>
                    <a:pt x="243" y="506"/>
                    <a:pt x="252" y="506"/>
                  </a:cubicBezTo>
                  <a:cubicBezTo>
                    <a:pt x="273" y="506"/>
                    <a:pt x="290" y="489"/>
                    <a:pt x="307" y="471"/>
                  </a:cubicBezTo>
                  <a:cubicBezTo>
                    <a:pt x="329" y="426"/>
                    <a:pt x="329" y="389"/>
                    <a:pt x="295" y="366"/>
                  </a:cubicBezTo>
                  <a:cubicBezTo>
                    <a:pt x="318" y="329"/>
                    <a:pt x="329" y="307"/>
                    <a:pt x="355" y="284"/>
                  </a:cubicBezTo>
                  <a:cubicBezTo>
                    <a:pt x="378" y="258"/>
                    <a:pt x="400" y="247"/>
                    <a:pt x="366" y="213"/>
                  </a:cubicBezTo>
                  <a:lnTo>
                    <a:pt x="366" y="213"/>
                  </a:lnTo>
                  <a:cubicBezTo>
                    <a:pt x="355" y="224"/>
                    <a:pt x="343" y="247"/>
                    <a:pt x="329" y="258"/>
                  </a:cubicBezTo>
                  <a:cubicBezTo>
                    <a:pt x="153" y="187"/>
                    <a:pt x="389" y="94"/>
                    <a:pt x="29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74" name="Google Shape;1974;p43"/>
            <p:cNvSpPr/>
            <p:nvPr/>
          </p:nvSpPr>
          <p:spPr>
            <a:xfrm>
              <a:off x="1111800" y="4054100"/>
              <a:ext cx="3000" cy="2125"/>
            </a:xfrm>
            <a:custGeom>
              <a:avLst/>
              <a:gdLst/>
              <a:ahLst/>
              <a:cxnLst/>
              <a:rect l="l" t="t" r="r" b="b"/>
              <a:pathLst>
                <a:path w="120" h="85" extrusionOk="0">
                  <a:moveTo>
                    <a:pt x="35" y="0"/>
                  </a:moveTo>
                  <a:cubicBezTo>
                    <a:pt x="32" y="0"/>
                    <a:pt x="29" y="1"/>
                    <a:pt x="26" y="4"/>
                  </a:cubicBezTo>
                  <a:cubicBezTo>
                    <a:pt x="0" y="15"/>
                    <a:pt x="26" y="38"/>
                    <a:pt x="48" y="60"/>
                  </a:cubicBezTo>
                  <a:cubicBezTo>
                    <a:pt x="56" y="70"/>
                    <a:pt x="71" y="84"/>
                    <a:pt x="83" y="84"/>
                  </a:cubicBezTo>
                  <a:cubicBezTo>
                    <a:pt x="88" y="84"/>
                    <a:pt x="93" y="81"/>
                    <a:pt x="97" y="74"/>
                  </a:cubicBezTo>
                  <a:cubicBezTo>
                    <a:pt x="119" y="49"/>
                    <a:pt x="71" y="49"/>
                    <a:pt x="60" y="49"/>
                  </a:cubicBezTo>
                  <a:cubicBezTo>
                    <a:pt x="50" y="30"/>
                    <a:pt x="49" y="0"/>
                    <a:pt x="3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75" name="Google Shape;1975;p43"/>
            <p:cNvSpPr/>
            <p:nvPr/>
          </p:nvSpPr>
          <p:spPr>
            <a:xfrm>
              <a:off x="1101800" y="4050625"/>
              <a:ext cx="25" cy="25"/>
            </a:xfrm>
            <a:custGeom>
              <a:avLst/>
              <a:gdLst/>
              <a:ahLst/>
              <a:cxnLst/>
              <a:rect l="l" t="t" r="r" b="b"/>
              <a:pathLst>
                <a:path w="1" h="1" extrusionOk="0">
                  <a:moveTo>
                    <a:pt x="0" y="1"/>
                  </a:moveTo>
                  <a:lnTo>
                    <a:pt x="0" y="1"/>
                  </a:lnTo>
                  <a:lnTo>
                    <a:pt x="0" y="1"/>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76" name="Google Shape;1976;p43"/>
            <p:cNvSpPr/>
            <p:nvPr/>
          </p:nvSpPr>
          <p:spPr>
            <a:xfrm>
              <a:off x="1100475" y="4050625"/>
              <a:ext cx="1350" cy="725"/>
            </a:xfrm>
            <a:custGeom>
              <a:avLst/>
              <a:gdLst/>
              <a:ahLst/>
              <a:cxnLst/>
              <a:rect l="l" t="t" r="r" b="b"/>
              <a:pathLst>
                <a:path w="54" h="29" extrusionOk="0">
                  <a:moveTo>
                    <a:pt x="53" y="1"/>
                  </a:moveTo>
                  <a:cubicBezTo>
                    <a:pt x="42" y="1"/>
                    <a:pt x="28" y="1"/>
                    <a:pt x="16" y="12"/>
                  </a:cubicBezTo>
                  <a:cubicBezTo>
                    <a:pt x="0" y="20"/>
                    <a:pt x="1" y="28"/>
                    <a:pt x="7" y="28"/>
                  </a:cubicBezTo>
                  <a:cubicBezTo>
                    <a:pt x="10" y="28"/>
                    <a:pt x="13" y="27"/>
                    <a:pt x="16" y="23"/>
                  </a:cubicBezTo>
                  <a:cubicBezTo>
                    <a:pt x="42" y="23"/>
                    <a:pt x="42" y="12"/>
                    <a:pt x="5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77" name="Google Shape;1977;p43"/>
            <p:cNvSpPr/>
            <p:nvPr/>
          </p:nvSpPr>
          <p:spPr>
            <a:xfrm>
              <a:off x="1113575" y="4044250"/>
              <a:ext cx="10375" cy="4000"/>
            </a:xfrm>
            <a:custGeom>
              <a:avLst/>
              <a:gdLst/>
              <a:ahLst/>
              <a:cxnLst/>
              <a:rect l="l" t="t" r="r" b="b"/>
              <a:pathLst>
                <a:path w="415" h="160" extrusionOk="0">
                  <a:moveTo>
                    <a:pt x="306" y="1"/>
                  </a:moveTo>
                  <a:cubicBezTo>
                    <a:pt x="228" y="1"/>
                    <a:pt x="162" y="69"/>
                    <a:pt x="85" y="69"/>
                  </a:cubicBezTo>
                  <a:cubicBezTo>
                    <a:pt x="66" y="69"/>
                    <a:pt x="46" y="65"/>
                    <a:pt x="26" y="54"/>
                  </a:cubicBezTo>
                  <a:cubicBezTo>
                    <a:pt x="14" y="65"/>
                    <a:pt x="0" y="88"/>
                    <a:pt x="0" y="114"/>
                  </a:cubicBezTo>
                  <a:cubicBezTo>
                    <a:pt x="0" y="136"/>
                    <a:pt x="26" y="148"/>
                    <a:pt x="48" y="148"/>
                  </a:cubicBezTo>
                  <a:cubicBezTo>
                    <a:pt x="74" y="156"/>
                    <a:pt x="99" y="159"/>
                    <a:pt x="123" y="159"/>
                  </a:cubicBezTo>
                  <a:cubicBezTo>
                    <a:pt x="212" y="159"/>
                    <a:pt x="293" y="112"/>
                    <a:pt x="369" y="65"/>
                  </a:cubicBezTo>
                  <a:cubicBezTo>
                    <a:pt x="380" y="88"/>
                    <a:pt x="392" y="100"/>
                    <a:pt x="392" y="125"/>
                  </a:cubicBezTo>
                  <a:cubicBezTo>
                    <a:pt x="403" y="125"/>
                    <a:pt x="415" y="114"/>
                    <a:pt x="415" y="114"/>
                  </a:cubicBezTo>
                  <a:cubicBezTo>
                    <a:pt x="403" y="88"/>
                    <a:pt x="392" y="77"/>
                    <a:pt x="380" y="54"/>
                  </a:cubicBezTo>
                  <a:cubicBezTo>
                    <a:pt x="369" y="43"/>
                    <a:pt x="355" y="6"/>
                    <a:pt x="344" y="6"/>
                  </a:cubicBezTo>
                  <a:cubicBezTo>
                    <a:pt x="331" y="2"/>
                    <a:pt x="318" y="1"/>
                    <a:pt x="306"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78" name="Google Shape;1978;p43"/>
            <p:cNvSpPr/>
            <p:nvPr/>
          </p:nvSpPr>
          <p:spPr>
            <a:xfrm>
              <a:off x="865900" y="4060925"/>
              <a:ext cx="575" cy="650"/>
            </a:xfrm>
            <a:custGeom>
              <a:avLst/>
              <a:gdLst/>
              <a:ahLst/>
              <a:cxnLst/>
              <a:rect l="l" t="t" r="r" b="b"/>
              <a:pathLst>
                <a:path w="23" h="26" extrusionOk="0">
                  <a:moveTo>
                    <a:pt x="12" y="0"/>
                  </a:moveTo>
                  <a:cubicBezTo>
                    <a:pt x="0" y="0"/>
                    <a:pt x="0" y="14"/>
                    <a:pt x="0" y="14"/>
                  </a:cubicBezTo>
                  <a:cubicBezTo>
                    <a:pt x="0" y="14"/>
                    <a:pt x="0" y="26"/>
                    <a:pt x="12" y="26"/>
                  </a:cubicBezTo>
                  <a:lnTo>
                    <a:pt x="23" y="14"/>
                  </a:lnTo>
                  <a:cubicBezTo>
                    <a:pt x="12" y="14"/>
                    <a:pt x="12" y="0"/>
                    <a:pt x="1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79" name="Google Shape;1979;p43"/>
            <p:cNvSpPr/>
            <p:nvPr/>
          </p:nvSpPr>
          <p:spPr>
            <a:xfrm>
              <a:off x="1110650" y="4064575"/>
              <a:ext cx="875" cy="825"/>
            </a:xfrm>
            <a:custGeom>
              <a:avLst/>
              <a:gdLst/>
              <a:ahLst/>
              <a:cxnLst/>
              <a:rect l="l" t="t" r="r" b="b"/>
              <a:pathLst>
                <a:path w="35" h="33" extrusionOk="0">
                  <a:moveTo>
                    <a:pt x="21" y="1"/>
                  </a:moveTo>
                  <a:cubicBezTo>
                    <a:pt x="16" y="1"/>
                    <a:pt x="12" y="7"/>
                    <a:pt x="12" y="22"/>
                  </a:cubicBezTo>
                  <a:cubicBezTo>
                    <a:pt x="1" y="22"/>
                    <a:pt x="12" y="33"/>
                    <a:pt x="12" y="33"/>
                  </a:cubicBezTo>
                  <a:lnTo>
                    <a:pt x="35" y="33"/>
                  </a:lnTo>
                  <a:lnTo>
                    <a:pt x="35" y="10"/>
                  </a:lnTo>
                  <a:cubicBezTo>
                    <a:pt x="30" y="4"/>
                    <a:pt x="25" y="1"/>
                    <a:pt x="2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0" name="Google Shape;1980;p43"/>
            <p:cNvSpPr/>
            <p:nvPr/>
          </p:nvSpPr>
          <p:spPr>
            <a:xfrm>
              <a:off x="1154725" y="4065275"/>
              <a:ext cx="575" cy="700"/>
            </a:xfrm>
            <a:custGeom>
              <a:avLst/>
              <a:gdLst/>
              <a:ahLst/>
              <a:cxnLst/>
              <a:rect l="l" t="t" r="r" b="b"/>
              <a:pathLst>
                <a:path w="23" h="28" extrusionOk="0">
                  <a:moveTo>
                    <a:pt x="15" y="0"/>
                  </a:moveTo>
                  <a:cubicBezTo>
                    <a:pt x="12" y="0"/>
                    <a:pt x="7" y="2"/>
                    <a:pt x="0" y="5"/>
                  </a:cubicBezTo>
                  <a:lnTo>
                    <a:pt x="0" y="28"/>
                  </a:lnTo>
                  <a:cubicBezTo>
                    <a:pt x="12" y="28"/>
                    <a:pt x="23" y="16"/>
                    <a:pt x="23" y="16"/>
                  </a:cubicBezTo>
                  <a:cubicBezTo>
                    <a:pt x="23" y="8"/>
                    <a:pt x="23" y="0"/>
                    <a:pt x="1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1" name="Google Shape;1981;p43"/>
            <p:cNvSpPr/>
            <p:nvPr/>
          </p:nvSpPr>
          <p:spPr>
            <a:xfrm>
              <a:off x="1091725" y="4065950"/>
              <a:ext cx="5325" cy="3575"/>
            </a:xfrm>
            <a:custGeom>
              <a:avLst/>
              <a:gdLst/>
              <a:ahLst/>
              <a:cxnLst/>
              <a:rect l="l" t="t" r="r" b="b"/>
              <a:pathLst>
                <a:path w="213" h="143" extrusionOk="0">
                  <a:moveTo>
                    <a:pt x="179" y="1"/>
                  </a:moveTo>
                  <a:cubicBezTo>
                    <a:pt x="165" y="12"/>
                    <a:pt x="153" y="37"/>
                    <a:pt x="142" y="49"/>
                  </a:cubicBezTo>
                  <a:cubicBezTo>
                    <a:pt x="119" y="60"/>
                    <a:pt x="82" y="83"/>
                    <a:pt x="60" y="97"/>
                  </a:cubicBezTo>
                  <a:cubicBezTo>
                    <a:pt x="37" y="108"/>
                    <a:pt x="11" y="120"/>
                    <a:pt x="0" y="131"/>
                  </a:cubicBezTo>
                  <a:lnTo>
                    <a:pt x="11" y="142"/>
                  </a:lnTo>
                  <a:cubicBezTo>
                    <a:pt x="23" y="131"/>
                    <a:pt x="48" y="120"/>
                    <a:pt x="60" y="108"/>
                  </a:cubicBezTo>
                  <a:cubicBezTo>
                    <a:pt x="83" y="122"/>
                    <a:pt x="104" y="130"/>
                    <a:pt x="121" y="130"/>
                  </a:cubicBezTo>
                  <a:cubicBezTo>
                    <a:pt x="148" y="130"/>
                    <a:pt x="165" y="110"/>
                    <a:pt x="165" y="60"/>
                  </a:cubicBezTo>
                  <a:cubicBezTo>
                    <a:pt x="190" y="49"/>
                    <a:pt x="213" y="26"/>
                    <a:pt x="179"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2" name="Google Shape;1982;p43"/>
            <p:cNvSpPr/>
            <p:nvPr/>
          </p:nvSpPr>
          <p:spPr>
            <a:xfrm>
              <a:off x="1031125" y="4064050"/>
              <a:ext cx="600" cy="800"/>
            </a:xfrm>
            <a:custGeom>
              <a:avLst/>
              <a:gdLst/>
              <a:ahLst/>
              <a:cxnLst/>
              <a:rect l="l" t="t" r="r" b="b"/>
              <a:pathLst>
                <a:path w="24" h="32" extrusionOk="0">
                  <a:moveTo>
                    <a:pt x="10" y="1"/>
                  </a:moveTo>
                  <a:cubicBezTo>
                    <a:pt x="7" y="1"/>
                    <a:pt x="4" y="2"/>
                    <a:pt x="1" y="6"/>
                  </a:cubicBezTo>
                  <a:lnTo>
                    <a:pt x="1" y="31"/>
                  </a:lnTo>
                  <a:cubicBezTo>
                    <a:pt x="12" y="17"/>
                    <a:pt x="12" y="17"/>
                    <a:pt x="23" y="17"/>
                  </a:cubicBezTo>
                  <a:cubicBezTo>
                    <a:pt x="23" y="9"/>
                    <a:pt x="18" y="1"/>
                    <a:pt x="1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3" name="Google Shape;1983;p43"/>
            <p:cNvSpPr/>
            <p:nvPr/>
          </p:nvSpPr>
          <p:spPr>
            <a:xfrm>
              <a:off x="946850" y="4061650"/>
              <a:ext cx="650" cy="500"/>
            </a:xfrm>
            <a:custGeom>
              <a:avLst/>
              <a:gdLst/>
              <a:ahLst/>
              <a:cxnLst/>
              <a:rect l="l" t="t" r="r" b="b"/>
              <a:pathLst>
                <a:path w="26" h="20" extrusionOk="0">
                  <a:moveTo>
                    <a:pt x="12" y="1"/>
                  </a:moveTo>
                  <a:cubicBezTo>
                    <a:pt x="10" y="1"/>
                    <a:pt x="6" y="3"/>
                    <a:pt x="0" y="8"/>
                  </a:cubicBezTo>
                  <a:cubicBezTo>
                    <a:pt x="0" y="19"/>
                    <a:pt x="0" y="19"/>
                    <a:pt x="14" y="19"/>
                  </a:cubicBezTo>
                  <a:lnTo>
                    <a:pt x="26" y="19"/>
                  </a:lnTo>
                  <a:cubicBezTo>
                    <a:pt x="19" y="6"/>
                    <a:pt x="16" y="1"/>
                    <a:pt x="12"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4" name="Google Shape;1984;p43"/>
            <p:cNvSpPr/>
            <p:nvPr/>
          </p:nvSpPr>
          <p:spPr>
            <a:xfrm>
              <a:off x="939475" y="4067800"/>
              <a:ext cx="650" cy="600"/>
            </a:xfrm>
            <a:custGeom>
              <a:avLst/>
              <a:gdLst/>
              <a:ahLst/>
              <a:cxnLst/>
              <a:rect l="l" t="t" r="r" b="b"/>
              <a:pathLst>
                <a:path w="26" h="24" extrusionOk="0">
                  <a:moveTo>
                    <a:pt x="12" y="0"/>
                  </a:moveTo>
                  <a:cubicBezTo>
                    <a:pt x="9" y="0"/>
                    <a:pt x="6" y="3"/>
                    <a:pt x="0" y="9"/>
                  </a:cubicBezTo>
                  <a:cubicBezTo>
                    <a:pt x="0" y="9"/>
                    <a:pt x="0" y="23"/>
                    <a:pt x="11" y="23"/>
                  </a:cubicBezTo>
                  <a:lnTo>
                    <a:pt x="26" y="9"/>
                  </a:lnTo>
                  <a:cubicBezTo>
                    <a:pt x="19" y="3"/>
                    <a:pt x="15" y="0"/>
                    <a:pt x="1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5" name="Google Shape;1985;p43"/>
            <p:cNvSpPr/>
            <p:nvPr/>
          </p:nvSpPr>
          <p:spPr>
            <a:xfrm>
              <a:off x="867675" y="4067725"/>
              <a:ext cx="575" cy="675"/>
            </a:xfrm>
            <a:custGeom>
              <a:avLst/>
              <a:gdLst/>
              <a:ahLst/>
              <a:cxnLst/>
              <a:rect l="l" t="t" r="r" b="b"/>
              <a:pathLst>
                <a:path w="23" h="27" extrusionOk="0">
                  <a:moveTo>
                    <a:pt x="0" y="1"/>
                  </a:moveTo>
                  <a:lnTo>
                    <a:pt x="0" y="12"/>
                  </a:lnTo>
                  <a:cubicBezTo>
                    <a:pt x="0" y="26"/>
                    <a:pt x="12" y="26"/>
                    <a:pt x="12" y="26"/>
                  </a:cubicBezTo>
                  <a:cubicBezTo>
                    <a:pt x="12" y="12"/>
                    <a:pt x="23" y="12"/>
                    <a:pt x="23"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6" name="Google Shape;1986;p43"/>
            <p:cNvSpPr/>
            <p:nvPr/>
          </p:nvSpPr>
          <p:spPr>
            <a:xfrm>
              <a:off x="1157900" y="4063600"/>
              <a:ext cx="675" cy="600"/>
            </a:xfrm>
            <a:custGeom>
              <a:avLst/>
              <a:gdLst/>
              <a:ahLst/>
              <a:cxnLst/>
              <a:rect l="l" t="t" r="r" b="b"/>
              <a:pathLst>
                <a:path w="27" h="24" extrusionOk="0">
                  <a:moveTo>
                    <a:pt x="1" y="1"/>
                  </a:moveTo>
                  <a:lnTo>
                    <a:pt x="1" y="24"/>
                  </a:lnTo>
                  <a:cubicBezTo>
                    <a:pt x="26" y="24"/>
                    <a:pt x="26" y="12"/>
                    <a:pt x="1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7" name="Google Shape;1987;p43"/>
            <p:cNvSpPr/>
            <p:nvPr/>
          </p:nvSpPr>
          <p:spPr>
            <a:xfrm>
              <a:off x="917900" y="4065250"/>
              <a:ext cx="1225" cy="725"/>
            </a:xfrm>
            <a:custGeom>
              <a:avLst/>
              <a:gdLst/>
              <a:ahLst/>
              <a:cxnLst/>
              <a:rect l="l" t="t" r="r" b="b"/>
              <a:pathLst>
                <a:path w="49" h="29" extrusionOk="0">
                  <a:moveTo>
                    <a:pt x="27" y="1"/>
                  </a:moveTo>
                  <a:cubicBezTo>
                    <a:pt x="25" y="1"/>
                    <a:pt x="23" y="2"/>
                    <a:pt x="23" y="6"/>
                  </a:cubicBezTo>
                  <a:cubicBezTo>
                    <a:pt x="0" y="6"/>
                    <a:pt x="0" y="17"/>
                    <a:pt x="23" y="29"/>
                  </a:cubicBezTo>
                  <a:cubicBezTo>
                    <a:pt x="23" y="29"/>
                    <a:pt x="37" y="29"/>
                    <a:pt x="37" y="17"/>
                  </a:cubicBezTo>
                  <a:cubicBezTo>
                    <a:pt x="49" y="17"/>
                    <a:pt x="37" y="17"/>
                    <a:pt x="37" y="6"/>
                  </a:cubicBezTo>
                  <a:cubicBezTo>
                    <a:pt x="37" y="6"/>
                    <a:pt x="31" y="1"/>
                    <a:pt x="27"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8" name="Google Shape;1988;p43"/>
            <p:cNvSpPr/>
            <p:nvPr/>
          </p:nvSpPr>
          <p:spPr>
            <a:xfrm>
              <a:off x="1231275" y="4060500"/>
              <a:ext cx="875" cy="800"/>
            </a:xfrm>
            <a:custGeom>
              <a:avLst/>
              <a:gdLst/>
              <a:ahLst/>
              <a:cxnLst/>
              <a:rect l="l" t="t" r="r" b="b"/>
              <a:pathLst>
                <a:path w="35" h="32" extrusionOk="0">
                  <a:moveTo>
                    <a:pt x="20" y="1"/>
                  </a:moveTo>
                  <a:cubicBezTo>
                    <a:pt x="18" y="1"/>
                    <a:pt x="15" y="2"/>
                    <a:pt x="12" y="6"/>
                  </a:cubicBezTo>
                  <a:lnTo>
                    <a:pt x="0" y="17"/>
                  </a:lnTo>
                  <a:cubicBezTo>
                    <a:pt x="12" y="17"/>
                    <a:pt x="23" y="17"/>
                    <a:pt x="23" y="31"/>
                  </a:cubicBezTo>
                  <a:cubicBezTo>
                    <a:pt x="23" y="17"/>
                    <a:pt x="34" y="6"/>
                    <a:pt x="34" y="6"/>
                  </a:cubicBezTo>
                  <a:cubicBezTo>
                    <a:pt x="27" y="6"/>
                    <a:pt x="24" y="1"/>
                    <a:pt x="20"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89" name="Google Shape;1989;p43"/>
            <p:cNvSpPr/>
            <p:nvPr/>
          </p:nvSpPr>
          <p:spPr>
            <a:xfrm>
              <a:off x="1017225" y="4066225"/>
              <a:ext cx="1800" cy="1800"/>
            </a:xfrm>
            <a:custGeom>
              <a:avLst/>
              <a:gdLst/>
              <a:ahLst/>
              <a:cxnLst/>
              <a:rect l="l" t="t" r="r" b="b"/>
              <a:pathLst>
                <a:path w="72" h="72" extrusionOk="0">
                  <a:moveTo>
                    <a:pt x="71" y="1"/>
                  </a:moveTo>
                  <a:lnTo>
                    <a:pt x="71" y="1"/>
                  </a:lnTo>
                  <a:cubicBezTo>
                    <a:pt x="49" y="15"/>
                    <a:pt x="37" y="26"/>
                    <a:pt x="12" y="38"/>
                  </a:cubicBezTo>
                  <a:cubicBezTo>
                    <a:pt x="12" y="49"/>
                    <a:pt x="0" y="49"/>
                    <a:pt x="0" y="61"/>
                  </a:cubicBezTo>
                  <a:lnTo>
                    <a:pt x="12" y="72"/>
                  </a:lnTo>
                  <a:cubicBezTo>
                    <a:pt x="12" y="61"/>
                    <a:pt x="23" y="61"/>
                    <a:pt x="23" y="49"/>
                  </a:cubicBezTo>
                  <a:cubicBezTo>
                    <a:pt x="37" y="38"/>
                    <a:pt x="60" y="15"/>
                    <a:pt x="71"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90" name="Google Shape;1990;p43"/>
            <p:cNvSpPr/>
            <p:nvPr/>
          </p:nvSpPr>
          <p:spPr>
            <a:xfrm>
              <a:off x="1079575" y="4065675"/>
              <a:ext cx="1800" cy="2075"/>
            </a:xfrm>
            <a:custGeom>
              <a:avLst/>
              <a:gdLst/>
              <a:ahLst/>
              <a:cxnLst/>
              <a:rect l="l" t="t" r="r" b="b"/>
              <a:pathLst>
                <a:path w="72" h="83" extrusionOk="0">
                  <a:moveTo>
                    <a:pt x="60" y="0"/>
                  </a:moveTo>
                  <a:lnTo>
                    <a:pt x="49" y="12"/>
                  </a:lnTo>
                  <a:cubicBezTo>
                    <a:pt x="26" y="23"/>
                    <a:pt x="1" y="48"/>
                    <a:pt x="12" y="71"/>
                  </a:cubicBezTo>
                  <a:lnTo>
                    <a:pt x="26" y="83"/>
                  </a:lnTo>
                  <a:cubicBezTo>
                    <a:pt x="49" y="71"/>
                    <a:pt x="60" y="48"/>
                    <a:pt x="60" y="23"/>
                  </a:cubicBezTo>
                  <a:lnTo>
                    <a:pt x="72" y="12"/>
                  </a:lnTo>
                  <a:lnTo>
                    <a:pt x="60" y="0"/>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91" name="Google Shape;1991;p43"/>
            <p:cNvSpPr/>
            <p:nvPr/>
          </p:nvSpPr>
          <p:spPr>
            <a:xfrm>
              <a:off x="1011900" y="4049875"/>
              <a:ext cx="31300" cy="14875"/>
            </a:xfrm>
            <a:custGeom>
              <a:avLst/>
              <a:gdLst/>
              <a:ahLst/>
              <a:cxnLst/>
              <a:rect l="l" t="t" r="r" b="b"/>
              <a:pathLst>
                <a:path w="1252" h="595" extrusionOk="0">
                  <a:moveTo>
                    <a:pt x="307" y="218"/>
                  </a:moveTo>
                  <a:cubicBezTo>
                    <a:pt x="307" y="229"/>
                    <a:pt x="307" y="229"/>
                    <a:pt x="296" y="243"/>
                  </a:cubicBezTo>
                  <a:cubicBezTo>
                    <a:pt x="291" y="248"/>
                    <a:pt x="287" y="251"/>
                    <a:pt x="283" y="251"/>
                  </a:cubicBezTo>
                  <a:cubicBezTo>
                    <a:pt x="277" y="251"/>
                    <a:pt x="273" y="245"/>
                    <a:pt x="273" y="229"/>
                  </a:cubicBezTo>
                  <a:lnTo>
                    <a:pt x="284" y="218"/>
                  </a:lnTo>
                  <a:close/>
                  <a:moveTo>
                    <a:pt x="1205" y="1"/>
                  </a:moveTo>
                  <a:cubicBezTo>
                    <a:pt x="1202" y="1"/>
                    <a:pt x="1198" y="2"/>
                    <a:pt x="1195" y="5"/>
                  </a:cubicBezTo>
                  <a:cubicBezTo>
                    <a:pt x="1102" y="76"/>
                    <a:pt x="971" y="5"/>
                    <a:pt x="875" y="102"/>
                  </a:cubicBezTo>
                  <a:cubicBezTo>
                    <a:pt x="900" y="147"/>
                    <a:pt x="971" y="124"/>
                    <a:pt x="1005" y="147"/>
                  </a:cubicBezTo>
                  <a:cubicBezTo>
                    <a:pt x="1017" y="173"/>
                    <a:pt x="1042" y="184"/>
                    <a:pt x="1031" y="207"/>
                  </a:cubicBezTo>
                  <a:cubicBezTo>
                    <a:pt x="1019" y="225"/>
                    <a:pt x="1001" y="246"/>
                    <a:pt x="983" y="246"/>
                  </a:cubicBezTo>
                  <a:cubicBezTo>
                    <a:pt x="979" y="246"/>
                    <a:pt x="975" y="245"/>
                    <a:pt x="971" y="243"/>
                  </a:cubicBezTo>
                  <a:cubicBezTo>
                    <a:pt x="908" y="213"/>
                    <a:pt x="844" y="203"/>
                    <a:pt x="779" y="203"/>
                  </a:cubicBezTo>
                  <a:cubicBezTo>
                    <a:pt x="661" y="203"/>
                    <a:pt x="542" y="238"/>
                    <a:pt x="426" y="255"/>
                  </a:cubicBezTo>
                  <a:cubicBezTo>
                    <a:pt x="447" y="200"/>
                    <a:pt x="481" y="134"/>
                    <a:pt x="503" y="134"/>
                  </a:cubicBezTo>
                  <a:cubicBezTo>
                    <a:pt x="505" y="134"/>
                    <a:pt x="507" y="135"/>
                    <a:pt x="509" y="136"/>
                  </a:cubicBezTo>
                  <a:cubicBezTo>
                    <a:pt x="539" y="151"/>
                    <a:pt x="565" y="163"/>
                    <a:pt x="585" y="163"/>
                  </a:cubicBezTo>
                  <a:cubicBezTo>
                    <a:pt x="612" y="163"/>
                    <a:pt x="628" y="143"/>
                    <a:pt x="628" y="87"/>
                  </a:cubicBezTo>
                  <a:cubicBezTo>
                    <a:pt x="619" y="44"/>
                    <a:pt x="582" y="26"/>
                    <a:pt x="544" y="26"/>
                  </a:cubicBezTo>
                  <a:cubicBezTo>
                    <a:pt x="532" y="26"/>
                    <a:pt x="520" y="27"/>
                    <a:pt x="509" y="31"/>
                  </a:cubicBezTo>
                  <a:cubicBezTo>
                    <a:pt x="392" y="42"/>
                    <a:pt x="273" y="87"/>
                    <a:pt x="154" y="102"/>
                  </a:cubicBezTo>
                  <a:cubicBezTo>
                    <a:pt x="83" y="113"/>
                    <a:pt x="72" y="173"/>
                    <a:pt x="131" y="229"/>
                  </a:cubicBezTo>
                  <a:cubicBezTo>
                    <a:pt x="202" y="300"/>
                    <a:pt x="202" y="385"/>
                    <a:pt x="131" y="468"/>
                  </a:cubicBezTo>
                  <a:cubicBezTo>
                    <a:pt x="94" y="490"/>
                    <a:pt x="1" y="479"/>
                    <a:pt x="72" y="561"/>
                  </a:cubicBezTo>
                  <a:cubicBezTo>
                    <a:pt x="92" y="586"/>
                    <a:pt x="111" y="595"/>
                    <a:pt x="128" y="595"/>
                  </a:cubicBezTo>
                  <a:cubicBezTo>
                    <a:pt x="162" y="595"/>
                    <a:pt x="191" y="561"/>
                    <a:pt x="213" y="539"/>
                  </a:cubicBezTo>
                  <a:cubicBezTo>
                    <a:pt x="250" y="502"/>
                    <a:pt x="296" y="490"/>
                    <a:pt x="307" y="456"/>
                  </a:cubicBezTo>
                  <a:cubicBezTo>
                    <a:pt x="321" y="360"/>
                    <a:pt x="404" y="360"/>
                    <a:pt x="474" y="348"/>
                  </a:cubicBezTo>
                  <a:cubicBezTo>
                    <a:pt x="522" y="342"/>
                    <a:pt x="568" y="337"/>
                    <a:pt x="613" y="337"/>
                  </a:cubicBezTo>
                  <a:cubicBezTo>
                    <a:pt x="725" y="337"/>
                    <a:pt x="830" y="366"/>
                    <a:pt x="923" y="468"/>
                  </a:cubicBezTo>
                  <a:cubicBezTo>
                    <a:pt x="962" y="494"/>
                    <a:pt x="998" y="505"/>
                    <a:pt x="1032" y="505"/>
                  </a:cubicBezTo>
                  <a:cubicBezTo>
                    <a:pt x="1103" y="505"/>
                    <a:pt x="1166" y="460"/>
                    <a:pt x="1229" y="419"/>
                  </a:cubicBezTo>
                  <a:cubicBezTo>
                    <a:pt x="1229" y="408"/>
                    <a:pt x="1244" y="408"/>
                    <a:pt x="1244" y="397"/>
                  </a:cubicBezTo>
                  <a:lnTo>
                    <a:pt x="1229" y="397"/>
                  </a:lnTo>
                  <a:cubicBezTo>
                    <a:pt x="1229" y="397"/>
                    <a:pt x="1218" y="397"/>
                    <a:pt x="1218" y="408"/>
                  </a:cubicBezTo>
                  <a:cubicBezTo>
                    <a:pt x="1184" y="381"/>
                    <a:pt x="1154" y="370"/>
                    <a:pt x="1125" y="370"/>
                  </a:cubicBezTo>
                  <a:cubicBezTo>
                    <a:pt x="1058" y="370"/>
                    <a:pt x="1002" y="430"/>
                    <a:pt x="934" y="456"/>
                  </a:cubicBezTo>
                  <a:cubicBezTo>
                    <a:pt x="946" y="419"/>
                    <a:pt x="960" y="371"/>
                    <a:pt x="971" y="360"/>
                  </a:cubicBezTo>
                  <a:cubicBezTo>
                    <a:pt x="1136" y="348"/>
                    <a:pt x="1147" y="195"/>
                    <a:pt x="1229" y="87"/>
                  </a:cubicBezTo>
                  <a:cubicBezTo>
                    <a:pt x="1251" y="58"/>
                    <a:pt x="1227" y="1"/>
                    <a:pt x="1205"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92" name="Google Shape;1992;p43"/>
            <p:cNvSpPr/>
            <p:nvPr/>
          </p:nvSpPr>
          <p:spPr>
            <a:xfrm>
              <a:off x="954575" y="4068000"/>
              <a:ext cx="4425" cy="4700"/>
            </a:xfrm>
            <a:custGeom>
              <a:avLst/>
              <a:gdLst/>
              <a:ahLst/>
              <a:cxnLst/>
              <a:rect l="l" t="t" r="r" b="b"/>
              <a:pathLst>
                <a:path w="177" h="188" extrusionOk="0">
                  <a:moveTo>
                    <a:pt x="106" y="1"/>
                  </a:moveTo>
                  <a:cubicBezTo>
                    <a:pt x="106" y="15"/>
                    <a:pt x="94" y="15"/>
                    <a:pt x="94" y="15"/>
                  </a:cubicBezTo>
                  <a:cubicBezTo>
                    <a:pt x="23" y="49"/>
                    <a:pt x="1" y="109"/>
                    <a:pt x="46" y="168"/>
                  </a:cubicBezTo>
                  <a:cubicBezTo>
                    <a:pt x="61" y="182"/>
                    <a:pt x="75" y="187"/>
                    <a:pt x="89" y="187"/>
                  </a:cubicBezTo>
                  <a:cubicBezTo>
                    <a:pt x="98" y="187"/>
                    <a:pt x="108" y="184"/>
                    <a:pt x="117" y="180"/>
                  </a:cubicBezTo>
                  <a:cubicBezTo>
                    <a:pt x="177" y="120"/>
                    <a:pt x="131" y="72"/>
                    <a:pt x="106" y="26"/>
                  </a:cubicBezTo>
                  <a:cubicBezTo>
                    <a:pt x="106" y="26"/>
                    <a:pt x="117" y="26"/>
                    <a:pt x="117" y="15"/>
                  </a:cubicBezTo>
                  <a:lnTo>
                    <a:pt x="106" y="1"/>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93" name="Google Shape;1993;p43"/>
            <p:cNvSpPr/>
            <p:nvPr/>
          </p:nvSpPr>
          <p:spPr>
            <a:xfrm>
              <a:off x="1039425" y="4066125"/>
              <a:ext cx="8550" cy="6925"/>
            </a:xfrm>
            <a:custGeom>
              <a:avLst/>
              <a:gdLst/>
              <a:ahLst/>
              <a:cxnLst/>
              <a:rect l="l" t="t" r="r" b="b"/>
              <a:pathLst>
                <a:path w="342" h="277" extrusionOk="0">
                  <a:moveTo>
                    <a:pt x="259" y="65"/>
                  </a:moveTo>
                  <a:lnTo>
                    <a:pt x="259" y="76"/>
                  </a:lnTo>
                  <a:lnTo>
                    <a:pt x="248" y="76"/>
                  </a:lnTo>
                  <a:lnTo>
                    <a:pt x="259" y="65"/>
                  </a:lnTo>
                  <a:close/>
                  <a:moveTo>
                    <a:pt x="203" y="0"/>
                  </a:moveTo>
                  <a:cubicBezTo>
                    <a:pt x="187" y="0"/>
                    <a:pt x="170" y="6"/>
                    <a:pt x="154" y="19"/>
                  </a:cubicBezTo>
                  <a:cubicBezTo>
                    <a:pt x="117" y="53"/>
                    <a:pt x="143" y="90"/>
                    <a:pt x="154" y="124"/>
                  </a:cubicBezTo>
                  <a:cubicBezTo>
                    <a:pt x="165" y="147"/>
                    <a:pt x="165" y="172"/>
                    <a:pt x="165" y="195"/>
                  </a:cubicBezTo>
                  <a:cubicBezTo>
                    <a:pt x="154" y="184"/>
                    <a:pt x="128" y="172"/>
                    <a:pt x="106" y="161"/>
                  </a:cubicBezTo>
                  <a:cubicBezTo>
                    <a:pt x="90" y="149"/>
                    <a:pt x="72" y="143"/>
                    <a:pt x="55" y="143"/>
                  </a:cubicBezTo>
                  <a:cubicBezTo>
                    <a:pt x="35" y="143"/>
                    <a:pt x="18" y="152"/>
                    <a:pt x="12" y="172"/>
                  </a:cubicBezTo>
                  <a:cubicBezTo>
                    <a:pt x="1" y="195"/>
                    <a:pt x="12" y="232"/>
                    <a:pt x="35" y="255"/>
                  </a:cubicBezTo>
                  <a:cubicBezTo>
                    <a:pt x="45" y="270"/>
                    <a:pt x="60" y="276"/>
                    <a:pt x="76" y="276"/>
                  </a:cubicBezTo>
                  <a:cubicBezTo>
                    <a:pt x="96" y="276"/>
                    <a:pt x="116" y="267"/>
                    <a:pt x="128" y="255"/>
                  </a:cubicBezTo>
                  <a:cubicBezTo>
                    <a:pt x="154" y="243"/>
                    <a:pt x="165" y="218"/>
                    <a:pt x="177" y="195"/>
                  </a:cubicBezTo>
                  <a:cubicBezTo>
                    <a:pt x="216" y="214"/>
                    <a:pt x="239" y="275"/>
                    <a:pt x="298" y="275"/>
                  </a:cubicBezTo>
                  <a:cubicBezTo>
                    <a:pt x="311" y="275"/>
                    <a:pt x="325" y="272"/>
                    <a:pt x="341" y="266"/>
                  </a:cubicBezTo>
                  <a:cubicBezTo>
                    <a:pt x="318" y="218"/>
                    <a:pt x="296" y="161"/>
                    <a:pt x="284" y="101"/>
                  </a:cubicBezTo>
                  <a:lnTo>
                    <a:pt x="296" y="90"/>
                  </a:lnTo>
                  <a:cubicBezTo>
                    <a:pt x="296" y="76"/>
                    <a:pt x="284" y="53"/>
                    <a:pt x="284" y="42"/>
                  </a:cubicBezTo>
                  <a:cubicBezTo>
                    <a:pt x="261" y="18"/>
                    <a:pt x="232" y="0"/>
                    <a:pt x="203"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94" name="Google Shape;1994;p43"/>
            <p:cNvSpPr/>
            <p:nvPr/>
          </p:nvSpPr>
          <p:spPr>
            <a:xfrm>
              <a:off x="925275" y="4063050"/>
              <a:ext cx="300" cy="300"/>
            </a:xfrm>
            <a:custGeom>
              <a:avLst/>
              <a:gdLst/>
              <a:ahLst/>
              <a:cxnLst/>
              <a:rect l="l" t="t" r="r" b="b"/>
              <a:pathLst>
                <a:path w="12" h="12" extrusionOk="0">
                  <a:moveTo>
                    <a:pt x="1" y="0"/>
                  </a:moveTo>
                  <a:lnTo>
                    <a:pt x="12" y="12"/>
                  </a:lnTo>
                  <a:lnTo>
                    <a:pt x="12" y="0"/>
                  </a:ln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95" name="Google Shape;1995;p43"/>
            <p:cNvSpPr/>
            <p:nvPr/>
          </p:nvSpPr>
          <p:spPr>
            <a:xfrm>
              <a:off x="1028425" y="4060900"/>
              <a:ext cx="950" cy="675"/>
            </a:xfrm>
            <a:custGeom>
              <a:avLst/>
              <a:gdLst/>
              <a:ahLst/>
              <a:cxnLst/>
              <a:rect l="l" t="t" r="r" b="b"/>
              <a:pathLst>
                <a:path w="38" h="27" extrusionOk="0">
                  <a:moveTo>
                    <a:pt x="6" y="0"/>
                  </a:moveTo>
                  <a:cubicBezTo>
                    <a:pt x="3" y="0"/>
                    <a:pt x="1" y="4"/>
                    <a:pt x="1" y="15"/>
                  </a:cubicBezTo>
                  <a:cubicBezTo>
                    <a:pt x="1" y="15"/>
                    <a:pt x="15" y="15"/>
                    <a:pt x="15" y="27"/>
                  </a:cubicBezTo>
                  <a:lnTo>
                    <a:pt x="38" y="27"/>
                  </a:lnTo>
                  <a:cubicBezTo>
                    <a:pt x="26" y="27"/>
                    <a:pt x="26" y="27"/>
                    <a:pt x="15" y="15"/>
                  </a:cubicBezTo>
                  <a:cubicBezTo>
                    <a:pt x="15" y="7"/>
                    <a:pt x="10" y="0"/>
                    <a:pt x="6"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96" name="Google Shape;1996;p43"/>
            <p:cNvSpPr/>
            <p:nvPr/>
          </p:nvSpPr>
          <p:spPr>
            <a:xfrm>
              <a:off x="1124850" y="4062725"/>
              <a:ext cx="6825" cy="3825"/>
            </a:xfrm>
            <a:custGeom>
              <a:avLst/>
              <a:gdLst/>
              <a:ahLst/>
              <a:cxnLst/>
              <a:rect l="l" t="t" r="r" b="b"/>
              <a:pathLst>
                <a:path w="273" h="153" extrusionOk="0">
                  <a:moveTo>
                    <a:pt x="119" y="0"/>
                  </a:moveTo>
                  <a:cubicBezTo>
                    <a:pt x="80" y="0"/>
                    <a:pt x="40" y="11"/>
                    <a:pt x="0" y="36"/>
                  </a:cubicBezTo>
                  <a:cubicBezTo>
                    <a:pt x="90" y="114"/>
                    <a:pt x="134" y="152"/>
                    <a:pt x="168" y="152"/>
                  </a:cubicBezTo>
                  <a:cubicBezTo>
                    <a:pt x="201" y="152"/>
                    <a:pt x="226" y="117"/>
                    <a:pt x="273" y="47"/>
                  </a:cubicBezTo>
                  <a:cubicBezTo>
                    <a:pt x="224" y="20"/>
                    <a:pt x="172" y="0"/>
                    <a:pt x="119"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97" name="Google Shape;1997;p43"/>
            <p:cNvSpPr/>
            <p:nvPr/>
          </p:nvSpPr>
          <p:spPr>
            <a:xfrm>
              <a:off x="1213250" y="4064825"/>
              <a:ext cx="300" cy="300"/>
            </a:xfrm>
            <a:custGeom>
              <a:avLst/>
              <a:gdLst/>
              <a:ahLst/>
              <a:cxnLst/>
              <a:rect l="l" t="t" r="r" b="b"/>
              <a:pathLst>
                <a:path w="12" h="12" extrusionOk="0">
                  <a:moveTo>
                    <a:pt x="12" y="0"/>
                  </a:moveTo>
                  <a:cubicBezTo>
                    <a:pt x="12" y="0"/>
                    <a:pt x="0" y="0"/>
                    <a:pt x="0" y="12"/>
                  </a:cubicBezTo>
                  <a:lnTo>
                    <a:pt x="0" y="12"/>
                  </a:lnTo>
                  <a:lnTo>
                    <a:pt x="0" y="12"/>
                  </a:lnTo>
                  <a:cubicBezTo>
                    <a:pt x="0" y="0"/>
                    <a:pt x="12" y="0"/>
                    <a:pt x="12"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98" name="Google Shape;1998;p43"/>
            <p:cNvSpPr/>
            <p:nvPr/>
          </p:nvSpPr>
          <p:spPr>
            <a:xfrm>
              <a:off x="1101500" y="4056100"/>
              <a:ext cx="875" cy="1000"/>
            </a:xfrm>
            <a:custGeom>
              <a:avLst/>
              <a:gdLst/>
              <a:ahLst/>
              <a:cxnLst/>
              <a:rect l="l" t="t" r="r" b="b"/>
              <a:pathLst>
                <a:path w="35" h="40" extrusionOk="0">
                  <a:moveTo>
                    <a:pt x="8" y="0"/>
                  </a:moveTo>
                  <a:cubicBezTo>
                    <a:pt x="4" y="0"/>
                    <a:pt x="1" y="6"/>
                    <a:pt x="1" y="17"/>
                  </a:cubicBezTo>
                  <a:lnTo>
                    <a:pt x="12" y="29"/>
                  </a:lnTo>
                  <a:cubicBezTo>
                    <a:pt x="23" y="29"/>
                    <a:pt x="35" y="40"/>
                    <a:pt x="35" y="40"/>
                  </a:cubicBezTo>
                  <a:cubicBezTo>
                    <a:pt x="35" y="29"/>
                    <a:pt x="35" y="17"/>
                    <a:pt x="23" y="17"/>
                  </a:cubicBezTo>
                  <a:cubicBezTo>
                    <a:pt x="18" y="6"/>
                    <a:pt x="12" y="0"/>
                    <a:pt x="8"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99" name="Google Shape;1999;p43"/>
            <p:cNvSpPr/>
            <p:nvPr/>
          </p:nvSpPr>
          <p:spPr>
            <a:xfrm>
              <a:off x="996225" y="4051775"/>
              <a:ext cx="4775" cy="3000"/>
            </a:xfrm>
            <a:custGeom>
              <a:avLst/>
              <a:gdLst/>
              <a:ahLst/>
              <a:cxnLst/>
              <a:rect l="l" t="t" r="r" b="b"/>
              <a:pathLst>
                <a:path w="191" h="120" extrusionOk="0">
                  <a:moveTo>
                    <a:pt x="121" y="0"/>
                  </a:moveTo>
                  <a:cubicBezTo>
                    <a:pt x="100" y="0"/>
                    <a:pt x="78" y="6"/>
                    <a:pt x="60" y="11"/>
                  </a:cubicBezTo>
                  <a:cubicBezTo>
                    <a:pt x="26" y="26"/>
                    <a:pt x="12" y="60"/>
                    <a:pt x="12" y="97"/>
                  </a:cubicBezTo>
                  <a:cubicBezTo>
                    <a:pt x="0" y="97"/>
                    <a:pt x="0" y="97"/>
                    <a:pt x="0" y="108"/>
                  </a:cubicBezTo>
                  <a:lnTo>
                    <a:pt x="12" y="119"/>
                  </a:lnTo>
                  <a:cubicBezTo>
                    <a:pt x="12" y="108"/>
                    <a:pt x="26" y="108"/>
                    <a:pt x="26" y="108"/>
                  </a:cubicBezTo>
                  <a:cubicBezTo>
                    <a:pt x="49" y="108"/>
                    <a:pt x="71" y="108"/>
                    <a:pt x="97" y="97"/>
                  </a:cubicBezTo>
                  <a:cubicBezTo>
                    <a:pt x="142" y="97"/>
                    <a:pt x="191" y="71"/>
                    <a:pt x="168" y="26"/>
                  </a:cubicBezTo>
                  <a:cubicBezTo>
                    <a:pt x="161" y="7"/>
                    <a:pt x="142" y="0"/>
                    <a:pt x="121"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000" name="Google Shape;2000;p43"/>
            <p:cNvSpPr/>
            <p:nvPr/>
          </p:nvSpPr>
          <p:spPr>
            <a:xfrm>
              <a:off x="727550" y="4071275"/>
              <a:ext cx="1150" cy="650"/>
            </a:xfrm>
            <a:custGeom>
              <a:avLst/>
              <a:gdLst/>
              <a:ahLst/>
              <a:cxnLst/>
              <a:rect l="l" t="t" r="r" b="b"/>
              <a:pathLst>
                <a:path w="46" h="26" extrusionOk="0">
                  <a:moveTo>
                    <a:pt x="35" y="0"/>
                  </a:moveTo>
                  <a:cubicBezTo>
                    <a:pt x="23" y="0"/>
                    <a:pt x="12" y="12"/>
                    <a:pt x="0" y="12"/>
                  </a:cubicBezTo>
                  <a:cubicBezTo>
                    <a:pt x="0" y="26"/>
                    <a:pt x="12" y="26"/>
                    <a:pt x="12" y="26"/>
                  </a:cubicBezTo>
                  <a:cubicBezTo>
                    <a:pt x="23" y="26"/>
                    <a:pt x="35" y="26"/>
                    <a:pt x="46" y="12"/>
                  </a:cubicBezTo>
                  <a:cubicBezTo>
                    <a:pt x="35" y="12"/>
                    <a:pt x="35" y="0"/>
                    <a:pt x="35"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001" name="Google Shape;2001;p43"/>
            <p:cNvSpPr/>
            <p:nvPr/>
          </p:nvSpPr>
          <p:spPr>
            <a:xfrm>
              <a:off x="833675" y="4062900"/>
              <a:ext cx="1450" cy="1425"/>
            </a:xfrm>
            <a:custGeom>
              <a:avLst/>
              <a:gdLst/>
              <a:ahLst/>
              <a:cxnLst/>
              <a:rect l="l" t="t" r="r" b="b"/>
              <a:pathLst>
                <a:path w="58" h="57" extrusionOk="0">
                  <a:moveTo>
                    <a:pt x="23" y="0"/>
                  </a:moveTo>
                  <a:cubicBezTo>
                    <a:pt x="19" y="0"/>
                    <a:pt x="16" y="2"/>
                    <a:pt x="12" y="6"/>
                  </a:cubicBezTo>
                  <a:cubicBezTo>
                    <a:pt x="1" y="6"/>
                    <a:pt x="1" y="29"/>
                    <a:pt x="1" y="40"/>
                  </a:cubicBezTo>
                  <a:cubicBezTo>
                    <a:pt x="1" y="48"/>
                    <a:pt x="12" y="56"/>
                    <a:pt x="23" y="56"/>
                  </a:cubicBezTo>
                  <a:cubicBezTo>
                    <a:pt x="27" y="56"/>
                    <a:pt x="32" y="55"/>
                    <a:pt x="35" y="52"/>
                  </a:cubicBezTo>
                  <a:cubicBezTo>
                    <a:pt x="46" y="40"/>
                    <a:pt x="46" y="29"/>
                    <a:pt x="58" y="18"/>
                  </a:cubicBezTo>
                  <a:cubicBezTo>
                    <a:pt x="42" y="10"/>
                    <a:pt x="31" y="0"/>
                    <a:pt x="23" y="0"/>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002" name="Google Shape;2002;p43"/>
            <p:cNvSpPr/>
            <p:nvPr/>
          </p:nvSpPr>
          <p:spPr>
            <a:xfrm>
              <a:off x="778075" y="4067725"/>
              <a:ext cx="1225" cy="675"/>
            </a:xfrm>
            <a:custGeom>
              <a:avLst/>
              <a:gdLst/>
              <a:ahLst/>
              <a:cxnLst/>
              <a:rect l="l" t="t" r="r" b="b"/>
              <a:pathLst>
                <a:path w="49" h="27" extrusionOk="0">
                  <a:moveTo>
                    <a:pt x="37" y="1"/>
                  </a:moveTo>
                  <a:cubicBezTo>
                    <a:pt x="11" y="1"/>
                    <a:pt x="0" y="1"/>
                    <a:pt x="11" y="12"/>
                  </a:cubicBezTo>
                  <a:cubicBezTo>
                    <a:pt x="11" y="26"/>
                    <a:pt x="26" y="26"/>
                    <a:pt x="26" y="26"/>
                  </a:cubicBezTo>
                  <a:cubicBezTo>
                    <a:pt x="37" y="26"/>
                    <a:pt x="37" y="12"/>
                    <a:pt x="48" y="12"/>
                  </a:cubicBezTo>
                  <a:cubicBezTo>
                    <a:pt x="37" y="12"/>
                    <a:pt x="37" y="1"/>
                    <a:pt x="37" y="1"/>
                  </a:cubicBezTo>
                  <a:close/>
                </a:path>
              </a:pathLst>
            </a:custGeom>
            <a:solidFill>
              <a:srgbClr val="B4A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pic>
        <p:nvPicPr>
          <p:cNvPr id="2" name="Imagen 1">
            <a:extLst>
              <a:ext uri="{FF2B5EF4-FFF2-40B4-BE49-F238E27FC236}">
                <a16:creationId xmlns:a16="http://schemas.microsoft.com/office/drawing/2014/main" xmlns="" id="{907EB914-010A-8ACD-BC2F-CD3364D6147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333" b="99000" l="6354" r="90000">
                        <a14:foregroundMark x1="19896" y1="21167" x2="31458" y2="14500"/>
                        <a14:foregroundMark x1="31458" y1="14500" x2="38333" y2="18333"/>
                        <a14:foregroundMark x1="38333" y1="18333" x2="43854" y2="47667"/>
                        <a14:foregroundMark x1="15417" y1="20667" x2="15833" y2="57167"/>
                        <a14:foregroundMark x1="15833" y1="57167" x2="16563" y2="59500"/>
                        <a14:foregroundMark x1="19479" y1="67167" x2="18837" y2="73239"/>
                        <a14:foregroundMark x1="16284" y1="84238" x2="13958" y2="90500"/>
                        <a14:foregroundMark x1="13958" y1="90500" x2="13542" y2="93333"/>
                        <a14:foregroundMark x1="44479" y1="48667" x2="37292" y2="88833"/>
                        <a14:foregroundMark x1="37292" y1="88833" x2="36458" y2="90167"/>
                        <a14:foregroundMark x1="36563" y1="95833" x2="11771" y2="98667"/>
                        <a14:foregroundMark x1="11771" y1="98667" x2="11146" y2="94500"/>
                        <a14:foregroundMark x1="6458" y1="99000" x2="11146" y2="96500"/>
                        <a14:foregroundMark x1="36875" y1="9667" x2="29063" y2="7333"/>
                        <a14:foregroundMark x1="16354" y1="68167" x2="19479" y2="71667"/>
                        <a14:backgroundMark x1="9375" y1="64000" x2="15729" y2="73500"/>
                        <a14:backgroundMark x1="15729" y1="73500" x2="3229" y2="89333"/>
                        <a14:backgroundMark x1="19167" y1="77833" x2="16354" y2="76500"/>
                        <a14:backgroundMark x1="18229" y1="74833" x2="17396" y2="81167"/>
                        <a14:backgroundMark x1="18229" y1="73833" x2="18958" y2="75500"/>
                        <a14:backgroundMark x1="16250" y1="82167" x2="17604" y2="81500"/>
                      </a14:backgroundRemoval>
                    </a14:imgEffect>
                  </a14:imgLayer>
                </a14:imgProps>
              </a:ext>
            </a:extLst>
          </a:blip>
          <a:srcRect l="5385" r="49872"/>
          <a:stretch/>
        </p:blipFill>
        <p:spPr>
          <a:xfrm>
            <a:off x="6258819" y="1840525"/>
            <a:ext cx="2375324" cy="3317993"/>
          </a:xfrm>
          <a:prstGeom prst="rect">
            <a:avLst/>
          </a:prstGeom>
        </p:spPr>
      </p:pic>
      <p:pic>
        <p:nvPicPr>
          <p:cNvPr id="1891" name="Google Shape;1891;p43"/>
          <p:cNvPicPr preferRelativeResize="0"/>
          <p:nvPr/>
        </p:nvPicPr>
        <p:blipFill>
          <a:blip r:embed="rId8">
            <a:alphaModFix/>
          </a:blip>
          <a:stretch>
            <a:fillRect/>
          </a:stretch>
        </p:blipFill>
        <p:spPr>
          <a:xfrm>
            <a:off x="5868949" y="3732925"/>
            <a:ext cx="1161781" cy="1166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1"/>
        <p:cNvGrpSpPr/>
        <p:nvPr/>
      </p:nvGrpSpPr>
      <p:grpSpPr>
        <a:xfrm>
          <a:off x="0" y="0"/>
          <a:ext cx="0" cy="0"/>
          <a:chOff x="0" y="0"/>
          <a:chExt cx="0" cy="0"/>
        </a:xfrm>
      </p:grpSpPr>
      <p:pic>
        <p:nvPicPr>
          <p:cNvPr id="2854" name="Google Shape;2854;p48"/>
          <p:cNvPicPr preferRelativeResize="0"/>
          <p:nvPr/>
        </p:nvPicPr>
        <p:blipFill>
          <a:blip r:embed="rId3">
            <a:alphaModFix/>
          </a:blip>
          <a:stretch>
            <a:fillRect/>
          </a:stretch>
        </p:blipFill>
        <p:spPr>
          <a:xfrm rot="-2578800">
            <a:off x="3959040" y="205412"/>
            <a:ext cx="1622315" cy="1132000"/>
          </a:xfrm>
          <a:prstGeom prst="rect">
            <a:avLst/>
          </a:prstGeom>
          <a:noFill/>
          <a:ln>
            <a:noFill/>
          </a:ln>
        </p:spPr>
      </p:pic>
      <p:grpSp>
        <p:nvGrpSpPr>
          <p:cNvPr id="2855" name="Google Shape;2855;p48"/>
          <p:cNvGrpSpPr/>
          <p:nvPr/>
        </p:nvGrpSpPr>
        <p:grpSpPr>
          <a:xfrm>
            <a:off x="715102" y="3641347"/>
            <a:ext cx="2587488" cy="1312885"/>
            <a:chOff x="467889" y="3635637"/>
            <a:chExt cx="2834672" cy="1252274"/>
          </a:xfrm>
        </p:grpSpPr>
        <p:sp>
          <p:nvSpPr>
            <p:cNvPr id="2856" name="Google Shape;2856;p48"/>
            <p:cNvSpPr/>
            <p:nvPr/>
          </p:nvSpPr>
          <p:spPr>
            <a:xfrm rot="-309405">
              <a:off x="507651" y="3757413"/>
              <a:ext cx="2755149" cy="1008723"/>
            </a:xfrm>
            <a:custGeom>
              <a:avLst/>
              <a:gdLst/>
              <a:ahLst/>
              <a:cxnLst/>
              <a:rect l="l" t="t" r="r" b="b"/>
              <a:pathLst>
                <a:path w="43502" h="15620" extrusionOk="0">
                  <a:moveTo>
                    <a:pt x="21262" y="0"/>
                  </a:moveTo>
                  <a:cubicBezTo>
                    <a:pt x="20907" y="191"/>
                    <a:pt x="20552" y="366"/>
                    <a:pt x="20197" y="557"/>
                  </a:cubicBezTo>
                  <a:cubicBezTo>
                    <a:pt x="20090" y="602"/>
                    <a:pt x="20019" y="699"/>
                    <a:pt x="19962" y="804"/>
                  </a:cubicBezTo>
                  <a:cubicBezTo>
                    <a:pt x="19902" y="923"/>
                    <a:pt x="19865" y="1053"/>
                    <a:pt x="19783" y="1147"/>
                  </a:cubicBezTo>
                  <a:cubicBezTo>
                    <a:pt x="19740" y="1162"/>
                    <a:pt x="19698" y="1169"/>
                    <a:pt x="19656" y="1169"/>
                  </a:cubicBezTo>
                  <a:cubicBezTo>
                    <a:pt x="19597" y="1169"/>
                    <a:pt x="19538" y="1156"/>
                    <a:pt x="19477" y="1136"/>
                  </a:cubicBezTo>
                  <a:cubicBezTo>
                    <a:pt x="19394" y="1113"/>
                    <a:pt x="19298" y="1076"/>
                    <a:pt x="19216" y="1053"/>
                  </a:cubicBezTo>
                  <a:cubicBezTo>
                    <a:pt x="19162" y="1025"/>
                    <a:pt x="19102" y="1012"/>
                    <a:pt x="19045" y="1012"/>
                  </a:cubicBezTo>
                  <a:cubicBezTo>
                    <a:pt x="19027" y="1012"/>
                    <a:pt x="19009" y="1014"/>
                    <a:pt x="18991" y="1016"/>
                  </a:cubicBezTo>
                  <a:cubicBezTo>
                    <a:pt x="18801" y="1076"/>
                    <a:pt x="18600" y="1099"/>
                    <a:pt x="18435" y="1195"/>
                  </a:cubicBezTo>
                  <a:cubicBezTo>
                    <a:pt x="18370" y="1235"/>
                    <a:pt x="18306" y="1254"/>
                    <a:pt x="18244" y="1254"/>
                  </a:cubicBezTo>
                  <a:cubicBezTo>
                    <a:pt x="18161" y="1254"/>
                    <a:pt x="18079" y="1220"/>
                    <a:pt x="17998" y="1158"/>
                  </a:cubicBezTo>
                  <a:cubicBezTo>
                    <a:pt x="17834" y="1028"/>
                    <a:pt x="17632" y="934"/>
                    <a:pt x="17453" y="804"/>
                  </a:cubicBezTo>
                  <a:cubicBezTo>
                    <a:pt x="17337" y="721"/>
                    <a:pt x="17206" y="650"/>
                    <a:pt x="17053" y="616"/>
                  </a:cubicBezTo>
                  <a:cubicBezTo>
                    <a:pt x="16852" y="781"/>
                    <a:pt x="16852" y="1016"/>
                    <a:pt x="16792" y="1266"/>
                  </a:cubicBezTo>
                  <a:cubicBezTo>
                    <a:pt x="16579" y="1028"/>
                    <a:pt x="16460" y="744"/>
                    <a:pt x="16273" y="508"/>
                  </a:cubicBezTo>
                  <a:cubicBezTo>
                    <a:pt x="16188" y="568"/>
                    <a:pt x="16176" y="650"/>
                    <a:pt x="16154" y="721"/>
                  </a:cubicBezTo>
                  <a:cubicBezTo>
                    <a:pt x="16094" y="840"/>
                    <a:pt x="16060" y="957"/>
                    <a:pt x="16000" y="1087"/>
                  </a:cubicBezTo>
                  <a:cubicBezTo>
                    <a:pt x="15952" y="1218"/>
                    <a:pt x="15881" y="1311"/>
                    <a:pt x="15728" y="1337"/>
                  </a:cubicBezTo>
                  <a:cubicBezTo>
                    <a:pt x="15504" y="1311"/>
                    <a:pt x="15336" y="1170"/>
                    <a:pt x="15149" y="1087"/>
                  </a:cubicBezTo>
                  <a:cubicBezTo>
                    <a:pt x="15018" y="1158"/>
                    <a:pt x="15052" y="1311"/>
                    <a:pt x="14959" y="1397"/>
                  </a:cubicBezTo>
                  <a:cubicBezTo>
                    <a:pt x="14854" y="1382"/>
                    <a:pt x="14769" y="1300"/>
                    <a:pt x="14652" y="1300"/>
                  </a:cubicBezTo>
                  <a:cubicBezTo>
                    <a:pt x="14556" y="1348"/>
                    <a:pt x="14522" y="1442"/>
                    <a:pt x="14485" y="1524"/>
                  </a:cubicBezTo>
                  <a:cubicBezTo>
                    <a:pt x="14391" y="1714"/>
                    <a:pt x="14238" y="1834"/>
                    <a:pt x="14048" y="1927"/>
                  </a:cubicBezTo>
                  <a:cubicBezTo>
                    <a:pt x="13895" y="2010"/>
                    <a:pt x="13741" y="2081"/>
                    <a:pt x="13588" y="2163"/>
                  </a:cubicBezTo>
                  <a:cubicBezTo>
                    <a:pt x="13506" y="2200"/>
                    <a:pt x="13421" y="2248"/>
                    <a:pt x="13350" y="2305"/>
                  </a:cubicBezTo>
                  <a:cubicBezTo>
                    <a:pt x="13151" y="2484"/>
                    <a:pt x="12938" y="2648"/>
                    <a:pt x="12654" y="2674"/>
                  </a:cubicBezTo>
                  <a:cubicBezTo>
                    <a:pt x="12535" y="2886"/>
                    <a:pt x="12629" y="3111"/>
                    <a:pt x="12569" y="3312"/>
                  </a:cubicBezTo>
                  <a:cubicBezTo>
                    <a:pt x="12442" y="3488"/>
                    <a:pt x="12203" y="3525"/>
                    <a:pt x="12098" y="3724"/>
                  </a:cubicBezTo>
                  <a:cubicBezTo>
                    <a:pt x="12050" y="3701"/>
                    <a:pt x="12002" y="3678"/>
                    <a:pt x="11968" y="3653"/>
                  </a:cubicBezTo>
                  <a:cubicBezTo>
                    <a:pt x="11707" y="3488"/>
                    <a:pt x="11519" y="3241"/>
                    <a:pt x="11377" y="2969"/>
                  </a:cubicBezTo>
                  <a:cubicBezTo>
                    <a:pt x="11341" y="2872"/>
                    <a:pt x="11318" y="2779"/>
                    <a:pt x="11210" y="2719"/>
                  </a:cubicBezTo>
                  <a:cubicBezTo>
                    <a:pt x="11045" y="2921"/>
                    <a:pt x="10986" y="3145"/>
                    <a:pt x="10974" y="3406"/>
                  </a:cubicBezTo>
                  <a:cubicBezTo>
                    <a:pt x="10810" y="3369"/>
                    <a:pt x="10691" y="3253"/>
                    <a:pt x="10526" y="3227"/>
                  </a:cubicBezTo>
                  <a:cubicBezTo>
                    <a:pt x="10430" y="3383"/>
                    <a:pt x="10347" y="3536"/>
                    <a:pt x="10146" y="3559"/>
                  </a:cubicBezTo>
                  <a:cubicBezTo>
                    <a:pt x="10039" y="3541"/>
                    <a:pt x="9942" y="3450"/>
                    <a:pt x="9826" y="3450"/>
                  </a:cubicBezTo>
                  <a:cubicBezTo>
                    <a:pt x="9800" y="3450"/>
                    <a:pt x="9774" y="3455"/>
                    <a:pt x="9746" y="3465"/>
                  </a:cubicBezTo>
                  <a:cubicBezTo>
                    <a:pt x="9661" y="3511"/>
                    <a:pt x="9626" y="3596"/>
                    <a:pt x="9567" y="3678"/>
                  </a:cubicBezTo>
                  <a:cubicBezTo>
                    <a:pt x="9306" y="3536"/>
                    <a:pt x="9118" y="3287"/>
                    <a:pt x="8823" y="3170"/>
                  </a:cubicBezTo>
                  <a:lnTo>
                    <a:pt x="8823" y="3170"/>
                  </a:lnTo>
                  <a:cubicBezTo>
                    <a:pt x="8764" y="3287"/>
                    <a:pt x="8906" y="3394"/>
                    <a:pt x="8809" y="3499"/>
                  </a:cubicBezTo>
                  <a:cubicBezTo>
                    <a:pt x="8794" y="3503"/>
                    <a:pt x="8779" y="3504"/>
                    <a:pt x="8765" y="3504"/>
                  </a:cubicBezTo>
                  <a:cubicBezTo>
                    <a:pt x="8726" y="3504"/>
                    <a:pt x="8688" y="3493"/>
                    <a:pt x="8645" y="3477"/>
                  </a:cubicBezTo>
                  <a:cubicBezTo>
                    <a:pt x="8503" y="3440"/>
                    <a:pt x="8361" y="3440"/>
                    <a:pt x="8208" y="3440"/>
                  </a:cubicBezTo>
                  <a:cubicBezTo>
                    <a:pt x="8100" y="3440"/>
                    <a:pt x="8006" y="3477"/>
                    <a:pt x="7935" y="3559"/>
                  </a:cubicBezTo>
                  <a:cubicBezTo>
                    <a:pt x="7770" y="3738"/>
                    <a:pt x="7558" y="3783"/>
                    <a:pt x="7333" y="3831"/>
                  </a:cubicBezTo>
                  <a:cubicBezTo>
                    <a:pt x="7237" y="3783"/>
                    <a:pt x="7143" y="3738"/>
                    <a:pt x="7061" y="3690"/>
                  </a:cubicBezTo>
                  <a:cubicBezTo>
                    <a:pt x="6837" y="3596"/>
                    <a:pt x="6718" y="3429"/>
                    <a:pt x="6681" y="3193"/>
                  </a:cubicBezTo>
                  <a:cubicBezTo>
                    <a:pt x="6647" y="2909"/>
                    <a:pt x="6564" y="2637"/>
                    <a:pt x="6457" y="2364"/>
                  </a:cubicBezTo>
                  <a:cubicBezTo>
                    <a:pt x="6363" y="2140"/>
                    <a:pt x="6269" y="1916"/>
                    <a:pt x="6244" y="1666"/>
                  </a:cubicBezTo>
                  <a:cubicBezTo>
                    <a:pt x="5940" y="1580"/>
                    <a:pt x="5676" y="1392"/>
                    <a:pt x="5347" y="1392"/>
                  </a:cubicBezTo>
                  <a:cubicBezTo>
                    <a:pt x="5319" y="1392"/>
                    <a:pt x="5291" y="1394"/>
                    <a:pt x="5262" y="1397"/>
                  </a:cubicBezTo>
                  <a:cubicBezTo>
                    <a:pt x="5216" y="1490"/>
                    <a:pt x="5205" y="1609"/>
                    <a:pt x="5109" y="1666"/>
                  </a:cubicBezTo>
                  <a:cubicBezTo>
                    <a:pt x="5073" y="1674"/>
                    <a:pt x="5038" y="1678"/>
                    <a:pt x="5005" y="1678"/>
                  </a:cubicBezTo>
                  <a:cubicBezTo>
                    <a:pt x="4884" y="1678"/>
                    <a:pt x="4779" y="1626"/>
                    <a:pt x="4694" y="1524"/>
                  </a:cubicBezTo>
                  <a:cubicBezTo>
                    <a:pt x="4623" y="1468"/>
                    <a:pt x="4567" y="1397"/>
                    <a:pt x="4496" y="1337"/>
                  </a:cubicBezTo>
                  <a:cubicBezTo>
                    <a:pt x="4415" y="1268"/>
                    <a:pt x="4329" y="1198"/>
                    <a:pt x="4213" y="1198"/>
                  </a:cubicBezTo>
                  <a:cubicBezTo>
                    <a:pt x="4190" y="1198"/>
                    <a:pt x="4166" y="1200"/>
                    <a:pt x="4141" y="1206"/>
                  </a:cubicBezTo>
                  <a:cubicBezTo>
                    <a:pt x="4034" y="1339"/>
                    <a:pt x="3906" y="1446"/>
                    <a:pt x="3729" y="1446"/>
                  </a:cubicBezTo>
                  <a:cubicBezTo>
                    <a:pt x="3671" y="1446"/>
                    <a:pt x="3607" y="1434"/>
                    <a:pt x="3536" y="1408"/>
                  </a:cubicBezTo>
                  <a:cubicBezTo>
                    <a:pt x="3395" y="1255"/>
                    <a:pt x="3312" y="1016"/>
                    <a:pt x="3088" y="886"/>
                  </a:cubicBezTo>
                  <a:cubicBezTo>
                    <a:pt x="2992" y="982"/>
                    <a:pt x="2946" y="1087"/>
                    <a:pt x="2875" y="1195"/>
                  </a:cubicBezTo>
                  <a:cubicBezTo>
                    <a:pt x="2816" y="1289"/>
                    <a:pt x="2767" y="1382"/>
                    <a:pt x="2696" y="1479"/>
                  </a:cubicBezTo>
                  <a:cubicBezTo>
                    <a:pt x="2621" y="1584"/>
                    <a:pt x="2551" y="1637"/>
                    <a:pt x="2482" y="1637"/>
                  </a:cubicBezTo>
                  <a:cubicBezTo>
                    <a:pt x="2412" y="1637"/>
                    <a:pt x="2343" y="1581"/>
                    <a:pt x="2271" y="1468"/>
                  </a:cubicBezTo>
                  <a:cubicBezTo>
                    <a:pt x="2225" y="1408"/>
                    <a:pt x="2188" y="1337"/>
                    <a:pt x="2154" y="1266"/>
                  </a:cubicBezTo>
                  <a:cubicBezTo>
                    <a:pt x="2117" y="1218"/>
                    <a:pt x="2095" y="1158"/>
                    <a:pt x="2024" y="1136"/>
                  </a:cubicBezTo>
                  <a:cubicBezTo>
                    <a:pt x="1871" y="1289"/>
                    <a:pt x="1927" y="1584"/>
                    <a:pt x="1669" y="1666"/>
                  </a:cubicBezTo>
                  <a:cubicBezTo>
                    <a:pt x="1572" y="1651"/>
                    <a:pt x="1480" y="1618"/>
                    <a:pt x="1383" y="1618"/>
                  </a:cubicBezTo>
                  <a:cubicBezTo>
                    <a:pt x="1338" y="1618"/>
                    <a:pt x="1292" y="1625"/>
                    <a:pt x="1243" y="1644"/>
                  </a:cubicBezTo>
                  <a:cubicBezTo>
                    <a:pt x="1172" y="1834"/>
                    <a:pt x="1124" y="2069"/>
                    <a:pt x="818" y="2092"/>
                  </a:cubicBezTo>
                  <a:cubicBezTo>
                    <a:pt x="534" y="1976"/>
                    <a:pt x="355" y="1726"/>
                    <a:pt x="154" y="1479"/>
                  </a:cubicBezTo>
                  <a:cubicBezTo>
                    <a:pt x="97" y="1561"/>
                    <a:pt x="49" y="1632"/>
                    <a:pt x="0" y="1703"/>
                  </a:cubicBezTo>
                  <a:lnTo>
                    <a:pt x="0" y="15572"/>
                  </a:lnTo>
                  <a:cubicBezTo>
                    <a:pt x="0" y="15586"/>
                    <a:pt x="12" y="15586"/>
                    <a:pt x="12" y="15597"/>
                  </a:cubicBezTo>
                  <a:cubicBezTo>
                    <a:pt x="12" y="15597"/>
                    <a:pt x="26" y="15609"/>
                    <a:pt x="37" y="15620"/>
                  </a:cubicBezTo>
                  <a:lnTo>
                    <a:pt x="28924" y="15620"/>
                  </a:lnTo>
                  <a:cubicBezTo>
                    <a:pt x="29043" y="15515"/>
                    <a:pt x="29159" y="15418"/>
                    <a:pt x="29242" y="15277"/>
                  </a:cubicBezTo>
                  <a:cubicBezTo>
                    <a:pt x="29313" y="15172"/>
                    <a:pt x="29409" y="14544"/>
                    <a:pt x="29525" y="14522"/>
                  </a:cubicBezTo>
                  <a:cubicBezTo>
                    <a:pt x="29611" y="14485"/>
                    <a:pt x="29693" y="14485"/>
                    <a:pt x="29775" y="14485"/>
                  </a:cubicBezTo>
                  <a:cubicBezTo>
                    <a:pt x="29951" y="14485"/>
                    <a:pt x="30141" y="14473"/>
                    <a:pt x="30320" y="14473"/>
                  </a:cubicBezTo>
                  <a:cubicBezTo>
                    <a:pt x="30391" y="14473"/>
                    <a:pt x="30462" y="14473"/>
                    <a:pt x="30496" y="14391"/>
                  </a:cubicBezTo>
                  <a:cubicBezTo>
                    <a:pt x="30519" y="14309"/>
                    <a:pt x="30462" y="14201"/>
                    <a:pt x="30533" y="14107"/>
                  </a:cubicBezTo>
                  <a:cubicBezTo>
                    <a:pt x="30556" y="14096"/>
                    <a:pt x="30590" y="14070"/>
                    <a:pt x="30627" y="14059"/>
                  </a:cubicBezTo>
                  <a:cubicBezTo>
                    <a:pt x="30751" y="14022"/>
                    <a:pt x="30882" y="14007"/>
                    <a:pt x="31014" y="14007"/>
                  </a:cubicBezTo>
                  <a:cubicBezTo>
                    <a:pt x="31133" y="14007"/>
                    <a:pt x="31253" y="14019"/>
                    <a:pt x="31370" y="14036"/>
                  </a:cubicBezTo>
                  <a:cubicBezTo>
                    <a:pt x="31433" y="14044"/>
                    <a:pt x="31495" y="14048"/>
                    <a:pt x="31557" y="14048"/>
                  </a:cubicBezTo>
                  <a:cubicBezTo>
                    <a:pt x="31684" y="14048"/>
                    <a:pt x="31808" y="14032"/>
                    <a:pt x="31926" y="14000"/>
                  </a:cubicBezTo>
                  <a:cubicBezTo>
                    <a:pt x="32187" y="13835"/>
                    <a:pt x="32210" y="13492"/>
                    <a:pt x="32460" y="13372"/>
                  </a:cubicBezTo>
                  <a:lnTo>
                    <a:pt x="32945" y="13372"/>
                  </a:lnTo>
                  <a:cubicBezTo>
                    <a:pt x="33061" y="13372"/>
                    <a:pt x="33169" y="13372"/>
                    <a:pt x="33240" y="13267"/>
                  </a:cubicBezTo>
                  <a:cubicBezTo>
                    <a:pt x="33416" y="13350"/>
                    <a:pt x="33558" y="13443"/>
                    <a:pt x="33689" y="13574"/>
                  </a:cubicBezTo>
                  <a:cubicBezTo>
                    <a:pt x="34000" y="13865"/>
                    <a:pt x="34370" y="13969"/>
                    <a:pt x="34770" y="13969"/>
                  </a:cubicBezTo>
                  <a:cubicBezTo>
                    <a:pt x="34811" y="13969"/>
                    <a:pt x="34853" y="13968"/>
                    <a:pt x="34895" y="13965"/>
                  </a:cubicBezTo>
                  <a:cubicBezTo>
                    <a:pt x="34932" y="13965"/>
                    <a:pt x="34966" y="13954"/>
                    <a:pt x="35014" y="13929"/>
                  </a:cubicBezTo>
                  <a:cubicBezTo>
                    <a:pt x="35048" y="13883"/>
                    <a:pt x="35073" y="13824"/>
                    <a:pt x="35108" y="13775"/>
                  </a:cubicBezTo>
                  <a:cubicBezTo>
                    <a:pt x="35178" y="13656"/>
                    <a:pt x="35249" y="13528"/>
                    <a:pt x="35369" y="13443"/>
                  </a:cubicBezTo>
                  <a:cubicBezTo>
                    <a:pt x="35622" y="13286"/>
                    <a:pt x="35875" y="13118"/>
                    <a:pt x="36179" y="13118"/>
                  </a:cubicBezTo>
                  <a:cubicBezTo>
                    <a:pt x="36216" y="13118"/>
                    <a:pt x="36253" y="13120"/>
                    <a:pt x="36291" y="13125"/>
                  </a:cubicBezTo>
                  <a:cubicBezTo>
                    <a:pt x="36318" y="13129"/>
                    <a:pt x="36346" y="13130"/>
                    <a:pt x="36372" y="13130"/>
                  </a:cubicBezTo>
                  <a:cubicBezTo>
                    <a:pt x="36527" y="13130"/>
                    <a:pt x="36670" y="13078"/>
                    <a:pt x="36810" y="13018"/>
                  </a:cubicBezTo>
                  <a:cubicBezTo>
                    <a:pt x="37012" y="12924"/>
                    <a:pt x="37213" y="12830"/>
                    <a:pt x="37415" y="12771"/>
                  </a:cubicBezTo>
                  <a:cubicBezTo>
                    <a:pt x="37437" y="12759"/>
                    <a:pt x="37460" y="12759"/>
                    <a:pt x="37497" y="12759"/>
                  </a:cubicBezTo>
                  <a:cubicBezTo>
                    <a:pt x="37557" y="12782"/>
                    <a:pt x="37613" y="12805"/>
                    <a:pt x="37684" y="12830"/>
                  </a:cubicBezTo>
                  <a:cubicBezTo>
                    <a:pt x="37721" y="12890"/>
                    <a:pt x="37744" y="12935"/>
                    <a:pt x="37781" y="12995"/>
                  </a:cubicBezTo>
                  <a:cubicBezTo>
                    <a:pt x="37815" y="13066"/>
                    <a:pt x="37874" y="13114"/>
                    <a:pt x="37945" y="13148"/>
                  </a:cubicBezTo>
                  <a:cubicBezTo>
                    <a:pt x="38070" y="13189"/>
                    <a:pt x="38200" y="13210"/>
                    <a:pt x="38328" y="13210"/>
                  </a:cubicBezTo>
                  <a:cubicBezTo>
                    <a:pt x="38457" y="13210"/>
                    <a:pt x="38584" y="13189"/>
                    <a:pt x="38703" y="13148"/>
                  </a:cubicBezTo>
                  <a:cubicBezTo>
                    <a:pt x="38856" y="13089"/>
                    <a:pt x="38998" y="13066"/>
                    <a:pt x="39151" y="13066"/>
                  </a:cubicBezTo>
                  <a:cubicBezTo>
                    <a:pt x="39223" y="13066"/>
                    <a:pt x="39289" y="13076"/>
                    <a:pt x="39352" y="13076"/>
                  </a:cubicBezTo>
                  <a:cubicBezTo>
                    <a:pt x="39384" y="13076"/>
                    <a:pt x="39415" y="13073"/>
                    <a:pt x="39447" y="13066"/>
                  </a:cubicBezTo>
                  <a:cubicBezTo>
                    <a:pt x="39495" y="13032"/>
                    <a:pt x="39506" y="12984"/>
                    <a:pt x="39518" y="12935"/>
                  </a:cubicBezTo>
                  <a:cubicBezTo>
                    <a:pt x="39588" y="12734"/>
                    <a:pt x="39708" y="12592"/>
                    <a:pt x="39884" y="12498"/>
                  </a:cubicBezTo>
                  <a:cubicBezTo>
                    <a:pt x="40133" y="12368"/>
                    <a:pt x="40369" y="12192"/>
                    <a:pt x="40653" y="12110"/>
                  </a:cubicBezTo>
                  <a:cubicBezTo>
                    <a:pt x="40761" y="12073"/>
                    <a:pt x="40866" y="12013"/>
                    <a:pt x="40936" y="11919"/>
                  </a:cubicBezTo>
                  <a:cubicBezTo>
                    <a:pt x="41044" y="11777"/>
                    <a:pt x="41186" y="11741"/>
                    <a:pt x="41339" y="11707"/>
                  </a:cubicBezTo>
                  <a:cubicBezTo>
                    <a:pt x="41530" y="11670"/>
                    <a:pt x="41717" y="11695"/>
                    <a:pt x="41896" y="11670"/>
                  </a:cubicBezTo>
                  <a:cubicBezTo>
                    <a:pt x="42012" y="11553"/>
                    <a:pt x="42026" y="11375"/>
                    <a:pt x="42179" y="11281"/>
                  </a:cubicBezTo>
                  <a:cubicBezTo>
                    <a:pt x="42438" y="11304"/>
                    <a:pt x="42639" y="11471"/>
                    <a:pt x="42889" y="11576"/>
                  </a:cubicBezTo>
                  <a:cubicBezTo>
                    <a:pt x="42948" y="11553"/>
                    <a:pt x="42994" y="11494"/>
                    <a:pt x="43076" y="11494"/>
                  </a:cubicBezTo>
                  <a:cubicBezTo>
                    <a:pt x="43218" y="11587"/>
                    <a:pt x="43303" y="11741"/>
                    <a:pt x="43468" y="11848"/>
                  </a:cubicBezTo>
                  <a:cubicBezTo>
                    <a:pt x="43502" y="11542"/>
                    <a:pt x="43502" y="1763"/>
                    <a:pt x="43468" y="1595"/>
                  </a:cubicBezTo>
                  <a:cubicBezTo>
                    <a:pt x="43454" y="1589"/>
                    <a:pt x="43440" y="1586"/>
                    <a:pt x="43427" y="1586"/>
                  </a:cubicBezTo>
                  <a:cubicBezTo>
                    <a:pt x="43378" y="1586"/>
                    <a:pt x="43333" y="1622"/>
                    <a:pt x="43282" y="1622"/>
                  </a:cubicBezTo>
                  <a:cubicBezTo>
                    <a:pt x="43277" y="1622"/>
                    <a:pt x="43272" y="1622"/>
                    <a:pt x="43266" y="1621"/>
                  </a:cubicBezTo>
                  <a:cubicBezTo>
                    <a:pt x="43221" y="1621"/>
                    <a:pt x="43191" y="1580"/>
                    <a:pt x="43148" y="1580"/>
                  </a:cubicBezTo>
                  <a:cubicBezTo>
                    <a:pt x="43134" y="1580"/>
                    <a:pt x="43119" y="1584"/>
                    <a:pt x="43102" y="1595"/>
                  </a:cubicBezTo>
                  <a:cubicBezTo>
                    <a:pt x="42829" y="1774"/>
                    <a:pt x="42557" y="1950"/>
                    <a:pt x="42296" y="2151"/>
                  </a:cubicBezTo>
                  <a:cubicBezTo>
                    <a:pt x="42131" y="2081"/>
                    <a:pt x="42001" y="1950"/>
                    <a:pt x="41847" y="1905"/>
                  </a:cubicBezTo>
                  <a:cubicBezTo>
                    <a:pt x="41742" y="1964"/>
                    <a:pt x="41683" y="2046"/>
                    <a:pt x="41623" y="2117"/>
                  </a:cubicBezTo>
                  <a:cubicBezTo>
                    <a:pt x="41481" y="2293"/>
                    <a:pt x="41328" y="2447"/>
                    <a:pt x="41186" y="2603"/>
                  </a:cubicBezTo>
                  <a:cubicBezTo>
                    <a:pt x="41078" y="2708"/>
                    <a:pt x="40948" y="2790"/>
                    <a:pt x="40795" y="2816"/>
                  </a:cubicBezTo>
                  <a:cubicBezTo>
                    <a:pt x="40593" y="2850"/>
                    <a:pt x="40406" y="2909"/>
                    <a:pt x="40287" y="3085"/>
                  </a:cubicBezTo>
                  <a:cubicBezTo>
                    <a:pt x="40267" y="3089"/>
                    <a:pt x="40248" y="3090"/>
                    <a:pt x="40231" y="3090"/>
                  </a:cubicBezTo>
                  <a:cubicBezTo>
                    <a:pt x="40123" y="3090"/>
                    <a:pt x="40056" y="3025"/>
                    <a:pt x="40014" y="2932"/>
                  </a:cubicBezTo>
                  <a:cubicBezTo>
                    <a:pt x="39955" y="2827"/>
                    <a:pt x="39898" y="2730"/>
                    <a:pt x="39861" y="2614"/>
                  </a:cubicBezTo>
                  <a:cubicBezTo>
                    <a:pt x="39801" y="2413"/>
                    <a:pt x="39671" y="2248"/>
                    <a:pt x="39543" y="2081"/>
                  </a:cubicBezTo>
                  <a:cubicBezTo>
                    <a:pt x="39472" y="1987"/>
                    <a:pt x="39401" y="1893"/>
                    <a:pt x="39293" y="1856"/>
                  </a:cubicBezTo>
                  <a:cubicBezTo>
                    <a:pt x="39215" y="1867"/>
                    <a:pt x="39201" y="1965"/>
                    <a:pt x="39098" y="1965"/>
                  </a:cubicBezTo>
                  <a:cubicBezTo>
                    <a:pt x="39092" y="1965"/>
                    <a:pt x="39086" y="1965"/>
                    <a:pt x="39081" y="1964"/>
                  </a:cubicBezTo>
                  <a:cubicBezTo>
                    <a:pt x="38976" y="1905"/>
                    <a:pt x="38890" y="1785"/>
                    <a:pt x="38808" y="1680"/>
                  </a:cubicBezTo>
                  <a:cubicBezTo>
                    <a:pt x="38550" y="1348"/>
                    <a:pt x="38300" y="1005"/>
                    <a:pt x="38039" y="673"/>
                  </a:cubicBezTo>
                  <a:cubicBezTo>
                    <a:pt x="37982" y="602"/>
                    <a:pt x="37923" y="520"/>
                    <a:pt x="37840" y="497"/>
                  </a:cubicBezTo>
                  <a:cubicBezTo>
                    <a:pt x="37755" y="497"/>
                    <a:pt x="37698" y="557"/>
                    <a:pt x="37639" y="591"/>
                  </a:cubicBezTo>
                  <a:cubicBezTo>
                    <a:pt x="37579" y="628"/>
                    <a:pt x="37520" y="662"/>
                    <a:pt x="37460" y="699"/>
                  </a:cubicBezTo>
                  <a:cubicBezTo>
                    <a:pt x="37370" y="762"/>
                    <a:pt x="37280" y="791"/>
                    <a:pt x="37194" y="791"/>
                  </a:cubicBezTo>
                  <a:cubicBezTo>
                    <a:pt x="37042" y="791"/>
                    <a:pt x="36900" y="704"/>
                    <a:pt x="36788" y="568"/>
                  </a:cubicBezTo>
                  <a:cubicBezTo>
                    <a:pt x="36728" y="486"/>
                    <a:pt x="36680" y="415"/>
                    <a:pt x="36634" y="332"/>
                  </a:cubicBezTo>
                  <a:cubicBezTo>
                    <a:pt x="36533" y="189"/>
                    <a:pt x="36407" y="123"/>
                    <a:pt x="36262" y="123"/>
                  </a:cubicBezTo>
                  <a:cubicBezTo>
                    <a:pt x="36203" y="123"/>
                    <a:pt x="36142" y="133"/>
                    <a:pt x="36078" y="154"/>
                  </a:cubicBezTo>
                  <a:cubicBezTo>
                    <a:pt x="35958" y="191"/>
                    <a:pt x="35830" y="220"/>
                    <a:pt x="35701" y="220"/>
                  </a:cubicBezTo>
                  <a:cubicBezTo>
                    <a:pt x="35665" y="220"/>
                    <a:pt x="35629" y="218"/>
                    <a:pt x="35593" y="213"/>
                  </a:cubicBezTo>
                  <a:cubicBezTo>
                    <a:pt x="35574" y="212"/>
                    <a:pt x="35555" y="212"/>
                    <a:pt x="35536" y="212"/>
                  </a:cubicBezTo>
                  <a:cubicBezTo>
                    <a:pt x="35368" y="212"/>
                    <a:pt x="35210" y="258"/>
                    <a:pt x="35059" y="355"/>
                  </a:cubicBezTo>
                  <a:cubicBezTo>
                    <a:pt x="34939" y="438"/>
                    <a:pt x="34811" y="485"/>
                    <a:pt x="34670" y="485"/>
                  </a:cubicBezTo>
                  <a:cubicBezTo>
                    <a:pt x="34632" y="485"/>
                    <a:pt x="34592" y="482"/>
                    <a:pt x="34551" y="474"/>
                  </a:cubicBezTo>
                  <a:cubicBezTo>
                    <a:pt x="34466" y="457"/>
                    <a:pt x="34381" y="446"/>
                    <a:pt x="34299" y="446"/>
                  </a:cubicBezTo>
                  <a:cubicBezTo>
                    <a:pt x="34096" y="446"/>
                    <a:pt x="33909" y="514"/>
                    <a:pt x="33782" y="733"/>
                  </a:cubicBezTo>
                  <a:cubicBezTo>
                    <a:pt x="33736" y="744"/>
                    <a:pt x="33692" y="748"/>
                    <a:pt x="33648" y="748"/>
                  </a:cubicBezTo>
                  <a:cubicBezTo>
                    <a:pt x="33456" y="748"/>
                    <a:pt x="33281" y="662"/>
                    <a:pt x="33098" y="662"/>
                  </a:cubicBezTo>
                  <a:cubicBezTo>
                    <a:pt x="32945" y="744"/>
                    <a:pt x="32920" y="934"/>
                    <a:pt x="32826" y="1053"/>
                  </a:cubicBezTo>
                  <a:cubicBezTo>
                    <a:pt x="32780" y="1067"/>
                    <a:pt x="32736" y="1073"/>
                    <a:pt x="32695" y="1073"/>
                  </a:cubicBezTo>
                  <a:cubicBezTo>
                    <a:pt x="32554" y="1073"/>
                    <a:pt x="32436" y="1004"/>
                    <a:pt x="32318" y="923"/>
                  </a:cubicBezTo>
                  <a:cubicBezTo>
                    <a:pt x="32105" y="1087"/>
                    <a:pt x="32045" y="1348"/>
                    <a:pt x="31844" y="1502"/>
                  </a:cubicBezTo>
                  <a:cubicBezTo>
                    <a:pt x="31642" y="1666"/>
                    <a:pt x="31430" y="1808"/>
                    <a:pt x="31228" y="1950"/>
                  </a:cubicBezTo>
                  <a:cubicBezTo>
                    <a:pt x="31146" y="1950"/>
                    <a:pt x="31075" y="1950"/>
                    <a:pt x="31004" y="1964"/>
                  </a:cubicBezTo>
                  <a:cubicBezTo>
                    <a:pt x="30992" y="1965"/>
                    <a:pt x="30980" y="1966"/>
                    <a:pt x="30968" y="1966"/>
                  </a:cubicBezTo>
                  <a:cubicBezTo>
                    <a:pt x="30836" y="1966"/>
                    <a:pt x="30751" y="1906"/>
                    <a:pt x="30686" y="1785"/>
                  </a:cubicBezTo>
                  <a:cubicBezTo>
                    <a:pt x="30638" y="1714"/>
                    <a:pt x="30604" y="1621"/>
                    <a:pt x="30533" y="1595"/>
                  </a:cubicBezTo>
                  <a:cubicBezTo>
                    <a:pt x="30272" y="1680"/>
                    <a:pt x="30249" y="1905"/>
                    <a:pt x="30190" y="2117"/>
                  </a:cubicBezTo>
                  <a:cubicBezTo>
                    <a:pt x="30072" y="2138"/>
                    <a:pt x="29955" y="2154"/>
                    <a:pt x="29840" y="2154"/>
                  </a:cubicBezTo>
                  <a:cubicBezTo>
                    <a:pt x="29699" y="2154"/>
                    <a:pt x="29561" y="2130"/>
                    <a:pt x="29432" y="2058"/>
                  </a:cubicBezTo>
                  <a:cubicBezTo>
                    <a:pt x="29219" y="2117"/>
                    <a:pt x="29208" y="2353"/>
                    <a:pt x="29054" y="2472"/>
                  </a:cubicBezTo>
                  <a:cubicBezTo>
                    <a:pt x="28997" y="2472"/>
                    <a:pt x="28936" y="2478"/>
                    <a:pt x="28876" y="2478"/>
                  </a:cubicBezTo>
                  <a:cubicBezTo>
                    <a:pt x="28812" y="2478"/>
                    <a:pt x="28748" y="2471"/>
                    <a:pt x="28688" y="2447"/>
                  </a:cubicBezTo>
                  <a:cubicBezTo>
                    <a:pt x="28546" y="2330"/>
                    <a:pt x="28558" y="2092"/>
                    <a:pt x="28345" y="2046"/>
                  </a:cubicBezTo>
                  <a:cubicBezTo>
                    <a:pt x="28308" y="2092"/>
                    <a:pt x="28274" y="2140"/>
                    <a:pt x="28248" y="2188"/>
                  </a:cubicBezTo>
                  <a:cubicBezTo>
                    <a:pt x="28226" y="2234"/>
                    <a:pt x="28203" y="2282"/>
                    <a:pt x="28132" y="2305"/>
                  </a:cubicBezTo>
                  <a:cubicBezTo>
                    <a:pt x="27848" y="2234"/>
                    <a:pt x="27624" y="1964"/>
                    <a:pt x="27292" y="1950"/>
                  </a:cubicBezTo>
                  <a:cubicBezTo>
                    <a:pt x="27255" y="2021"/>
                    <a:pt x="27221" y="2081"/>
                    <a:pt x="27198" y="2129"/>
                  </a:cubicBezTo>
                  <a:cubicBezTo>
                    <a:pt x="27124" y="2166"/>
                    <a:pt x="27059" y="2181"/>
                    <a:pt x="26995" y="2181"/>
                  </a:cubicBezTo>
                  <a:cubicBezTo>
                    <a:pt x="26976" y="2181"/>
                    <a:pt x="26957" y="2180"/>
                    <a:pt x="26937" y="2177"/>
                  </a:cubicBezTo>
                  <a:cubicBezTo>
                    <a:pt x="26713" y="2129"/>
                    <a:pt x="26489" y="2058"/>
                    <a:pt x="26251" y="2046"/>
                  </a:cubicBezTo>
                  <a:cubicBezTo>
                    <a:pt x="26191" y="2035"/>
                    <a:pt x="26134" y="2021"/>
                    <a:pt x="26097" y="1998"/>
                  </a:cubicBezTo>
                  <a:cubicBezTo>
                    <a:pt x="25754" y="1808"/>
                    <a:pt x="25399" y="1621"/>
                    <a:pt x="25164" y="1300"/>
                  </a:cubicBezTo>
                  <a:cubicBezTo>
                    <a:pt x="25070" y="1184"/>
                    <a:pt x="24974" y="1053"/>
                    <a:pt x="24869" y="934"/>
                  </a:cubicBezTo>
                  <a:cubicBezTo>
                    <a:pt x="24809" y="863"/>
                    <a:pt x="24749" y="792"/>
                    <a:pt x="24644" y="792"/>
                  </a:cubicBezTo>
                  <a:cubicBezTo>
                    <a:pt x="24301" y="758"/>
                    <a:pt x="23992" y="628"/>
                    <a:pt x="23685" y="486"/>
                  </a:cubicBezTo>
                  <a:cubicBezTo>
                    <a:pt x="23637" y="497"/>
                    <a:pt x="23592" y="520"/>
                    <a:pt x="23555" y="531"/>
                  </a:cubicBezTo>
                  <a:cubicBezTo>
                    <a:pt x="23413" y="497"/>
                    <a:pt x="23319" y="378"/>
                    <a:pt x="23200" y="355"/>
                  </a:cubicBezTo>
                  <a:cubicBezTo>
                    <a:pt x="23106" y="426"/>
                    <a:pt x="23106" y="531"/>
                    <a:pt x="22998" y="602"/>
                  </a:cubicBezTo>
                  <a:cubicBezTo>
                    <a:pt x="22774" y="579"/>
                    <a:pt x="22587" y="389"/>
                    <a:pt x="22360" y="344"/>
                  </a:cubicBezTo>
                  <a:cubicBezTo>
                    <a:pt x="22255" y="403"/>
                    <a:pt x="22232" y="545"/>
                    <a:pt x="22113" y="591"/>
                  </a:cubicBezTo>
                  <a:cubicBezTo>
                    <a:pt x="21934" y="545"/>
                    <a:pt x="21792" y="437"/>
                    <a:pt x="21687" y="296"/>
                  </a:cubicBezTo>
                  <a:cubicBezTo>
                    <a:pt x="21568" y="142"/>
                    <a:pt x="21438" y="49"/>
                    <a:pt x="21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7" name="Google Shape;2857;p48"/>
            <p:cNvGrpSpPr/>
            <p:nvPr/>
          </p:nvGrpSpPr>
          <p:grpSpPr>
            <a:xfrm rot="-309578">
              <a:off x="604214" y="4055978"/>
              <a:ext cx="2576844" cy="648641"/>
              <a:chOff x="511148" y="4111963"/>
              <a:chExt cx="2929684" cy="723100"/>
            </a:xfrm>
          </p:grpSpPr>
          <p:sp>
            <p:nvSpPr>
              <p:cNvPr id="2858" name="Google Shape;2858;p48"/>
              <p:cNvSpPr/>
              <p:nvPr/>
            </p:nvSpPr>
            <p:spPr>
              <a:xfrm>
                <a:off x="3234840" y="4366700"/>
                <a:ext cx="157392" cy="14472"/>
              </a:xfrm>
              <a:custGeom>
                <a:avLst/>
                <a:gdLst/>
                <a:ahLst/>
                <a:cxnLst/>
                <a:rect l="l" t="t" r="r" b="b"/>
                <a:pathLst>
                  <a:path w="2186" h="201" extrusionOk="0">
                    <a:moveTo>
                      <a:pt x="1865" y="1"/>
                    </a:moveTo>
                    <a:cubicBezTo>
                      <a:pt x="1817" y="1"/>
                      <a:pt x="1767" y="7"/>
                      <a:pt x="1714" y="21"/>
                    </a:cubicBezTo>
                    <a:cubicBezTo>
                      <a:pt x="1625" y="45"/>
                      <a:pt x="1539" y="57"/>
                      <a:pt x="1452" y="57"/>
                    </a:cubicBezTo>
                    <a:cubicBezTo>
                      <a:pt x="1365" y="57"/>
                      <a:pt x="1276" y="45"/>
                      <a:pt x="1181" y="21"/>
                    </a:cubicBezTo>
                    <a:cubicBezTo>
                      <a:pt x="1134" y="10"/>
                      <a:pt x="1078" y="4"/>
                      <a:pt x="1019" y="4"/>
                    </a:cubicBezTo>
                    <a:cubicBezTo>
                      <a:pt x="960" y="4"/>
                      <a:pt x="897" y="10"/>
                      <a:pt x="838" y="21"/>
                    </a:cubicBezTo>
                    <a:cubicBezTo>
                      <a:pt x="754" y="35"/>
                      <a:pt x="667" y="45"/>
                      <a:pt x="579" y="45"/>
                    </a:cubicBezTo>
                    <a:cubicBezTo>
                      <a:pt x="505" y="45"/>
                      <a:pt x="430" y="38"/>
                      <a:pt x="355" y="21"/>
                    </a:cubicBezTo>
                    <a:cubicBezTo>
                      <a:pt x="323" y="13"/>
                      <a:pt x="289" y="10"/>
                      <a:pt x="255" y="10"/>
                    </a:cubicBezTo>
                    <a:cubicBezTo>
                      <a:pt x="185" y="10"/>
                      <a:pt x="114" y="25"/>
                      <a:pt x="57" y="58"/>
                    </a:cubicBezTo>
                    <a:cubicBezTo>
                      <a:pt x="0" y="81"/>
                      <a:pt x="12" y="140"/>
                      <a:pt x="83" y="151"/>
                    </a:cubicBezTo>
                    <a:cubicBezTo>
                      <a:pt x="117" y="163"/>
                      <a:pt x="154" y="163"/>
                      <a:pt x="176" y="163"/>
                    </a:cubicBezTo>
                    <a:cubicBezTo>
                      <a:pt x="490" y="163"/>
                      <a:pt x="801" y="199"/>
                      <a:pt x="1114" y="199"/>
                    </a:cubicBezTo>
                    <a:cubicBezTo>
                      <a:pt x="1203" y="199"/>
                      <a:pt x="1293" y="196"/>
                      <a:pt x="1382" y="188"/>
                    </a:cubicBezTo>
                    <a:cubicBezTo>
                      <a:pt x="1400" y="184"/>
                      <a:pt x="1418" y="182"/>
                      <a:pt x="1436" y="182"/>
                    </a:cubicBezTo>
                    <a:cubicBezTo>
                      <a:pt x="1478" y="182"/>
                      <a:pt x="1519" y="192"/>
                      <a:pt x="1561" y="200"/>
                    </a:cubicBezTo>
                    <a:cubicBezTo>
                      <a:pt x="1614" y="200"/>
                      <a:pt x="1667" y="201"/>
                      <a:pt x="1719" y="201"/>
                    </a:cubicBezTo>
                    <a:cubicBezTo>
                      <a:pt x="1831" y="201"/>
                      <a:pt x="1944" y="196"/>
                      <a:pt x="2058" y="163"/>
                    </a:cubicBezTo>
                    <a:cubicBezTo>
                      <a:pt x="2092" y="151"/>
                      <a:pt x="2129" y="129"/>
                      <a:pt x="2185" y="103"/>
                    </a:cubicBezTo>
                    <a:cubicBezTo>
                      <a:pt x="2086" y="37"/>
                      <a:pt x="1980" y="1"/>
                      <a:pt x="18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8"/>
              <p:cNvSpPr/>
              <p:nvPr/>
            </p:nvSpPr>
            <p:spPr>
              <a:xfrm>
                <a:off x="2981039" y="4366988"/>
                <a:ext cx="100584" cy="14976"/>
              </a:xfrm>
              <a:custGeom>
                <a:avLst/>
                <a:gdLst/>
                <a:ahLst/>
                <a:cxnLst/>
                <a:rect l="l" t="t" r="r" b="b"/>
                <a:pathLst>
                  <a:path w="1397" h="208" extrusionOk="0">
                    <a:moveTo>
                      <a:pt x="971" y="1"/>
                    </a:moveTo>
                    <a:cubicBezTo>
                      <a:pt x="924" y="1"/>
                      <a:pt x="877" y="2"/>
                      <a:pt x="829" y="6"/>
                    </a:cubicBezTo>
                    <a:cubicBezTo>
                      <a:pt x="715" y="14"/>
                      <a:pt x="602" y="42"/>
                      <a:pt x="481" y="42"/>
                    </a:cubicBezTo>
                    <a:cubicBezTo>
                      <a:pt x="437" y="42"/>
                      <a:pt x="391" y="38"/>
                      <a:pt x="344" y="28"/>
                    </a:cubicBezTo>
                    <a:cubicBezTo>
                      <a:pt x="336" y="26"/>
                      <a:pt x="326" y="25"/>
                      <a:pt x="316" y="25"/>
                    </a:cubicBezTo>
                    <a:cubicBezTo>
                      <a:pt x="267" y="25"/>
                      <a:pt x="201" y="44"/>
                      <a:pt x="143" y="54"/>
                    </a:cubicBezTo>
                    <a:cubicBezTo>
                      <a:pt x="83" y="65"/>
                      <a:pt x="1" y="77"/>
                      <a:pt x="23" y="136"/>
                    </a:cubicBezTo>
                    <a:cubicBezTo>
                      <a:pt x="35" y="196"/>
                      <a:pt x="120" y="207"/>
                      <a:pt x="191" y="207"/>
                    </a:cubicBezTo>
                    <a:cubicBezTo>
                      <a:pt x="262" y="207"/>
                      <a:pt x="344" y="196"/>
                      <a:pt x="426" y="196"/>
                    </a:cubicBezTo>
                    <a:lnTo>
                      <a:pt x="426" y="207"/>
                    </a:lnTo>
                    <a:cubicBezTo>
                      <a:pt x="687" y="196"/>
                      <a:pt x="946" y="196"/>
                      <a:pt x="1207" y="184"/>
                    </a:cubicBezTo>
                    <a:lnTo>
                      <a:pt x="1255" y="184"/>
                    </a:lnTo>
                    <a:cubicBezTo>
                      <a:pt x="1326" y="184"/>
                      <a:pt x="1397" y="159"/>
                      <a:pt x="1397" y="113"/>
                    </a:cubicBezTo>
                    <a:cubicBezTo>
                      <a:pt x="1397" y="65"/>
                      <a:pt x="1349" y="17"/>
                      <a:pt x="1255" y="6"/>
                    </a:cubicBezTo>
                    <a:cubicBezTo>
                      <a:pt x="1160" y="6"/>
                      <a:pt x="1066" y="1"/>
                      <a:pt x="97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8"/>
              <p:cNvSpPr/>
              <p:nvPr/>
            </p:nvSpPr>
            <p:spPr>
              <a:xfrm>
                <a:off x="2925671" y="4371381"/>
                <a:ext cx="48744" cy="9792"/>
              </a:xfrm>
              <a:custGeom>
                <a:avLst/>
                <a:gdLst/>
                <a:ahLst/>
                <a:cxnLst/>
                <a:rect l="l" t="t" r="r" b="b"/>
                <a:pathLst>
                  <a:path w="677" h="136" extrusionOk="0">
                    <a:moveTo>
                      <a:pt x="311" y="1"/>
                    </a:moveTo>
                    <a:cubicBezTo>
                      <a:pt x="227" y="1"/>
                      <a:pt x="144" y="6"/>
                      <a:pt x="60" y="16"/>
                    </a:cubicBezTo>
                    <a:cubicBezTo>
                      <a:pt x="38" y="16"/>
                      <a:pt x="1" y="38"/>
                      <a:pt x="1" y="64"/>
                    </a:cubicBezTo>
                    <a:cubicBezTo>
                      <a:pt x="1" y="75"/>
                      <a:pt x="23" y="109"/>
                      <a:pt x="49" y="109"/>
                    </a:cubicBezTo>
                    <a:cubicBezTo>
                      <a:pt x="154" y="123"/>
                      <a:pt x="273" y="135"/>
                      <a:pt x="378" y="135"/>
                    </a:cubicBezTo>
                    <a:cubicBezTo>
                      <a:pt x="395" y="135"/>
                      <a:pt x="412" y="135"/>
                      <a:pt x="430" y="135"/>
                    </a:cubicBezTo>
                    <a:cubicBezTo>
                      <a:pt x="514" y="135"/>
                      <a:pt x="606" y="127"/>
                      <a:pt x="676" y="38"/>
                    </a:cubicBezTo>
                    <a:cubicBezTo>
                      <a:pt x="551" y="12"/>
                      <a:pt x="431" y="1"/>
                      <a:pt x="31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8"/>
              <p:cNvSpPr/>
              <p:nvPr/>
            </p:nvSpPr>
            <p:spPr>
              <a:xfrm>
                <a:off x="2876207" y="4369724"/>
                <a:ext cx="41976" cy="12816"/>
              </a:xfrm>
              <a:custGeom>
                <a:avLst/>
                <a:gdLst/>
                <a:ahLst/>
                <a:cxnLst/>
                <a:rect l="l" t="t" r="r" b="b"/>
                <a:pathLst>
                  <a:path w="583" h="178" extrusionOk="0">
                    <a:moveTo>
                      <a:pt x="265" y="1"/>
                    </a:moveTo>
                    <a:cubicBezTo>
                      <a:pt x="206" y="1"/>
                      <a:pt x="147" y="12"/>
                      <a:pt x="86" y="39"/>
                    </a:cubicBezTo>
                    <a:cubicBezTo>
                      <a:pt x="49" y="50"/>
                      <a:pt x="1" y="87"/>
                      <a:pt x="1" y="109"/>
                    </a:cubicBezTo>
                    <a:cubicBezTo>
                      <a:pt x="15" y="132"/>
                      <a:pt x="72" y="158"/>
                      <a:pt x="109" y="169"/>
                    </a:cubicBezTo>
                    <a:cubicBezTo>
                      <a:pt x="148" y="175"/>
                      <a:pt x="187" y="177"/>
                      <a:pt x="226" y="177"/>
                    </a:cubicBezTo>
                    <a:cubicBezTo>
                      <a:pt x="347" y="177"/>
                      <a:pt x="464" y="149"/>
                      <a:pt x="583" y="87"/>
                    </a:cubicBezTo>
                    <a:cubicBezTo>
                      <a:pt x="470" y="35"/>
                      <a:pt x="367" y="1"/>
                      <a:pt x="2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8"/>
              <p:cNvSpPr/>
              <p:nvPr/>
            </p:nvSpPr>
            <p:spPr>
              <a:xfrm>
                <a:off x="3138575" y="4367204"/>
                <a:ext cx="30744" cy="13032"/>
              </a:xfrm>
              <a:custGeom>
                <a:avLst/>
                <a:gdLst/>
                <a:ahLst/>
                <a:cxnLst/>
                <a:rect l="l" t="t" r="r" b="b"/>
                <a:pathLst>
                  <a:path w="427" h="181" extrusionOk="0">
                    <a:moveTo>
                      <a:pt x="194" y="0"/>
                    </a:moveTo>
                    <a:cubicBezTo>
                      <a:pt x="97" y="0"/>
                      <a:pt x="31" y="36"/>
                      <a:pt x="1" y="110"/>
                    </a:cubicBezTo>
                    <a:cubicBezTo>
                      <a:pt x="118" y="157"/>
                      <a:pt x="177" y="181"/>
                      <a:pt x="231" y="181"/>
                    </a:cubicBezTo>
                    <a:cubicBezTo>
                      <a:pt x="284" y="181"/>
                      <a:pt x="331" y="157"/>
                      <a:pt x="426" y="110"/>
                    </a:cubicBezTo>
                    <a:cubicBezTo>
                      <a:pt x="401" y="51"/>
                      <a:pt x="344" y="14"/>
                      <a:pt x="236" y="3"/>
                    </a:cubicBezTo>
                    <a:cubicBezTo>
                      <a:pt x="221" y="1"/>
                      <a:pt x="207" y="0"/>
                      <a:pt x="1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8"/>
              <p:cNvSpPr/>
              <p:nvPr/>
            </p:nvSpPr>
            <p:spPr>
              <a:xfrm>
                <a:off x="3093431" y="4367204"/>
                <a:ext cx="30744" cy="13104"/>
              </a:xfrm>
              <a:custGeom>
                <a:avLst/>
                <a:gdLst/>
                <a:ahLst/>
                <a:cxnLst/>
                <a:rect l="l" t="t" r="r" b="b"/>
                <a:pathLst>
                  <a:path w="427" h="182" extrusionOk="0">
                    <a:moveTo>
                      <a:pt x="184" y="0"/>
                    </a:moveTo>
                    <a:cubicBezTo>
                      <a:pt x="94" y="0"/>
                      <a:pt x="10" y="33"/>
                      <a:pt x="1" y="85"/>
                    </a:cubicBezTo>
                    <a:cubicBezTo>
                      <a:pt x="1" y="96"/>
                      <a:pt x="12" y="133"/>
                      <a:pt x="35" y="144"/>
                    </a:cubicBezTo>
                    <a:cubicBezTo>
                      <a:pt x="83" y="156"/>
                      <a:pt x="131" y="167"/>
                      <a:pt x="154" y="181"/>
                    </a:cubicBezTo>
                    <a:lnTo>
                      <a:pt x="225" y="181"/>
                    </a:lnTo>
                    <a:cubicBezTo>
                      <a:pt x="344" y="181"/>
                      <a:pt x="426" y="144"/>
                      <a:pt x="426" y="96"/>
                    </a:cubicBezTo>
                    <a:cubicBezTo>
                      <a:pt x="426" y="62"/>
                      <a:pt x="318" y="3"/>
                      <a:pt x="225" y="3"/>
                    </a:cubicBezTo>
                    <a:cubicBezTo>
                      <a:pt x="211" y="1"/>
                      <a:pt x="198" y="0"/>
                      <a:pt x="18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8"/>
              <p:cNvSpPr/>
              <p:nvPr/>
            </p:nvSpPr>
            <p:spPr>
              <a:xfrm>
                <a:off x="3181919" y="4368932"/>
                <a:ext cx="28224" cy="12168"/>
              </a:xfrm>
              <a:custGeom>
                <a:avLst/>
                <a:gdLst/>
                <a:ahLst/>
                <a:cxnLst/>
                <a:rect l="l" t="t" r="r" b="b"/>
                <a:pathLst>
                  <a:path w="392" h="169" extrusionOk="0">
                    <a:moveTo>
                      <a:pt x="188" y="0"/>
                    </a:moveTo>
                    <a:cubicBezTo>
                      <a:pt x="136" y="0"/>
                      <a:pt x="87" y="8"/>
                      <a:pt x="60" y="27"/>
                    </a:cubicBezTo>
                    <a:cubicBezTo>
                      <a:pt x="26" y="38"/>
                      <a:pt x="0" y="72"/>
                      <a:pt x="0" y="109"/>
                    </a:cubicBezTo>
                    <a:cubicBezTo>
                      <a:pt x="0" y="120"/>
                      <a:pt x="60" y="143"/>
                      <a:pt x="97" y="157"/>
                    </a:cubicBezTo>
                    <a:cubicBezTo>
                      <a:pt x="120" y="157"/>
                      <a:pt x="168" y="157"/>
                      <a:pt x="202" y="169"/>
                    </a:cubicBezTo>
                    <a:cubicBezTo>
                      <a:pt x="261" y="157"/>
                      <a:pt x="321" y="143"/>
                      <a:pt x="366" y="120"/>
                    </a:cubicBezTo>
                    <a:cubicBezTo>
                      <a:pt x="381" y="109"/>
                      <a:pt x="392" y="72"/>
                      <a:pt x="381" y="50"/>
                    </a:cubicBezTo>
                    <a:cubicBezTo>
                      <a:pt x="358" y="20"/>
                      <a:pt x="270" y="0"/>
                      <a:pt x="18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8"/>
              <p:cNvSpPr/>
              <p:nvPr/>
            </p:nvSpPr>
            <p:spPr>
              <a:xfrm>
                <a:off x="2887439" y="4218092"/>
                <a:ext cx="307440" cy="16488"/>
              </a:xfrm>
              <a:custGeom>
                <a:avLst/>
                <a:gdLst/>
                <a:ahLst/>
                <a:cxnLst/>
                <a:rect l="l" t="t" r="r" b="b"/>
                <a:pathLst>
                  <a:path w="4270" h="229" extrusionOk="0">
                    <a:moveTo>
                      <a:pt x="3806" y="0"/>
                    </a:moveTo>
                    <a:cubicBezTo>
                      <a:pt x="3775" y="0"/>
                      <a:pt x="3744" y="1"/>
                      <a:pt x="3713" y="5"/>
                    </a:cubicBezTo>
                    <a:cubicBezTo>
                      <a:pt x="3612" y="16"/>
                      <a:pt x="3511" y="19"/>
                      <a:pt x="3409" y="19"/>
                    </a:cubicBezTo>
                    <a:cubicBezTo>
                      <a:pt x="3307" y="19"/>
                      <a:pt x="3204" y="16"/>
                      <a:pt x="3097" y="16"/>
                    </a:cubicBezTo>
                    <a:cubicBezTo>
                      <a:pt x="3038" y="13"/>
                      <a:pt x="2980" y="11"/>
                      <a:pt x="2923" y="11"/>
                    </a:cubicBezTo>
                    <a:cubicBezTo>
                      <a:pt x="2785" y="11"/>
                      <a:pt x="2649" y="19"/>
                      <a:pt x="2507" y="27"/>
                    </a:cubicBezTo>
                    <a:cubicBezTo>
                      <a:pt x="2081" y="27"/>
                      <a:pt x="1655" y="39"/>
                      <a:pt x="1241" y="39"/>
                    </a:cubicBezTo>
                    <a:cubicBezTo>
                      <a:pt x="1159" y="39"/>
                      <a:pt x="1077" y="53"/>
                      <a:pt x="1006" y="53"/>
                    </a:cubicBezTo>
                    <a:cubicBezTo>
                      <a:pt x="904" y="59"/>
                      <a:pt x="802" y="68"/>
                      <a:pt x="701" y="68"/>
                    </a:cubicBezTo>
                    <a:cubicBezTo>
                      <a:pt x="613" y="68"/>
                      <a:pt x="525" y="61"/>
                      <a:pt x="438" y="39"/>
                    </a:cubicBezTo>
                    <a:cubicBezTo>
                      <a:pt x="393" y="27"/>
                      <a:pt x="348" y="21"/>
                      <a:pt x="305" y="21"/>
                    </a:cubicBezTo>
                    <a:cubicBezTo>
                      <a:pt x="188" y="21"/>
                      <a:pt x="87" y="62"/>
                      <a:pt x="35" y="124"/>
                    </a:cubicBezTo>
                    <a:cubicBezTo>
                      <a:pt x="1" y="158"/>
                      <a:pt x="35" y="206"/>
                      <a:pt x="106" y="229"/>
                    </a:cubicBezTo>
                    <a:lnTo>
                      <a:pt x="1182" y="229"/>
                    </a:lnTo>
                    <a:cubicBezTo>
                      <a:pt x="1797" y="206"/>
                      <a:pt x="2413" y="195"/>
                      <a:pt x="3026" y="169"/>
                    </a:cubicBezTo>
                    <a:cubicBezTo>
                      <a:pt x="3168" y="164"/>
                      <a:pt x="3310" y="161"/>
                      <a:pt x="3453" y="161"/>
                    </a:cubicBezTo>
                    <a:cubicBezTo>
                      <a:pt x="3597" y="161"/>
                      <a:pt x="3741" y="164"/>
                      <a:pt x="3889" y="169"/>
                    </a:cubicBezTo>
                    <a:cubicBezTo>
                      <a:pt x="4019" y="169"/>
                      <a:pt x="4150" y="169"/>
                      <a:pt x="4269" y="110"/>
                    </a:cubicBezTo>
                    <a:cubicBezTo>
                      <a:pt x="4232" y="27"/>
                      <a:pt x="4127" y="27"/>
                      <a:pt x="4031" y="16"/>
                    </a:cubicBezTo>
                    <a:cubicBezTo>
                      <a:pt x="3956" y="8"/>
                      <a:pt x="3881" y="0"/>
                      <a:pt x="380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8"/>
              <p:cNvSpPr/>
              <p:nvPr/>
            </p:nvSpPr>
            <p:spPr>
              <a:xfrm>
                <a:off x="2842295" y="4222412"/>
                <a:ext cx="41760" cy="12960"/>
              </a:xfrm>
              <a:custGeom>
                <a:avLst/>
                <a:gdLst/>
                <a:ahLst/>
                <a:cxnLst/>
                <a:rect l="l" t="t" r="r" b="b"/>
                <a:pathLst>
                  <a:path w="580" h="180" extrusionOk="0">
                    <a:moveTo>
                      <a:pt x="313" y="1"/>
                    </a:moveTo>
                    <a:cubicBezTo>
                      <a:pt x="258" y="1"/>
                      <a:pt x="200" y="8"/>
                      <a:pt x="143" y="16"/>
                    </a:cubicBezTo>
                    <a:cubicBezTo>
                      <a:pt x="46" y="27"/>
                      <a:pt x="1" y="64"/>
                      <a:pt x="24" y="135"/>
                    </a:cubicBezTo>
                    <a:cubicBezTo>
                      <a:pt x="116" y="158"/>
                      <a:pt x="211" y="180"/>
                      <a:pt x="308" y="180"/>
                    </a:cubicBezTo>
                    <a:cubicBezTo>
                      <a:pt x="397" y="180"/>
                      <a:pt x="488" y="161"/>
                      <a:pt x="580" y="109"/>
                    </a:cubicBezTo>
                    <a:cubicBezTo>
                      <a:pt x="510" y="25"/>
                      <a:pt x="416" y="1"/>
                      <a:pt x="3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8"/>
              <p:cNvSpPr/>
              <p:nvPr/>
            </p:nvSpPr>
            <p:spPr>
              <a:xfrm>
                <a:off x="2786135" y="4220684"/>
                <a:ext cx="38304" cy="12456"/>
              </a:xfrm>
              <a:custGeom>
                <a:avLst/>
                <a:gdLst/>
                <a:ahLst/>
                <a:cxnLst/>
                <a:rect l="l" t="t" r="r" b="b"/>
                <a:pathLst>
                  <a:path w="532" h="173" extrusionOk="0">
                    <a:moveTo>
                      <a:pt x="247" y="1"/>
                    </a:moveTo>
                    <a:cubicBezTo>
                      <a:pt x="233" y="1"/>
                      <a:pt x="218" y="1"/>
                      <a:pt x="202" y="3"/>
                    </a:cubicBezTo>
                    <a:cubicBezTo>
                      <a:pt x="71" y="17"/>
                      <a:pt x="34" y="62"/>
                      <a:pt x="0" y="133"/>
                    </a:cubicBezTo>
                    <a:cubicBezTo>
                      <a:pt x="84" y="164"/>
                      <a:pt x="162" y="173"/>
                      <a:pt x="236" y="173"/>
                    </a:cubicBezTo>
                    <a:cubicBezTo>
                      <a:pt x="307" y="173"/>
                      <a:pt x="374" y="164"/>
                      <a:pt x="437" y="159"/>
                    </a:cubicBezTo>
                    <a:cubicBezTo>
                      <a:pt x="508" y="145"/>
                      <a:pt x="531" y="99"/>
                      <a:pt x="486" y="74"/>
                    </a:cubicBezTo>
                    <a:cubicBezTo>
                      <a:pt x="411" y="34"/>
                      <a:pt x="347" y="1"/>
                      <a:pt x="24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8"/>
              <p:cNvSpPr/>
              <p:nvPr/>
            </p:nvSpPr>
            <p:spPr>
              <a:xfrm>
                <a:off x="3319008" y="4220036"/>
                <a:ext cx="23976" cy="10296"/>
              </a:xfrm>
              <a:custGeom>
                <a:avLst/>
                <a:gdLst/>
                <a:ahLst/>
                <a:cxnLst/>
                <a:rect l="l" t="t" r="r" b="b"/>
                <a:pathLst>
                  <a:path w="333" h="143" extrusionOk="0">
                    <a:moveTo>
                      <a:pt x="296" y="0"/>
                    </a:moveTo>
                    <a:cubicBezTo>
                      <a:pt x="191" y="12"/>
                      <a:pt x="131" y="12"/>
                      <a:pt x="60" y="26"/>
                    </a:cubicBezTo>
                    <a:cubicBezTo>
                      <a:pt x="37" y="26"/>
                      <a:pt x="1" y="60"/>
                      <a:pt x="12" y="71"/>
                    </a:cubicBezTo>
                    <a:cubicBezTo>
                      <a:pt x="12" y="97"/>
                      <a:pt x="37" y="120"/>
                      <a:pt x="71" y="131"/>
                    </a:cubicBezTo>
                    <a:cubicBezTo>
                      <a:pt x="83" y="137"/>
                      <a:pt x="101" y="137"/>
                      <a:pt x="120" y="137"/>
                    </a:cubicBezTo>
                    <a:cubicBezTo>
                      <a:pt x="140" y="137"/>
                      <a:pt x="161" y="137"/>
                      <a:pt x="179" y="142"/>
                    </a:cubicBezTo>
                    <a:cubicBezTo>
                      <a:pt x="236" y="142"/>
                      <a:pt x="307" y="142"/>
                      <a:pt x="321" y="97"/>
                    </a:cubicBezTo>
                    <a:cubicBezTo>
                      <a:pt x="333" y="71"/>
                      <a:pt x="307" y="37"/>
                      <a:pt x="2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8"/>
              <p:cNvSpPr/>
              <p:nvPr/>
            </p:nvSpPr>
            <p:spPr>
              <a:xfrm>
                <a:off x="2495759" y="4511205"/>
                <a:ext cx="495576" cy="21528"/>
              </a:xfrm>
              <a:custGeom>
                <a:avLst/>
                <a:gdLst/>
                <a:ahLst/>
                <a:cxnLst/>
                <a:rect l="l" t="t" r="r" b="b"/>
                <a:pathLst>
                  <a:path w="6883" h="299" extrusionOk="0">
                    <a:moveTo>
                      <a:pt x="3029" y="0"/>
                    </a:moveTo>
                    <a:cubicBezTo>
                      <a:pt x="2921" y="0"/>
                      <a:pt x="2802" y="26"/>
                      <a:pt x="2697" y="26"/>
                    </a:cubicBezTo>
                    <a:cubicBezTo>
                      <a:pt x="2678" y="25"/>
                      <a:pt x="2658" y="24"/>
                      <a:pt x="2639" y="24"/>
                    </a:cubicBezTo>
                    <a:cubicBezTo>
                      <a:pt x="2528" y="24"/>
                      <a:pt x="2419" y="44"/>
                      <a:pt x="2310" y="44"/>
                    </a:cubicBezTo>
                    <a:cubicBezTo>
                      <a:pt x="2243" y="44"/>
                      <a:pt x="2175" y="36"/>
                      <a:pt x="2107" y="12"/>
                    </a:cubicBezTo>
                    <a:lnTo>
                      <a:pt x="2081" y="12"/>
                    </a:lnTo>
                    <a:cubicBezTo>
                      <a:pt x="1823" y="49"/>
                      <a:pt x="1562" y="97"/>
                      <a:pt x="1267" y="131"/>
                    </a:cubicBezTo>
                    <a:cubicBezTo>
                      <a:pt x="1159" y="97"/>
                      <a:pt x="1028" y="83"/>
                      <a:pt x="875" y="83"/>
                    </a:cubicBezTo>
                    <a:cubicBezTo>
                      <a:pt x="846" y="81"/>
                      <a:pt x="817" y="81"/>
                      <a:pt x="788" y="81"/>
                    </a:cubicBezTo>
                    <a:cubicBezTo>
                      <a:pt x="633" y="81"/>
                      <a:pt x="478" y="99"/>
                      <a:pt x="323" y="99"/>
                    </a:cubicBezTo>
                    <a:cubicBezTo>
                      <a:pt x="294" y="99"/>
                      <a:pt x="265" y="98"/>
                      <a:pt x="236" y="97"/>
                    </a:cubicBezTo>
                    <a:cubicBezTo>
                      <a:pt x="223" y="95"/>
                      <a:pt x="209" y="94"/>
                      <a:pt x="197" y="94"/>
                    </a:cubicBezTo>
                    <a:cubicBezTo>
                      <a:pt x="101" y="94"/>
                      <a:pt x="31" y="139"/>
                      <a:pt x="1" y="202"/>
                    </a:cubicBezTo>
                    <a:cubicBezTo>
                      <a:pt x="29" y="252"/>
                      <a:pt x="75" y="276"/>
                      <a:pt x="153" y="276"/>
                    </a:cubicBezTo>
                    <a:cubicBezTo>
                      <a:pt x="168" y="276"/>
                      <a:pt x="184" y="275"/>
                      <a:pt x="202" y="273"/>
                    </a:cubicBezTo>
                    <a:cubicBezTo>
                      <a:pt x="268" y="270"/>
                      <a:pt x="334" y="268"/>
                      <a:pt x="399" y="268"/>
                    </a:cubicBezTo>
                    <a:cubicBezTo>
                      <a:pt x="578" y="268"/>
                      <a:pt x="754" y="279"/>
                      <a:pt x="934" y="296"/>
                    </a:cubicBezTo>
                    <a:cubicBezTo>
                      <a:pt x="950" y="298"/>
                      <a:pt x="965" y="299"/>
                      <a:pt x="981" y="299"/>
                    </a:cubicBezTo>
                    <a:cubicBezTo>
                      <a:pt x="1071" y="299"/>
                      <a:pt x="1158" y="264"/>
                      <a:pt x="1289" y="213"/>
                    </a:cubicBezTo>
                    <a:cubicBezTo>
                      <a:pt x="1408" y="276"/>
                      <a:pt x="1543" y="289"/>
                      <a:pt x="1682" y="289"/>
                    </a:cubicBezTo>
                    <a:cubicBezTo>
                      <a:pt x="1781" y="289"/>
                      <a:pt x="1883" y="283"/>
                      <a:pt x="1982" y="283"/>
                    </a:cubicBezTo>
                    <a:cubicBezTo>
                      <a:pt x="2008" y="283"/>
                      <a:pt x="2033" y="283"/>
                      <a:pt x="2058" y="284"/>
                    </a:cubicBezTo>
                    <a:cubicBezTo>
                      <a:pt x="2093" y="286"/>
                      <a:pt x="2128" y="287"/>
                      <a:pt x="2163" y="287"/>
                    </a:cubicBezTo>
                    <a:cubicBezTo>
                      <a:pt x="2302" y="287"/>
                      <a:pt x="2437" y="273"/>
                      <a:pt x="2578" y="273"/>
                    </a:cubicBezTo>
                    <a:cubicBezTo>
                      <a:pt x="2886" y="266"/>
                      <a:pt x="3196" y="255"/>
                      <a:pt x="3503" y="255"/>
                    </a:cubicBezTo>
                    <a:cubicBezTo>
                      <a:pt x="3701" y="255"/>
                      <a:pt x="3898" y="259"/>
                      <a:pt x="4093" y="273"/>
                    </a:cubicBezTo>
                    <a:cubicBezTo>
                      <a:pt x="4130" y="275"/>
                      <a:pt x="4169" y="276"/>
                      <a:pt x="4207" y="276"/>
                    </a:cubicBezTo>
                    <a:cubicBezTo>
                      <a:pt x="4360" y="276"/>
                      <a:pt x="4520" y="262"/>
                      <a:pt x="4672" y="262"/>
                    </a:cubicBezTo>
                    <a:cubicBezTo>
                      <a:pt x="4743" y="262"/>
                      <a:pt x="4825" y="273"/>
                      <a:pt x="4907" y="273"/>
                    </a:cubicBezTo>
                    <a:cubicBezTo>
                      <a:pt x="5086" y="273"/>
                      <a:pt x="5270" y="286"/>
                      <a:pt x="5455" y="286"/>
                    </a:cubicBezTo>
                    <a:cubicBezTo>
                      <a:pt x="5576" y="286"/>
                      <a:pt x="5697" y="281"/>
                      <a:pt x="5818" y="262"/>
                    </a:cubicBezTo>
                    <a:cubicBezTo>
                      <a:pt x="5889" y="254"/>
                      <a:pt x="5962" y="251"/>
                      <a:pt x="6034" y="251"/>
                    </a:cubicBezTo>
                    <a:cubicBezTo>
                      <a:pt x="6179" y="251"/>
                      <a:pt x="6326" y="262"/>
                      <a:pt x="6468" y="262"/>
                    </a:cubicBezTo>
                    <a:cubicBezTo>
                      <a:pt x="6562" y="262"/>
                      <a:pt x="6658" y="262"/>
                      <a:pt x="6752" y="250"/>
                    </a:cubicBezTo>
                    <a:cubicBezTo>
                      <a:pt x="6789" y="250"/>
                      <a:pt x="6823" y="225"/>
                      <a:pt x="6860" y="213"/>
                    </a:cubicBezTo>
                    <a:cubicBezTo>
                      <a:pt x="6871" y="202"/>
                      <a:pt x="6883" y="191"/>
                      <a:pt x="6871" y="179"/>
                    </a:cubicBezTo>
                    <a:cubicBezTo>
                      <a:pt x="6860" y="154"/>
                      <a:pt x="6846" y="131"/>
                      <a:pt x="6834" y="108"/>
                    </a:cubicBezTo>
                    <a:cubicBezTo>
                      <a:pt x="6789" y="108"/>
                      <a:pt x="6763" y="97"/>
                      <a:pt x="6741" y="97"/>
                    </a:cubicBezTo>
                    <a:cubicBezTo>
                      <a:pt x="6434" y="108"/>
                      <a:pt x="6136" y="108"/>
                      <a:pt x="5830" y="120"/>
                    </a:cubicBezTo>
                    <a:cubicBezTo>
                      <a:pt x="5796" y="120"/>
                      <a:pt x="5747" y="108"/>
                      <a:pt x="5699" y="108"/>
                    </a:cubicBezTo>
                    <a:cubicBezTo>
                      <a:pt x="5644" y="108"/>
                      <a:pt x="5581" y="93"/>
                      <a:pt x="5523" y="93"/>
                    </a:cubicBezTo>
                    <a:cubicBezTo>
                      <a:pt x="5506" y="93"/>
                      <a:pt x="5490" y="94"/>
                      <a:pt x="5475" y="97"/>
                    </a:cubicBezTo>
                    <a:cubicBezTo>
                      <a:pt x="5364" y="119"/>
                      <a:pt x="5251" y="126"/>
                      <a:pt x="5141" y="126"/>
                    </a:cubicBezTo>
                    <a:cubicBezTo>
                      <a:pt x="5078" y="126"/>
                      <a:pt x="5016" y="124"/>
                      <a:pt x="4956" y="120"/>
                    </a:cubicBezTo>
                    <a:cubicBezTo>
                      <a:pt x="4635" y="120"/>
                      <a:pt x="4317" y="97"/>
                      <a:pt x="3997" y="83"/>
                    </a:cubicBezTo>
                    <a:cubicBezTo>
                      <a:pt x="3667" y="71"/>
                      <a:pt x="3358" y="26"/>
                      <a:pt x="302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8"/>
              <p:cNvSpPr/>
              <p:nvPr/>
            </p:nvSpPr>
            <p:spPr>
              <a:xfrm>
                <a:off x="3182711" y="4520205"/>
                <a:ext cx="76680" cy="11880"/>
              </a:xfrm>
              <a:custGeom>
                <a:avLst/>
                <a:gdLst/>
                <a:ahLst/>
                <a:cxnLst/>
                <a:rect l="l" t="t" r="r" b="b"/>
                <a:pathLst>
                  <a:path w="1065" h="165" extrusionOk="0">
                    <a:moveTo>
                      <a:pt x="199" y="1"/>
                    </a:moveTo>
                    <a:cubicBezTo>
                      <a:pt x="188" y="1"/>
                      <a:pt x="176" y="6"/>
                      <a:pt x="168" y="6"/>
                    </a:cubicBezTo>
                    <a:cubicBezTo>
                      <a:pt x="60" y="17"/>
                      <a:pt x="1" y="54"/>
                      <a:pt x="1" y="100"/>
                    </a:cubicBezTo>
                    <a:cubicBezTo>
                      <a:pt x="15" y="137"/>
                      <a:pt x="72" y="159"/>
                      <a:pt x="191" y="159"/>
                    </a:cubicBezTo>
                    <a:cubicBezTo>
                      <a:pt x="254" y="163"/>
                      <a:pt x="317" y="164"/>
                      <a:pt x="381" y="164"/>
                    </a:cubicBezTo>
                    <a:cubicBezTo>
                      <a:pt x="507" y="164"/>
                      <a:pt x="635" y="159"/>
                      <a:pt x="770" y="159"/>
                    </a:cubicBezTo>
                    <a:cubicBezTo>
                      <a:pt x="923" y="159"/>
                      <a:pt x="923" y="159"/>
                      <a:pt x="1065" y="88"/>
                    </a:cubicBezTo>
                    <a:cubicBezTo>
                      <a:pt x="1008" y="29"/>
                      <a:pt x="912" y="17"/>
                      <a:pt x="818" y="6"/>
                    </a:cubicBezTo>
                    <a:cubicBezTo>
                      <a:pt x="684" y="6"/>
                      <a:pt x="549" y="27"/>
                      <a:pt x="415" y="27"/>
                    </a:cubicBezTo>
                    <a:cubicBezTo>
                      <a:pt x="348" y="27"/>
                      <a:pt x="281" y="22"/>
                      <a:pt x="214" y="6"/>
                    </a:cubicBezTo>
                    <a:cubicBezTo>
                      <a:pt x="210" y="2"/>
                      <a:pt x="205" y="1"/>
                      <a:pt x="19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8"/>
              <p:cNvSpPr/>
              <p:nvPr/>
            </p:nvSpPr>
            <p:spPr>
              <a:xfrm>
                <a:off x="3083207" y="4521069"/>
                <a:ext cx="38304" cy="12600"/>
              </a:xfrm>
              <a:custGeom>
                <a:avLst/>
                <a:gdLst/>
                <a:ahLst/>
                <a:cxnLst/>
                <a:rect l="l" t="t" r="r" b="b"/>
                <a:pathLst>
                  <a:path w="532" h="175" extrusionOk="0">
                    <a:moveTo>
                      <a:pt x="229" y="1"/>
                    </a:moveTo>
                    <a:cubicBezTo>
                      <a:pt x="203" y="1"/>
                      <a:pt x="178" y="2"/>
                      <a:pt x="154" y="5"/>
                    </a:cubicBezTo>
                    <a:cubicBezTo>
                      <a:pt x="106" y="5"/>
                      <a:pt x="60" y="54"/>
                      <a:pt x="1" y="88"/>
                    </a:cubicBezTo>
                    <a:cubicBezTo>
                      <a:pt x="53" y="140"/>
                      <a:pt x="94" y="175"/>
                      <a:pt x="161" y="175"/>
                    </a:cubicBezTo>
                    <a:cubicBezTo>
                      <a:pt x="171" y="175"/>
                      <a:pt x="180" y="174"/>
                      <a:pt x="191" y="173"/>
                    </a:cubicBezTo>
                    <a:cubicBezTo>
                      <a:pt x="284" y="173"/>
                      <a:pt x="378" y="147"/>
                      <a:pt x="460" y="125"/>
                    </a:cubicBezTo>
                    <a:cubicBezTo>
                      <a:pt x="531" y="113"/>
                      <a:pt x="497" y="31"/>
                      <a:pt x="415" y="17"/>
                    </a:cubicBezTo>
                    <a:cubicBezTo>
                      <a:pt x="357" y="9"/>
                      <a:pt x="292" y="1"/>
                      <a:pt x="2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8"/>
              <p:cNvSpPr/>
              <p:nvPr/>
            </p:nvSpPr>
            <p:spPr>
              <a:xfrm>
                <a:off x="3035615" y="4518837"/>
                <a:ext cx="33192" cy="13320"/>
              </a:xfrm>
              <a:custGeom>
                <a:avLst/>
                <a:gdLst/>
                <a:ahLst/>
                <a:cxnLst/>
                <a:rect l="l" t="t" r="r" b="b"/>
                <a:pathLst>
                  <a:path w="461" h="185" extrusionOk="0">
                    <a:moveTo>
                      <a:pt x="174" y="1"/>
                    </a:moveTo>
                    <a:cubicBezTo>
                      <a:pt x="163" y="1"/>
                      <a:pt x="152" y="1"/>
                      <a:pt x="142" y="2"/>
                    </a:cubicBezTo>
                    <a:cubicBezTo>
                      <a:pt x="34" y="14"/>
                      <a:pt x="12" y="62"/>
                      <a:pt x="0" y="119"/>
                    </a:cubicBezTo>
                    <a:cubicBezTo>
                      <a:pt x="69" y="168"/>
                      <a:pt x="145" y="184"/>
                      <a:pt x="221" y="184"/>
                    </a:cubicBezTo>
                    <a:cubicBezTo>
                      <a:pt x="275" y="184"/>
                      <a:pt x="328" y="176"/>
                      <a:pt x="378" y="167"/>
                    </a:cubicBezTo>
                    <a:cubicBezTo>
                      <a:pt x="426" y="156"/>
                      <a:pt x="460" y="119"/>
                      <a:pt x="437" y="85"/>
                    </a:cubicBezTo>
                    <a:cubicBezTo>
                      <a:pt x="394" y="41"/>
                      <a:pt x="267" y="1"/>
                      <a:pt x="17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8"/>
              <p:cNvSpPr/>
              <p:nvPr/>
            </p:nvSpPr>
            <p:spPr>
              <a:xfrm>
                <a:off x="2998031" y="4518117"/>
                <a:ext cx="29880" cy="13680"/>
              </a:xfrm>
              <a:custGeom>
                <a:avLst/>
                <a:gdLst/>
                <a:ahLst/>
                <a:cxnLst/>
                <a:rect l="l" t="t" r="r" b="b"/>
                <a:pathLst>
                  <a:path w="415" h="190" extrusionOk="0">
                    <a:moveTo>
                      <a:pt x="213" y="1"/>
                    </a:moveTo>
                    <a:cubicBezTo>
                      <a:pt x="97" y="1"/>
                      <a:pt x="37" y="46"/>
                      <a:pt x="0" y="117"/>
                    </a:cubicBezTo>
                    <a:cubicBezTo>
                      <a:pt x="84" y="166"/>
                      <a:pt x="134" y="190"/>
                      <a:pt x="190" y="190"/>
                    </a:cubicBezTo>
                    <a:cubicBezTo>
                      <a:pt x="246" y="190"/>
                      <a:pt x="308" y="166"/>
                      <a:pt x="415" y="117"/>
                    </a:cubicBezTo>
                    <a:cubicBezTo>
                      <a:pt x="415" y="35"/>
                      <a:pt x="321" y="12"/>
                      <a:pt x="2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8"/>
              <p:cNvSpPr/>
              <p:nvPr/>
            </p:nvSpPr>
            <p:spPr>
              <a:xfrm>
                <a:off x="3131663" y="4521861"/>
                <a:ext cx="27432" cy="10728"/>
              </a:xfrm>
              <a:custGeom>
                <a:avLst/>
                <a:gdLst/>
                <a:ahLst/>
                <a:cxnLst/>
                <a:rect l="l" t="t" r="r" b="b"/>
                <a:pathLst>
                  <a:path w="381" h="149" extrusionOk="0">
                    <a:moveTo>
                      <a:pt x="179" y="1"/>
                    </a:moveTo>
                    <a:cubicBezTo>
                      <a:pt x="151" y="1"/>
                      <a:pt x="124" y="3"/>
                      <a:pt x="97" y="6"/>
                    </a:cubicBezTo>
                    <a:cubicBezTo>
                      <a:pt x="60" y="20"/>
                      <a:pt x="26" y="65"/>
                      <a:pt x="0" y="91"/>
                    </a:cubicBezTo>
                    <a:cubicBezTo>
                      <a:pt x="0" y="102"/>
                      <a:pt x="48" y="136"/>
                      <a:pt x="85" y="136"/>
                    </a:cubicBezTo>
                    <a:cubicBezTo>
                      <a:pt x="119" y="144"/>
                      <a:pt x="151" y="148"/>
                      <a:pt x="182" y="148"/>
                    </a:cubicBezTo>
                    <a:cubicBezTo>
                      <a:pt x="250" y="148"/>
                      <a:pt x="315" y="130"/>
                      <a:pt x="381" y="91"/>
                    </a:cubicBezTo>
                    <a:cubicBezTo>
                      <a:pt x="336" y="19"/>
                      <a:pt x="259" y="1"/>
                      <a:pt x="17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8"/>
              <p:cNvSpPr/>
              <p:nvPr/>
            </p:nvSpPr>
            <p:spPr>
              <a:xfrm>
                <a:off x="2465951" y="4521429"/>
                <a:ext cx="27216" cy="10008"/>
              </a:xfrm>
              <a:custGeom>
                <a:avLst/>
                <a:gdLst/>
                <a:ahLst/>
                <a:cxnLst/>
                <a:rect l="l" t="t" r="r" b="b"/>
                <a:pathLst>
                  <a:path w="378" h="139" extrusionOk="0">
                    <a:moveTo>
                      <a:pt x="120" y="0"/>
                    </a:moveTo>
                    <a:cubicBezTo>
                      <a:pt x="60" y="37"/>
                      <a:pt x="1" y="83"/>
                      <a:pt x="71" y="120"/>
                    </a:cubicBezTo>
                    <a:cubicBezTo>
                      <a:pt x="93" y="133"/>
                      <a:pt x="134" y="138"/>
                      <a:pt x="176" y="138"/>
                    </a:cubicBezTo>
                    <a:cubicBezTo>
                      <a:pt x="206" y="138"/>
                      <a:pt x="237" y="136"/>
                      <a:pt x="262" y="131"/>
                    </a:cubicBezTo>
                    <a:cubicBezTo>
                      <a:pt x="344" y="120"/>
                      <a:pt x="378" y="83"/>
                      <a:pt x="321" y="12"/>
                    </a:cubicBezTo>
                    <a:cubicBezTo>
                      <a:pt x="262" y="12"/>
                      <a:pt x="191" y="0"/>
                      <a:pt x="12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8"/>
              <p:cNvSpPr/>
              <p:nvPr/>
            </p:nvSpPr>
            <p:spPr>
              <a:xfrm>
                <a:off x="3057647" y="4172371"/>
                <a:ext cx="29952" cy="7344"/>
              </a:xfrm>
              <a:custGeom>
                <a:avLst/>
                <a:gdLst/>
                <a:ahLst/>
                <a:cxnLst/>
                <a:rect l="l" t="t" r="r" b="b"/>
                <a:pathLst>
                  <a:path w="416" h="102" extrusionOk="0">
                    <a:moveTo>
                      <a:pt x="196" y="0"/>
                    </a:moveTo>
                    <a:cubicBezTo>
                      <a:pt x="132" y="0"/>
                      <a:pt x="74" y="24"/>
                      <a:pt x="1" y="72"/>
                    </a:cubicBezTo>
                    <a:cubicBezTo>
                      <a:pt x="84" y="89"/>
                      <a:pt x="159" y="102"/>
                      <a:pt x="228" y="102"/>
                    </a:cubicBezTo>
                    <a:cubicBezTo>
                      <a:pt x="295" y="102"/>
                      <a:pt x="357" y="90"/>
                      <a:pt x="415" y="61"/>
                    </a:cubicBezTo>
                    <a:cubicBezTo>
                      <a:pt x="323" y="21"/>
                      <a:pt x="257" y="0"/>
                      <a:pt x="1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8"/>
              <p:cNvSpPr/>
              <p:nvPr/>
            </p:nvSpPr>
            <p:spPr>
              <a:xfrm>
                <a:off x="2982695" y="4119739"/>
                <a:ext cx="335592" cy="13896"/>
              </a:xfrm>
              <a:custGeom>
                <a:avLst/>
                <a:gdLst/>
                <a:ahLst/>
                <a:cxnLst/>
                <a:rect l="l" t="t" r="r" b="b"/>
                <a:pathLst>
                  <a:path w="4661" h="193" extrusionOk="0">
                    <a:moveTo>
                      <a:pt x="1845" y="0"/>
                    </a:moveTo>
                    <a:cubicBezTo>
                      <a:pt x="1539" y="0"/>
                      <a:pt x="1232" y="23"/>
                      <a:pt x="923" y="23"/>
                    </a:cubicBezTo>
                    <a:lnTo>
                      <a:pt x="321" y="23"/>
                    </a:lnTo>
                    <a:cubicBezTo>
                      <a:pt x="239" y="23"/>
                      <a:pt x="154" y="34"/>
                      <a:pt x="71" y="46"/>
                    </a:cubicBezTo>
                    <a:cubicBezTo>
                      <a:pt x="37" y="57"/>
                      <a:pt x="0" y="94"/>
                      <a:pt x="0" y="105"/>
                    </a:cubicBezTo>
                    <a:cubicBezTo>
                      <a:pt x="0" y="128"/>
                      <a:pt x="49" y="153"/>
                      <a:pt x="71" y="165"/>
                    </a:cubicBezTo>
                    <a:cubicBezTo>
                      <a:pt x="131" y="176"/>
                      <a:pt x="202" y="176"/>
                      <a:pt x="262" y="176"/>
                    </a:cubicBezTo>
                    <a:cubicBezTo>
                      <a:pt x="639" y="176"/>
                      <a:pt x="1031" y="165"/>
                      <a:pt x="1408" y="165"/>
                    </a:cubicBezTo>
                    <a:cubicBezTo>
                      <a:pt x="1570" y="161"/>
                      <a:pt x="1732" y="160"/>
                      <a:pt x="1893" y="160"/>
                    </a:cubicBezTo>
                    <a:cubicBezTo>
                      <a:pt x="2217" y="160"/>
                      <a:pt x="2540" y="165"/>
                      <a:pt x="2864" y="165"/>
                    </a:cubicBezTo>
                    <a:cubicBezTo>
                      <a:pt x="3185" y="172"/>
                      <a:pt x="3513" y="192"/>
                      <a:pt x="3843" y="192"/>
                    </a:cubicBezTo>
                    <a:cubicBezTo>
                      <a:pt x="3997" y="192"/>
                      <a:pt x="4151" y="188"/>
                      <a:pt x="4305" y="176"/>
                    </a:cubicBezTo>
                    <a:cubicBezTo>
                      <a:pt x="4410" y="176"/>
                      <a:pt x="4518" y="153"/>
                      <a:pt x="4660" y="128"/>
                    </a:cubicBezTo>
                    <a:cubicBezTo>
                      <a:pt x="4552" y="34"/>
                      <a:pt x="4436" y="23"/>
                      <a:pt x="4305" y="23"/>
                    </a:cubicBezTo>
                    <a:lnTo>
                      <a:pt x="3761" y="23"/>
                    </a:lnTo>
                    <a:cubicBezTo>
                      <a:pt x="3122" y="11"/>
                      <a:pt x="2484" y="0"/>
                      <a:pt x="184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8"/>
              <p:cNvSpPr/>
              <p:nvPr/>
            </p:nvSpPr>
            <p:spPr>
              <a:xfrm>
                <a:off x="3328440" y="4121467"/>
                <a:ext cx="56232" cy="11088"/>
              </a:xfrm>
              <a:custGeom>
                <a:avLst/>
                <a:gdLst/>
                <a:ahLst/>
                <a:cxnLst/>
                <a:rect l="l" t="t" r="r" b="b"/>
                <a:pathLst>
                  <a:path w="781" h="154" extrusionOk="0">
                    <a:moveTo>
                      <a:pt x="307" y="1"/>
                    </a:moveTo>
                    <a:cubicBezTo>
                      <a:pt x="227" y="1"/>
                      <a:pt x="148" y="6"/>
                      <a:pt x="71" y="10"/>
                    </a:cubicBezTo>
                    <a:cubicBezTo>
                      <a:pt x="34" y="22"/>
                      <a:pt x="0" y="58"/>
                      <a:pt x="0" y="81"/>
                    </a:cubicBezTo>
                    <a:cubicBezTo>
                      <a:pt x="0" y="92"/>
                      <a:pt x="34" y="129"/>
                      <a:pt x="60" y="141"/>
                    </a:cubicBezTo>
                    <a:cubicBezTo>
                      <a:pt x="167" y="146"/>
                      <a:pt x="271" y="153"/>
                      <a:pt x="378" y="153"/>
                    </a:cubicBezTo>
                    <a:cubicBezTo>
                      <a:pt x="506" y="153"/>
                      <a:pt x="638" y="143"/>
                      <a:pt x="780" y="104"/>
                    </a:cubicBezTo>
                    <a:cubicBezTo>
                      <a:pt x="617" y="20"/>
                      <a:pt x="459" y="1"/>
                      <a:pt x="3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8"/>
              <p:cNvSpPr/>
              <p:nvPr/>
            </p:nvSpPr>
            <p:spPr>
              <a:xfrm>
                <a:off x="3032951" y="4573342"/>
                <a:ext cx="34992" cy="10944"/>
              </a:xfrm>
              <a:custGeom>
                <a:avLst/>
                <a:gdLst/>
                <a:ahLst/>
                <a:cxnLst/>
                <a:rect l="l" t="t" r="r" b="b"/>
                <a:pathLst>
                  <a:path w="486" h="152" extrusionOk="0">
                    <a:moveTo>
                      <a:pt x="179" y="0"/>
                    </a:moveTo>
                    <a:cubicBezTo>
                      <a:pt x="94" y="0"/>
                      <a:pt x="37" y="26"/>
                      <a:pt x="1" y="97"/>
                    </a:cubicBezTo>
                    <a:cubicBezTo>
                      <a:pt x="68" y="136"/>
                      <a:pt x="136" y="151"/>
                      <a:pt x="204" y="151"/>
                    </a:cubicBezTo>
                    <a:cubicBezTo>
                      <a:pt x="278" y="151"/>
                      <a:pt x="352" y="133"/>
                      <a:pt x="426" y="108"/>
                    </a:cubicBezTo>
                    <a:cubicBezTo>
                      <a:pt x="486" y="97"/>
                      <a:pt x="474" y="37"/>
                      <a:pt x="415" y="26"/>
                    </a:cubicBezTo>
                    <a:cubicBezTo>
                      <a:pt x="344" y="0"/>
                      <a:pt x="262" y="0"/>
                      <a:pt x="17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8"/>
              <p:cNvSpPr/>
              <p:nvPr/>
            </p:nvSpPr>
            <p:spPr>
              <a:xfrm>
                <a:off x="2798807" y="4573126"/>
                <a:ext cx="27432" cy="10512"/>
              </a:xfrm>
              <a:custGeom>
                <a:avLst/>
                <a:gdLst/>
                <a:ahLst/>
                <a:cxnLst/>
                <a:rect l="l" t="t" r="r" b="b"/>
                <a:pathLst>
                  <a:path w="381" h="146" extrusionOk="0">
                    <a:moveTo>
                      <a:pt x="232" y="0"/>
                    </a:moveTo>
                    <a:cubicBezTo>
                      <a:pt x="164" y="0"/>
                      <a:pt x="91" y="29"/>
                      <a:pt x="0" y="88"/>
                    </a:cubicBezTo>
                    <a:cubicBezTo>
                      <a:pt x="97" y="145"/>
                      <a:pt x="191" y="145"/>
                      <a:pt x="296" y="145"/>
                    </a:cubicBezTo>
                    <a:cubicBezTo>
                      <a:pt x="332" y="134"/>
                      <a:pt x="381" y="111"/>
                      <a:pt x="381" y="100"/>
                    </a:cubicBezTo>
                    <a:cubicBezTo>
                      <a:pt x="381" y="63"/>
                      <a:pt x="355" y="29"/>
                      <a:pt x="321" y="17"/>
                    </a:cubicBezTo>
                    <a:cubicBezTo>
                      <a:pt x="291" y="6"/>
                      <a:pt x="262" y="0"/>
                      <a:pt x="23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8"/>
              <p:cNvSpPr/>
              <p:nvPr/>
            </p:nvSpPr>
            <p:spPr>
              <a:xfrm>
                <a:off x="2844743" y="4570318"/>
                <a:ext cx="175608" cy="13320"/>
              </a:xfrm>
              <a:custGeom>
                <a:avLst/>
                <a:gdLst/>
                <a:ahLst/>
                <a:cxnLst/>
                <a:rect l="l" t="t" r="r" b="b"/>
                <a:pathLst>
                  <a:path w="2439" h="185" extrusionOk="0">
                    <a:moveTo>
                      <a:pt x="2136" y="0"/>
                    </a:moveTo>
                    <a:cubicBezTo>
                      <a:pt x="2103" y="0"/>
                      <a:pt x="2069" y="3"/>
                      <a:pt x="2036" y="8"/>
                    </a:cubicBezTo>
                    <a:cubicBezTo>
                      <a:pt x="1961" y="14"/>
                      <a:pt x="1888" y="16"/>
                      <a:pt x="1815" y="16"/>
                    </a:cubicBezTo>
                    <a:cubicBezTo>
                      <a:pt x="1651" y="16"/>
                      <a:pt x="1490" y="6"/>
                      <a:pt x="1330" y="6"/>
                    </a:cubicBezTo>
                    <a:cubicBezTo>
                      <a:pt x="1289" y="6"/>
                      <a:pt x="1248" y="6"/>
                      <a:pt x="1207" y="8"/>
                    </a:cubicBezTo>
                    <a:cubicBezTo>
                      <a:pt x="1084" y="8"/>
                      <a:pt x="962" y="2"/>
                      <a:pt x="842" y="2"/>
                    </a:cubicBezTo>
                    <a:cubicBezTo>
                      <a:pt x="722" y="2"/>
                      <a:pt x="604" y="8"/>
                      <a:pt x="486" y="31"/>
                    </a:cubicBezTo>
                    <a:cubicBezTo>
                      <a:pt x="475" y="33"/>
                      <a:pt x="463" y="34"/>
                      <a:pt x="451" y="34"/>
                    </a:cubicBezTo>
                    <a:cubicBezTo>
                      <a:pt x="399" y="34"/>
                      <a:pt x="342" y="17"/>
                      <a:pt x="285" y="8"/>
                    </a:cubicBezTo>
                    <a:cubicBezTo>
                      <a:pt x="263" y="5"/>
                      <a:pt x="242" y="4"/>
                      <a:pt x="221" y="4"/>
                    </a:cubicBezTo>
                    <a:cubicBezTo>
                      <a:pt x="154" y="4"/>
                      <a:pt x="95" y="19"/>
                      <a:pt x="49" y="56"/>
                    </a:cubicBezTo>
                    <a:cubicBezTo>
                      <a:pt x="1" y="113"/>
                      <a:pt x="26" y="161"/>
                      <a:pt x="120" y="173"/>
                    </a:cubicBezTo>
                    <a:cubicBezTo>
                      <a:pt x="154" y="184"/>
                      <a:pt x="191" y="184"/>
                      <a:pt x="214" y="184"/>
                    </a:cubicBezTo>
                    <a:lnTo>
                      <a:pt x="2129" y="184"/>
                    </a:lnTo>
                    <a:cubicBezTo>
                      <a:pt x="2237" y="184"/>
                      <a:pt x="2331" y="173"/>
                      <a:pt x="2439" y="139"/>
                    </a:cubicBezTo>
                    <a:cubicBezTo>
                      <a:pt x="2372" y="36"/>
                      <a:pt x="2257" y="0"/>
                      <a:pt x="213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8"/>
              <p:cNvSpPr/>
              <p:nvPr/>
            </p:nvSpPr>
            <p:spPr>
              <a:xfrm>
                <a:off x="3126551" y="4570894"/>
                <a:ext cx="37656" cy="11016"/>
              </a:xfrm>
              <a:custGeom>
                <a:avLst/>
                <a:gdLst/>
                <a:ahLst/>
                <a:cxnLst/>
                <a:rect l="l" t="t" r="r" b="b"/>
                <a:pathLst>
                  <a:path w="523" h="153" extrusionOk="0">
                    <a:moveTo>
                      <a:pt x="284" y="0"/>
                    </a:moveTo>
                    <a:cubicBezTo>
                      <a:pt x="168" y="0"/>
                      <a:pt x="49" y="0"/>
                      <a:pt x="0" y="82"/>
                    </a:cubicBezTo>
                    <a:cubicBezTo>
                      <a:pt x="60" y="129"/>
                      <a:pt x="117" y="153"/>
                      <a:pt x="195" y="153"/>
                    </a:cubicBezTo>
                    <a:cubicBezTo>
                      <a:pt x="274" y="153"/>
                      <a:pt x="375" y="129"/>
                      <a:pt x="522" y="82"/>
                    </a:cubicBezTo>
                    <a:cubicBezTo>
                      <a:pt x="463" y="11"/>
                      <a:pt x="381" y="0"/>
                      <a:pt x="28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8"/>
              <p:cNvSpPr/>
              <p:nvPr/>
            </p:nvSpPr>
            <p:spPr>
              <a:xfrm>
                <a:off x="2630255" y="4570318"/>
                <a:ext cx="29088" cy="11664"/>
              </a:xfrm>
              <a:custGeom>
                <a:avLst/>
                <a:gdLst/>
                <a:ahLst/>
                <a:cxnLst/>
                <a:rect l="l" t="t" r="r" b="b"/>
                <a:pathLst>
                  <a:path w="404" h="162" extrusionOk="0">
                    <a:moveTo>
                      <a:pt x="207" y="0"/>
                    </a:moveTo>
                    <a:cubicBezTo>
                      <a:pt x="126" y="0"/>
                      <a:pt x="75" y="35"/>
                      <a:pt x="0" y="127"/>
                    </a:cubicBezTo>
                    <a:cubicBezTo>
                      <a:pt x="108" y="139"/>
                      <a:pt x="190" y="161"/>
                      <a:pt x="273" y="161"/>
                    </a:cubicBezTo>
                    <a:cubicBezTo>
                      <a:pt x="344" y="161"/>
                      <a:pt x="403" y="139"/>
                      <a:pt x="392" y="90"/>
                    </a:cubicBezTo>
                    <a:cubicBezTo>
                      <a:pt x="380" y="68"/>
                      <a:pt x="332" y="19"/>
                      <a:pt x="284" y="8"/>
                    </a:cubicBezTo>
                    <a:cubicBezTo>
                      <a:pt x="255" y="3"/>
                      <a:pt x="230" y="0"/>
                      <a:pt x="20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8"/>
              <p:cNvSpPr/>
              <p:nvPr/>
            </p:nvSpPr>
            <p:spPr>
              <a:xfrm>
                <a:off x="3079751" y="4571398"/>
                <a:ext cx="29880" cy="11448"/>
              </a:xfrm>
              <a:custGeom>
                <a:avLst/>
                <a:gdLst/>
                <a:ahLst/>
                <a:cxnLst/>
                <a:rect l="l" t="t" r="r" b="b"/>
                <a:pathLst>
                  <a:path w="415" h="159" extrusionOk="0">
                    <a:moveTo>
                      <a:pt x="127" y="1"/>
                    </a:moveTo>
                    <a:cubicBezTo>
                      <a:pt x="80" y="1"/>
                      <a:pt x="67" y="25"/>
                      <a:pt x="0" y="112"/>
                    </a:cubicBezTo>
                    <a:cubicBezTo>
                      <a:pt x="55" y="144"/>
                      <a:pt x="115" y="158"/>
                      <a:pt x="179" y="158"/>
                    </a:cubicBezTo>
                    <a:cubicBezTo>
                      <a:pt x="229" y="158"/>
                      <a:pt x="280" y="150"/>
                      <a:pt x="332" y="135"/>
                    </a:cubicBezTo>
                    <a:cubicBezTo>
                      <a:pt x="403" y="124"/>
                      <a:pt x="415" y="64"/>
                      <a:pt x="355" y="41"/>
                    </a:cubicBezTo>
                    <a:cubicBezTo>
                      <a:pt x="296" y="16"/>
                      <a:pt x="225" y="4"/>
                      <a:pt x="168" y="4"/>
                    </a:cubicBezTo>
                    <a:cubicBezTo>
                      <a:pt x="152" y="2"/>
                      <a:pt x="138" y="1"/>
                      <a:pt x="12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8"/>
              <p:cNvSpPr/>
              <p:nvPr/>
            </p:nvSpPr>
            <p:spPr>
              <a:xfrm>
                <a:off x="2747687" y="4570678"/>
                <a:ext cx="25632" cy="11592"/>
              </a:xfrm>
              <a:custGeom>
                <a:avLst/>
                <a:gdLst/>
                <a:ahLst/>
                <a:cxnLst/>
                <a:rect l="l" t="t" r="r" b="b"/>
                <a:pathLst>
                  <a:path w="356" h="161" extrusionOk="0">
                    <a:moveTo>
                      <a:pt x="181" y="1"/>
                    </a:moveTo>
                    <a:cubicBezTo>
                      <a:pt x="169" y="1"/>
                      <a:pt x="156" y="2"/>
                      <a:pt x="143" y="3"/>
                    </a:cubicBezTo>
                    <a:cubicBezTo>
                      <a:pt x="72" y="14"/>
                      <a:pt x="1" y="51"/>
                      <a:pt x="26" y="85"/>
                    </a:cubicBezTo>
                    <a:cubicBezTo>
                      <a:pt x="38" y="122"/>
                      <a:pt x="72" y="145"/>
                      <a:pt x="120" y="156"/>
                    </a:cubicBezTo>
                    <a:cubicBezTo>
                      <a:pt x="137" y="159"/>
                      <a:pt x="151" y="160"/>
                      <a:pt x="165" y="160"/>
                    </a:cubicBezTo>
                    <a:cubicBezTo>
                      <a:pt x="212" y="160"/>
                      <a:pt x="256" y="145"/>
                      <a:pt x="356" y="108"/>
                    </a:cubicBezTo>
                    <a:cubicBezTo>
                      <a:pt x="326" y="36"/>
                      <a:pt x="268" y="1"/>
                      <a:pt x="18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8"/>
              <p:cNvSpPr/>
              <p:nvPr/>
            </p:nvSpPr>
            <p:spPr>
              <a:xfrm>
                <a:off x="2671943" y="4569958"/>
                <a:ext cx="23112" cy="12168"/>
              </a:xfrm>
              <a:custGeom>
                <a:avLst/>
                <a:gdLst/>
                <a:ahLst/>
                <a:cxnLst/>
                <a:rect l="l" t="t" r="r" b="b"/>
                <a:pathLst>
                  <a:path w="321" h="169" extrusionOk="0">
                    <a:moveTo>
                      <a:pt x="158" y="0"/>
                    </a:moveTo>
                    <a:cubicBezTo>
                      <a:pt x="120" y="0"/>
                      <a:pt x="84" y="10"/>
                      <a:pt x="48" y="36"/>
                    </a:cubicBezTo>
                    <a:cubicBezTo>
                      <a:pt x="26" y="61"/>
                      <a:pt x="0" y="107"/>
                      <a:pt x="26" y="132"/>
                    </a:cubicBezTo>
                    <a:cubicBezTo>
                      <a:pt x="37" y="144"/>
                      <a:pt x="97" y="166"/>
                      <a:pt x="142" y="166"/>
                    </a:cubicBezTo>
                    <a:cubicBezTo>
                      <a:pt x="155" y="168"/>
                      <a:pt x="167" y="168"/>
                      <a:pt x="178" y="168"/>
                    </a:cubicBezTo>
                    <a:cubicBezTo>
                      <a:pt x="258" y="168"/>
                      <a:pt x="288" y="131"/>
                      <a:pt x="321" y="36"/>
                    </a:cubicBezTo>
                    <a:cubicBezTo>
                      <a:pt x="260" y="17"/>
                      <a:pt x="207" y="0"/>
                      <a:pt x="15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8"/>
              <p:cNvSpPr/>
              <p:nvPr/>
            </p:nvSpPr>
            <p:spPr>
              <a:xfrm>
                <a:off x="3187823" y="4570894"/>
                <a:ext cx="25632" cy="9072"/>
              </a:xfrm>
              <a:custGeom>
                <a:avLst/>
                <a:gdLst/>
                <a:ahLst/>
                <a:cxnLst/>
                <a:rect l="l" t="t" r="r" b="b"/>
                <a:pathLst>
                  <a:path w="356" h="126" extrusionOk="0">
                    <a:moveTo>
                      <a:pt x="167" y="1"/>
                    </a:moveTo>
                    <a:cubicBezTo>
                      <a:pt x="136" y="1"/>
                      <a:pt x="104" y="5"/>
                      <a:pt x="72" y="11"/>
                    </a:cubicBezTo>
                    <a:cubicBezTo>
                      <a:pt x="38" y="11"/>
                      <a:pt x="1" y="48"/>
                      <a:pt x="1" y="71"/>
                    </a:cubicBezTo>
                    <a:cubicBezTo>
                      <a:pt x="1" y="82"/>
                      <a:pt x="49" y="119"/>
                      <a:pt x="72" y="119"/>
                    </a:cubicBezTo>
                    <a:cubicBezTo>
                      <a:pt x="104" y="123"/>
                      <a:pt x="137" y="125"/>
                      <a:pt x="168" y="125"/>
                    </a:cubicBezTo>
                    <a:cubicBezTo>
                      <a:pt x="240" y="125"/>
                      <a:pt x="306" y="113"/>
                      <a:pt x="355" y="71"/>
                    </a:cubicBezTo>
                    <a:cubicBezTo>
                      <a:pt x="306" y="21"/>
                      <a:pt x="239" y="1"/>
                      <a:pt x="16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8"/>
              <p:cNvSpPr/>
              <p:nvPr/>
            </p:nvSpPr>
            <p:spPr>
              <a:xfrm>
                <a:off x="2717879" y="4570894"/>
                <a:ext cx="17928" cy="10440"/>
              </a:xfrm>
              <a:custGeom>
                <a:avLst/>
                <a:gdLst/>
                <a:ahLst/>
                <a:cxnLst/>
                <a:rect l="l" t="t" r="r" b="b"/>
                <a:pathLst>
                  <a:path w="249" h="145" extrusionOk="0">
                    <a:moveTo>
                      <a:pt x="97" y="0"/>
                    </a:moveTo>
                    <a:cubicBezTo>
                      <a:pt x="26" y="0"/>
                      <a:pt x="1" y="34"/>
                      <a:pt x="1" y="82"/>
                    </a:cubicBezTo>
                    <a:cubicBezTo>
                      <a:pt x="1" y="119"/>
                      <a:pt x="26" y="142"/>
                      <a:pt x="97" y="142"/>
                    </a:cubicBezTo>
                    <a:cubicBezTo>
                      <a:pt x="108" y="143"/>
                      <a:pt x="119" y="144"/>
                      <a:pt x="129" y="144"/>
                    </a:cubicBezTo>
                    <a:cubicBezTo>
                      <a:pt x="197" y="144"/>
                      <a:pt x="249" y="114"/>
                      <a:pt x="239" y="82"/>
                    </a:cubicBezTo>
                    <a:cubicBezTo>
                      <a:pt x="239" y="34"/>
                      <a:pt x="179" y="0"/>
                      <a:pt x="9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8"/>
              <p:cNvSpPr/>
              <p:nvPr/>
            </p:nvSpPr>
            <p:spPr>
              <a:xfrm>
                <a:off x="3145343" y="4419261"/>
                <a:ext cx="125280" cy="13104"/>
              </a:xfrm>
              <a:custGeom>
                <a:avLst/>
                <a:gdLst/>
                <a:ahLst/>
                <a:cxnLst/>
                <a:rect l="l" t="t" r="r" b="b"/>
                <a:pathLst>
                  <a:path w="1740" h="182" extrusionOk="0">
                    <a:moveTo>
                      <a:pt x="344" y="0"/>
                    </a:moveTo>
                    <a:cubicBezTo>
                      <a:pt x="236" y="0"/>
                      <a:pt x="131" y="12"/>
                      <a:pt x="37" y="26"/>
                    </a:cubicBezTo>
                    <a:cubicBezTo>
                      <a:pt x="0" y="108"/>
                      <a:pt x="83" y="142"/>
                      <a:pt x="165" y="154"/>
                    </a:cubicBezTo>
                    <a:cubicBezTo>
                      <a:pt x="296" y="168"/>
                      <a:pt x="426" y="168"/>
                      <a:pt x="557" y="168"/>
                    </a:cubicBezTo>
                    <a:cubicBezTo>
                      <a:pt x="747" y="168"/>
                      <a:pt x="945" y="168"/>
                      <a:pt x="1136" y="179"/>
                    </a:cubicBezTo>
                    <a:cubicBezTo>
                      <a:pt x="1173" y="181"/>
                      <a:pt x="1209" y="182"/>
                      <a:pt x="1244" y="182"/>
                    </a:cubicBezTo>
                    <a:cubicBezTo>
                      <a:pt x="1423" y="182"/>
                      <a:pt x="1581" y="158"/>
                      <a:pt x="1740" y="108"/>
                    </a:cubicBezTo>
                    <a:cubicBezTo>
                      <a:pt x="1649" y="34"/>
                      <a:pt x="1530" y="4"/>
                      <a:pt x="1410" y="4"/>
                    </a:cubicBezTo>
                    <a:cubicBezTo>
                      <a:pt x="1373" y="4"/>
                      <a:pt x="1336" y="6"/>
                      <a:pt x="1300" y="12"/>
                    </a:cubicBezTo>
                    <a:cubicBezTo>
                      <a:pt x="1199" y="23"/>
                      <a:pt x="1098" y="28"/>
                      <a:pt x="996" y="28"/>
                    </a:cubicBezTo>
                    <a:cubicBezTo>
                      <a:pt x="779" y="28"/>
                      <a:pt x="560" y="8"/>
                      <a:pt x="34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8"/>
              <p:cNvSpPr/>
              <p:nvPr/>
            </p:nvSpPr>
            <p:spPr>
              <a:xfrm>
                <a:off x="3296976" y="4418109"/>
                <a:ext cx="59472" cy="11232"/>
              </a:xfrm>
              <a:custGeom>
                <a:avLst/>
                <a:gdLst/>
                <a:ahLst/>
                <a:cxnLst/>
                <a:rect l="l" t="t" r="r" b="b"/>
                <a:pathLst>
                  <a:path w="826" h="156" extrusionOk="0">
                    <a:moveTo>
                      <a:pt x="424" y="1"/>
                    </a:moveTo>
                    <a:cubicBezTo>
                      <a:pt x="310" y="1"/>
                      <a:pt x="197" y="12"/>
                      <a:pt x="82" y="28"/>
                    </a:cubicBezTo>
                    <a:cubicBezTo>
                      <a:pt x="45" y="28"/>
                      <a:pt x="34" y="76"/>
                      <a:pt x="0" y="113"/>
                    </a:cubicBezTo>
                    <a:cubicBezTo>
                      <a:pt x="76" y="145"/>
                      <a:pt x="151" y="155"/>
                      <a:pt x="226" y="155"/>
                    </a:cubicBezTo>
                    <a:cubicBezTo>
                      <a:pt x="314" y="155"/>
                      <a:pt x="401" y="142"/>
                      <a:pt x="485" y="136"/>
                    </a:cubicBezTo>
                    <a:cubicBezTo>
                      <a:pt x="602" y="136"/>
                      <a:pt x="732" y="136"/>
                      <a:pt x="826" y="53"/>
                    </a:cubicBezTo>
                    <a:cubicBezTo>
                      <a:pt x="688" y="15"/>
                      <a:pt x="555" y="1"/>
                      <a:pt x="42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8"/>
              <p:cNvSpPr/>
              <p:nvPr/>
            </p:nvSpPr>
            <p:spPr>
              <a:xfrm>
                <a:off x="3389712" y="4418469"/>
                <a:ext cx="51120" cy="11088"/>
              </a:xfrm>
              <a:custGeom>
                <a:avLst/>
                <a:gdLst/>
                <a:ahLst/>
                <a:cxnLst/>
                <a:rect l="l" t="t" r="r" b="b"/>
                <a:pathLst>
                  <a:path w="710" h="154" extrusionOk="0">
                    <a:moveTo>
                      <a:pt x="474" y="0"/>
                    </a:moveTo>
                    <a:cubicBezTo>
                      <a:pt x="307" y="0"/>
                      <a:pt x="142" y="0"/>
                      <a:pt x="0" y="71"/>
                    </a:cubicBezTo>
                    <a:cubicBezTo>
                      <a:pt x="49" y="142"/>
                      <a:pt x="120" y="153"/>
                      <a:pt x="202" y="153"/>
                    </a:cubicBezTo>
                    <a:cubicBezTo>
                      <a:pt x="233" y="151"/>
                      <a:pt x="264" y="151"/>
                      <a:pt x="296" y="151"/>
                    </a:cubicBezTo>
                    <a:cubicBezTo>
                      <a:pt x="328" y="151"/>
                      <a:pt x="360" y="151"/>
                      <a:pt x="392" y="151"/>
                    </a:cubicBezTo>
                    <a:cubicBezTo>
                      <a:pt x="507" y="151"/>
                      <a:pt x="618" y="145"/>
                      <a:pt x="710" y="82"/>
                    </a:cubicBezTo>
                    <a:cubicBezTo>
                      <a:pt x="662" y="11"/>
                      <a:pt x="568" y="0"/>
                      <a:pt x="4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8"/>
              <p:cNvSpPr/>
              <p:nvPr/>
            </p:nvSpPr>
            <p:spPr>
              <a:xfrm>
                <a:off x="2815943" y="4417245"/>
                <a:ext cx="37512" cy="13176"/>
              </a:xfrm>
              <a:custGeom>
                <a:avLst/>
                <a:gdLst/>
                <a:ahLst/>
                <a:cxnLst/>
                <a:rect l="l" t="t" r="r" b="b"/>
                <a:pathLst>
                  <a:path w="521" h="183" extrusionOk="0">
                    <a:moveTo>
                      <a:pt x="239" y="0"/>
                    </a:moveTo>
                    <a:cubicBezTo>
                      <a:pt x="191" y="0"/>
                      <a:pt x="143" y="10"/>
                      <a:pt x="94" y="28"/>
                    </a:cubicBezTo>
                    <a:cubicBezTo>
                      <a:pt x="46" y="54"/>
                      <a:pt x="12" y="88"/>
                      <a:pt x="12" y="125"/>
                    </a:cubicBezTo>
                    <a:cubicBezTo>
                      <a:pt x="1" y="170"/>
                      <a:pt x="72" y="182"/>
                      <a:pt x="128" y="182"/>
                    </a:cubicBezTo>
                    <a:cubicBezTo>
                      <a:pt x="169" y="182"/>
                      <a:pt x="210" y="183"/>
                      <a:pt x="249" y="183"/>
                    </a:cubicBezTo>
                    <a:cubicBezTo>
                      <a:pt x="349" y="183"/>
                      <a:pt x="443" y="176"/>
                      <a:pt x="520" y="125"/>
                    </a:cubicBezTo>
                    <a:cubicBezTo>
                      <a:pt x="439" y="43"/>
                      <a:pt x="341" y="0"/>
                      <a:pt x="23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8"/>
              <p:cNvSpPr/>
              <p:nvPr/>
            </p:nvSpPr>
            <p:spPr>
              <a:xfrm>
                <a:off x="2878079" y="4419837"/>
                <a:ext cx="29880" cy="10512"/>
              </a:xfrm>
              <a:custGeom>
                <a:avLst/>
                <a:gdLst/>
                <a:ahLst/>
                <a:cxnLst/>
                <a:rect l="l" t="t" r="r" b="b"/>
                <a:pathLst>
                  <a:path w="415" h="146" extrusionOk="0">
                    <a:moveTo>
                      <a:pt x="175" y="1"/>
                    </a:moveTo>
                    <a:cubicBezTo>
                      <a:pt x="164" y="1"/>
                      <a:pt x="153" y="2"/>
                      <a:pt x="142" y="4"/>
                    </a:cubicBezTo>
                    <a:cubicBezTo>
                      <a:pt x="94" y="4"/>
                      <a:pt x="35" y="41"/>
                      <a:pt x="23" y="75"/>
                    </a:cubicBezTo>
                    <a:cubicBezTo>
                      <a:pt x="0" y="123"/>
                      <a:pt x="71" y="134"/>
                      <a:pt x="131" y="146"/>
                    </a:cubicBezTo>
                    <a:lnTo>
                      <a:pt x="225" y="146"/>
                    </a:lnTo>
                    <a:cubicBezTo>
                      <a:pt x="247" y="146"/>
                      <a:pt x="296" y="146"/>
                      <a:pt x="330" y="134"/>
                    </a:cubicBezTo>
                    <a:cubicBezTo>
                      <a:pt x="401" y="112"/>
                      <a:pt x="415" y="52"/>
                      <a:pt x="344" y="29"/>
                    </a:cubicBezTo>
                    <a:cubicBezTo>
                      <a:pt x="285" y="20"/>
                      <a:pt x="227" y="1"/>
                      <a:pt x="17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8"/>
              <p:cNvSpPr/>
              <p:nvPr/>
            </p:nvSpPr>
            <p:spPr>
              <a:xfrm>
                <a:off x="3108767" y="4420053"/>
                <a:ext cx="24768" cy="9288"/>
              </a:xfrm>
              <a:custGeom>
                <a:avLst/>
                <a:gdLst/>
                <a:ahLst/>
                <a:cxnLst/>
                <a:rect l="l" t="t" r="r" b="b"/>
                <a:pathLst>
                  <a:path w="344" h="129" extrusionOk="0">
                    <a:moveTo>
                      <a:pt x="171" y="0"/>
                    </a:moveTo>
                    <a:cubicBezTo>
                      <a:pt x="96" y="0"/>
                      <a:pt x="28" y="8"/>
                      <a:pt x="0" y="86"/>
                    </a:cubicBezTo>
                    <a:cubicBezTo>
                      <a:pt x="88" y="114"/>
                      <a:pt x="132" y="128"/>
                      <a:pt x="175" y="128"/>
                    </a:cubicBezTo>
                    <a:cubicBezTo>
                      <a:pt x="218" y="128"/>
                      <a:pt x="260" y="114"/>
                      <a:pt x="344" y="86"/>
                    </a:cubicBezTo>
                    <a:cubicBezTo>
                      <a:pt x="344" y="38"/>
                      <a:pt x="307" y="1"/>
                      <a:pt x="225" y="1"/>
                    </a:cubicBezTo>
                    <a:cubicBezTo>
                      <a:pt x="207" y="1"/>
                      <a:pt x="189" y="0"/>
                      <a:pt x="17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8"/>
              <p:cNvSpPr/>
              <p:nvPr/>
            </p:nvSpPr>
            <p:spPr>
              <a:xfrm>
                <a:off x="2994719" y="4420053"/>
                <a:ext cx="22176" cy="10296"/>
              </a:xfrm>
              <a:custGeom>
                <a:avLst/>
                <a:gdLst/>
                <a:ahLst/>
                <a:cxnLst/>
                <a:rect l="l" t="t" r="r" b="b"/>
                <a:pathLst>
                  <a:path w="308" h="143" extrusionOk="0">
                    <a:moveTo>
                      <a:pt x="188" y="1"/>
                    </a:moveTo>
                    <a:cubicBezTo>
                      <a:pt x="106" y="1"/>
                      <a:pt x="35" y="26"/>
                      <a:pt x="1" y="109"/>
                    </a:cubicBezTo>
                    <a:cubicBezTo>
                      <a:pt x="72" y="120"/>
                      <a:pt x="143" y="143"/>
                      <a:pt x="200" y="143"/>
                    </a:cubicBezTo>
                    <a:cubicBezTo>
                      <a:pt x="236" y="143"/>
                      <a:pt x="285" y="109"/>
                      <a:pt x="296" y="86"/>
                    </a:cubicBezTo>
                    <a:cubicBezTo>
                      <a:pt x="307" y="38"/>
                      <a:pt x="259" y="15"/>
                      <a:pt x="18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8"/>
              <p:cNvSpPr/>
              <p:nvPr/>
            </p:nvSpPr>
            <p:spPr>
              <a:xfrm>
                <a:off x="3048287" y="4420701"/>
                <a:ext cx="19656" cy="9144"/>
              </a:xfrm>
              <a:custGeom>
                <a:avLst/>
                <a:gdLst/>
                <a:ahLst/>
                <a:cxnLst/>
                <a:rect l="l" t="t" r="r" b="b"/>
                <a:pathLst>
                  <a:path w="273" h="127" extrusionOk="0">
                    <a:moveTo>
                      <a:pt x="129" y="1"/>
                    </a:moveTo>
                    <a:cubicBezTo>
                      <a:pt x="110" y="1"/>
                      <a:pt x="91" y="3"/>
                      <a:pt x="71" y="6"/>
                    </a:cubicBezTo>
                    <a:cubicBezTo>
                      <a:pt x="37" y="17"/>
                      <a:pt x="0" y="51"/>
                      <a:pt x="0" y="88"/>
                    </a:cubicBezTo>
                    <a:cubicBezTo>
                      <a:pt x="0" y="100"/>
                      <a:pt x="60" y="122"/>
                      <a:pt x="94" y="122"/>
                    </a:cubicBezTo>
                    <a:cubicBezTo>
                      <a:pt x="110" y="125"/>
                      <a:pt x="126" y="126"/>
                      <a:pt x="141" y="126"/>
                    </a:cubicBezTo>
                    <a:cubicBezTo>
                      <a:pt x="195" y="126"/>
                      <a:pt x="244" y="109"/>
                      <a:pt x="273" y="63"/>
                    </a:cubicBezTo>
                    <a:cubicBezTo>
                      <a:pt x="245" y="19"/>
                      <a:pt x="190" y="1"/>
                      <a:pt x="1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8"/>
              <p:cNvSpPr/>
              <p:nvPr/>
            </p:nvSpPr>
            <p:spPr>
              <a:xfrm>
                <a:off x="2937551" y="4418469"/>
                <a:ext cx="19656" cy="10224"/>
              </a:xfrm>
              <a:custGeom>
                <a:avLst/>
                <a:gdLst/>
                <a:ahLst/>
                <a:cxnLst/>
                <a:rect l="l" t="t" r="r" b="b"/>
                <a:pathLst>
                  <a:path w="273" h="142" extrusionOk="0">
                    <a:moveTo>
                      <a:pt x="97" y="0"/>
                    </a:moveTo>
                    <a:lnTo>
                      <a:pt x="97" y="0"/>
                    </a:lnTo>
                    <a:cubicBezTo>
                      <a:pt x="0" y="108"/>
                      <a:pt x="26" y="142"/>
                      <a:pt x="156" y="142"/>
                    </a:cubicBezTo>
                    <a:cubicBezTo>
                      <a:pt x="190" y="142"/>
                      <a:pt x="239" y="131"/>
                      <a:pt x="261" y="119"/>
                    </a:cubicBezTo>
                    <a:cubicBezTo>
                      <a:pt x="273" y="94"/>
                      <a:pt x="250" y="71"/>
                      <a:pt x="227" y="48"/>
                    </a:cubicBezTo>
                    <a:cubicBezTo>
                      <a:pt x="227" y="37"/>
                      <a:pt x="190" y="23"/>
                      <a:pt x="168" y="11"/>
                    </a:cubicBezTo>
                    <a:cubicBezTo>
                      <a:pt x="142" y="11"/>
                      <a:pt x="119" y="11"/>
                      <a:pt x="9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8"/>
              <p:cNvSpPr/>
              <p:nvPr/>
            </p:nvSpPr>
            <p:spPr>
              <a:xfrm>
                <a:off x="2781023" y="4271228"/>
                <a:ext cx="40968" cy="10728"/>
              </a:xfrm>
              <a:custGeom>
                <a:avLst/>
                <a:gdLst/>
                <a:ahLst/>
                <a:cxnLst/>
                <a:rect l="l" t="t" r="r" b="b"/>
                <a:pathLst>
                  <a:path w="569" h="149" extrusionOk="0">
                    <a:moveTo>
                      <a:pt x="207" y="1"/>
                    </a:moveTo>
                    <a:cubicBezTo>
                      <a:pt x="106" y="1"/>
                      <a:pt x="45" y="37"/>
                      <a:pt x="0" y="107"/>
                    </a:cubicBezTo>
                    <a:cubicBezTo>
                      <a:pt x="86" y="134"/>
                      <a:pt x="169" y="149"/>
                      <a:pt x="254" y="149"/>
                    </a:cubicBezTo>
                    <a:cubicBezTo>
                      <a:pt x="355" y="149"/>
                      <a:pt x="458" y="128"/>
                      <a:pt x="568" y="81"/>
                    </a:cubicBezTo>
                    <a:cubicBezTo>
                      <a:pt x="409" y="27"/>
                      <a:pt x="293" y="1"/>
                      <a:pt x="2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8"/>
              <p:cNvSpPr/>
              <p:nvPr/>
            </p:nvSpPr>
            <p:spPr>
              <a:xfrm>
                <a:off x="2925671" y="4270868"/>
                <a:ext cx="30744" cy="9144"/>
              </a:xfrm>
              <a:custGeom>
                <a:avLst/>
                <a:gdLst/>
                <a:ahLst/>
                <a:cxnLst/>
                <a:rect l="l" t="t" r="r" b="b"/>
                <a:pathLst>
                  <a:path w="427" h="127" extrusionOk="0">
                    <a:moveTo>
                      <a:pt x="227" y="0"/>
                    </a:moveTo>
                    <a:cubicBezTo>
                      <a:pt x="148" y="0"/>
                      <a:pt x="74" y="17"/>
                      <a:pt x="1" y="64"/>
                    </a:cubicBezTo>
                    <a:cubicBezTo>
                      <a:pt x="86" y="106"/>
                      <a:pt x="146" y="127"/>
                      <a:pt x="211" y="127"/>
                    </a:cubicBezTo>
                    <a:cubicBezTo>
                      <a:pt x="271" y="127"/>
                      <a:pt x="335" y="109"/>
                      <a:pt x="426" y="75"/>
                    </a:cubicBezTo>
                    <a:cubicBezTo>
                      <a:pt x="426" y="29"/>
                      <a:pt x="355" y="4"/>
                      <a:pt x="296" y="4"/>
                    </a:cubicBezTo>
                    <a:cubicBezTo>
                      <a:pt x="272" y="1"/>
                      <a:pt x="250" y="0"/>
                      <a:pt x="22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8"/>
              <p:cNvSpPr/>
              <p:nvPr/>
            </p:nvSpPr>
            <p:spPr>
              <a:xfrm>
                <a:off x="3355584" y="4272956"/>
                <a:ext cx="23976" cy="8712"/>
              </a:xfrm>
              <a:custGeom>
                <a:avLst/>
                <a:gdLst/>
                <a:ahLst/>
                <a:cxnLst/>
                <a:rect l="l" t="t" r="r" b="b"/>
                <a:pathLst>
                  <a:path w="333" h="121" extrusionOk="0">
                    <a:moveTo>
                      <a:pt x="49" y="0"/>
                    </a:moveTo>
                    <a:cubicBezTo>
                      <a:pt x="1" y="71"/>
                      <a:pt x="37" y="105"/>
                      <a:pt x="131" y="117"/>
                    </a:cubicBezTo>
                    <a:cubicBezTo>
                      <a:pt x="153" y="119"/>
                      <a:pt x="172" y="120"/>
                      <a:pt x="189" y="120"/>
                    </a:cubicBezTo>
                    <a:cubicBezTo>
                      <a:pt x="260" y="120"/>
                      <a:pt x="284" y="95"/>
                      <a:pt x="33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8"/>
              <p:cNvSpPr/>
              <p:nvPr/>
            </p:nvSpPr>
            <p:spPr>
              <a:xfrm>
                <a:off x="3300216" y="4271156"/>
                <a:ext cx="19656" cy="9000"/>
              </a:xfrm>
              <a:custGeom>
                <a:avLst/>
                <a:gdLst/>
                <a:ahLst/>
                <a:cxnLst/>
                <a:rect l="l" t="t" r="r" b="b"/>
                <a:pathLst>
                  <a:path w="273" h="125" extrusionOk="0">
                    <a:moveTo>
                      <a:pt x="134" y="1"/>
                    </a:moveTo>
                    <a:cubicBezTo>
                      <a:pt x="110" y="1"/>
                      <a:pt x="85" y="4"/>
                      <a:pt x="60" y="11"/>
                    </a:cubicBezTo>
                    <a:cubicBezTo>
                      <a:pt x="26" y="25"/>
                      <a:pt x="0" y="48"/>
                      <a:pt x="0" y="60"/>
                    </a:cubicBezTo>
                    <a:cubicBezTo>
                      <a:pt x="15" y="82"/>
                      <a:pt x="49" y="119"/>
                      <a:pt x="71" y="119"/>
                    </a:cubicBezTo>
                    <a:cubicBezTo>
                      <a:pt x="93" y="123"/>
                      <a:pt x="115" y="125"/>
                      <a:pt x="136" y="125"/>
                    </a:cubicBezTo>
                    <a:cubicBezTo>
                      <a:pt x="184" y="125"/>
                      <a:pt x="231" y="112"/>
                      <a:pt x="273" y="71"/>
                    </a:cubicBezTo>
                    <a:cubicBezTo>
                      <a:pt x="241" y="21"/>
                      <a:pt x="190" y="1"/>
                      <a:pt x="13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8"/>
              <p:cNvSpPr/>
              <p:nvPr/>
            </p:nvSpPr>
            <p:spPr>
              <a:xfrm>
                <a:off x="3245856" y="4272452"/>
                <a:ext cx="18648" cy="8928"/>
              </a:xfrm>
              <a:custGeom>
                <a:avLst/>
                <a:gdLst/>
                <a:ahLst/>
                <a:cxnLst/>
                <a:rect l="l" t="t" r="r" b="b"/>
                <a:pathLst>
                  <a:path w="259" h="124" extrusionOk="0">
                    <a:moveTo>
                      <a:pt x="122" y="1"/>
                    </a:moveTo>
                    <a:cubicBezTo>
                      <a:pt x="83" y="1"/>
                      <a:pt x="43" y="7"/>
                      <a:pt x="1" y="19"/>
                    </a:cubicBezTo>
                    <a:cubicBezTo>
                      <a:pt x="1" y="90"/>
                      <a:pt x="35" y="124"/>
                      <a:pt x="117" y="124"/>
                    </a:cubicBezTo>
                    <a:cubicBezTo>
                      <a:pt x="213" y="124"/>
                      <a:pt x="259" y="90"/>
                      <a:pt x="259" y="30"/>
                    </a:cubicBezTo>
                    <a:cubicBezTo>
                      <a:pt x="214" y="10"/>
                      <a:pt x="169" y="1"/>
                      <a:pt x="12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8"/>
              <p:cNvSpPr/>
              <p:nvPr/>
            </p:nvSpPr>
            <p:spPr>
              <a:xfrm>
                <a:off x="3282432" y="4319468"/>
                <a:ext cx="110808" cy="13176"/>
              </a:xfrm>
              <a:custGeom>
                <a:avLst/>
                <a:gdLst/>
                <a:ahLst/>
                <a:cxnLst/>
                <a:rect l="l" t="t" r="r" b="b"/>
                <a:pathLst>
                  <a:path w="1539" h="183" extrusionOk="0">
                    <a:moveTo>
                      <a:pt x="370" y="0"/>
                    </a:moveTo>
                    <a:cubicBezTo>
                      <a:pt x="247" y="0"/>
                      <a:pt x="125" y="18"/>
                      <a:pt x="23" y="64"/>
                    </a:cubicBezTo>
                    <a:cubicBezTo>
                      <a:pt x="1" y="135"/>
                      <a:pt x="72" y="169"/>
                      <a:pt x="154" y="169"/>
                    </a:cubicBezTo>
                    <a:cubicBezTo>
                      <a:pt x="384" y="169"/>
                      <a:pt x="613" y="183"/>
                      <a:pt x="843" y="183"/>
                    </a:cubicBezTo>
                    <a:cubicBezTo>
                      <a:pt x="1039" y="183"/>
                      <a:pt x="1235" y="173"/>
                      <a:pt x="1431" y="135"/>
                    </a:cubicBezTo>
                    <a:cubicBezTo>
                      <a:pt x="1468" y="121"/>
                      <a:pt x="1490" y="109"/>
                      <a:pt x="1539" y="87"/>
                    </a:cubicBezTo>
                    <a:cubicBezTo>
                      <a:pt x="1408" y="4"/>
                      <a:pt x="1289" y="4"/>
                      <a:pt x="1147" y="4"/>
                    </a:cubicBezTo>
                    <a:cubicBezTo>
                      <a:pt x="1018" y="11"/>
                      <a:pt x="888" y="17"/>
                      <a:pt x="759" y="17"/>
                    </a:cubicBezTo>
                    <a:cubicBezTo>
                      <a:pt x="664" y="17"/>
                      <a:pt x="569" y="14"/>
                      <a:pt x="474" y="4"/>
                    </a:cubicBezTo>
                    <a:cubicBezTo>
                      <a:pt x="440" y="2"/>
                      <a:pt x="405" y="0"/>
                      <a:pt x="3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8"/>
              <p:cNvSpPr/>
              <p:nvPr/>
            </p:nvSpPr>
            <p:spPr>
              <a:xfrm>
                <a:off x="2917247" y="4318316"/>
                <a:ext cx="81648" cy="13608"/>
              </a:xfrm>
              <a:custGeom>
                <a:avLst/>
                <a:gdLst/>
                <a:ahLst/>
                <a:cxnLst/>
                <a:rect l="l" t="t" r="r" b="b"/>
                <a:pathLst>
                  <a:path w="1134" h="189" extrusionOk="0">
                    <a:moveTo>
                      <a:pt x="824" y="1"/>
                    </a:moveTo>
                    <a:cubicBezTo>
                      <a:pt x="762" y="1"/>
                      <a:pt x="694" y="12"/>
                      <a:pt x="614" y="32"/>
                    </a:cubicBezTo>
                    <a:cubicBezTo>
                      <a:pt x="590" y="40"/>
                      <a:pt x="553" y="48"/>
                      <a:pt x="525" y="48"/>
                    </a:cubicBezTo>
                    <a:cubicBezTo>
                      <a:pt x="513" y="48"/>
                      <a:pt x="503" y="46"/>
                      <a:pt x="495" y="43"/>
                    </a:cubicBezTo>
                    <a:cubicBezTo>
                      <a:pt x="427" y="23"/>
                      <a:pt x="359" y="14"/>
                      <a:pt x="292" y="14"/>
                    </a:cubicBezTo>
                    <a:cubicBezTo>
                      <a:pt x="196" y="14"/>
                      <a:pt x="103" y="32"/>
                      <a:pt x="13" y="66"/>
                    </a:cubicBezTo>
                    <a:cubicBezTo>
                      <a:pt x="1" y="157"/>
                      <a:pt x="9" y="188"/>
                      <a:pt x="83" y="188"/>
                    </a:cubicBezTo>
                    <a:cubicBezTo>
                      <a:pt x="96" y="188"/>
                      <a:pt x="112" y="187"/>
                      <a:pt x="129" y="185"/>
                    </a:cubicBezTo>
                    <a:cubicBezTo>
                      <a:pt x="189" y="183"/>
                      <a:pt x="249" y="182"/>
                      <a:pt x="309" y="182"/>
                    </a:cubicBezTo>
                    <a:cubicBezTo>
                      <a:pt x="473" y="182"/>
                      <a:pt x="637" y="188"/>
                      <a:pt x="800" y="188"/>
                    </a:cubicBezTo>
                    <a:cubicBezTo>
                      <a:pt x="860" y="188"/>
                      <a:pt x="920" y="187"/>
                      <a:pt x="980" y="185"/>
                    </a:cubicBezTo>
                    <a:cubicBezTo>
                      <a:pt x="1029" y="185"/>
                      <a:pt x="1077" y="151"/>
                      <a:pt x="1134" y="137"/>
                    </a:cubicBezTo>
                    <a:cubicBezTo>
                      <a:pt x="1040" y="43"/>
                      <a:pt x="945" y="1"/>
                      <a:pt x="82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8"/>
              <p:cNvSpPr/>
              <p:nvPr/>
            </p:nvSpPr>
            <p:spPr>
              <a:xfrm>
                <a:off x="3072191" y="4319756"/>
                <a:ext cx="54432" cy="13536"/>
              </a:xfrm>
              <a:custGeom>
                <a:avLst/>
                <a:gdLst/>
                <a:ahLst/>
                <a:cxnLst/>
                <a:rect l="l" t="t" r="r" b="b"/>
                <a:pathLst>
                  <a:path w="756" h="188" extrusionOk="0">
                    <a:moveTo>
                      <a:pt x="429" y="1"/>
                    </a:moveTo>
                    <a:cubicBezTo>
                      <a:pt x="358" y="1"/>
                      <a:pt x="289" y="7"/>
                      <a:pt x="225" y="12"/>
                    </a:cubicBezTo>
                    <a:cubicBezTo>
                      <a:pt x="105" y="12"/>
                      <a:pt x="23" y="46"/>
                      <a:pt x="0" y="117"/>
                    </a:cubicBezTo>
                    <a:cubicBezTo>
                      <a:pt x="34" y="176"/>
                      <a:pt x="105" y="188"/>
                      <a:pt x="188" y="188"/>
                    </a:cubicBezTo>
                    <a:cubicBezTo>
                      <a:pt x="378" y="165"/>
                      <a:pt x="579" y="188"/>
                      <a:pt x="755" y="83"/>
                    </a:cubicBezTo>
                    <a:cubicBezTo>
                      <a:pt x="655" y="17"/>
                      <a:pt x="541" y="1"/>
                      <a:pt x="4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8"/>
              <p:cNvSpPr/>
              <p:nvPr/>
            </p:nvSpPr>
            <p:spPr>
              <a:xfrm>
                <a:off x="3150455" y="4320548"/>
                <a:ext cx="46872" cy="11520"/>
              </a:xfrm>
              <a:custGeom>
                <a:avLst/>
                <a:gdLst/>
                <a:ahLst/>
                <a:cxnLst/>
                <a:rect l="l" t="t" r="r" b="b"/>
                <a:pathLst>
                  <a:path w="651" h="160" extrusionOk="0">
                    <a:moveTo>
                      <a:pt x="270" y="0"/>
                    </a:moveTo>
                    <a:cubicBezTo>
                      <a:pt x="190" y="0"/>
                      <a:pt x="114" y="12"/>
                      <a:pt x="49" y="35"/>
                    </a:cubicBezTo>
                    <a:cubicBezTo>
                      <a:pt x="23" y="49"/>
                      <a:pt x="0" y="83"/>
                      <a:pt x="0" y="106"/>
                    </a:cubicBezTo>
                    <a:cubicBezTo>
                      <a:pt x="12" y="131"/>
                      <a:pt x="60" y="154"/>
                      <a:pt x="83" y="154"/>
                    </a:cubicBezTo>
                    <a:cubicBezTo>
                      <a:pt x="134" y="157"/>
                      <a:pt x="186" y="159"/>
                      <a:pt x="237" y="159"/>
                    </a:cubicBezTo>
                    <a:cubicBezTo>
                      <a:pt x="376" y="159"/>
                      <a:pt x="514" y="143"/>
                      <a:pt x="650" y="83"/>
                    </a:cubicBezTo>
                    <a:cubicBezTo>
                      <a:pt x="522" y="27"/>
                      <a:pt x="391" y="0"/>
                      <a:pt x="2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8"/>
              <p:cNvSpPr/>
              <p:nvPr/>
            </p:nvSpPr>
            <p:spPr>
              <a:xfrm>
                <a:off x="3220296" y="4319036"/>
                <a:ext cx="41760" cy="12600"/>
              </a:xfrm>
              <a:custGeom>
                <a:avLst/>
                <a:gdLst/>
                <a:ahLst/>
                <a:cxnLst/>
                <a:rect l="l" t="t" r="r" b="b"/>
                <a:pathLst>
                  <a:path w="580" h="175" extrusionOk="0">
                    <a:moveTo>
                      <a:pt x="260" y="0"/>
                    </a:moveTo>
                    <a:cubicBezTo>
                      <a:pt x="177" y="0"/>
                      <a:pt x="109" y="26"/>
                      <a:pt x="46" y="70"/>
                    </a:cubicBezTo>
                    <a:cubicBezTo>
                      <a:pt x="1" y="93"/>
                      <a:pt x="12" y="141"/>
                      <a:pt x="72" y="152"/>
                    </a:cubicBezTo>
                    <a:cubicBezTo>
                      <a:pt x="165" y="164"/>
                      <a:pt x="273" y="175"/>
                      <a:pt x="367" y="175"/>
                    </a:cubicBezTo>
                    <a:cubicBezTo>
                      <a:pt x="461" y="175"/>
                      <a:pt x="543" y="152"/>
                      <a:pt x="580" y="70"/>
                    </a:cubicBezTo>
                    <a:cubicBezTo>
                      <a:pt x="497" y="44"/>
                      <a:pt x="427" y="33"/>
                      <a:pt x="356" y="10"/>
                    </a:cubicBezTo>
                    <a:cubicBezTo>
                      <a:pt x="321" y="4"/>
                      <a:pt x="290" y="0"/>
                      <a:pt x="26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8"/>
              <p:cNvSpPr/>
              <p:nvPr/>
            </p:nvSpPr>
            <p:spPr>
              <a:xfrm>
                <a:off x="3014159" y="4319972"/>
                <a:ext cx="36864" cy="12528"/>
              </a:xfrm>
              <a:custGeom>
                <a:avLst/>
                <a:gdLst/>
                <a:ahLst/>
                <a:cxnLst/>
                <a:rect l="l" t="t" r="r" b="b"/>
                <a:pathLst>
                  <a:path w="512" h="174" extrusionOk="0">
                    <a:moveTo>
                      <a:pt x="225" y="0"/>
                    </a:moveTo>
                    <a:cubicBezTo>
                      <a:pt x="192" y="0"/>
                      <a:pt x="157" y="3"/>
                      <a:pt x="120" y="9"/>
                    </a:cubicBezTo>
                    <a:cubicBezTo>
                      <a:pt x="49" y="20"/>
                      <a:pt x="0" y="57"/>
                      <a:pt x="15" y="102"/>
                    </a:cubicBezTo>
                    <a:cubicBezTo>
                      <a:pt x="15" y="151"/>
                      <a:pt x="71" y="162"/>
                      <a:pt x="142" y="173"/>
                    </a:cubicBezTo>
                    <a:cubicBezTo>
                      <a:pt x="168" y="173"/>
                      <a:pt x="193" y="174"/>
                      <a:pt x="219" y="174"/>
                    </a:cubicBezTo>
                    <a:cubicBezTo>
                      <a:pt x="323" y="174"/>
                      <a:pt x="424" y="166"/>
                      <a:pt x="511" y="91"/>
                    </a:cubicBezTo>
                    <a:cubicBezTo>
                      <a:pt x="421" y="29"/>
                      <a:pt x="330" y="0"/>
                      <a:pt x="22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8"/>
              <p:cNvSpPr/>
              <p:nvPr/>
            </p:nvSpPr>
            <p:spPr>
              <a:xfrm>
                <a:off x="2814143" y="4321124"/>
                <a:ext cx="28224" cy="11304"/>
              </a:xfrm>
              <a:custGeom>
                <a:avLst/>
                <a:gdLst/>
                <a:ahLst/>
                <a:cxnLst/>
                <a:rect l="l" t="t" r="r" b="b"/>
                <a:pathLst>
                  <a:path w="392" h="157" extrusionOk="0">
                    <a:moveTo>
                      <a:pt x="209" y="0"/>
                    </a:moveTo>
                    <a:cubicBezTo>
                      <a:pt x="141" y="0"/>
                      <a:pt x="77" y="31"/>
                      <a:pt x="0" y="98"/>
                    </a:cubicBezTo>
                    <a:cubicBezTo>
                      <a:pt x="67" y="139"/>
                      <a:pt x="137" y="157"/>
                      <a:pt x="205" y="157"/>
                    </a:cubicBezTo>
                    <a:cubicBezTo>
                      <a:pt x="236" y="157"/>
                      <a:pt x="266" y="153"/>
                      <a:pt x="295" y="146"/>
                    </a:cubicBezTo>
                    <a:cubicBezTo>
                      <a:pt x="344" y="135"/>
                      <a:pt x="392" y="98"/>
                      <a:pt x="392" y="75"/>
                    </a:cubicBezTo>
                    <a:cubicBezTo>
                      <a:pt x="392" y="52"/>
                      <a:pt x="344" y="15"/>
                      <a:pt x="295" y="15"/>
                    </a:cubicBezTo>
                    <a:cubicBezTo>
                      <a:pt x="265" y="6"/>
                      <a:pt x="236" y="0"/>
                      <a:pt x="20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8"/>
              <p:cNvSpPr/>
              <p:nvPr/>
            </p:nvSpPr>
            <p:spPr>
              <a:xfrm>
                <a:off x="2781815" y="4321412"/>
                <a:ext cx="22968" cy="10224"/>
              </a:xfrm>
              <a:custGeom>
                <a:avLst/>
                <a:gdLst/>
                <a:ahLst/>
                <a:cxnLst/>
                <a:rect l="l" t="t" r="r" b="b"/>
                <a:pathLst>
                  <a:path w="319" h="142" extrusionOk="0">
                    <a:moveTo>
                      <a:pt x="143" y="0"/>
                    </a:moveTo>
                    <a:cubicBezTo>
                      <a:pt x="83" y="0"/>
                      <a:pt x="1" y="37"/>
                      <a:pt x="12" y="82"/>
                    </a:cubicBezTo>
                    <a:cubicBezTo>
                      <a:pt x="12" y="119"/>
                      <a:pt x="60" y="142"/>
                      <a:pt x="202" y="142"/>
                    </a:cubicBezTo>
                    <a:cubicBezTo>
                      <a:pt x="214" y="142"/>
                      <a:pt x="273" y="119"/>
                      <a:pt x="296" y="94"/>
                    </a:cubicBezTo>
                    <a:cubicBezTo>
                      <a:pt x="319" y="60"/>
                      <a:pt x="214" y="0"/>
                      <a:pt x="14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8"/>
              <p:cNvSpPr/>
              <p:nvPr/>
            </p:nvSpPr>
            <p:spPr>
              <a:xfrm>
                <a:off x="2865191" y="4323500"/>
                <a:ext cx="21312" cy="7704"/>
              </a:xfrm>
              <a:custGeom>
                <a:avLst/>
                <a:gdLst/>
                <a:ahLst/>
                <a:cxnLst/>
                <a:rect l="l" t="t" r="r" b="b"/>
                <a:pathLst>
                  <a:path w="296" h="107" extrusionOk="0">
                    <a:moveTo>
                      <a:pt x="189" y="0"/>
                    </a:moveTo>
                    <a:cubicBezTo>
                      <a:pt x="152" y="0"/>
                      <a:pt x="101" y="18"/>
                      <a:pt x="1" y="53"/>
                    </a:cubicBezTo>
                    <a:cubicBezTo>
                      <a:pt x="84" y="89"/>
                      <a:pt x="126" y="107"/>
                      <a:pt x="163" y="107"/>
                    </a:cubicBezTo>
                    <a:cubicBezTo>
                      <a:pt x="200" y="107"/>
                      <a:pt x="232" y="89"/>
                      <a:pt x="296" y="53"/>
                    </a:cubicBezTo>
                    <a:cubicBezTo>
                      <a:pt x="249" y="18"/>
                      <a:pt x="226" y="0"/>
                      <a:pt x="18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8"/>
              <p:cNvSpPr/>
              <p:nvPr/>
            </p:nvSpPr>
            <p:spPr>
              <a:xfrm>
                <a:off x="2397910" y="4614166"/>
                <a:ext cx="627552" cy="18144"/>
              </a:xfrm>
              <a:custGeom>
                <a:avLst/>
                <a:gdLst/>
                <a:ahLst/>
                <a:cxnLst/>
                <a:rect l="l" t="t" r="r" b="b"/>
                <a:pathLst>
                  <a:path w="8716" h="252" extrusionOk="0">
                    <a:moveTo>
                      <a:pt x="2342" y="1"/>
                    </a:moveTo>
                    <a:cubicBezTo>
                      <a:pt x="2081" y="1"/>
                      <a:pt x="1820" y="26"/>
                      <a:pt x="1561" y="38"/>
                    </a:cubicBezTo>
                    <a:cubicBezTo>
                      <a:pt x="1405" y="51"/>
                      <a:pt x="1249" y="70"/>
                      <a:pt x="1095" y="70"/>
                    </a:cubicBezTo>
                    <a:cubicBezTo>
                      <a:pt x="993" y="70"/>
                      <a:pt x="891" y="61"/>
                      <a:pt x="792" y="38"/>
                    </a:cubicBezTo>
                    <a:cubicBezTo>
                      <a:pt x="769" y="41"/>
                      <a:pt x="745" y="42"/>
                      <a:pt x="721" y="42"/>
                    </a:cubicBezTo>
                    <a:cubicBezTo>
                      <a:pt x="648" y="42"/>
                      <a:pt x="572" y="31"/>
                      <a:pt x="499" y="31"/>
                    </a:cubicBezTo>
                    <a:cubicBezTo>
                      <a:pt x="436" y="31"/>
                      <a:pt x="374" y="39"/>
                      <a:pt x="318" y="72"/>
                    </a:cubicBezTo>
                    <a:cubicBezTo>
                      <a:pt x="311" y="76"/>
                      <a:pt x="299" y="78"/>
                      <a:pt x="285" y="78"/>
                    </a:cubicBezTo>
                    <a:cubicBezTo>
                      <a:pt x="257" y="78"/>
                      <a:pt x="220" y="72"/>
                      <a:pt x="188" y="72"/>
                    </a:cubicBezTo>
                    <a:cubicBezTo>
                      <a:pt x="173" y="70"/>
                      <a:pt x="159" y="69"/>
                      <a:pt x="147" y="69"/>
                    </a:cubicBezTo>
                    <a:cubicBezTo>
                      <a:pt x="76" y="69"/>
                      <a:pt x="29" y="95"/>
                      <a:pt x="1" y="143"/>
                    </a:cubicBezTo>
                    <a:cubicBezTo>
                      <a:pt x="19" y="191"/>
                      <a:pt x="78" y="217"/>
                      <a:pt x="143" y="217"/>
                    </a:cubicBezTo>
                    <a:cubicBezTo>
                      <a:pt x="158" y="217"/>
                      <a:pt x="173" y="216"/>
                      <a:pt x="188" y="214"/>
                    </a:cubicBezTo>
                    <a:cubicBezTo>
                      <a:pt x="221" y="207"/>
                      <a:pt x="251" y="204"/>
                      <a:pt x="280" y="204"/>
                    </a:cubicBezTo>
                    <a:cubicBezTo>
                      <a:pt x="347" y="204"/>
                      <a:pt x="407" y="218"/>
                      <a:pt x="472" y="228"/>
                    </a:cubicBezTo>
                    <a:cubicBezTo>
                      <a:pt x="633" y="242"/>
                      <a:pt x="794" y="251"/>
                      <a:pt x="955" y="251"/>
                    </a:cubicBezTo>
                    <a:cubicBezTo>
                      <a:pt x="1054" y="251"/>
                      <a:pt x="1153" y="248"/>
                      <a:pt x="1252" y="239"/>
                    </a:cubicBezTo>
                    <a:cubicBezTo>
                      <a:pt x="1513" y="214"/>
                      <a:pt x="1786" y="214"/>
                      <a:pt x="2047" y="214"/>
                    </a:cubicBezTo>
                    <a:cubicBezTo>
                      <a:pt x="2152" y="202"/>
                      <a:pt x="2271" y="191"/>
                      <a:pt x="2387" y="191"/>
                    </a:cubicBezTo>
                    <a:lnTo>
                      <a:pt x="3227" y="191"/>
                    </a:lnTo>
                    <a:cubicBezTo>
                      <a:pt x="3843" y="202"/>
                      <a:pt x="4470" y="214"/>
                      <a:pt x="5097" y="228"/>
                    </a:cubicBezTo>
                    <a:cubicBezTo>
                      <a:pt x="5523" y="239"/>
                      <a:pt x="5949" y="250"/>
                      <a:pt x="6374" y="250"/>
                    </a:cubicBezTo>
                    <a:cubicBezTo>
                      <a:pt x="6539" y="250"/>
                      <a:pt x="6692" y="239"/>
                      <a:pt x="6845" y="228"/>
                    </a:cubicBezTo>
                    <a:cubicBezTo>
                      <a:pt x="7161" y="218"/>
                      <a:pt x="7475" y="194"/>
                      <a:pt x="7790" y="194"/>
                    </a:cubicBezTo>
                    <a:cubicBezTo>
                      <a:pt x="7936" y="194"/>
                      <a:pt x="8083" y="199"/>
                      <a:pt x="8230" y="214"/>
                    </a:cubicBezTo>
                    <a:cubicBezTo>
                      <a:pt x="8335" y="228"/>
                      <a:pt x="8432" y="228"/>
                      <a:pt x="8525" y="228"/>
                    </a:cubicBezTo>
                    <a:cubicBezTo>
                      <a:pt x="8585" y="228"/>
                      <a:pt x="8656" y="202"/>
                      <a:pt x="8716" y="191"/>
                    </a:cubicBezTo>
                    <a:cubicBezTo>
                      <a:pt x="8690" y="109"/>
                      <a:pt x="8630" y="72"/>
                      <a:pt x="8514" y="60"/>
                    </a:cubicBezTo>
                    <a:cubicBezTo>
                      <a:pt x="8264" y="49"/>
                      <a:pt x="8017" y="38"/>
                      <a:pt x="7768" y="38"/>
                    </a:cubicBezTo>
                    <a:cubicBezTo>
                      <a:pt x="7461" y="38"/>
                      <a:pt x="7155" y="49"/>
                      <a:pt x="6845" y="60"/>
                    </a:cubicBezTo>
                    <a:cubicBezTo>
                      <a:pt x="6774" y="60"/>
                      <a:pt x="6704" y="49"/>
                      <a:pt x="6621" y="49"/>
                    </a:cubicBezTo>
                    <a:cubicBezTo>
                      <a:pt x="6275" y="49"/>
                      <a:pt x="5928" y="59"/>
                      <a:pt x="5580" y="59"/>
                    </a:cubicBezTo>
                    <a:cubicBezTo>
                      <a:pt x="5407" y="59"/>
                      <a:pt x="5234" y="57"/>
                      <a:pt x="5060" y="49"/>
                    </a:cubicBezTo>
                    <a:cubicBezTo>
                      <a:pt x="4601" y="38"/>
                      <a:pt x="4138" y="38"/>
                      <a:pt x="3678" y="26"/>
                    </a:cubicBezTo>
                    <a:cubicBezTo>
                      <a:pt x="3227" y="15"/>
                      <a:pt x="2779" y="1"/>
                      <a:pt x="234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8"/>
              <p:cNvSpPr/>
              <p:nvPr/>
            </p:nvSpPr>
            <p:spPr>
              <a:xfrm>
                <a:off x="3036407" y="4617334"/>
                <a:ext cx="286128" cy="15048"/>
              </a:xfrm>
              <a:custGeom>
                <a:avLst/>
                <a:gdLst/>
                <a:ahLst/>
                <a:cxnLst/>
                <a:rect l="l" t="t" r="r" b="b"/>
                <a:pathLst>
                  <a:path w="3974" h="209" extrusionOk="0">
                    <a:moveTo>
                      <a:pt x="894" y="0"/>
                    </a:moveTo>
                    <a:cubicBezTo>
                      <a:pt x="852" y="0"/>
                      <a:pt x="810" y="8"/>
                      <a:pt x="770" y="16"/>
                    </a:cubicBezTo>
                    <a:cubicBezTo>
                      <a:pt x="710" y="28"/>
                      <a:pt x="651" y="65"/>
                      <a:pt x="591" y="76"/>
                    </a:cubicBezTo>
                    <a:cubicBezTo>
                      <a:pt x="424" y="39"/>
                      <a:pt x="324" y="19"/>
                      <a:pt x="248" y="19"/>
                    </a:cubicBezTo>
                    <a:cubicBezTo>
                      <a:pt x="154" y="19"/>
                      <a:pt x="99" y="51"/>
                      <a:pt x="1" y="124"/>
                    </a:cubicBezTo>
                    <a:cubicBezTo>
                      <a:pt x="12" y="170"/>
                      <a:pt x="46" y="184"/>
                      <a:pt x="117" y="195"/>
                    </a:cubicBezTo>
                    <a:lnTo>
                      <a:pt x="273" y="195"/>
                    </a:lnTo>
                    <a:cubicBezTo>
                      <a:pt x="411" y="180"/>
                      <a:pt x="548" y="175"/>
                      <a:pt x="683" y="175"/>
                    </a:cubicBezTo>
                    <a:cubicBezTo>
                      <a:pt x="871" y="175"/>
                      <a:pt x="1056" y="184"/>
                      <a:pt x="1241" y="184"/>
                    </a:cubicBezTo>
                    <a:cubicBezTo>
                      <a:pt x="1525" y="184"/>
                      <a:pt x="1809" y="209"/>
                      <a:pt x="2092" y="209"/>
                    </a:cubicBezTo>
                    <a:cubicBezTo>
                      <a:pt x="2234" y="209"/>
                      <a:pt x="2376" y="203"/>
                      <a:pt x="2518" y="184"/>
                    </a:cubicBezTo>
                    <a:cubicBezTo>
                      <a:pt x="2619" y="194"/>
                      <a:pt x="2719" y="198"/>
                      <a:pt x="2818" y="198"/>
                    </a:cubicBezTo>
                    <a:cubicBezTo>
                      <a:pt x="3108" y="198"/>
                      <a:pt x="3394" y="165"/>
                      <a:pt x="3679" y="165"/>
                    </a:cubicBezTo>
                    <a:cubicBezTo>
                      <a:pt x="3733" y="165"/>
                      <a:pt x="3788" y="167"/>
                      <a:pt x="3843" y="170"/>
                    </a:cubicBezTo>
                    <a:cubicBezTo>
                      <a:pt x="3877" y="135"/>
                      <a:pt x="3903" y="99"/>
                      <a:pt x="3937" y="65"/>
                    </a:cubicBezTo>
                    <a:lnTo>
                      <a:pt x="3974" y="28"/>
                    </a:lnTo>
                    <a:lnTo>
                      <a:pt x="3795" y="28"/>
                    </a:lnTo>
                    <a:cubicBezTo>
                      <a:pt x="3679" y="28"/>
                      <a:pt x="3559" y="16"/>
                      <a:pt x="3429" y="16"/>
                    </a:cubicBezTo>
                    <a:cubicBezTo>
                      <a:pt x="3406" y="16"/>
                      <a:pt x="3377" y="11"/>
                      <a:pt x="3346" y="11"/>
                    </a:cubicBezTo>
                    <a:cubicBezTo>
                      <a:pt x="3331" y="11"/>
                      <a:pt x="3314" y="13"/>
                      <a:pt x="3298" y="16"/>
                    </a:cubicBezTo>
                    <a:cubicBezTo>
                      <a:pt x="3175" y="32"/>
                      <a:pt x="3051" y="36"/>
                      <a:pt x="2928" y="36"/>
                    </a:cubicBezTo>
                    <a:cubicBezTo>
                      <a:pt x="2758" y="36"/>
                      <a:pt x="2589" y="28"/>
                      <a:pt x="2424" y="28"/>
                    </a:cubicBezTo>
                    <a:cubicBezTo>
                      <a:pt x="2407" y="24"/>
                      <a:pt x="2391" y="23"/>
                      <a:pt x="2376" y="23"/>
                    </a:cubicBezTo>
                    <a:cubicBezTo>
                      <a:pt x="2336" y="23"/>
                      <a:pt x="2300" y="32"/>
                      <a:pt x="2260" y="42"/>
                    </a:cubicBezTo>
                    <a:cubicBezTo>
                      <a:pt x="2181" y="52"/>
                      <a:pt x="2103" y="57"/>
                      <a:pt x="2024" y="57"/>
                    </a:cubicBezTo>
                    <a:cubicBezTo>
                      <a:pt x="1923" y="57"/>
                      <a:pt x="1821" y="48"/>
                      <a:pt x="1715" y="28"/>
                    </a:cubicBezTo>
                    <a:lnTo>
                      <a:pt x="1536" y="28"/>
                    </a:lnTo>
                    <a:cubicBezTo>
                      <a:pt x="1460" y="33"/>
                      <a:pt x="1384" y="36"/>
                      <a:pt x="1307" y="36"/>
                    </a:cubicBezTo>
                    <a:cubicBezTo>
                      <a:pt x="1185" y="36"/>
                      <a:pt x="1063" y="28"/>
                      <a:pt x="946" y="5"/>
                    </a:cubicBezTo>
                    <a:cubicBezTo>
                      <a:pt x="928" y="2"/>
                      <a:pt x="911" y="0"/>
                      <a:pt x="8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8"/>
              <p:cNvSpPr/>
              <p:nvPr/>
            </p:nvSpPr>
            <p:spPr>
              <a:xfrm>
                <a:off x="514676" y="4610926"/>
                <a:ext cx="1874736" cy="23760"/>
              </a:xfrm>
              <a:custGeom>
                <a:avLst/>
                <a:gdLst/>
                <a:ahLst/>
                <a:cxnLst/>
                <a:rect l="l" t="t" r="r" b="b"/>
                <a:pathLst>
                  <a:path w="26038" h="330" extrusionOk="0">
                    <a:moveTo>
                      <a:pt x="392" y="0"/>
                    </a:moveTo>
                    <a:cubicBezTo>
                      <a:pt x="236" y="12"/>
                      <a:pt x="153" y="46"/>
                      <a:pt x="94" y="94"/>
                    </a:cubicBezTo>
                    <a:cubicBezTo>
                      <a:pt x="0" y="165"/>
                      <a:pt x="48" y="165"/>
                      <a:pt x="94" y="247"/>
                    </a:cubicBezTo>
                    <a:cubicBezTo>
                      <a:pt x="142" y="329"/>
                      <a:pt x="236" y="329"/>
                      <a:pt x="377" y="329"/>
                    </a:cubicBezTo>
                    <a:lnTo>
                      <a:pt x="25044" y="329"/>
                    </a:lnTo>
                    <a:cubicBezTo>
                      <a:pt x="25092" y="329"/>
                      <a:pt x="25126" y="318"/>
                      <a:pt x="25175" y="318"/>
                    </a:cubicBezTo>
                    <a:cubicBezTo>
                      <a:pt x="25376" y="307"/>
                      <a:pt x="25578" y="295"/>
                      <a:pt x="25776" y="284"/>
                    </a:cubicBezTo>
                    <a:lnTo>
                      <a:pt x="25847" y="284"/>
                    </a:lnTo>
                    <a:cubicBezTo>
                      <a:pt x="25966" y="273"/>
                      <a:pt x="26037" y="236"/>
                      <a:pt x="26037" y="188"/>
                    </a:cubicBezTo>
                    <a:cubicBezTo>
                      <a:pt x="26027" y="136"/>
                      <a:pt x="25935" y="81"/>
                      <a:pt x="25839" y="81"/>
                    </a:cubicBezTo>
                    <a:cubicBezTo>
                      <a:pt x="25831" y="81"/>
                      <a:pt x="25822" y="82"/>
                      <a:pt x="25813" y="83"/>
                    </a:cubicBezTo>
                    <a:cubicBezTo>
                      <a:pt x="25784" y="84"/>
                      <a:pt x="25754" y="85"/>
                      <a:pt x="25725" y="85"/>
                    </a:cubicBezTo>
                    <a:cubicBezTo>
                      <a:pt x="25585" y="85"/>
                      <a:pt x="25449" y="69"/>
                      <a:pt x="25310" y="69"/>
                    </a:cubicBezTo>
                    <a:cubicBezTo>
                      <a:pt x="25281" y="69"/>
                      <a:pt x="25252" y="70"/>
                      <a:pt x="25223" y="71"/>
                    </a:cubicBezTo>
                    <a:cubicBezTo>
                      <a:pt x="24996" y="71"/>
                      <a:pt x="24783" y="34"/>
                      <a:pt x="24559" y="23"/>
                    </a:cubicBezTo>
                    <a:cubicBezTo>
                      <a:pt x="24546" y="22"/>
                      <a:pt x="24532" y="21"/>
                      <a:pt x="24517" y="21"/>
                    </a:cubicBezTo>
                    <a:cubicBezTo>
                      <a:pt x="24445" y="21"/>
                      <a:pt x="24354" y="34"/>
                      <a:pt x="24272" y="34"/>
                    </a:cubicBezTo>
                    <a:cubicBezTo>
                      <a:pt x="24219" y="34"/>
                      <a:pt x="24171" y="28"/>
                      <a:pt x="24133" y="12"/>
                    </a:cubicBezTo>
                    <a:lnTo>
                      <a:pt x="23648" y="12"/>
                    </a:lnTo>
                    <a:cubicBezTo>
                      <a:pt x="23570" y="28"/>
                      <a:pt x="23472" y="34"/>
                      <a:pt x="23367" y="34"/>
                    </a:cubicBezTo>
                    <a:cubicBezTo>
                      <a:pt x="23204" y="34"/>
                      <a:pt x="23023" y="21"/>
                      <a:pt x="22873" y="21"/>
                    </a:cubicBezTo>
                    <a:cubicBezTo>
                      <a:pt x="22843" y="21"/>
                      <a:pt x="22813" y="22"/>
                      <a:pt x="22785" y="23"/>
                    </a:cubicBezTo>
                    <a:cubicBezTo>
                      <a:pt x="22656" y="23"/>
                      <a:pt x="22526" y="20"/>
                      <a:pt x="22396" y="20"/>
                    </a:cubicBezTo>
                    <a:cubicBezTo>
                      <a:pt x="22266" y="20"/>
                      <a:pt x="22135" y="23"/>
                      <a:pt x="22005" y="34"/>
                    </a:cubicBezTo>
                    <a:cubicBezTo>
                      <a:pt x="21876" y="23"/>
                      <a:pt x="21746" y="20"/>
                      <a:pt x="21614" y="20"/>
                    </a:cubicBezTo>
                    <a:cubicBezTo>
                      <a:pt x="21483" y="20"/>
                      <a:pt x="21349" y="23"/>
                      <a:pt x="21213" y="23"/>
                    </a:cubicBezTo>
                    <a:cubicBezTo>
                      <a:pt x="21187" y="22"/>
                      <a:pt x="21158" y="21"/>
                      <a:pt x="21128" y="21"/>
                    </a:cubicBezTo>
                    <a:cubicBezTo>
                      <a:pt x="20983" y="21"/>
                      <a:pt x="20801" y="34"/>
                      <a:pt x="20638" y="34"/>
                    </a:cubicBezTo>
                    <a:cubicBezTo>
                      <a:pt x="20533" y="34"/>
                      <a:pt x="20436" y="28"/>
                      <a:pt x="20362" y="12"/>
                    </a:cubicBezTo>
                    <a:lnTo>
                      <a:pt x="19712" y="12"/>
                    </a:lnTo>
                    <a:cubicBezTo>
                      <a:pt x="19638" y="28"/>
                      <a:pt x="19541" y="34"/>
                      <a:pt x="19436" y="34"/>
                    </a:cubicBezTo>
                    <a:cubicBezTo>
                      <a:pt x="19272" y="34"/>
                      <a:pt x="19090" y="21"/>
                      <a:pt x="18945" y="21"/>
                    </a:cubicBezTo>
                    <a:cubicBezTo>
                      <a:pt x="18915" y="21"/>
                      <a:pt x="18887" y="22"/>
                      <a:pt x="18860" y="23"/>
                    </a:cubicBezTo>
                    <a:cubicBezTo>
                      <a:pt x="18724" y="23"/>
                      <a:pt x="18594" y="20"/>
                      <a:pt x="18466" y="20"/>
                    </a:cubicBezTo>
                    <a:cubicBezTo>
                      <a:pt x="18338" y="20"/>
                      <a:pt x="18211" y="23"/>
                      <a:pt x="18080" y="34"/>
                    </a:cubicBezTo>
                    <a:cubicBezTo>
                      <a:pt x="17949" y="23"/>
                      <a:pt x="17816" y="20"/>
                      <a:pt x="17683" y="20"/>
                    </a:cubicBezTo>
                    <a:cubicBezTo>
                      <a:pt x="17550" y="20"/>
                      <a:pt x="17417" y="23"/>
                      <a:pt x="17288" y="23"/>
                    </a:cubicBezTo>
                    <a:cubicBezTo>
                      <a:pt x="17260" y="22"/>
                      <a:pt x="17231" y="21"/>
                      <a:pt x="17200" y="21"/>
                    </a:cubicBezTo>
                    <a:cubicBezTo>
                      <a:pt x="17050" y="21"/>
                      <a:pt x="16870" y="34"/>
                      <a:pt x="16710" y="34"/>
                    </a:cubicBezTo>
                    <a:cubicBezTo>
                      <a:pt x="16606" y="34"/>
                      <a:pt x="16511" y="28"/>
                      <a:pt x="16437" y="12"/>
                    </a:cubicBezTo>
                    <a:lnTo>
                      <a:pt x="15787" y="12"/>
                    </a:lnTo>
                    <a:cubicBezTo>
                      <a:pt x="15713" y="28"/>
                      <a:pt x="15616" y="34"/>
                      <a:pt x="15510" y="34"/>
                    </a:cubicBezTo>
                    <a:cubicBezTo>
                      <a:pt x="15346" y="34"/>
                      <a:pt x="15161" y="21"/>
                      <a:pt x="15010" y="21"/>
                    </a:cubicBezTo>
                    <a:cubicBezTo>
                      <a:pt x="14979" y="21"/>
                      <a:pt x="14949" y="22"/>
                      <a:pt x="14921" y="23"/>
                    </a:cubicBezTo>
                    <a:cubicBezTo>
                      <a:pt x="14792" y="23"/>
                      <a:pt x="14665" y="20"/>
                      <a:pt x="14538" y="20"/>
                    </a:cubicBezTo>
                    <a:cubicBezTo>
                      <a:pt x="14411" y="20"/>
                      <a:pt x="14284" y="23"/>
                      <a:pt x="14155" y="34"/>
                    </a:cubicBezTo>
                    <a:cubicBezTo>
                      <a:pt x="14019" y="23"/>
                      <a:pt x="13886" y="20"/>
                      <a:pt x="13754" y="20"/>
                    </a:cubicBezTo>
                    <a:cubicBezTo>
                      <a:pt x="13622" y="20"/>
                      <a:pt x="13491" y="23"/>
                      <a:pt x="13361" y="23"/>
                    </a:cubicBezTo>
                    <a:cubicBezTo>
                      <a:pt x="13333" y="22"/>
                      <a:pt x="13304" y="21"/>
                      <a:pt x="13273" y="21"/>
                    </a:cubicBezTo>
                    <a:cubicBezTo>
                      <a:pt x="13124" y="21"/>
                      <a:pt x="12943" y="34"/>
                      <a:pt x="12780" y="34"/>
                    </a:cubicBezTo>
                    <a:cubicBezTo>
                      <a:pt x="12674" y="34"/>
                      <a:pt x="12576" y="28"/>
                      <a:pt x="12498" y="12"/>
                    </a:cubicBezTo>
                    <a:lnTo>
                      <a:pt x="11859" y="12"/>
                    </a:lnTo>
                    <a:cubicBezTo>
                      <a:pt x="11781" y="28"/>
                      <a:pt x="11684" y="34"/>
                      <a:pt x="11578" y="34"/>
                    </a:cubicBezTo>
                    <a:cubicBezTo>
                      <a:pt x="11415" y="34"/>
                      <a:pt x="11235" y="21"/>
                      <a:pt x="11085" y="21"/>
                    </a:cubicBezTo>
                    <a:cubicBezTo>
                      <a:pt x="11054" y="21"/>
                      <a:pt x="11025" y="22"/>
                      <a:pt x="10997" y="23"/>
                    </a:cubicBezTo>
                    <a:cubicBezTo>
                      <a:pt x="10866" y="23"/>
                      <a:pt x="10736" y="20"/>
                      <a:pt x="10606" y="20"/>
                    </a:cubicBezTo>
                    <a:cubicBezTo>
                      <a:pt x="10477" y="20"/>
                      <a:pt x="10347" y="23"/>
                      <a:pt x="10216" y="34"/>
                    </a:cubicBezTo>
                    <a:cubicBezTo>
                      <a:pt x="10086" y="23"/>
                      <a:pt x="9956" y="20"/>
                      <a:pt x="9825" y="20"/>
                    </a:cubicBezTo>
                    <a:cubicBezTo>
                      <a:pt x="9693" y="20"/>
                      <a:pt x="9561" y="23"/>
                      <a:pt x="9425" y="23"/>
                    </a:cubicBezTo>
                    <a:cubicBezTo>
                      <a:pt x="9398" y="22"/>
                      <a:pt x="9370" y="21"/>
                      <a:pt x="9340" y="21"/>
                    </a:cubicBezTo>
                    <a:cubicBezTo>
                      <a:pt x="9195" y="21"/>
                      <a:pt x="9012" y="34"/>
                      <a:pt x="8849" y="34"/>
                    </a:cubicBezTo>
                    <a:cubicBezTo>
                      <a:pt x="8744" y="34"/>
                      <a:pt x="8647" y="28"/>
                      <a:pt x="8573" y="12"/>
                    </a:cubicBezTo>
                    <a:lnTo>
                      <a:pt x="7923" y="12"/>
                    </a:lnTo>
                    <a:cubicBezTo>
                      <a:pt x="7849" y="28"/>
                      <a:pt x="7752" y="34"/>
                      <a:pt x="7647" y="34"/>
                    </a:cubicBezTo>
                    <a:cubicBezTo>
                      <a:pt x="7484" y="34"/>
                      <a:pt x="7302" y="21"/>
                      <a:pt x="7157" y="21"/>
                    </a:cubicBezTo>
                    <a:cubicBezTo>
                      <a:pt x="7127" y="21"/>
                      <a:pt x="7098" y="22"/>
                      <a:pt x="7072" y="23"/>
                    </a:cubicBezTo>
                    <a:cubicBezTo>
                      <a:pt x="6936" y="23"/>
                      <a:pt x="6805" y="20"/>
                      <a:pt x="6676" y="20"/>
                    </a:cubicBezTo>
                    <a:cubicBezTo>
                      <a:pt x="6548" y="20"/>
                      <a:pt x="6421" y="23"/>
                      <a:pt x="6292" y="34"/>
                    </a:cubicBezTo>
                    <a:cubicBezTo>
                      <a:pt x="6161" y="23"/>
                      <a:pt x="6028" y="20"/>
                      <a:pt x="5895" y="20"/>
                    </a:cubicBezTo>
                    <a:cubicBezTo>
                      <a:pt x="5762" y="20"/>
                      <a:pt x="5629" y="23"/>
                      <a:pt x="5500" y="23"/>
                    </a:cubicBezTo>
                    <a:cubicBezTo>
                      <a:pt x="5472" y="22"/>
                      <a:pt x="5442" y="21"/>
                      <a:pt x="5411" y="21"/>
                    </a:cubicBezTo>
                    <a:cubicBezTo>
                      <a:pt x="5262" y="21"/>
                      <a:pt x="5082" y="34"/>
                      <a:pt x="4921" y="34"/>
                    </a:cubicBezTo>
                    <a:cubicBezTo>
                      <a:pt x="4818" y="34"/>
                      <a:pt x="4722" y="28"/>
                      <a:pt x="4648" y="12"/>
                    </a:cubicBezTo>
                    <a:lnTo>
                      <a:pt x="3996" y="12"/>
                    </a:lnTo>
                    <a:cubicBezTo>
                      <a:pt x="3922" y="28"/>
                      <a:pt x="3825" y="34"/>
                      <a:pt x="3720" y="34"/>
                    </a:cubicBezTo>
                    <a:cubicBezTo>
                      <a:pt x="3556" y="34"/>
                      <a:pt x="3373" y="21"/>
                      <a:pt x="3222" y="21"/>
                    </a:cubicBezTo>
                    <a:cubicBezTo>
                      <a:pt x="3191" y="21"/>
                      <a:pt x="3161" y="22"/>
                      <a:pt x="3133" y="23"/>
                    </a:cubicBezTo>
                    <a:cubicBezTo>
                      <a:pt x="3004" y="23"/>
                      <a:pt x="2877" y="20"/>
                      <a:pt x="2750" y="20"/>
                    </a:cubicBezTo>
                    <a:cubicBezTo>
                      <a:pt x="2622" y="20"/>
                      <a:pt x="2494" y="23"/>
                      <a:pt x="2364" y="34"/>
                    </a:cubicBezTo>
                    <a:cubicBezTo>
                      <a:pt x="2229" y="23"/>
                      <a:pt x="2096" y="20"/>
                      <a:pt x="1965" y="20"/>
                    </a:cubicBezTo>
                    <a:cubicBezTo>
                      <a:pt x="1833" y="20"/>
                      <a:pt x="1703" y="23"/>
                      <a:pt x="1572" y="23"/>
                    </a:cubicBezTo>
                    <a:cubicBezTo>
                      <a:pt x="1545" y="22"/>
                      <a:pt x="1515" y="21"/>
                      <a:pt x="1485" y="21"/>
                    </a:cubicBezTo>
                    <a:cubicBezTo>
                      <a:pt x="1336" y="21"/>
                      <a:pt x="1155" y="34"/>
                      <a:pt x="991" y="34"/>
                    </a:cubicBezTo>
                    <a:cubicBezTo>
                      <a:pt x="886" y="34"/>
                      <a:pt x="787" y="28"/>
                      <a:pt x="709" y="12"/>
                    </a:cubicBezTo>
                    <a:lnTo>
                      <a:pt x="392" y="12"/>
                    </a:lnTo>
                    <a:lnTo>
                      <a:pt x="392"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8"/>
              <p:cNvSpPr/>
              <p:nvPr/>
            </p:nvSpPr>
            <p:spPr>
              <a:xfrm>
                <a:off x="513452" y="4512789"/>
                <a:ext cx="1944000" cy="24048"/>
              </a:xfrm>
              <a:custGeom>
                <a:avLst/>
                <a:gdLst/>
                <a:ahLst/>
                <a:cxnLst/>
                <a:rect l="l" t="t" r="r" b="b"/>
                <a:pathLst>
                  <a:path w="27000" h="334" extrusionOk="0">
                    <a:moveTo>
                      <a:pt x="1059" y="1"/>
                    </a:moveTo>
                    <a:cubicBezTo>
                      <a:pt x="877" y="1"/>
                      <a:pt x="696" y="18"/>
                      <a:pt x="515" y="18"/>
                    </a:cubicBezTo>
                    <a:cubicBezTo>
                      <a:pt x="479" y="18"/>
                      <a:pt x="444" y="17"/>
                      <a:pt x="409" y="15"/>
                    </a:cubicBezTo>
                    <a:lnTo>
                      <a:pt x="383" y="15"/>
                    </a:lnTo>
                    <a:cubicBezTo>
                      <a:pt x="367" y="15"/>
                      <a:pt x="351" y="14"/>
                      <a:pt x="335" y="14"/>
                    </a:cubicBezTo>
                    <a:cubicBezTo>
                      <a:pt x="127" y="14"/>
                      <a:pt x="0" y="85"/>
                      <a:pt x="77" y="217"/>
                    </a:cubicBezTo>
                    <a:cubicBezTo>
                      <a:pt x="99" y="251"/>
                      <a:pt x="182" y="310"/>
                      <a:pt x="267" y="322"/>
                    </a:cubicBezTo>
                    <a:cubicBezTo>
                      <a:pt x="312" y="322"/>
                      <a:pt x="360" y="322"/>
                      <a:pt x="409" y="310"/>
                    </a:cubicBezTo>
                    <a:lnTo>
                      <a:pt x="409" y="322"/>
                    </a:lnTo>
                    <a:cubicBezTo>
                      <a:pt x="644" y="322"/>
                      <a:pt x="846" y="322"/>
                      <a:pt x="1093" y="310"/>
                    </a:cubicBezTo>
                    <a:lnTo>
                      <a:pt x="1164" y="310"/>
                    </a:lnTo>
                    <a:cubicBezTo>
                      <a:pt x="1332" y="325"/>
                      <a:pt x="1501" y="331"/>
                      <a:pt x="1670" y="331"/>
                    </a:cubicBezTo>
                    <a:cubicBezTo>
                      <a:pt x="1904" y="331"/>
                      <a:pt x="2137" y="319"/>
                      <a:pt x="2370" y="299"/>
                    </a:cubicBezTo>
                    <a:cubicBezTo>
                      <a:pt x="2604" y="319"/>
                      <a:pt x="2838" y="331"/>
                      <a:pt x="3072" y="331"/>
                    </a:cubicBezTo>
                    <a:cubicBezTo>
                      <a:pt x="3240" y="331"/>
                      <a:pt x="3408" y="325"/>
                      <a:pt x="3576" y="310"/>
                    </a:cubicBezTo>
                    <a:lnTo>
                      <a:pt x="3647" y="310"/>
                    </a:lnTo>
                    <a:cubicBezTo>
                      <a:pt x="3908" y="322"/>
                      <a:pt x="4098" y="322"/>
                      <a:pt x="4333" y="322"/>
                    </a:cubicBezTo>
                    <a:cubicBezTo>
                      <a:pt x="4569" y="322"/>
                      <a:pt x="4770" y="322"/>
                      <a:pt x="5020" y="310"/>
                    </a:cubicBezTo>
                    <a:lnTo>
                      <a:pt x="5091" y="310"/>
                    </a:lnTo>
                    <a:cubicBezTo>
                      <a:pt x="5263" y="325"/>
                      <a:pt x="5434" y="331"/>
                      <a:pt x="5603" y="331"/>
                    </a:cubicBezTo>
                    <a:cubicBezTo>
                      <a:pt x="5838" y="331"/>
                      <a:pt x="6070" y="319"/>
                      <a:pt x="6297" y="299"/>
                    </a:cubicBezTo>
                    <a:cubicBezTo>
                      <a:pt x="6530" y="319"/>
                      <a:pt x="6763" y="331"/>
                      <a:pt x="6999" y="331"/>
                    </a:cubicBezTo>
                    <a:cubicBezTo>
                      <a:pt x="7170" y="331"/>
                      <a:pt x="7341" y="325"/>
                      <a:pt x="7515" y="310"/>
                    </a:cubicBezTo>
                    <a:lnTo>
                      <a:pt x="7586" y="310"/>
                    </a:lnTo>
                    <a:cubicBezTo>
                      <a:pt x="7832" y="322"/>
                      <a:pt x="8023" y="322"/>
                      <a:pt x="8270" y="322"/>
                    </a:cubicBezTo>
                    <a:cubicBezTo>
                      <a:pt x="8508" y="322"/>
                      <a:pt x="8695" y="322"/>
                      <a:pt x="8956" y="310"/>
                    </a:cubicBezTo>
                    <a:lnTo>
                      <a:pt x="9027" y="310"/>
                    </a:lnTo>
                    <a:cubicBezTo>
                      <a:pt x="9196" y="325"/>
                      <a:pt x="9364" y="331"/>
                      <a:pt x="9533" y="331"/>
                    </a:cubicBezTo>
                    <a:cubicBezTo>
                      <a:pt x="9766" y="331"/>
                      <a:pt x="9999" y="319"/>
                      <a:pt x="10233" y="299"/>
                    </a:cubicBezTo>
                    <a:cubicBezTo>
                      <a:pt x="10467" y="319"/>
                      <a:pt x="10697" y="331"/>
                      <a:pt x="10929" y="331"/>
                    </a:cubicBezTo>
                    <a:cubicBezTo>
                      <a:pt x="11097" y="331"/>
                      <a:pt x="11266" y="325"/>
                      <a:pt x="11439" y="310"/>
                    </a:cubicBezTo>
                    <a:lnTo>
                      <a:pt x="11510" y="310"/>
                    </a:lnTo>
                    <a:cubicBezTo>
                      <a:pt x="11760" y="322"/>
                      <a:pt x="11959" y="322"/>
                      <a:pt x="12197" y="322"/>
                    </a:cubicBezTo>
                    <a:cubicBezTo>
                      <a:pt x="12433" y="322"/>
                      <a:pt x="12634" y="322"/>
                      <a:pt x="12881" y="310"/>
                    </a:cubicBezTo>
                    <a:lnTo>
                      <a:pt x="12952" y="310"/>
                    </a:lnTo>
                    <a:cubicBezTo>
                      <a:pt x="13121" y="325"/>
                      <a:pt x="13290" y="331"/>
                      <a:pt x="13458" y="331"/>
                    </a:cubicBezTo>
                    <a:cubicBezTo>
                      <a:pt x="13692" y="331"/>
                      <a:pt x="13926" y="319"/>
                      <a:pt x="14158" y="299"/>
                    </a:cubicBezTo>
                    <a:cubicBezTo>
                      <a:pt x="14392" y="319"/>
                      <a:pt x="14626" y="331"/>
                      <a:pt x="14860" y="331"/>
                    </a:cubicBezTo>
                    <a:cubicBezTo>
                      <a:pt x="15028" y="331"/>
                      <a:pt x="15197" y="325"/>
                      <a:pt x="15364" y="310"/>
                    </a:cubicBezTo>
                    <a:lnTo>
                      <a:pt x="15435" y="310"/>
                    </a:lnTo>
                    <a:cubicBezTo>
                      <a:pt x="15696" y="322"/>
                      <a:pt x="15886" y="322"/>
                      <a:pt x="16122" y="322"/>
                    </a:cubicBezTo>
                    <a:cubicBezTo>
                      <a:pt x="16357" y="322"/>
                      <a:pt x="16559" y="322"/>
                      <a:pt x="16809" y="310"/>
                    </a:cubicBezTo>
                    <a:lnTo>
                      <a:pt x="16880" y="310"/>
                    </a:lnTo>
                    <a:cubicBezTo>
                      <a:pt x="17053" y="325"/>
                      <a:pt x="17224" y="331"/>
                      <a:pt x="17393" y="331"/>
                    </a:cubicBezTo>
                    <a:cubicBezTo>
                      <a:pt x="17628" y="331"/>
                      <a:pt x="17858" y="319"/>
                      <a:pt x="18086" y="299"/>
                    </a:cubicBezTo>
                    <a:cubicBezTo>
                      <a:pt x="18318" y="319"/>
                      <a:pt x="18552" y="331"/>
                      <a:pt x="18788" y="331"/>
                    </a:cubicBezTo>
                    <a:cubicBezTo>
                      <a:pt x="18958" y="331"/>
                      <a:pt x="19130" y="325"/>
                      <a:pt x="19303" y="310"/>
                    </a:cubicBezTo>
                    <a:lnTo>
                      <a:pt x="19374" y="310"/>
                    </a:lnTo>
                    <a:cubicBezTo>
                      <a:pt x="19621" y="322"/>
                      <a:pt x="19811" y="322"/>
                      <a:pt x="20061" y="322"/>
                    </a:cubicBezTo>
                    <a:cubicBezTo>
                      <a:pt x="20296" y="322"/>
                      <a:pt x="20486" y="322"/>
                      <a:pt x="20733" y="310"/>
                    </a:cubicBezTo>
                    <a:lnTo>
                      <a:pt x="20816" y="310"/>
                    </a:lnTo>
                    <a:cubicBezTo>
                      <a:pt x="20984" y="325"/>
                      <a:pt x="21153" y="331"/>
                      <a:pt x="21322" y="331"/>
                    </a:cubicBezTo>
                    <a:cubicBezTo>
                      <a:pt x="21556" y="331"/>
                      <a:pt x="21789" y="319"/>
                      <a:pt x="22022" y="299"/>
                    </a:cubicBezTo>
                    <a:cubicBezTo>
                      <a:pt x="22256" y="319"/>
                      <a:pt x="22485" y="331"/>
                      <a:pt x="22718" y="331"/>
                    </a:cubicBezTo>
                    <a:cubicBezTo>
                      <a:pt x="22885" y="331"/>
                      <a:pt x="23054" y="325"/>
                      <a:pt x="23228" y="310"/>
                    </a:cubicBezTo>
                    <a:lnTo>
                      <a:pt x="23299" y="310"/>
                    </a:lnTo>
                    <a:cubicBezTo>
                      <a:pt x="23548" y="322"/>
                      <a:pt x="23750" y="322"/>
                      <a:pt x="23986" y="322"/>
                    </a:cubicBezTo>
                    <a:cubicBezTo>
                      <a:pt x="24150" y="322"/>
                      <a:pt x="24292" y="322"/>
                      <a:pt x="24471" y="310"/>
                    </a:cubicBezTo>
                    <a:lnTo>
                      <a:pt x="24530" y="310"/>
                    </a:lnTo>
                    <a:cubicBezTo>
                      <a:pt x="24651" y="326"/>
                      <a:pt x="24773" y="333"/>
                      <a:pt x="24893" y="333"/>
                    </a:cubicBezTo>
                    <a:cubicBezTo>
                      <a:pt x="25137" y="333"/>
                      <a:pt x="25380" y="306"/>
                      <a:pt x="25617" y="274"/>
                    </a:cubicBezTo>
                    <a:cubicBezTo>
                      <a:pt x="25666" y="274"/>
                      <a:pt x="25722" y="288"/>
                      <a:pt x="25771" y="288"/>
                    </a:cubicBezTo>
                    <a:cubicBezTo>
                      <a:pt x="25818" y="288"/>
                      <a:pt x="25865" y="293"/>
                      <a:pt x="25912" y="293"/>
                    </a:cubicBezTo>
                    <a:cubicBezTo>
                      <a:pt x="25936" y="293"/>
                      <a:pt x="25960" y="292"/>
                      <a:pt x="25983" y="288"/>
                    </a:cubicBezTo>
                    <a:cubicBezTo>
                      <a:pt x="26219" y="288"/>
                      <a:pt x="26457" y="274"/>
                      <a:pt x="26693" y="274"/>
                    </a:cubicBezTo>
                    <a:cubicBezTo>
                      <a:pt x="26786" y="274"/>
                      <a:pt x="26883" y="262"/>
                      <a:pt x="26999" y="262"/>
                    </a:cubicBezTo>
                    <a:cubicBezTo>
                      <a:pt x="26977" y="217"/>
                      <a:pt x="26965" y="169"/>
                      <a:pt x="26943" y="157"/>
                    </a:cubicBezTo>
                    <a:cubicBezTo>
                      <a:pt x="26857" y="132"/>
                      <a:pt x="26764" y="98"/>
                      <a:pt x="26681" y="98"/>
                    </a:cubicBezTo>
                    <a:cubicBezTo>
                      <a:pt x="26645" y="100"/>
                      <a:pt x="26609" y="101"/>
                      <a:pt x="26573" y="101"/>
                    </a:cubicBezTo>
                    <a:cubicBezTo>
                      <a:pt x="26420" y="101"/>
                      <a:pt x="26268" y="84"/>
                      <a:pt x="26114" y="75"/>
                    </a:cubicBezTo>
                    <a:cubicBezTo>
                      <a:pt x="26077" y="61"/>
                      <a:pt x="26043" y="61"/>
                      <a:pt x="26020" y="61"/>
                    </a:cubicBezTo>
                    <a:cubicBezTo>
                      <a:pt x="25960" y="69"/>
                      <a:pt x="25900" y="73"/>
                      <a:pt x="25841" y="73"/>
                    </a:cubicBezTo>
                    <a:cubicBezTo>
                      <a:pt x="25644" y="73"/>
                      <a:pt x="25452" y="35"/>
                      <a:pt x="25263" y="27"/>
                    </a:cubicBezTo>
                    <a:lnTo>
                      <a:pt x="24871" y="27"/>
                    </a:lnTo>
                    <a:cubicBezTo>
                      <a:pt x="24842" y="24"/>
                      <a:pt x="24812" y="23"/>
                      <a:pt x="24782" y="23"/>
                    </a:cubicBezTo>
                    <a:cubicBezTo>
                      <a:pt x="24752" y="23"/>
                      <a:pt x="24722" y="24"/>
                      <a:pt x="24694" y="24"/>
                    </a:cubicBezTo>
                    <a:cubicBezTo>
                      <a:pt x="24636" y="24"/>
                      <a:pt x="24583" y="21"/>
                      <a:pt x="24542" y="4"/>
                    </a:cubicBezTo>
                    <a:cubicBezTo>
                      <a:pt x="24510" y="2"/>
                      <a:pt x="24479" y="1"/>
                      <a:pt x="24447" y="1"/>
                    </a:cubicBezTo>
                    <a:cubicBezTo>
                      <a:pt x="24315" y="1"/>
                      <a:pt x="24184" y="18"/>
                      <a:pt x="24059" y="18"/>
                    </a:cubicBezTo>
                    <a:cubicBezTo>
                      <a:pt x="24034" y="18"/>
                      <a:pt x="24010" y="17"/>
                      <a:pt x="23986" y="15"/>
                    </a:cubicBezTo>
                    <a:cubicBezTo>
                      <a:pt x="23950" y="17"/>
                      <a:pt x="23914" y="18"/>
                      <a:pt x="23878" y="18"/>
                    </a:cubicBezTo>
                    <a:cubicBezTo>
                      <a:pt x="23697" y="18"/>
                      <a:pt x="23516" y="1"/>
                      <a:pt x="23335" y="1"/>
                    </a:cubicBezTo>
                    <a:cubicBezTo>
                      <a:pt x="23291" y="1"/>
                      <a:pt x="23248" y="2"/>
                      <a:pt x="23205" y="4"/>
                    </a:cubicBezTo>
                    <a:cubicBezTo>
                      <a:pt x="23146" y="21"/>
                      <a:pt x="23069" y="24"/>
                      <a:pt x="22988" y="24"/>
                    </a:cubicBezTo>
                    <a:cubicBezTo>
                      <a:pt x="22947" y="24"/>
                      <a:pt x="22905" y="23"/>
                      <a:pt x="22864" y="23"/>
                    </a:cubicBezTo>
                    <a:cubicBezTo>
                      <a:pt x="22823" y="23"/>
                      <a:pt x="22782" y="24"/>
                      <a:pt x="22743" y="27"/>
                    </a:cubicBezTo>
                    <a:lnTo>
                      <a:pt x="22189" y="27"/>
                    </a:lnTo>
                    <a:cubicBezTo>
                      <a:pt x="22130" y="27"/>
                      <a:pt x="22081" y="38"/>
                      <a:pt x="22022" y="38"/>
                    </a:cubicBezTo>
                    <a:cubicBezTo>
                      <a:pt x="21962" y="38"/>
                      <a:pt x="21905" y="27"/>
                      <a:pt x="21846" y="27"/>
                    </a:cubicBezTo>
                    <a:lnTo>
                      <a:pt x="21301" y="27"/>
                    </a:lnTo>
                    <a:cubicBezTo>
                      <a:pt x="21260" y="24"/>
                      <a:pt x="21218" y="23"/>
                      <a:pt x="21176" y="23"/>
                    </a:cubicBezTo>
                    <a:cubicBezTo>
                      <a:pt x="21134" y="23"/>
                      <a:pt x="21092" y="24"/>
                      <a:pt x="21051" y="24"/>
                    </a:cubicBezTo>
                    <a:cubicBezTo>
                      <a:pt x="20970" y="24"/>
                      <a:pt x="20892" y="21"/>
                      <a:pt x="20827" y="4"/>
                    </a:cubicBezTo>
                    <a:cubicBezTo>
                      <a:pt x="20786" y="2"/>
                      <a:pt x="20745" y="1"/>
                      <a:pt x="20703" y="1"/>
                    </a:cubicBezTo>
                    <a:cubicBezTo>
                      <a:pt x="20525" y="1"/>
                      <a:pt x="20340" y="18"/>
                      <a:pt x="20164" y="18"/>
                    </a:cubicBezTo>
                    <a:cubicBezTo>
                      <a:pt x="20129" y="18"/>
                      <a:pt x="20095" y="17"/>
                      <a:pt x="20061" y="15"/>
                    </a:cubicBezTo>
                    <a:cubicBezTo>
                      <a:pt x="20025" y="17"/>
                      <a:pt x="19989" y="18"/>
                      <a:pt x="19954" y="18"/>
                    </a:cubicBezTo>
                    <a:cubicBezTo>
                      <a:pt x="19771" y="18"/>
                      <a:pt x="19590" y="1"/>
                      <a:pt x="19409" y="1"/>
                    </a:cubicBezTo>
                    <a:cubicBezTo>
                      <a:pt x="19366" y="1"/>
                      <a:pt x="19323" y="2"/>
                      <a:pt x="19280" y="4"/>
                    </a:cubicBezTo>
                    <a:cubicBezTo>
                      <a:pt x="19215" y="21"/>
                      <a:pt x="19138" y="24"/>
                      <a:pt x="19058" y="24"/>
                    </a:cubicBezTo>
                    <a:cubicBezTo>
                      <a:pt x="19018" y="24"/>
                      <a:pt x="18977" y="23"/>
                      <a:pt x="18936" y="23"/>
                    </a:cubicBezTo>
                    <a:cubicBezTo>
                      <a:pt x="18896" y="23"/>
                      <a:pt x="18856" y="24"/>
                      <a:pt x="18818" y="27"/>
                    </a:cubicBezTo>
                    <a:lnTo>
                      <a:pt x="18262" y="27"/>
                    </a:lnTo>
                    <a:cubicBezTo>
                      <a:pt x="18202" y="27"/>
                      <a:pt x="18145" y="38"/>
                      <a:pt x="18086" y="38"/>
                    </a:cubicBezTo>
                    <a:cubicBezTo>
                      <a:pt x="18037" y="38"/>
                      <a:pt x="17978" y="27"/>
                      <a:pt x="17918" y="27"/>
                    </a:cubicBezTo>
                    <a:lnTo>
                      <a:pt x="17365" y="27"/>
                    </a:lnTo>
                    <a:cubicBezTo>
                      <a:pt x="17326" y="24"/>
                      <a:pt x="17286" y="23"/>
                      <a:pt x="17245" y="23"/>
                    </a:cubicBezTo>
                    <a:cubicBezTo>
                      <a:pt x="17205" y="23"/>
                      <a:pt x="17164" y="24"/>
                      <a:pt x="17124" y="24"/>
                    </a:cubicBezTo>
                    <a:cubicBezTo>
                      <a:pt x="17044" y="24"/>
                      <a:pt x="16968" y="21"/>
                      <a:pt x="16902" y="4"/>
                    </a:cubicBezTo>
                    <a:cubicBezTo>
                      <a:pt x="16859" y="2"/>
                      <a:pt x="16816" y="1"/>
                      <a:pt x="16773" y="1"/>
                    </a:cubicBezTo>
                    <a:cubicBezTo>
                      <a:pt x="16591" y="1"/>
                      <a:pt x="16411" y="18"/>
                      <a:pt x="16229" y="18"/>
                    </a:cubicBezTo>
                    <a:cubicBezTo>
                      <a:pt x="16193" y="18"/>
                      <a:pt x="16158" y="17"/>
                      <a:pt x="16122" y="15"/>
                    </a:cubicBezTo>
                    <a:cubicBezTo>
                      <a:pt x="16088" y="17"/>
                      <a:pt x="16054" y="18"/>
                      <a:pt x="16019" y="18"/>
                    </a:cubicBezTo>
                    <a:cubicBezTo>
                      <a:pt x="15843" y="18"/>
                      <a:pt x="15657" y="1"/>
                      <a:pt x="15478" y="1"/>
                    </a:cubicBezTo>
                    <a:cubicBezTo>
                      <a:pt x="15436" y="1"/>
                      <a:pt x="15394" y="2"/>
                      <a:pt x="15353" y="4"/>
                    </a:cubicBezTo>
                    <a:cubicBezTo>
                      <a:pt x="15288" y="21"/>
                      <a:pt x="15211" y="24"/>
                      <a:pt x="15130" y="24"/>
                    </a:cubicBezTo>
                    <a:cubicBezTo>
                      <a:pt x="15090" y="24"/>
                      <a:pt x="15048" y="23"/>
                      <a:pt x="15006" y="23"/>
                    </a:cubicBezTo>
                    <a:cubicBezTo>
                      <a:pt x="14965" y="23"/>
                      <a:pt x="14923" y="24"/>
                      <a:pt x="14882" y="27"/>
                    </a:cubicBezTo>
                    <a:lnTo>
                      <a:pt x="14337" y="27"/>
                    </a:lnTo>
                    <a:cubicBezTo>
                      <a:pt x="14277" y="27"/>
                      <a:pt x="14218" y="38"/>
                      <a:pt x="14158" y="38"/>
                    </a:cubicBezTo>
                    <a:cubicBezTo>
                      <a:pt x="14101" y="38"/>
                      <a:pt x="14042" y="27"/>
                      <a:pt x="13993" y="27"/>
                    </a:cubicBezTo>
                    <a:lnTo>
                      <a:pt x="13437" y="27"/>
                    </a:lnTo>
                    <a:cubicBezTo>
                      <a:pt x="13399" y="24"/>
                      <a:pt x="13358" y="23"/>
                      <a:pt x="13317" y="23"/>
                    </a:cubicBezTo>
                    <a:cubicBezTo>
                      <a:pt x="13276" y="23"/>
                      <a:pt x="13233" y="24"/>
                      <a:pt x="13192" y="24"/>
                    </a:cubicBezTo>
                    <a:cubicBezTo>
                      <a:pt x="13109" y="24"/>
                      <a:pt x="13030" y="21"/>
                      <a:pt x="12966" y="4"/>
                    </a:cubicBezTo>
                    <a:cubicBezTo>
                      <a:pt x="12925" y="2"/>
                      <a:pt x="12883" y="1"/>
                      <a:pt x="12841" y="1"/>
                    </a:cubicBezTo>
                    <a:cubicBezTo>
                      <a:pt x="12665" y="1"/>
                      <a:pt x="12484" y="18"/>
                      <a:pt x="12303" y="18"/>
                    </a:cubicBezTo>
                    <a:cubicBezTo>
                      <a:pt x="12268" y="18"/>
                      <a:pt x="12232" y="17"/>
                      <a:pt x="12197" y="15"/>
                    </a:cubicBezTo>
                    <a:cubicBezTo>
                      <a:pt x="12161" y="17"/>
                      <a:pt x="12126" y="18"/>
                      <a:pt x="12090" y="18"/>
                    </a:cubicBezTo>
                    <a:cubicBezTo>
                      <a:pt x="11908" y="18"/>
                      <a:pt x="11726" y="1"/>
                      <a:pt x="11545" y="1"/>
                    </a:cubicBezTo>
                    <a:cubicBezTo>
                      <a:pt x="11502" y="1"/>
                      <a:pt x="11459" y="2"/>
                      <a:pt x="11417" y="4"/>
                    </a:cubicBezTo>
                    <a:cubicBezTo>
                      <a:pt x="11357" y="21"/>
                      <a:pt x="11280" y="24"/>
                      <a:pt x="11198" y="24"/>
                    </a:cubicBezTo>
                    <a:cubicBezTo>
                      <a:pt x="11157" y="24"/>
                      <a:pt x="11116" y="23"/>
                      <a:pt x="11074" y="23"/>
                    </a:cubicBezTo>
                    <a:cubicBezTo>
                      <a:pt x="11033" y="23"/>
                      <a:pt x="10992" y="24"/>
                      <a:pt x="10954" y="27"/>
                    </a:cubicBezTo>
                    <a:lnTo>
                      <a:pt x="10398" y="27"/>
                    </a:lnTo>
                    <a:cubicBezTo>
                      <a:pt x="10341" y="27"/>
                      <a:pt x="10293" y="38"/>
                      <a:pt x="10233" y="38"/>
                    </a:cubicBezTo>
                    <a:cubicBezTo>
                      <a:pt x="10174" y="38"/>
                      <a:pt x="10114" y="27"/>
                      <a:pt x="10057" y="27"/>
                    </a:cubicBezTo>
                    <a:lnTo>
                      <a:pt x="9512" y="27"/>
                    </a:lnTo>
                    <a:cubicBezTo>
                      <a:pt x="9471" y="24"/>
                      <a:pt x="9429" y="23"/>
                      <a:pt x="9387" y="23"/>
                    </a:cubicBezTo>
                    <a:cubicBezTo>
                      <a:pt x="9345" y="23"/>
                      <a:pt x="9304" y="24"/>
                      <a:pt x="9263" y="24"/>
                    </a:cubicBezTo>
                    <a:cubicBezTo>
                      <a:pt x="9181" y="24"/>
                      <a:pt x="9104" y="21"/>
                      <a:pt x="9039" y="4"/>
                    </a:cubicBezTo>
                    <a:cubicBezTo>
                      <a:pt x="8998" y="2"/>
                      <a:pt x="8956" y="1"/>
                      <a:pt x="8914" y="1"/>
                    </a:cubicBezTo>
                    <a:cubicBezTo>
                      <a:pt x="8737" y="1"/>
                      <a:pt x="8551" y="18"/>
                      <a:pt x="8373" y="18"/>
                    </a:cubicBezTo>
                    <a:cubicBezTo>
                      <a:pt x="8338" y="18"/>
                      <a:pt x="8304" y="17"/>
                      <a:pt x="8270" y="15"/>
                    </a:cubicBezTo>
                    <a:cubicBezTo>
                      <a:pt x="8234" y="17"/>
                      <a:pt x="8199" y="18"/>
                      <a:pt x="8163" y="18"/>
                    </a:cubicBezTo>
                    <a:cubicBezTo>
                      <a:pt x="7983" y="18"/>
                      <a:pt x="7801" y="1"/>
                      <a:pt x="7619" y="1"/>
                    </a:cubicBezTo>
                    <a:cubicBezTo>
                      <a:pt x="7576" y="1"/>
                      <a:pt x="7532" y="2"/>
                      <a:pt x="7489" y="4"/>
                    </a:cubicBezTo>
                    <a:cubicBezTo>
                      <a:pt x="7425" y="21"/>
                      <a:pt x="7349" y="24"/>
                      <a:pt x="7269" y="24"/>
                    </a:cubicBezTo>
                    <a:cubicBezTo>
                      <a:pt x="7229" y="24"/>
                      <a:pt x="7188" y="23"/>
                      <a:pt x="7148" y="23"/>
                    </a:cubicBezTo>
                    <a:cubicBezTo>
                      <a:pt x="7108" y="23"/>
                      <a:pt x="7068" y="24"/>
                      <a:pt x="7029" y="27"/>
                    </a:cubicBezTo>
                    <a:lnTo>
                      <a:pt x="6473" y="27"/>
                    </a:lnTo>
                    <a:cubicBezTo>
                      <a:pt x="6414" y="27"/>
                      <a:pt x="6354" y="38"/>
                      <a:pt x="6297" y="38"/>
                    </a:cubicBezTo>
                    <a:cubicBezTo>
                      <a:pt x="6249" y="38"/>
                      <a:pt x="6189" y="27"/>
                      <a:pt x="6130" y="27"/>
                    </a:cubicBezTo>
                    <a:lnTo>
                      <a:pt x="5574" y="27"/>
                    </a:lnTo>
                    <a:cubicBezTo>
                      <a:pt x="5535" y="24"/>
                      <a:pt x="5496" y="23"/>
                      <a:pt x="5455" y="23"/>
                    </a:cubicBezTo>
                    <a:cubicBezTo>
                      <a:pt x="5415" y="23"/>
                      <a:pt x="5375" y="24"/>
                      <a:pt x="5335" y="24"/>
                    </a:cubicBezTo>
                    <a:cubicBezTo>
                      <a:pt x="5256" y="24"/>
                      <a:pt x="5179" y="21"/>
                      <a:pt x="5114" y="4"/>
                    </a:cubicBezTo>
                    <a:cubicBezTo>
                      <a:pt x="5071" y="2"/>
                      <a:pt x="5027" y="1"/>
                      <a:pt x="4984" y="1"/>
                    </a:cubicBezTo>
                    <a:cubicBezTo>
                      <a:pt x="4803" y="1"/>
                      <a:pt x="4622" y="18"/>
                      <a:pt x="4441" y="18"/>
                    </a:cubicBezTo>
                    <a:cubicBezTo>
                      <a:pt x="4405" y="18"/>
                      <a:pt x="4369" y="17"/>
                      <a:pt x="4333" y="15"/>
                    </a:cubicBezTo>
                    <a:cubicBezTo>
                      <a:pt x="4299" y="17"/>
                      <a:pt x="4265" y="18"/>
                      <a:pt x="4230" y="18"/>
                    </a:cubicBezTo>
                    <a:cubicBezTo>
                      <a:pt x="4052" y="18"/>
                      <a:pt x="3868" y="1"/>
                      <a:pt x="3690" y="1"/>
                    </a:cubicBezTo>
                    <a:cubicBezTo>
                      <a:pt x="3648" y="1"/>
                      <a:pt x="3606" y="2"/>
                      <a:pt x="3564" y="4"/>
                    </a:cubicBezTo>
                    <a:cubicBezTo>
                      <a:pt x="3499" y="21"/>
                      <a:pt x="3422" y="24"/>
                      <a:pt x="3341" y="24"/>
                    </a:cubicBezTo>
                    <a:cubicBezTo>
                      <a:pt x="3301" y="24"/>
                      <a:pt x="3259" y="23"/>
                      <a:pt x="3217" y="23"/>
                    </a:cubicBezTo>
                    <a:cubicBezTo>
                      <a:pt x="3175" y="23"/>
                      <a:pt x="3132" y="24"/>
                      <a:pt x="3090" y="27"/>
                    </a:cubicBezTo>
                    <a:lnTo>
                      <a:pt x="2548" y="27"/>
                    </a:lnTo>
                    <a:cubicBezTo>
                      <a:pt x="2489" y="27"/>
                      <a:pt x="2429" y="38"/>
                      <a:pt x="2370" y="38"/>
                    </a:cubicBezTo>
                    <a:cubicBezTo>
                      <a:pt x="2310" y="38"/>
                      <a:pt x="2253" y="27"/>
                      <a:pt x="2205" y="27"/>
                    </a:cubicBezTo>
                    <a:lnTo>
                      <a:pt x="1649" y="27"/>
                    </a:lnTo>
                    <a:cubicBezTo>
                      <a:pt x="1610" y="24"/>
                      <a:pt x="1570" y="23"/>
                      <a:pt x="1529" y="23"/>
                    </a:cubicBezTo>
                    <a:cubicBezTo>
                      <a:pt x="1487" y="23"/>
                      <a:pt x="1446" y="24"/>
                      <a:pt x="1405" y="24"/>
                    </a:cubicBezTo>
                    <a:cubicBezTo>
                      <a:pt x="1324" y="24"/>
                      <a:pt x="1247" y="21"/>
                      <a:pt x="1189" y="4"/>
                    </a:cubicBezTo>
                    <a:cubicBezTo>
                      <a:pt x="1146" y="2"/>
                      <a:pt x="1103" y="1"/>
                      <a:pt x="105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8"/>
              <p:cNvSpPr/>
              <p:nvPr/>
            </p:nvSpPr>
            <p:spPr>
              <a:xfrm>
                <a:off x="517268" y="4411557"/>
                <a:ext cx="2289384" cy="26568"/>
              </a:xfrm>
              <a:custGeom>
                <a:avLst/>
                <a:gdLst/>
                <a:ahLst/>
                <a:cxnLst/>
                <a:rect l="l" t="t" r="r" b="b"/>
                <a:pathLst>
                  <a:path w="31797" h="369" extrusionOk="0">
                    <a:moveTo>
                      <a:pt x="263" y="1"/>
                    </a:moveTo>
                    <a:cubicBezTo>
                      <a:pt x="108" y="1"/>
                      <a:pt x="1" y="57"/>
                      <a:pt x="1" y="156"/>
                    </a:cubicBezTo>
                    <a:cubicBezTo>
                      <a:pt x="1" y="268"/>
                      <a:pt x="138" y="358"/>
                      <a:pt x="292" y="358"/>
                    </a:cubicBezTo>
                    <a:cubicBezTo>
                      <a:pt x="301" y="358"/>
                      <a:pt x="310" y="358"/>
                      <a:pt x="319" y="357"/>
                    </a:cubicBezTo>
                    <a:lnTo>
                      <a:pt x="356" y="357"/>
                    </a:lnTo>
                    <a:lnTo>
                      <a:pt x="356" y="368"/>
                    </a:lnTo>
                    <a:cubicBezTo>
                      <a:pt x="436" y="366"/>
                      <a:pt x="516" y="365"/>
                      <a:pt x="597" y="365"/>
                    </a:cubicBezTo>
                    <a:cubicBezTo>
                      <a:pt x="740" y="365"/>
                      <a:pt x="883" y="368"/>
                      <a:pt x="1027" y="368"/>
                    </a:cubicBezTo>
                    <a:cubicBezTo>
                      <a:pt x="1158" y="368"/>
                      <a:pt x="1289" y="366"/>
                      <a:pt x="1420" y="357"/>
                    </a:cubicBezTo>
                    <a:cubicBezTo>
                      <a:pt x="1562" y="346"/>
                      <a:pt x="1704" y="346"/>
                      <a:pt x="1831" y="320"/>
                    </a:cubicBezTo>
                    <a:cubicBezTo>
                      <a:pt x="1891" y="309"/>
                      <a:pt x="1951" y="309"/>
                      <a:pt x="2021" y="309"/>
                    </a:cubicBezTo>
                    <a:cubicBezTo>
                      <a:pt x="2092" y="309"/>
                      <a:pt x="2175" y="298"/>
                      <a:pt x="2257" y="298"/>
                    </a:cubicBezTo>
                    <a:lnTo>
                      <a:pt x="2376" y="298"/>
                    </a:lnTo>
                    <a:cubicBezTo>
                      <a:pt x="2458" y="298"/>
                      <a:pt x="2541" y="309"/>
                      <a:pt x="2626" y="309"/>
                    </a:cubicBezTo>
                    <a:cubicBezTo>
                      <a:pt x="2683" y="309"/>
                      <a:pt x="2742" y="309"/>
                      <a:pt x="2802" y="320"/>
                    </a:cubicBezTo>
                    <a:cubicBezTo>
                      <a:pt x="2944" y="346"/>
                      <a:pt x="3086" y="346"/>
                      <a:pt x="3216" y="357"/>
                    </a:cubicBezTo>
                    <a:cubicBezTo>
                      <a:pt x="3347" y="366"/>
                      <a:pt x="3478" y="368"/>
                      <a:pt x="3609" y="368"/>
                    </a:cubicBezTo>
                    <a:cubicBezTo>
                      <a:pt x="3753" y="368"/>
                      <a:pt x="3896" y="365"/>
                      <a:pt x="4039" y="365"/>
                    </a:cubicBezTo>
                    <a:cubicBezTo>
                      <a:pt x="4120" y="365"/>
                      <a:pt x="4200" y="366"/>
                      <a:pt x="4280" y="368"/>
                    </a:cubicBezTo>
                    <a:cubicBezTo>
                      <a:pt x="4363" y="366"/>
                      <a:pt x="4445" y="365"/>
                      <a:pt x="4526" y="365"/>
                    </a:cubicBezTo>
                    <a:cubicBezTo>
                      <a:pt x="4671" y="365"/>
                      <a:pt x="4813" y="368"/>
                      <a:pt x="4954" y="368"/>
                    </a:cubicBezTo>
                    <a:cubicBezTo>
                      <a:pt x="5084" y="368"/>
                      <a:pt x="5214" y="366"/>
                      <a:pt x="5345" y="357"/>
                    </a:cubicBezTo>
                    <a:cubicBezTo>
                      <a:pt x="5486" y="346"/>
                      <a:pt x="5628" y="346"/>
                      <a:pt x="5759" y="320"/>
                    </a:cubicBezTo>
                    <a:cubicBezTo>
                      <a:pt x="5830" y="309"/>
                      <a:pt x="5889" y="309"/>
                      <a:pt x="5946" y="309"/>
                    </a:cubicBezTo>
                    <a:cubicBezTo>
                      <a:pt x="6031" y="309"/>
                      <a:pt x="6102" y="298"/>
                      <a:pt x="6185" y="298"/>
                    </a:cubicBezTo>
                    <a:lnTo>
                      <a:pt x="6315" y="298"/>
                    </a:lnTo>
                    <a:cubicBezTo>
                      <a:pt x="6386" y="298"/>
                      <a:pt x="6468" y="309"/>
                      <a:pt x="6551" y="309"/>
                    </a:cubicBezTo>
                    <a:cubicBezTo>
                      <a:pt x="6610" y="309"/>
                      <a:pt x="6670" y="309"/>
                      <a:pt x="6741" y="320"/>
                    </a:cubicBezTo>
                    <a:cubicBezTo>
                      <a:pt x="6869" y="346"/>
                      <a:pt x="7010" y="346"/>
                      <a:pt x="7152" y="357"/>
                    </a:cubicBezTo>
                    <a:cubicBezTo>
                      <a:pt x="7283" y="366"/>
                      <a:pt x="7413" y="368"/>
                      <a:pt x="7542" y="368"/>
                    </a:cubicBezTo>
                    <a:cubicBezTo>
                      <a:pt x="7684" y="368"/>
                      <a:pt x="7826" y="365"/>
                      <a:pt x="7971" y="365"/>
                    </a:cubicBezTo>
                    <a:cubicBezTo>
                      <a:pt x="8052" y="365"/>
                      <a:pt x="8134" y="366"/>
                      <a:pt x="8217" y="368"/>
                    </a:cubicBezTo>
                    <a:cubicBezTo>
                      <a:pt x="8297" y="366"/>
                      <a:pt x="8377" y="365"/>
                      <a:pt x="8458" y="365"/>
                    </a:cubicBezTo>
                    <a:cubicBezTo>
                      <a:pt x="8601" y="365"/>
                      <a:pt x="8744" y="368"/>
                      <a:pt x="8888" y="368"/>
                    </a:cubicBezTo>
                    <a:cubicBezTo>
                      <a:pt x="9019" y="368"/>
                      <a:pt x="9150" y="366"/>
                      <a:pt x="9281" y="357"/>
                    </a:cubicBezTo>
                    <a:cubicBezTo>
                      <a:pt x="9411" y="346"/>
                      <a:pt x="9553" y="346"/>
                      <a:pt x="9695" y="320"/>
                    </a:cubicBezTo>
                    <a:cubicBezTo>
                      <a:pt x="9755" y="309"/>
                      <a:pt x="9814" y="309"/>
                      <a:pt x="9874" y="309"/>
                    </a:cubicBezTo>
                    <a:cubicBezTo>
                      <a:pt x="9956" y="309"/>
                      <a:pt x="10038" y="298"/>
                      <a:pt x="10121" y="298"/>
                    </a:cubicBezTo>
                    <a:lnTo>
                      <a:pt x="10240" y="298"/>
                    </a:lnTo>
                    <a:cubicBezTo>
                      <a:pt x="10322" y="298"/>
                      <a:pt x="10404" y="309"/>
                      <a:pt x="10475" y="309"/>
                    </a:cubicBezTo>
                    <a:cubicBezTo>
                      <a:pt x="10546" y="309"/>
                      <a:pt x="10606" y="309"/>
                      <a:pt x="10666" y="320"/>
                    </a:cubicBezTo>
                    <a:cubicBezTo>
                      <a:pt x="10796" y="346"/>
                      <a:pt x="10938" y="346"/>
                      <a:pt x="11080" y="357"/>
                    </a:cubicBezTo>
                    <a:cubicBezTo>
                      <a:pt x="11211" y="366"/>
                      <a:pt x="11342" y="368"/>
                      <a:pt x="11473" y="368"/>
                    </a:cubicBezTo>
                    <a:cubicBezTo>
                      <a:pt x="11616" y="368"/>
                      <a:pt x="11760" y="365"/>
                      <a:pt x="11903" y="365"/>
                    </a:cubicBezTo>
                    <a:cubicBezTo>
                      <a:pt x="11983" y="365"/>
                      <a:pt x="12064" y="366"/>
                      <a:pt x="12144" y="368"/>
                    </a:cubicBezTo>
                    <a:cubicBezTo>
                      <a:pt x="12224" y="366"/>
                      <a:pt x="12305" y="365"/>
                      <a:pt x="12385" y="365"/>
                    </a:cubicBezTo>
                    <a:cubicBezTo>
                      <a:pt x="12529" y="365"/>
                      <a:pt x="12672" y="368"/>
                      <a:pt x="12815" y="368"/>
                    </a:cubicBezTo>
                    <a:cubicBezTo>
                      <a:pt x="12946" y="368"/>
                      <a:pt x="13077" y="366"/>
                      <a:pt x="13208" y="357"/>
                    </a:cubicBezTo>
                    <a:cubicBezTo>
                      <a:pt x="13350" y="346"/>
                      <a:pt x="13492" y="346"/>
                      <a:pt x="13623" y="320"/>
                    </a:cubicBezTo>
                    <a:cubicBezTo>
                      <a:pt x="13679" y="309"/>
                      <a:pt x="13739" y="309"/>
                      <a:pt x="13810" y="309"/>
                    </a:cubicBezTo>
                    <a:cubicBezTo>
                      <a:pt x="13881" y="309"/>
                      <a:pt x="13963" y="298"/>
                      <a:pt x="14048" y="298"/>
                    </a:cubicBezTo>
                    <a:lnTo>
                      <a:pt x="14165" y="298"/>
                    </a:lnTo>
                    <a:cubicBezTo>
                      <a:pt x="14247" y="298"/>
                      <a:pt x="14332" y="309"/>
                      <a:pt x="14414" y="309"/>
                    </a:cubicBezTo>
                    <a:cubicBezTo>
                      <a:pt x="14474" y="309"/>
                      <a:pt x="14531" y="309"/>
                      <a:pt x="14590" y="320"/>
                    </a:cubicBezTo>
                    <a:cubicBezTo>
                      <a:pt x="14732" y="346"/>
                      <a:pt x="14874" y="346"/>
                      <a:pt x="15005" y="357"/>
                    </a:cubicBezTo>
                    <a:cubicBezTo>
                      <a:pt x="15136" y="366"/>
                      <a:pt x="15267" y="368"/>
                      <a:pt x="15398" y="368"/>
                    </a:cubicBezTo>
                    <a:cubicBezTo>
                      <a:pt x="15541" y="368"/>
                      <a:pt x="15684" y="365"/>
                      <a:pt x="15828" y="365"/>
                    </a:cubicBezTo>
                    <a:cubicBezTo>
                      <a:pt x="15908" y="365"/>
                      <a:pt x="15988" y="366"/>
                      <a:pt x="16069" y="368"/>
                    </a:cubicBezTo>
                    <a:cubicBezTo>
                      <a:pt x="16152" y="366"/>
                      <a:pt x="16234" y="365"/>
                      <a:pt x="16315" y="365"/>
                    </a:cubicBezTo>
                    <a:cubicBezTo>
                      <a:pt x="16459" y="365"/>
                      <a:pt x="16601" y="368"/>
                      <a:pt x="16743" y="368"/>
                    </a:cubicBezTo>
                    <a:cubicBezTo>
                      <a:pt x="16873" y="368"/>
                      <a:pt x="17002" y="366"/>
                      <a:pt x="17133" y="357"/>
                    </a:cubicBezTo>
                    <a:cubicBezTo>
                      <a:pt x="17275" y="346"/>
                      <a:pt x="17417" y="346"/>
                      <a:pt x="17547" y="320"/>
                    </a:cubicBezTo>
                    <a:cubicBezTo>
                      <a:pt x="17607" y="309"/>
                      <a:pt x="17678" y="309"/>
                      <a:pt x="17737" y="309"/>
                    </a:cubicBezTo>
                    <a:cubicBezTo>
                      <a:pt x="17820" y="309"/>
                      <a:pt x="17891" y="298"/>
                      <a:pt x="17973" y="298"/>
                    </a:cubicBezTo>
                    <a:lnTo>
                      <a:pt x="18104" y="298"/>
                    </a:lnTo>
                    <a:cubicBezTo>
                      <a:pt x="18175" y="298"/>
                      <a:pt x="18257" y="309"/>
                      <a:pt x="18339" y="309"/>
                    </a:cubicBezTo>
                    <a:cubicBezTo>
                      <a:pt x="18399" y="309"/>
                      <a:pt x="18458" y="309"/>
                      <a:pt x="18529" y="320"/>
                    </a:cubicBezTo>
                    <a:cubicBezTo>
                      <a:pt x="18660" y="346"/>
                      <a:pt x="18802" y="346"/>
                      <a:pt x="18944" y="357"/>
                    </a:cubicBezTo>
                    <a:cubicBezTo>
                      <a:pt x="19075" y="366"/>
                      <a:pt x="19204" y="368"/>
                      <a:pt x="19333" y="368"/>
                    </a:cubicBezTo>
                    <a:cubicBezTo>
                      <a:pt x="19474" y="368"/>
                      <a:pt x="19616" y="365"/>
                      <a:pt x="19761" y="365"/>
                    </a:cubicBezTo>
                    <a:cubicBezTo>
                      <a:pt x="19842" y="365"/>
                      <a:pt x="19924" y="366"/>
                      <a:pt x="20008" y="368"/>
                    </a:cubicBezTo>
                    <a:cubicBezTo>
                      <a:pt x="20088" y="366"/>
                      <a:pt x="20168" y="365"/>
                      <a:pt x="20249" y="365"/>
                    </a:cubicBezTo>
                    <a:cubicBezTo>
                      <a:pt x="20392" y="365"/>
                      <a:pt x="20536" y="368"/>
                      <a:pt x="20679" y="368"/>
                    </a:cubicBezTo>
                    <a:cubicBezTo>
                      <a:pt x="20810" y="368"/>
                      <a:pt x="20941" y="366"/>
                      <a:pt x="21072" y="357"/>
                    </a:cubicBezTo>
                    <a:cubicBezTo>
                      <a:pt x="21200" y="346"/>
                      <a:pt x="21342" y="346"/>
                      <a:pt x="21483" y="320"/>
                    </a:cubicBezTo>
                    <a:cubicBezTo>
                      <a:pt x="21543" y="309"/>
                      <a:pt x="21603" y="309"/>
                      <a:pt x="21662" y="309"/>
                    </a:cubicBezTo>
                    <a:cubicBezTo>
                      <a:pt x="21745" y="309"/>
                      <a:pt x="21827" y="298"/>
                      <a:pt x="21909" y="298"/>
                    </a:cubicBezTo>
                    <a:lnTo>
                      <a:pt x="22028" y="298"/>
                    </a:lnTo>
                    <a:cubicBezTo>
                      <a:pt x="22111" y="298"/>
                      <a:pt x="22193" y="309"/>
                      <a:pt x="22264" y="309"/>
                    </a:cubicBezTo>
                    <a:cubicBezTo>
                      <a:pt x="22335" y="309"/>
                      <a:pt x="22394" y="309"/>
                      <a:pt x="22454" y="320"/>
                    </a:cubicBezTo>
                    <a:cubicBezTo>
                      <a:pt x="22585" y="346"/>
                      <a:pt x="22726" y="346"/>
                      <a:pt x="22868" y="357"/>
                    </a:cubicBezTo>
                    <a:cubicBezTo>
                      <a:pt x="22999" y="366"/>
                      <a:pt x="23130" y="368"/>
                      <a:pt x="23261" y="368"/>
                    </a:cubicBezTo>
                    <a:cubicBezTo>
                      <a:pt x="23405" y="368"/>
                      <a:pt x="23548" y="365"/>
                      <a:pt x="23691" y="365"/>
                    </a:cubicBezTo>
                    <a:cubicBezTo>
                      <a:pt x="23772" y="365"/>
                      <a:pt x="23852" y="366"/>
                      <a:pt x="23933" y="368"/>
                    </a:cubicBezTo>
                    <a:cubicBezTo>
                      <a:pt x="24013" y="366"/>
                      <a:pt x="24093" y="365"/>
                      <a:pt x="24174" y="365"/>
                    </a:cubicBezTo>
                    <a:cubicBezTo>
                      <a:pt x="24317" y="365"/>
                      <a:pt x="24460" y="368"/>
                      <a:pt x="24604" y="368"/>
                    </a:cubicBezTo>
                    <a:cubicBezTo>
                      <a:pt x="24735" y="368"/>
                      <a:pt x="24866" y="366"/>
                      <a:pt x="24997" y="357"/>
                    </a:cubicBezTo>
                    <a:cubicBezTo>
                      <a:pt x="25139" y="346"/>
                      <a:pt x="25281" y="346"/>
                      <a:pt x="25411" y="320"/>
                    </a:cubicBezTo>
                    <a:cubicBezTo>
                      <a:pt x="25587" y="298"/>
                      <a:pt x="25777" y="298"/>
                      <a:pt x="25953" y="298"/>
                    </a:cubicBezTo>
                    <a:cubicBezTo>
                      <a:pt x="26048" y="301"/>
                      <a:pt x="26142" y="303"/>
                      <a:pt x="26236" y="303"/>
                    </a:cubicBezTo>
                    <a:cubicBezTo>
                      <a:pt x="26425" y="303"/>
                      <a:pt x="26611" y="298"/>
                      <a:pt x="26793" y="298"/>
                    </a:cubicBezTo>
                    <a:lnTo>
                      <a:pt x="29112" y="298"/>
                    </a:lnTo>
                    <a:cubicBezTo>
                      <a:pt x="29125" y="300"/>
                      <a:pt x="29137" y="301"/>
                      <a:pt x="29149" y="301"/>
                    </a:cubicBezTo>
                    <a:cubicBezTo>
                      <a:pt x="29244" y="301"/>
                      <a:pt x="29321" y="242"/>
                      <a:pt x="29420" y="242"/>
                    </a:cubicBezTo>
                    <a:cubicBezTo>
                      <a:pt x="29438" y="242"/>
                      <a:pt x="29458" y="244"/>
                      <a:pt x="29478" y="249"/>
                    </a:cubicBezTo>
                    <a:cubicBezTo>
                      <a:pt x="29586" y="286"/>
                      <a:pt x="29727" y="286"/>
                      <a:pt x="29844" y="286"/>
                    </a:cubicBezTo>
                    <a:cubicBezTo>
                      <a:pt x="30199" y="286"/>
                      <a:pt x="30554" y="291"/>
                      <a:pt x="30912" y="291"/>
                    </a:cubicBezTo>
                    <a:cubicBezTo>
                      <a:pt x="31091" y="291"/>
                      <a:pt x="31271" y="290"/>
                      <a:pt x="31453" y="286"/>
                    </a:cubicBezTo>
                    <a:cubicBezTo>
                      <a:pt x="31546" y="286"/>
                      <a:pt x="31643" y="275"/>
                      <a:pt x="31725" y="261"/>
                    </a:cubicBezTo>
                    <a:cubicBezTo>
                      <a:pt x="31759" y="249"/>
                      <a:pt x="31796" y="227"/>
                      <a:pt x="31796" y="204"/>
                    </a:cubicBezTo>
                    <a:cubicBezTo>
                      <a:pt x="31796" y="178"/>
                      <a:pt x="31771" y="144"/>
                      <a:pt x="31737" y="133"/>
                    </a:cubicBezTo>
                    <a:cubicBezTo>
                      <a:pt x="31700" y="119"/>
                      <a:pt x="31654" y="107"/>
                      <a:pt x="31617" y="107"/>
                    </a:cubicBezTo>
                    <a:cubicBezTo>
                      <a:pt x="31524" y="107"/>
                      <a:pt x="31441" y="107"/>
                      <a:pt x="31359" y="119"/>
                    </a:cubicBezTo>
                    <a:cubicBezTo>
                      <a:pt x="31251" y="127"/>
                      <a:pt x="31147" y="134"/>
                      <a:pt x="31043" y="134"/>
                    </a:cubicBezTo>
                    <a:cubicBezTo>
                      <a:pt x="30963" y="134"/>
                      <a:pt x="30884" y="130"/>
                      <a:pt x="30803" y="119"/>
                    </a:cubicBezTo>
                    <a:cubicBezTo>
                      <a:pt x="30749" y="113"/>
                      <a:pt x="30693" y="113"/>
                      <a:pt x="30637" y="113"/>
                    </a:cubicBezTo>
                    <a:cubicBezTo>
                      <a:pt x="30581" y="113"/>
                      <a:pt x="30525" y="113"/>
                      <a:pt x="30471" y="107"/>
                    </a:cubicBezTo>
                    <a:cubicBezTo>
                      <a:pt x="30376" y="101"/>
                      <a:pt x="30286" y="87"/>
                      <a:pt x="30194" y="87"/>
                    </a:cubicBezTo>
                    <a:cubicBezTo>
                      <a:pt x="30126" y="87"/>
                      <a:pt x="30057" y="95"/>
                      <a:pt x="29986" y="119"/>
                    </a:cubicBezTo>
                    <a:cubicBezTo>
                      <a:pt x="29976" y="122"/>
                      <a:pt x="29965" y="123"/>
                      <a:pt x="29953" y="123"/>
                    </a:cubicBezTo>
                    <a:cubicBezTo>
                      <a:pt x="29910" y="123"/>
                      <a:pt x="29856" y="107"/>
                      <a:pt x="29810" y="107"/>
                    </a:cubicBezTo>
                    <a:cubicBezTo>
                      <a:pt x="29758" y="99"/>
                      <a:pt x="29707" y="94"/>
                      <a:pt x="29657" y="94"/>
                    </a:cubicBezTo>
                    <a:cubicBezTo>
                      <a:pt x="29568" y="94"/>
                      <a:pt x="29483" y="110"/>
                      <a:pt x="29407" y="156"/>
                    </a:cubicBezTo>
                    <a:cubicBezTo>
                      <a:pt x="29305" y="109"/>
                      <a:pt x="29190" y="92"/>
                      <a:pt x="29066" y="92"/>
                    </a:cubicBezTo>
                    <a:cubicBezTo>
                      <a:pt x="29031" y="92"/>
                      <a:pt x="28995" y="94"/>
                      <a:pt x="28958" y="96"/>
                    </a:cubicBezTo>
                    <a:cubicBezTo>
                      <a:pt x="28720" y="96"/>
                      <a:pt x="28496" y="85"/>
                      <a:pt x="28260" y="85"/>
                    </a:cubicBezTo>
                    <a:cubicBezTo>
                      <a:pt x="27976" y="73"/>
                      <a:pt x="27693" y="73"/>
                      <a:pt x="27420" y="73"/>
                    </a:cubicBezTo>
                    <a:cubicBezTo>
                      <a:pt x="27327" y="73"/>
                      <a:pt x="27219" y="73"/>
                      <a:pt x="27125" y="62"/>
                    </a:cubicBezTo>
                    <a:cubicBezTo>
                      <a:pt x="27057" y="54"/>
                      <a:pt x="26991" y="47"/>
                      <a:pt x="26924" y="47"/>
                    </a:cubicBezTo>
                    <a:cubicBezTo>
                      <a:pt x="26873" y="47"/>
                      <a:pt x="26822" y="51"/>
                      <a:pt x="26770" y="62"/>
                    </a:cubicBezTo>
                    <a:cubicBezTo>
                      <a:pt x="26722" y="62"/>
                      <a:pt x="26651" y="62"/>
                      <a:pt x="26617" y="48"/>
                    </a:cubicBezTo>
                    <a:cubicBezTo>
                      <a:pt x="26515" y="18"/>
                      <a:pt x="26412" y="12"/>
                      <a:pt x="26309" y="12"/>
                    </a:cubicBezTo>
                    <a:cubicBezTo>
                      <a:pt x="26257" y="12"/>
                      <a:pt x="26206" y="14"/>
                      <a:pt x="26155" y="14"/>
                    </a:cubicBezTo>
                    <a:cubicBezTo>
                      <a:pt x="25896" y="25"/>
                      <a:pt x="25647" y="36"/>
                      <a:pt x="25386" y="48"/>
                    </a:cubicBezTo>
                    <a:cubicBezTo>
                      <a:pt x="25198" y="62"/>
                      <a:pt x="24997" y="73"/>
                      <a:pt x="24795" y="85"/>
                    </a:cubicBezTo>
                    <a:cubicBezTo>
                      <a:pt x="24653" y="85"/>
                      <a:pt x="24523" y="73"/>
                      <a:pt x="24392" y="36"/>
                    </a:cubicBezTo>
                    <a:cubicBezTo>
                      <a:pt x="24239" y="14"/>
                      <a:pt x="24086" y="14"/>
                      <a:pt x="23933" y="2"/>
                    </a:cubicBezTo>
                    <a:cubicBezTo>
                      <a:pt x="23779" y="14"/>
                      <a:pt x="23626" y="14"/>
                      <a:pt x="23470" y="36"/>
                    </a:cubicBezTo>
                    <a:cubicBezTo>
                      <a:pt x="23413" y="48"/>
                      <a:pt x="23342" y="62"/>
                      <a:pt x="23271" y="73"/>
                    </a:cubicBezTo>
                    <a:cubicBezTo>
                      <a:pt x="23246" y="73"/>
                      <a:pt x="23223" y="73"/>
                      <a:pt x="23200" y="62"/>
                    </a:cubicBezTo>
                    <a:cubicBezTo>
                      <a:pt x="23081" y="48"/>
                      <a:pt x="22383" y="14"/>
                      <a:pt x="22218" y="14"/>
                    </a:cubicBezTo>
                    <a:cubicBezTo>
                      <a:pt x="22136" y="25"/>
                      <a:pt x="22051" y="25"/>
                      <a:pt x="21969" y="25"/>
                    </a:cubicBezTo>
                    <a:cubicBezTo>
                      <a:pt x="21886" y="25"/>
                      <a:pt x="21793" y="25"/>
                      <a:pt x="21710" y="14"/>
                    </a:cubicBezTo>
                    <a:cubicBezTo>
                      <a:pt x="21554" y="14"/>
                      <a:pt x="20161" y="14"/>
                      <a:pt x="20008" y="2"/>
                    </a:cubicBezTo>
                    <a:cubicBezTo>
                      <a:pt x="19840" y="14"/>
                      <a:pt x="19698" y="14"/>
                      <a:pt x="19545" y="36"/>
                    </a:cubicBezTo>
                    <a:cubicBezTo>
                      <a:pt x="19474" y="48"/>
                      <a:pt x="19415" y="62"/>
                      <a:pt x="19344" y="73"/>
                    </a:cubicBezTo>
                    <a:cubicBezTo>
                      <a:pt x="19321" y="73"/>
                      <a:pt x="19298" y="73"/>
                      <a:pt x="19273" y="62"/>
                    </a:cubicBezTo>
                    <a:cubicBezTo>
                      <a:pt x="19142" y="48"/>
                      <a:pt x="18447" y="14"/>
                      <a:pt x="18291" y="14"/>
                    </a:cubicBezTo>
                    <a:cubicBezTo>
                      <a:pt x="18209" y="25"/>
                      <a:pt x="18126" y="25"/>
                      <a:pt x="18033" y="25"/>
                    </a:cubicBezTo>
                    <a:cubicBezTo>
                      <a:pt x="17950" y="25"/>
                      <a:pt x="17865" y="25"/>
                      <a:pt x="17783" y="14"/>
                    </a:cubicBezTo>
                    <a:cubicBezTo>
                      <a:pt x="17630" y="14"/>
                      <a:pt x="16222" y="14"/>
                      <a:pt x="16069" y="2"/>
                    </a:cubicBezTo>
                    <a:cubicBezTo>
                      <a:pt x="15916" y="14"/>
                      <a:pt x="15762" y="14"/>
                      <a:pt x="15620" y="36"/>
                    </a:cubicBezTo>
                    <a:cubicBezTo>
                      <a:pt x="15550" y="48"/>
                      <a:pt x="15479" y="62"/>
                      <a:pt x="15419" y="73"/>
                    </a:cubicBezTo>
                    <a:cubicBezTo>
                      <a:pt x="15396" y="73"/>
                      <a:pt x="15359" y="73"/>
                      <a:pt x="15337" y="62"/>
                    </a:cubicBezTo>
                    <a:cubicBezTo>
                      <a:pt x="15217" y="48"/>
                      <a:pt x="14519" y="14"/>
                      <a:pt x="14366" y="14"/>
                    </a:cubicBezTo>
                    <a:cubicBezTo>
                      <a:pt x="14284" y="25"/>
                      <a:pt x="14190" y="25"/>
                      <a:pt x="14105" y="25"/>
                    </a:cubicBezTo>
                    <a:cubicBezTo>
                      <a:pt x="14023" y="25"/>
                      <a:pt x="13940" y="25"/>
                      <a:pt x="13847" y="14"/>
                    </a:cubicBezTo>
                    <a:cubicBezTo>
                      <a:pt x="13694" y="14"/>
                      <a:pt x="12297" y="14"/>
                      <a:pt x="12144" y="2"/>
                    </a:cubicBezTo>
                    <a:cubicBezTo>
                      <a:pt x="11991" y="14"/>
                      <a:pt x="11835" y="14"/>
                      <a:pt x="11682" y="36"/>
                    </a:cubicBezTo>
                    <a:cubicBezTo>
                      <a:pt x="11622" y="48"/>
                      <a:pt x="11551" y="62"/>
                      <a:pt x="11480" y="73"/>
                    </a:cubicBezTo>
                    <a:cubicBezTo>
                      <a:pt x="11457" y="73"/>
                      <a:pt x="11435" y="73"/>
                      <a:pt x="11409" y="62"/>
                    </a:cubicBezTo>
                    <a:cubicBezTo>
                      <a:pt x="11293" y="48"/>
                      <a:pt x="10595" y="14"/>
                      <a:pt x="10430" y="14"/>
                    </a:cubicBezTo>
                    <a:cubicBezTo>
                      <a:pt x="10345" y="25"/>
                      <a:pt x="10263" y="25"/>
                      <a:pt x="10180" y="25"/>
                    </a:cubicBezTo>
                    <a:cubicBezTo>
                      <a:pt x="10098" y="25"/>
                      <a:pt x="10004" y="25"/>
                      <a:pt x="9919" y="14"/>
                    </a:cubicBezTo>
                    <a:cubicBezTo>
                      <a:pt x="9766" y="14"/>
                      <a:pt x="8373" y="14"/>
                      <a:pt x="8217" y="2"/>
                    </a:cubicBezTo>
                    <a:cubicBezTo>
                      <a:pt x="8052" y="14"/>
                      <a:pt x="7910" y="14"/>
                      <a:pt x="7757" y="36"/>
                    </a:cubicBezTo>
                    <a:cubicBezTo>
                      <a:pt x="7686" y="48"/>
                      <a:pt x="7626" y="62"/>
                      <a:pt x="7555" y="73"/>
                    </a:cubicBezTo>
                    <a:cubicBezTo>
                      <a:pt x="7533" y="73"/>
                      <a:pt x="7507" y="73"/>
                      <a:pt x="7484" y="62"/>
                    </a:cubicBezTo>
                    <a:cubicBezTo>
                      <a:pt x="7354" y="48"/>
                      <a:pt x="6656" y="14"/>
                      <a:pt x="6502" y="14"/>
                    </a:cubicBezTo>
                    <a:cubicBezTo>
                      <a:pt x="6420" y="25"/>
                      <a:pt x="6338" y="25"/>
                      <a:pt x="6244" y="25"/>
                    </a:cubicBezTo>
                    <a:cubicBezTo>
                      <a:pt x="6159" y="25"/>
                      <a:pt x="6077" y="25"/>
                      <a:pt x="5994" y="14"/>
                    </a:cubicBezTo>
                    <a:cubicBezTo>
                      <a:pt x="5841" y="14"/>
                      <a:pt x="4434" y="14"/>
                      <a:pt x="4280" y="2"/>
                    </a:cubicBezTo>
                    <a:cubicBezTo>
                      <a:pt x="4127" y="14"/>
                      <a:pt x="3974" y="14"/>
                      <a:pt x="3832" y="36"/>
                    </a:cubicBezTo>
                    <a:cubicBezTo>
                      <a:pt x="3761" y="48"/>
                      <a:pt x="3690" y="62"/>
                      <a:pt x="3631" y="73"/>
                    </a:cubicBezTo>
                    <a:cubicBezTo>
                      <a:pt x="3605" y="73"/>
                      <a:pt x="3571" y="73"/>
                      <a:pt x="3548" y="62"/>
                    </a:cubicBezTo>
                    <a:cubicBezTo>
                      <a:pt x="3429" y="48"/>
                      <a:pt x="2731" y="14"/>
                      <a:pt x="2578" y="14"/>
                    </a:cubicBezTo>
                    <a:cubicBezTo>
                      <a:pt x="2495" y="25"/>
                      <a:pt x="2399" y="25"/>
                      <a:pt x="2317" y="25"/>
                    </a:cubicBezTo>
                    <a:cubicBezTo>
                      <a:pt x="2234" y="25"/>
                      <a:pt x="2152" y="25"/>
                      <a:pt x="2070" y="14"/>
                    </a:cubicBezTo>
                    <a:cubicBezTo>
                      <a:pt x="1902" y="14"/>
                      <a:pt x="509" y="14"/>
                      <a:pt x="356" y="2"/>
                    </a:cubicBezTo>
                    <a:lnTo>
                      <a:pt x="307" y="2"/>
                    </a:lnTo>
                    <a:cubicBezTo>
                      <a:pt x="292" y="1"/>
                      <a:pt x="278" y="1"/>
                      <a:pt x="26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8"/>
              <p:cNvSpPr/>
              <p:nvPr/>
            </p:nvSpPr>
            <p:spPr>
              <a:xfrm>
                <a:off x="517268" y="4212476"/>
                <a:ext cx="2256840" cy="27216"/>
              </a:xfrm>
              <a:custGeom>
                <a:avLst/>
                <a:gdLst/>
                <a:ahLst/>
                <a:cxnLst/>
                <a:rect l="l" t="t" r="r" b="b"/>
                <a:pathLst>
                  <a:path w="31345" h="378" extrusionOk="0">
                    <a:moveTo>
                      <a:pt x="356" y="0"/>
                    </a:moveTo>
                    <a:cubicBezTo>
                      <a:pt x="177" y="0"/>
                      <a:pt x="12" y="23"/>
                      <a:pt x="1" y="94"/>
                    </a:cubicBezTo>
                    <a:cubicBezTo>
                      <a:pt x="12" y="188"/>
                      <a:pt x="24" y="284"/>
                      <a:pt x="177" y="330"/>
                    </a:cubicBezTo>
                    <a:cubicBezTo>
                      <a:pt x="236" y="344"/>
                      <a:pt x="296" y="355"/>
                      <a:pt x="356" y="367"/>
                    </a:cubicBezTo>
                    <a:cubicBezTo>
                      <a:pt x="401" y="378"/>
                      <a:pt x="438" y="378"/>
                      <a:pt x="483" y="378"/>
                    </a:cubicBezTo>
                    <a:cubicBezTo>
                      <a:pt x="710" y="378"/>
                      <a:pt x="946" y="367"/>
                      <a:pt x="1170" y="355"/>
                    </a:cubicBezTo>
                    <a:cubicBezTo>
                      <a:pt x="1431" y="367"/>
                      <a:pt x="1689" y="367"/>
                      <a:pt x="1939" y="367"/>
                    </a:cubicBezTo>
                    <a:cubicBezTo>
                      <a:pt x="1965" y="369"/>
                      <a:pt x="1991" y="370"/>
                      <a:pt x="2017" y="370"/>
                    </a:cubicBezTo>
                    <a:cubicBezTo>
                      <a:pt x="2121" y="370"/>
                      <a:pt x="2224" y="355"/>
                      <a:pt x="2317" y="355"/>
                    </a:cubicBezTo>
                    <a:cubicBezTo>
                      <a:pt x="2421" y="355"/>
                      <a:pt x="2518" y="370"/>
                      <a:pt x="2620" y="370"/>
                    </a:cubicBezTo>
                    <a:cubicBezTo>
                      <a:pt x="2645" y="370"/>
                      <a:pt x="2671" y="369"/>
                      <a:pt x="2697" y="367"/>
                    </a:cubicBezTo>
                    <a:cubicBezTo>
                      <a:pt x="2955" y="367"/>
                      <a:pt x="3205" y="367"/>
                      <a:pt x="3463" y="355"/>
                    </a:cubicBezTo>
                    <a:cubicBezTo>
                      <a:pt x="3690" y="367"/>
                      <a:pt x="3926" y="378"/>
                      <a:pt x="4161" y="378"/>
                    </a:cubicBezTo>
                    <a:cubicBezTo>
                      <a:pt x="4198" y="378"/>
                      <a:pt x="4244" y="378"/>
                      <a:pt x="4280" y="367"/>
                    </a:cubicBezTo>
                    <a:cubicBezTo>
                      <a:pt x="4329" y="378"/>
                      <a:pt x="4363" y="378"/>
                      <a:pt x="4411" y="378"/>
                    </a:cubicBezTo>
                    <a:cubicBezTo>
                      <a:pt x="4646" y="378"/>
                      <a:pt x="4871" y="367"/>
                      <a:pt x="5109" y="355"/>
                    </a:cubicBezTo>
                    <a:cubicBezTo>
                      <a:pt x="5356" y="367"/>
                      <a:pt x="5617" y="367"/>
                      <a:pt x="5875" y="367"/>
                    </a:cubicBezTo>
                    <a:cubicBezTo>
                      <a:pt x="5899" y="369"/>
                      <a:pt x="5923" y="370"/>
                      <a:pt x="5948" y="370"/>
                    </a:cubicBezTo>
                    <a:cubicBezTo>
                      <a:pt x="6046" y="370"/>
                      <a:pt x="6149" y="355"/>
                      <a:pt x="6244" y="355"/>
                    </a:cubicBezTo>
                    <a:cubicBezTo>
                      <a:pt x="6346" y="355"/>
                      <a:pt x="6450" y="370"/>
                      <a:pt x="6549" y="370"/>
                    </a:cubicBezTo>
                    <a:cubicBezTo>
                      <a:pt x="6573" y="370"/>
                      <a:pt x="6598" y="369"/>
                      <a:pt x="6622" y="367"/>
                    </a:cubicBezTo>
                    <a:cubicBezTo>
                      <a:pt x="6883" y="367"/>
                      <a:pt x="7130" y="367"/>
                      <a:pt x="7391" y="355"/>
                    </a:cubicBezTo>
                    <a:cubicBezTo>
                      <a:pt x="7626" y="367"/>
                      <a:pt x="7850" y="378"/>
                      <a:pt x="8089" y="378"/>
                    </a:cubicBezTo>
                    <a:cubicBezTo>
                      <a:pt x="8123" y="378"/>
                      <a:pt x="8171" y="378"/>
                      <a:pt x="8217" y="367"/>
                    </a:cubicBezTo>
                    <a:cubicBezTo>
                      <a:pt x="8253" y="378"/>
                      <a:pt x="8302" y="378"/>
                      <a:pt x="8336" y="378"/>
                    </a:cubicBezTo>
                    <a:cubicBezTo>
                      <a:pt x="8571" y="378"/>
                      <a:pt x="8798" y="367"/>
                      <a:pt x="9034" y="355"/>
                    </a:cubicBezTo>
                    <a:cubicBezTo>
                      <a:pt x="9295" y="367"/>
                      <a:pt x="9542" y="367"/>
                      <a:pt x="9803" y="367"/>
                    </a:cubicBezTo>
                    <a:cubicBezTo>
                      <a:pt x="9829" y="369"/>
                      <a:pt x="9855" y="370"/>
                      <a:pt x="9880" y="370"/>
                    </a:cubicBezTo>
                    <a:cubicBezTo>
                      <a:pt x="9981" y="370"/>
                      <a:pt x="10076" y="355"/>
                      <a:pt x="10180" y="355"/>
                    </a:cubicBezTo>
                    <a:cubicBezTo>
                      <a:pt x="10276" y="355"/>
                      <a:pt x="10378" y="370"/>
                      <a:pt x="10481" y="370"/>
                    </a:cubicBezTo>
                    <a:cubicBezTo>
                      <a:pt x="10507" y="370"/>
                      <a:pt x="10532" y="369"/>
                      <a:pt x="10558" y="367"/>
                    </a:cubicBezTo>
                    <a:cubicBezTo>
                      <a:pt x="10807" y="367"/>
                      <a:pt x="11069" y="367"/>
                      <a:pt x="11315" y="355"/>
                    </a:cubicBezTo>
                    <a:cubicBezTo>
                      <a:pt x="11551" y="367"/>
                      <a:pt x="11789" y="378"/>
                      <a:pt x="12014" y="378"/>
                    </a:cubicBezTo>
                    <a:cubicBezTo>
                      <a:pt x="12062" y="378"/>
                      <a:pt x="12096" y="378"/>
                      <a:pt x="12144" y="367"/>
                    </a:cubicBezTo>
                    <a:cubicBezTo>
                      <a:pt x="12178" y="378"/>
                      <a:pt x="12226" y="378"/>
                      <a:pt x="12275" y="378"/>
                    </a:cubicBezTo>
                    <a:cubicBezTo>
                      <a:pt x="12499" y="378"/>
                      <a:pt x="12734" y="367"/>
                      <a:pt x="12959" y="355"/>
                    </a:cubicBezTo>
                    <a:cubicBezTo>
                      <a:pt x="13220" y="367"/>
                      <a:pt x="13481" y="367"/>
                      <a:pt x="13728" y="367"/>
                    </a:cubicBezTo>
                    <a:cubicBezTo>
                      <a:pt x="13754" y="369"/>
                      <a:pt x="13780" y="370"/>
                      <a:pt x="13806" y="370"/>
                    </a:cubicBezTo>
                    <a:cubicBezTo>
                      <a:pt x="13910" y="370"/>
                      <a:pt x="14012" y="355"/>
                      <a:pt x="14105" y="355"/>
                    </a:cubicBezTo>
                    <a:cubicBezTo>
                      <a:pt x="14209" y="355"/>
                      <a:pt x="14307" y="370"/>
                      <a:pt x="14408" y="370"/>
                    </a:cubicBezTo>
                    <a:cubicBezTo>
                      <a:pt x="14434" y="370"/>
                      <a:pt x="14459" y="369"/>
                      <a:pt x="14485" y="367"/>
                    </a:cubicBezTo>
                    <a:cubicBezTo>
                      <a:pt x="14744" y="367"/>
                      <a:pt x="14993" y="367"/>
                      <a:pt x="15254" y="355"/>
                    </a:cubicBezTo>
                    <a:cubicBezTo>
                      <a:pt x="15479" y="367"/>
                      <a:pt x="15714" y="378"/>
                      <a:pt x="15950" y="378"/>
                    </a:cubicBezTo>
                    <a:cubicBezTo>
                      <a:pt x="15987" y="378"/>
                      <a:pt x="16035" y="378"/>
                      <a:pt x="16069" y="367"/>
                    </a:cubicBezTo>
                    <a:cubicBezTo>
                      <a:pt x="16117" y="378"/>
                      <a:pt x="16151" y="378"/>
                      <a:pt x="16199" y="378"/>
                    </a:cubicBezTo>
                    <a:cubicBezTo>
                      <a:pt x="16435" y="378"/>
                      <a:pt x="16659" y="367"/>
                      <a:pt x="16897" y="355"/>
                    </a:cubicBezTo>
                    <a:cubicBezTo>
                      <a:pt x="17144" y="367"/>
                      <a:pt x="17405" y="367"/>
                      <a:pt x="17667" y="367"/>
                    </a:cubicBezTo>
                    <a:cubicBezTo>
                      <a:pt x="17690" y="369"/>
                      <a:pt x="17714" y="370"/>
                      <a:pt x="17738" y="370"/>
                    </a:cubicBezTo>
                    <a:cubicBezTo>
                      <a:pt x="17835" y="370"/>
                      <a:pt x="17937" y="355"/>
                      <a:pt x="18033" y="355"/>
                    </a:cubicBezTo>
                    <a:cubicBezTo>
                      <a:pt x="18137" y="355"/>
                      <a:pt x="18240" y="370"/>
                      <a:pt x="18338" y="370"/>
                    </a:cubicBezTo>
                    <a:cubicBezTo>
                      <a:pt x="18362" y="370"/>
                      <a:pt x="18386" y="369"/>
                      <a:pt x="18410" y="367"/>
                    </a:cubicBezTo>
                    <a:cubicBezTo>
                      <a:pt x="18671" y="367"/>
                      <a:pt x="18918" y="367"/>
                      <a:pt x="19179" y="355"/>
                    </a:cubicBezTo>
                    <a:cubicBezTo>
                      <a:pt x="19415" y="367"/>
                      <a:pt x="19639" y="378"/>
                      <a:pt x="19877" y="378"/>
                    </a:cubicBezTo>
                    <a:cubicBezTo>
                      <a:pt x="19911" y="378"/>
                      <a:pt x="19960" y="378"/>
                      <a:pt x="20008" y="367"/>
                    </a:cubicBezTo>
                    <a:cubicBezTo>
                      <a:pt x="20042" y="378"/>
                      <a:pt x="20090" y="378"/>
                      <a:pt x="20124" y="378"/>
                    </a:cubicBezTo>
                    <a:cubicBezTo>
                      <a:pt x="20363" y="378"/>
                      <a:pt x="20587" y="367"/>
                      <a:pt x="20822" y="355"/>
                    </a:cubicBezTo>
                    <a:cubicBezTo>
                      <a:pt x="21083" y="367"/>
                      <a:pt x="21330" y="367"/>
                      <a:pt x="21591" y="367"/>
                    </a:cubicBezTo>
                    <a:cubicBezTo>
                      <a:pt x="21617" y="369"/>
                      <a:pt x="21643" y="370"/>
                      <a:pt x="21668" y="370"/>
                    </a:cubicBezTo>
                    <a:cubicBezTo>
                      <a:pt x="21769" y="370"/>
                      <a:pt x="21864" y="355"/>
                      <a:pt x="21969" y="355"/>
                    </a:cubicBezTo>
                    <a:cubicBezTo>
                      <a:pt x="22064" y="355"/>
                      <a:pt x="22167" y="370"/>
                      <a:pt x="22271" y="370"/>
                    </a:cubicBezTo>
                    <a:cubicBezTo>
                      <a:pt x="22297" y="370"/>
                      <a:pt x="22323" y="369"/>
                      <a:pt x="22349" y="367"/>
                    </a:cubicBezTo>
                    <a:cubicBezTo>
                      <a:pt x="22596" y="367"/>
                      <a:pt x="22857" y="367"/>
                      <a:pt x="23104" y="355"/>
                    </a:cubicBezTo>
                    <a:cubicBezTo>
                      <a:pt x="23342" y="367"/>
                      <a:pt x="23578" y="378"/>
                      <a:pt x="23802" y="378"/>
                    </a:cubicBezTo>
                    <a:cubicBezTo>
                      <a:pt x="23850" y="378"/>
                      <a:pt x="23884" y="378"/>
                      <a:pt x="23933" y="367"/>
                    </a:cubicBezTo>
                    <a:cubicBezTo>
                      <a:pt x="23967" y="378"/>
                      <a:pt x="24015" y="378"/>
                      <a:pt x="24063" y="378"/>
                    </a:cubicBezTo>
                    <a:cubicBezTo>
                      <a:pt x="24310" y="378"/>
                      <a:pt x="24560" y="355"/>
                      <a:pt x="24807" y="355"/>
                    </a:cubicBezTo>
                    <a:lnTo>
                      <a:pt x="25882" y="355"/>
                    </a:lnTo>
                    <a:cubicBezTo>
                      <a:pt x="25987" y="355"/>
                      <a:pt x="26091" y="370"/>
                      <a:pt x="26195" y="370"/>
                    </a:cubicBezTo>
                    <a:cubicBezTo>
                      <a:pt x="26222" y="370"/>
                      <a:pt x="26248" y="369"/>
                      <a:pt x="26274" y="367"/>
                    </a:cubicBezTo>
                    <a:cubicBezTo>
                      <a:pt x="26793" y="367"/>
                      <a:pt x="27301" y="344"/>
                      <a:pt x="27823" y="330"/>
                    </a:cubicBezTo>
                    <a:cubicBezTo>
                      <a:pt x="27894" y="330"/>
                      <a:pt x="27965" y="344"/>
                      <a:pt x="28036" y="344"/>
                    </a:cubicBezTo>
                    <a:cubicBezTo>
                      <a:pt x="28108" y="348"/>
                      <a:pt x="28179" y="351"/>
                      <a:pt x="28250" y="351"/>
                    </a:cubicBezTo>
                    <a:cubicBezTo>
                      <a:pt x="28378" y="351"/>
                      <a:pt x="28504" y="342"/>
                      <a:pt x="28626" y="318"/>
                    </a:cubicBezTo>
                    <a:lnTo>
                      <a:pt x="28709" y="318"/>
                    </a:lnTo>
                    <a:cubicBezTo>
                      <a:pt x="29123" y="307"/>
                      <a:pt x="29537" y="307"/>
                      <a:pt x="29940" y="284"/>
                    </a:cubicBezTo>
                    <a:cubicBezTo>
                      <a:pt x="30066" y="276"/>
                      <a:pt x="30192" y="273"/>
                      <a:pt x="30318" y="273"/>
                    </a:cubicBezTo>
                    <a:cubicBezTo>
                      <a:pt x="30570" y="273"/>
                      <a:pt x="30822" y="284"/>
                      <a:pt x="31075" y="284"/>
                    </a:cubicBezTo>
                    <a:cubicBezTo>
                      <a:pt x="31158" y="284"/>
                      <a:pt x="31263" y="284"/>
                      <a:pt x="31345" y="225"/>
                    </a:cubicBezTo>
                    <a:cubicBezTo>
                      <a:pt x="31322" y="188"/>
                      <a:pt x="31288" y="154"/>
                      <a:pt x="31263" y="117"/>
                    </a:cubicBezTo>
                    <a:cubicBezTo>
                      <a:pt x="31240" y="105"/>
                      <a:pt x="31229" y="105"/>
                      <a:pt x="31217" y="105"/>
                    </a:cubicBezTo>
                    <a:cubicBezTo>
                      <a:pt x="31182" y="107"/>
                      <a:pt x="31146" y="108"/>
                      <a:pt x="31111" y="108"/>
                    </a:cubicBezTo>
                    <a:cubicBezTo>
                      <a:pt x="31060" y="108"/>
                      <a:pt x="31010" y="107"/>
                      <a:pt x="30960" y="107"/>
                    </a:cubicBezTo>
                    <a:cubicBezTo>
                      <a:pt x="30846" y="107"/>
                      <a:pt x="30733" y="113"/>
                      <a:pt x="30624" y="154"/>
                    </a:cubicBezTo>
                    <a:cubicBezTo>
                      <a:pt x="30618" y="157"/>
                      <a:pt x="30608" y="158"/>
                      <a:pt x="30596" y="158"/>
                    </a:cubicBezTo>
                    <a:cubicBezTo>
                      <a:pt x="30569" y="158"/>
                      <a:pt x="30532" y="150"/>
                      <a:pt x="30508" y="142"/>
                    </a:cubicBezTo>
                    <a:cubicBezTo>
                      <a:pt x="30368" y="107"/>
                      <a:pt x="30228" y="85"/>
                      <a:pt x="30084" y="85"/>
                    </a:cubicBezTo>
                    <a:cubicBezTo>
                      <a:pt x="30032" y="85"/>
                      <a:pt x="29980" y="88"/>
                      <a:pt x="29926" y="94"/>
                    </a:cubicBezTo>
                    <a:cubicBezTo>
                      <a:pt x="29838" y="105"/>
                      <a:pt x="29747" y="111"/>
                      <a:pt x="29655" y="111"/>
                    </a:cubicBezTo>
                    <a:cubicBezTo>
                      <a:pt x="29564" y="111"/>
                      <a:pt x="29472" y="105"/>
                      <a:pt x="29384" y="94"/>
                    </a:cubicBezTo>
                    <a:cubicBezTo>
                      <a:pt x="29349" y="88"/>
                      <a:pt x="29310" y="86"/>
                      <a:pt x="29270" y="86"/>
                    </a:cubicBezTo>
                    <a:cubicBezTo>
                      <a:pt x="29230" y="86"/>
                      <a:pt x="29188" y="88"/>
                      <a:pt x="29146" y="94"/>
                    </a:cubicBezTo>
                    <a:cubicBezTo>
                      <a:pt x="29089" y="94"/>
                      <a:pt x="29032" y="109"/>
                      <a:pt x="28983" y="109"/>
                    </a:cubicBezTo>
                    <a:cubicBezTo>
                      <a:pt x="28970" y="109"/>
                      <a:pt x="28958" y="108"/>
                      <a:pt x="28947" y="105"/>
                    </a:cubicBezTo>
                    <a:cubicBezTo>
                      <a:pt x="28836" y="90"/>
                      <a:pt x="28726" y="85"/>
                      <a:pt x="28616" y="85"/>
                    </a:cubicBezTo>
                    <a:cubicBezTo>
                      <a:pt x="28385" y="85"/>
                      <a:pt x="28155" y="108"/>
                      <a:pt x="27924" y="108"/>
                    </a:cubicBezTo>
                    <a:cubicBezTo>
                      <a:pt x="27831" y="108"/>
                      <a:pt x="27738" y="104"/>
                      <a:pt x="27644" y="94"/>
                    </a:cubicBezTo>
                    <a:cubicBezTo>
                      <a:pt x="27568" y="88"/>
                      <a:pt x="27491" y="88"/>
                      <a:pt x="27415" y="88"/>
                    </a:cubicBezTo>
                    <a:cubicBezTo>
                      <a:pt x="27338" y="88"/>
                      <a:pt x="27261" y="88"/>
                      <a:pt x="27185" y="83"/>
                    </a:cubicBezTo>
                    <a:cubicBezTo>
                      <a:pt x="26819" y="83"/>
                      <a:pt x="26464" y="71"/>
                      <a:pt x="26109" y="60"/>
                    </a:cubicBezTo>
                    <a:cubicBezTo>
                      <a:pt x="25990" y="60"/>
                      <a:pt x="25859" y="60"/>
                      <a:pt x="25740" y="23"/>
                    </a:cubicBezTo>
                    <a:cubicBezTo>
                      <a:pt x="25671" y="10"/>
                      <a:pt x="25602" y="5"/>
                      <a:pt x="25532" y="5"/>
                    </a:cubicBezTo>
                    <a:cubicBezTo>
                      <a:pt x="25424" y="5"/>
                      <a:pt x="25316" y="16"/>
                      <a:pt x="25210" y="23"/>
                    </a:cubicBezTo>
                    <a:cubicBezTo>
                      <a:pt x="25035" y="23"/>
                      <a:pt x="24856" y="28"/>
                      <a:pt x="24680" y="28"/>
                    </a:cubicBezTo>
                    <a:cubicBezTo>
                      <a:pt x="24592" y="28"/>
                      <a:pt x="24504" y="27"/>
                      <a:pt x="24418" y="23"/>
                    </a:cubicBezTo>
                    <a:cubicBezTo>
                      <a:pt x="24358" y="23"/>
                      <a:pt x="24134" y="0"/>
                      <a:pt x="23933" y="0"/>
                    </a:cubicBezTo>
                    <a:cubicBezTo>
                      <a:pt x="23731" y="0"/>
                      <a:pt x="23507" y="23"/>
                      <a:pt x="23447" y="23"/>
                    </a:cubicBezTo>
                    <a:cubicBezTo>
                      <a:pt x="23360" y="27"/>
                      <a:pt x="23272" y="28"/>
                      <a:pt x="23184" y="28"/>
                    </a:cubicBezTo>
                    <a:cubicBezTo>
                      <a:pt x="23007" y="28"/>
                      <a:pt x="22830" y="23"/>
                      <a:pt x="22655" y="23"/>
                    </a:cubicBezTo>
                    <a:cubicBezTo>
                      <a:pt x="22566" y="18"/>
                      <a:pt x="22267" y="15"/>
                      <a:pt x="21969" y="15"/>
                    </a:cubicBezTo>
                    <a:cubicBezTo>
                      <a:pt x="21671" y="15"/>
                      <a:pt x="21373" y="18"/>
                      <a:pt x="21285" y="23"/>
                    </a:cubicBezTo>
                    <a:cubicBezTo>
                      <a:pt x="21012" y="23"/>
                      <a:pt x="20206" y="0"/>
                      <a:pt x="20008" y="0"/>
                    </a:cubicBezTo>
                    <a:cubicBezTo>
                      <a:pt x="19806" y="0"/>
                      <a:pt x="19582" y="23"/>
                      <a:pt x="19511" y="23"/>
                    </a:cubicBezTo>
                    <a:cubicBezTo>
                      <a:pt x="19424" y="27"/>
                      <a:pt x="19337" y="28"/>
                      <a:pt x="19250" y="28"/>
                    </a:cubicBezTo>
                    <a:cubicBezTo>
                      <a:pt x="19076" y="28"/>
                      <a:pt x="18903" y="23"/>
                      <a:pt x="18731" y="23"/>
                    </a:cubicBezTo>
                    <a:cubicBezTo>
                      <a:pt x="18636" y="18"/>
                      <a:pt x="18334" y="15"/>
                      <a:pt x="18034" y="15"/>
                    </a:cubicBezTo>
                    <a:cubicBezTo>
                      <a:pt x="17734" y="15"/>
                      <a:pt x="17435" y="18"/>
                      <a:pt x="17346" y="23"/>
                    </a:cubicBezTo>
                    <a:cubicBezTo>
                      <a:pt x="17085" y="23"/>
                      <a:pt x="16270" y="0"/>
                      <a:pt x="16069" y="0"/>
                    </a:cubicBezTo>
                    <a:cubicBezTo>
                      <a:pt x="15867" y="0"/>
                      <a:pt x="15643" y="23"/>
                      <a:pt x="15584" y="23"/>
                    </a:cubicBezTo>
                    <a:cubicBezTo>
                      <a:pt x="15497" y="27"/>
                      <a:pt x="15411" y="28"/>
                      <a:pt x="15324" y="28"/>
                    </a:cubicBezTo>
                    <a:cubicBezTo>
                      <a:pt x="15150" y="28"/>
                      <a:pt x="14973" y="23"/>
                      <a:pt x="14792" y="23"/>
                    </a:cubicBezTo>
                    <a:cubicBezTo>
                      <a:pt x="14704" y="18"/>
                      <a:pt x="14405" y="15"/>
                      <a:pt x="14106" y="15"/>
                    </a:cubicBezTo>
                    <a:cubicBezTo>
                      <a:pt x="13808" y="15"/>
                      <a:pt x="13509" y="18"/>
                      <a:pt x="13421" y="23"/>
                    </a:cubicBezTo>
                    <a:cubicBezTo>
                      <a:pt x="13160" y="23"/>
                      <a:pt x="12346" y="0"/>
                      <a:pt x="12144" y="0"/>
                    </a:cubicBezTo>
                    <a:cubicBezTo>
                      <a:pt x="11943" y="0"/>
                      <a:pt x="11718" y="23"/>
                      <a:pt x="11659" y="23"/>
                    </a:cubicBezTo>
                    <a:cubicBezTo>
                      <a:pt x="11572" y="27"/>
                      <a:pt x="11483" y="28"/>
                      <a:pt x="11395" y="28"/>
                    </a:cubicBezTo>
                    <a:cubicBezTo>
                      <a:pt x="11218" y="28"/>
                      <a:pt x="11039" y="23"/>
                      <a:pt x="10867" y="23"/>
                    </a:cubicBezTo>
                    <a:cubicBezTo>
                      <a:pt x="10778" y="18"/>
                      <a:pt x="10479" y="15"/>
                      <a:pt x="10180" y="15"/>
                    </a:cubicBezTo>
                    <a:cubicBezTo>
                      <a:pt x="9882" y="15"/>
                      <a:pt x="9583" y="18"/>
                      <a:pt x="9494" y="23"/>
                    </a:cubicBezTo>
                    <a:cubicBezTo>
                      <a:pt x="9224" y="23"/>
                      <a:pt x="8418" y="0"/>
                      <a:pt x="8217" y="0"/>
                    </a:cubicBezTo>
                    <a:cubicBezTo>
                      <a:pt x="8018" y="0"/>
                      <a:pt x="7791" y="23"/>
                      <a:pt x="7720" y="23"/>
                    </a:cubicBezTo>
                    <a:cubicBezTo>
                      <a:pt x="7634" y="27"/>
                      <a:pt x="7547" y="28"/>
                      <a:pt x="7461" y="28"/>
                    </a:cubicBezTo>
                    <a:cubicBezTo>
                      <a:pt x="7288" y="28"/>
                      <a:pt x="7114" y="23"/>
                      <a:pt x="6939" y="23"/>
                    </a:cubicBezTo>
                    <a:cubicBezTo>
                      <a:pt x="6846" y="18"/>
                      <a:pt x="6544" y="15"/>
                      <a:pt x="6244" y="15"/>
                    </a:cubicBezTo>
                    <a:cubicBezTo>
                      <a:pt x="5944" y="15"/>
                      <a:pt x="5645" y="18"/>
                      <a:pt x="5557" y="23"/>
                    </a:cubicBezTo>
                    <a:cubicBezTo>
                      <a:pt x="5296" y="23"/>
                      <a:pt x="4482" y="0"/>
                      <a:pt x="4280" y="0"/>
                    </a:cubicBezTo>
                    <a:cubicBezTo>
                      <a:pt x="4079" y="0"/>
                      <a:pt x="3855" y="23"/>
                      <a:pt x="3795" y="23"/>
                    </a:cubicBezTo>
                    <a:cubicBezTo>
                      <a:pt x="3708" y="27"/>
                      <a:pt x="3621" y="28"/>
                      <a:pt x="3534" y="28"/>
                    </a:cubicBezTo>
                    <a:cubicBezTo>
                      <a:pt x="3360" y="28"/>
                      <a:pt x="3185" y="23"/>
                      <a:pt x="3003" y="23"/>
                    </a:cubicBezTo>
                    <a:cubicBezTo>
                      <a:pt x="2914" y="18"/>
                      <a:pt x="2615" y="15"/>
                      <a:pt x="2317" y="15"/>
                    </a:cubicBezTo>
                    <a:cubicBezTo>
                      <a:pt x="2019" y="15"/>
                      <a:pt x="1721" y="18"/>
                      <a:pt x="1633" y="23"/>
                    </a:cubicBezTo>
                    <a:cubicBezTo>
                      <a:pt x="1372" y="23"/>
                      <a:pt x="554" y="0"/>
                      <a:pt x="35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8"/>
              <p:cNvSpPr/>
              <p:nvPr/>
            </p:nvSpPr>
            <p:spPr>
              <a:xfrm>
                <a:off x="511148" y="4111963"/>
                <a:ext cx="2454624" cy="29664"/>
              </a:xfrm>
              <a:custGeom>
                <a:avLst/>
                <a:gdLst/>
                <a:ahLst/>
                <a:cxnLst/>
                <a:rect l="l" t="t" r="r" b="b"/>
                <a:pathLst>
                  <a:path w="34092" h="412" extrusionOk="0">
                    <a:moveTo>
                      <a:pt x="4201" y="0"/>
                    </a:moveTo>
                    <a:cubicBezTo>
                      <a:pt x="3832" y="12"/>
                      <a:pt x="3477" y="23"/>
                      <a:pt x="3100" y="23"/>
                    </a:cubicBezTo>
                    <a:cubicBezTo>
                      <a:pt x="2981" y="23"/>
                      <a:pt x="497" y="12"/>
                      <a:pt x="441" y="12"/>
                    </a:cubicBezTo>
                    <a:cubicBezTo>
                      <a:pt x="202" y="37"/>
                      <a:pt x="1" y="119"/>
                      <a:pt x="120" y="213"/>
                    </a:cubicBezTo>
                    <a:cubicBezTo>
                      <a:pt x="191" y="332"/>
                      <a:pt x="285" y="392"/>
                      <a:pt x="441" y="403"/>
                    </a:cubicBezTo>
                    <a:cubicBezTo>
                      <a:pt x="469" y="409"/>
                      <a:pt x="498" y="412"/>
                      <a:pt x="530" y="412"/>
                    </a:cubicBezTo>
                    <a:cubicBezTo>
                      <a:pt x="563" y="412"/>
                      <a:pt x="598" y="409"/>
                      <a:pt x="639" y="403"/>
                    </a:cubicBezTo>
                    <a:cubicBezTo>
                      <a:pt x="807" y="392"/>
                      <a:pt x="2498" y="392"/>
                      <a:pt x="2543" y="392"/>
                    </a:cubicBezTo>
                    <a:cubicBezTo>
                      <a:pt x="2910" y="392"/>
                      <a:pt x="3290" y="366"/>
                      <a:pt x="3656" y="366"/>
                    </a:cubicBezTo>
                    <a:cubicBezTo>
                      <a:pt x="3679" y="365"/>
                      <a:pt x="3702" y="364"/>
                      <a:pt x="3725" y="364"/>
                    </a:cubicBezTo>
                    <a:cubicBezTo>
                      <a:pt x="3876" y="364"/>
                      <a:pt x="4021" y="393"/>
                      <a:pt x="4164" y="403"/>
                    </a:cubicBezTo>
                    <a:cubicBezTo>
                      <a:pt x="4205" y="409"/>
                      <a:pt x="4241" y="412"/>
                      <a:pt x="4273" y="412"/>
                    </a:cubicBezTo>
                    <a:cubicBezTo>
                      <a:pt x="4306" y="412"/>
                      <a:pt x="4336" y="409"/>
                      <a:pt x="4365" y="403"/>
                    </a:cubicBezTo>
                    <a:cubicBezTo>
                      <a:pt x="4395" y="409"/>
                      <a:pt x="4428" y="412"/>
                      <a:pt x="4462" y="412"/>
                    </a:cubicBezTo>
                    <a:cubicBezTo>
                      <a:pt x="4496" y="412"/>
                      <a:pt x="4531" y="409"/>
                      <a:pt x="4567" y="403"/>
                    </a:cubicBezTo>
                    <a:cubicBezTo>
                      <a:pt x="4743" y="392"/>
                      <a:pt x="6423" y="392"/>
                      <a:pt x="6471" y="392"/>
                    </a:cubicBezTo>
                    <a:cubicBezTo>
                      <a:pt x="6849" y="392"/>
                      <a:pt x="7215" y="366"/>
                      <a:pt x="7581" y="366"/>
                    </a:cubicBezTo>
                    <a:cubicBezTo>
                      <a:pt x="7604" y="365"/>
                      <a:pt x="7627" y="364"/>
                      <a:pt x="7650" y="364"/>
                    </a:cubicBezTo>
                    <a:cubicBezTo>
                      <a:pt x="7803" y="364"/>
                      <a:pt x="7947" y="393"/>
                      <a:pt x="8103" y="403"/>
                    </a:cubicBezTo>
                    <a:cubicBezTo>
                      <a:pt x="8138" y="409"/>
                      <a:pt x="8174" y="412"/>
                      <a:pt x="8207" y="412"/>
                    </a:cubicBezTo>
                    <a:cubicBezTo>
                      <a:pt x="8241" y="412"/>
                      <a:pt x="8273" y="409"/>
                      <a:pt x="8302" y="403"/>
                    </a:cubicBezTo>
                    <a:cubicBezTo>
                      <a:pt x="8331" y="409"/>
                      <a:pt x="8361" y="412"/>
                      <a:pt x="8392" y="412"/>
                    </a:cubicBezTo>
                    <a:cubicBezTo>
                      <a:pt x="8424" y="412"/>
                      <a:pt x="8456" y="409"/>
                      <a:pt x="8492" y="403"/>
                    </a:cubicBezTo>
                    <a:cubicBezTo>
                      <a:pt x="8670" y="392"/>
                      <a:pt x="10359" y="392"/>
                      <a:pt x="10407" y="392"/>
                    </a:cubicBezTo>
                    <a:cubicBezTo>
                      <a:pt x="10773" y="392"/>
                      <a:pt x="11139" y="366"/>
                      <a:pt x="11508" y="366"/>
                    </a:cubicBezTo>
                    <a:cubicBezTo>
                      <a:pt x="11533" y="365"/>
                      <a:pt x="11557" y="364"/>
                      <a:pt x="11581" y="364"/>
                    </a:cubicBezTo>
                    <a:cubicBezTo>
                      <a:pt x="11739" y="364"/>
                      <a:pt x="11885" y="393"/>
                      <a:pt x="12028" y="403"/>
                    </a:cubicBezTo>
                    <a:cubicBezTo>
                      <a:pt x="12069" y="409"/>
                      <a:pt x="12104" y="412"/>
                      <a:pt x="12137" y="412"/>
                    </a:cubicBezTo>
                    <a:cubicBezTo>
                      <a:pt x="12169" y="412"/>
                      <a:pt x="12199" y="409"/>
                      <a:pt x="12229" y="403"/>
                    </a:cubicBezTo>
                    <a:cubicBezTo>
                      <a:pt x="12259" y="409"/>
                      <a:pt x="12288" y="412"/>
                      <a:pt x="12320" y="412"/>
                    </a:cubicBezTo>
                    <a:cubicBezTo>
                      <a:pt x="12353" y="412"/>
                      <a:pt x="12388" y="409"/>
                      <a:pt x="12431" y="403"/>
                    </a:cubicBezTo>
                    <a:cubicBezTo>
                      <a:pt x="12595" y="392"/>
                      <a:pt x="14287" y="392"/>
                      <a:pt x="14332" y="392"/>
                    </a:cubicBezTo>
                    <a:cubicBezTo>
                      <a:pt x="14701" y="392"/>
                      <a:pt x="15078" y="366"/>
                      <a:pt x="15444" y="366"/>
                    </a:cubicBezTo>
                    <a:cubicBezTo>
                      <a:pt x="15468" y="365"/>
                      <a:pt x="15491" y="364"/>
                      <a:pt x="15514" y="364"/>
                    </a:cubicBezTo>
                    <a:cubicBezTo>
                      <a:pt x="15666" y="364"/>
                      <a:pt x="15809" y="393"/>
                      <a:pt x="15952" y="403"/>
                    </a:cubicBezTo>
                    <a:cubicBezTo>
                      <a:pt x="15993" y="409"/>
                      <a:pt x="16029" y="412"/>
                      <a:pt x="16062" y="412"/>
                    </a:cubicBezTo>
                    <a:cubicBezTo>
                      <a:pt x="16094" y="412"/>
                      <a:pt x="16124" y="409"/>
                      <a:pt x="16154" y="403"/>
                    </a:cubicBezTo>
                    <a:cubicBezTo>
                      <a:pt x="16184" y="409"/>
                      <a:pt x="16216" y="412"/>
                      <a:pt x="16250" y="412"/>
                    </a:cubicBezTo>
                    <a:cubicBezTo>
                      <a:pt x="16284" y="412"/>
                      <a:pt x="16320" y="409"/>
                      <a:pt x="16355" y="403"/>
                    </a:cubicBezTo>
                    <a:cubicBezTo>
                      <a:pt x="16531" y="392"/>
                      <a:pt x="18211" y="392"/>
                      <a:pt x="18260" y="392"/>
                    </a:cubicBezTo>
                    <a:cubicBezTo>
                      <a:pt x="18626" y="392"/>
                      <a:pt x="19003" y="366"/>
                      <a:pt x="19369" y="366"/>
                    </a:cubicBezTo>
                    <a:cubicBezTo>
                      <a:pt x="19392" y="365"/>
                      <a:pt x="19416" y="364"/>
                      <a:pt x="19439" y="364"/>
                    </a:cubicBezTo>
                    <a:cubicBezTo>
                      <a:pt x="19591" y="364"/>
                      <a:pt x="19736" y="393"/>
                      <a:pt x="19891" y="403"/>
                    </a:cubicBezTo>
                    <a:cubicBezTo>
                      <a:pt x="19927" y="409"/>
                      <a:pt x="19962" y="412"/>
                      <a:pt x="19996" y="412"/>
                    </a:cubicBezTo>
                    <a:cubicBezTo>
                      <a:pt x="20030" y="412"/>
                      <a:pt x="20063" y="409"/>
                      <a:pt x="20093" y="403"/>
                    </a:cubicBezTo>
                    <a:cubicBezTo>
                      <a:pt x="20121" y="409"/>
                      <a:pt x="20150" y="412"/>
                      <a:pt x="20181" y="412"/>
                    </a:cubicBezTo>
                    <a:cubicBezTo>
                      <a:pt x="20212" y="412"/>
                      <a:pt x="20245" y="409"/>
                      <a:pt x="20280" y="403"/>
                    </a:cubicBezTo>
                    <a:cubicBezTo>
                      <a:pt x="20459" y="392"/>
                      <a:pt x="22150" y="392"/>
                      <a:pt x="22196" y="392"/>
                    </a:cubicBezTo>
                    <a:cubicBezTo>
                      <a:pt x="22562" y="392"/>
                      <a:pt x="22931" y="366"/>
                      <a:pt x="23297" y="366"/>
                    </a:cubicBezTo>
                    <a:cubicBezTo>
                      <a:pt x="23321" y="365"/>
                      <a:pt x="23345" y="364"/>
                      <a:pt x="23369" y="364"/>
                    </a:cubicBezTo>
                    <a:cubicBezTo>
                      <a:pt x="23528" y="364"/>
                      <a:pt x="23673" y="393"/>
                      <a:pt x="23816" y="403"/>
                    </a:cubicBezTo>
                    <a:cubicBezTo>
                      <a:pt x="23857" y="409"/>
                      <a:pt x="23893" y="412"/>
                      <a:pt x="23925" y="412"/>
                    </a:cubicBezTo>
                    <a:cubicBezTo>
                      <a:pt x="23958" y="412"/>
                      <a:pt x="23988" y="409"/>
                      <a:pt x="24018" y="403"/>
                    </a:cubicBezTo>
                    <a:cubicBezTo>
                      <a:pt x="24047" y="409"/>
                      <a:pt x="24077" y="412"/>
                      <a:pt x="24110" y="412"/>
                    </a:cubicBezTo>
                    <a:cubicBezTo>
                      <a:pt x="24142" y="412"/>
                      <a:pt x="24178" y="409"/>
                      <a:pt x="24219" y="403"/>
                    </a:cubicBezTo>
                    <a:cubicBezTo>
                      <a:pt x="24362" y="393"/>
                      <a:pt x="24505" y="364"/>
                      <a:pt x="24658" y="364"/>
                    </a:cubicBezTo>
                    <a:cubicBezTo>
                      <a:pt x="24680" y="364"/>
                      <a:pt x="24704" y="365"/>
                      <a:pt x="24727" y="366"/>
                    </a:cubicBezTo>
                    <a:cubicBezTo>
                      <a:pt x="25093" y="366"/>
                      <a:pt x="25471" y="355"/>
                      <a:pt x="25839" y="355"/>
                    </a:cubicBezTo>
                    <a:cubicBezTo>
                      <a:pt x="25933" y="355"/>
                      <a:pt x="26038" y="344"/>
                      <a:pt x="26146" y="332"/>
                    </a:cubicBezTo>
                    <a:cubicBezTo>
                      <a:pt x="26354" y="314"/>
                      <a:pt x="26564" y="308"/>
                      <a:pt x="26774" y="308"/>
                    </a:cubicBezTo>
                    <a:cubicBezTo>
                      <a:pt x="27126" y="308"/>
                      <a:pt x="27478" y="325"/>
                      <a:pt x="27826" y="332"/>
                    </a:cubicBezTo>
                    <a:cubicBezTo>
                      <a:pt x="28086" y="340"/>
                      <a:pt x="28341" y="353"/>
                      <a:pt x="28598" y="353"/>
                    </a:cubicBezTo>
                    <a:cubicBezTo>
                      <a:pt x="28714" y="353"/>
                      <a:pt x="28830" y="351"/>
                      <a:pt x="28947" y="344"/>
                    </a:cubicBezTo>
                    <a:cubicBezTo>
                      <a:pt x="28989" y="341"/>
                      <a:pt x="29033" y="340"/>
                      <a:pt x="29076" y="340"/>
                    </a:cubicBezTo>
                    <a:cubicBezTo>
                      <a:pt x="29194" y="340"/>
                      <a:pt x="29315" y="347"/>
                      <a:pt x="29434" y="347"/>
                    </a:cubicBezTo>
                    <a:cubicBezTo>
                      <a:pt x="29477" y="347"/>
                      <a:pt x="29520" y="346"/>
                      <a:pt x="29563" y="344"/>
                    </a:cubicBezTo>
                    <a:cubicBezTo>
                      <a:pt x="29846" y="332"/>
                      <a:pt x="30130" y="307"/>
                      <a:pt x="30425" y="295"/>
                    </a:cubicBezTo>
                    <a:cubicBezTo>
                      <a:pt x="30721" y="284"/>
                      <a:pt x="31019" y="284"/>
                      <a:pt x="31314" y="284"/>
                    </a:cubicBezTo>
                    <a:cubicBezTo>
                      <a:pt x="31538" y="295"/>
                      <a:pt x="31751" y="307"/>
                      <a:pt x="31975" y="307"/>
                    </a:cubicBezTo>
                    <a:cubicBezTo>
                      <a:pt x="32128" y="307"/>
                      <a:pt x="32296" y="295"/>
                      <a:pt x="32449" y="295"/>
                    </a:cubicBezTo>
                    <a:cubicBezTo>
                      <a:pt x="32662" y="290"/>
                      <a:pt x="32877" y="290"/>
                      <a:pt x="33093" y="290"/>
                    </a:cubicBezTo>
                    <a:cubicBezTo>
                      <a:pt x="33309" y="290"/>
                      <a:pt x="33524" y="290"/>
                      <a:pt x="33737" y="284"/>
                    </a:cubicBezTo>
                    <a:cubicBezTo>
                      <a:pt x="33784" y="284"/>
                      <a:pt x="33831" y="287"/>
                      <a:pt x="33879" y="287"/>
                    </a:cubicBezTo>
                    <a:cubicBezTo>
                      <a:pt x="33953" y="287"/>
                      <a:pt x="34026" y="279"/>
                      <a:pt x="34092" y="236"/>
                    </a:cubicBezTo>
                    <a:cubicBezTo>
                      <a:pt x="33998" y="165"/>
                      <a:pt x="33902" y="131"/>
                      <a:pt x="33760" y="131"/>
                    </a:cubicBezTo>
                    <a:cubicBezTo>
                      <a:pt x="33713" y="136"/>
                      <a:pt x="33666" y="136"/>
                      <a:pt x="33619" y="136"/>
                    </a:cubicBezTo>
                    <a:cubicBezTo>
                      <a:pt x="33572" y="136"/>
                      <a:pt x="33524" y="136"/>
                      <a:pt x="33476" y="142"/>
                    </a:cubicBezTo>
                    <a:cubicBezTo>
                      <a:pt x="33393" y="144"/>
                      <a:pt x="33309" y="145"/>
                      <a:pt x="33226" y="145"/>
                    </a:cubicBezTo>
                    <a:cubicBezTo>
                      <a:pt x="32873" y="145"/>
                      <a:pt x="32521" y="129"/>
                      <a:pt x="32176" y="119"/>
                    </a:cubicBezTo>
                    <a:cubicBezTo>
                      <a:pt x="31714" y="119"/>
                      <a:pt x="31265" y="108"/>
                      <a:pt x="30817" y="108"/>
                    </a:cubicBezTo>
                    <a:cubicBezTo>
                      <a:pt x="30451" y="108"/>
                      <a:pt x="30071" y="119"/>
                      <a:pt x="29705" y="142"/>
                    </a:cubicBezTo>
                    <a:cubicBezTo>
                      <a:pt x="29340" y="151"/>
                      <a:pt x="28967" y="169"/>
                      <a:pt x="28592" y="169"/>
                    </a:cubicBezTo>
                    <a:cubicBezTo>
                      <a:pt x="28494" y="169"/>
                      <a:pt x="28396" y="168"/>
                      <a:pt x="28297" y="165"/>
                    </a:cubicBezTo>
                    <a:cubicBezTo>
                      <a:pt x="28226" y="154"/>
                      <a:pt x="28144" y="154"/>
                      <a:pt x="28073" y="142"/>
                    </a:cubicBezTo>
                    <a:cubicBezTo>
                      <a:pt x="27954" y="131"/>
                      <a:pt x="27849" y="108"/>
                      <a:pt x="27729" y="108"/>
                    </a:cubicBezTo>
                    <a:cubicBezTo>
                      <a:pt x="27412" y="108"/>
                      <a:pt x="27102" y="108"/>
                      <a:pt x="26784" y="94"/>
                    </a:cubicBezTo>
                    <a:cubicBezTo>
                      <a:pt x="26698" y="94"/>
                      <a:pt x="26610" y="98"/>
                      <a:pt x="26523" y="98"/>
                    </a:cubicBezTo>
                    <a:cubicBezTo>
                      <a:pt x="26444" y="98"/>
                      <a:pt x="26366" y="95"/>
                      <a:pt x="26288" y="83"/>
                    </a:cubicBezTo>
                    <a:cubicBezTo>
                      <a:pt x="26223" y="71"/>
                      <a:pt x="26154" y="66"/>
                      <a:pt x="26085" y="66"/>
                    </a:cubicBezTo>
                    <a:cubicBezTo>
                      <a:pt x="26015" y="66"/>
                      <a:pt x="25944" y="71"/>
                      <a:pt x="25873" y="83"/>
                    </a:cubicBezTo>
                    <a:cubicBezTo>
                      <a:pt x="25854" y="86"/>
                      <a:pt x="25831" y="88"/>
                      <a:pt x="25808" y="88"/>
                    </a:cubicBezTo>
                    <a:cubicBezTo>
                      <a:pt x="25760" y="88"/>
                      <a:pt x="25708" y="83"/>
                      <a:pt x="25661" y="83"/>
                    </a:cubicBezTo>
                    <a:lnTo>
                      <a:pt x="25272" y="83"/>
                    </a:lnTo>
                    <a:cubicBezTo>
                      <a:pt x="25212" y="84"/>
                      <a:pt x="25153" y="85"/>
                      <a:pt x="25094" y="85"/>
                    </a:cubicBezTo>
                    <a:cubicBezTo>
                      <a:pt x="24785" y="85"/>
                      <a:pt x="24480" y="60"/>
                      <a:pt x="24182" y="0"/>
                    </a:cubicBezTo>
                    <a:cubicBezTo>
                      <a:pt x="24137" y="0"/>
                      <a:pt x="24077" y="12"/>
                      <a:pt x="24018" y="12"/>
                    </a:cubicBezTo>
                    <a:cubicBezTo>
                      <a:pt x="23958" y="12"/>
                      <a:pt x="23898" y="0"/>
                      <a:pt x="23853" y="0"/>
                    </a:cubicBezTo>
                    <a:cubicBezTo>
                      <a:pt x="23473" y="12"/>
                      <a:pt x="23118" y="23"/>
                      <a:pt x="22752" y="23"/>
                    </a:cubicBezTo>
                    <a:cubicBezTo>
                      <a:pt x="22633" y="23"/>
                      <a:pt x="20138" y="12"/>
                      <a:pt x="20093" y="12"/>
                    </a:cubicBezTo>
                    <a:cubicBezTo>
                      <a:pt x="20033" y="12"/>
                      <a:pt x="19974" y="0"/>
                      <a:pt x="19914" y="0"/>
                    </a:cubicBezTo>
                    <a:cubicBezTo>
                      <a:pt x="19548" y="12"/>
                      <a:pt x="19193" y="23"/>
                      <a:pt x="18827" y="23"/>
                    </a:cubicBezTo>
                    <a:cubicBezTo>
                      <a:pt x="18697" y="23"/>
                      <a:pt x="16213" y="12"/>
                      <a:pt x="16154" y="12"/>
                    </a:cubicBezTo>
                    <a:cubicBezTo>
                      <a:pt x="16106" y="12"/>
                      <a:pt x="16049" y="0"/>
                      <a:pt x="15989" y="0"/>
                    </a:cubicBezTo>
                    <a:cubicBezTo>
                      <a:pt x="15623" y="12"/>
                      <a:pt x="15268" y="23"/>
                      <a:pt x="14888" y="23"/>
                    </a:cubicBezTo>
                    <a:cubicBezTo>
                      <a:pt x="14772" y="23"/>
                      <a:pt x="12289" y="12"/>
                      <a:pt x="12229" y="12"/>
                    </a:cubicBezTo>
                    <a:cubicBezTo>
                      <a:pt x="12169" y="12"/>
                      <a:pt x="12110" y="0"/>
                      <a:pt x="12062" y="0"/>
                    </a:cubicBezTo>
                    <a:cubicBezTo>
                      <a:pt x="11684" y="12"/>
                      <a:pt x="11329" y="23"/>
                      <a:pt x="10963" y="23"/>
                    </a:cubicBezTo>
                    <a:cubicBezTo>
                      <a:pt x="10844" y="23"/>
                      <a:pt x="8350" y="12"/>
                      <a:pt x="8302" y="12"/>
                    </a:cubicBezTo>
                    <a:cubicBezTo>
                      <a:pt x="8245" y="12"/>
                      <a:pt x="8185" y="0"/>
                      <a:pt x="8126" y="0"/>
                    </a:cubicBezTo>
                    <a:cubicBezTo>
                      <a:pt x="7759" y="12"/>
                      <a:pt x="7405" y="23"/>
                      <a:pt x="7039" y="23"/>
                    </a:cubicBezTo>
                    <a:cubicBezTo>
                      <a:pt x="6908" y="23"/>
                      <a:pt x="4425" y="12"/>
                      <a:pt x="4365" y="12"/>
                    </a:cubicBezTo>
                    <a:cubicBezTo>
                      <a:pt x="4317" y="12"/>
                      <a:pt x="4258" y="0"/>
                      <a:pt x="420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8"/>
              <p:cNvSpPr/>
              <p:nvPr/>
            </p:nvSpPr>
            <p:spPr>
              <a:xfrm>
                <a:off x="514676" y="4312772"/>
                <a:ext cx="2242512" cy="25344"/>
              </a:xfrm>
              <a:custGeom>
                <a:avLst/>
                <a:gdLst/>
                <a:ahLst/>
                <a:cxnLst/>
                <a:rect l="l" t="t" r="r" b="b"/>
                <a:pathLst>
                  <a:path w="31146" h="352" extrusionOk="0">
                    <a:moveTo>
                      <a:pt x="392" y="1"/>
                    </a:moveTo>
                    <a:cubicBezTo>
                      <a:pt x="307" y="1"/>
                      <a:pt x="213" y="15"/>
                      <a:pt x="142" y="38"/>
                    </a:cubicBezTo>
                    <a:cubicBezTo>
                      <a:pt x="60" y="97"/>
                      <a:pt x="0" y="157"/>
                      <a:pt x="60" y="228"/>
                    </a:cubicBezTo>
                    <a:cubicBezTo>
                      <a:pt x="119" y="299"/>
                      <a:pt x="190" y="333"/>
                      <a:pt x="355" y="333"/>
                    </a:cubicBezTo>
                    <a:lnTo>
                      <a:pt x="392" y="333"/>
                    </a:lnTo>
                    <a:lnTo>
                      <a:pt x="392" y="344"/>
                    </a:lnTo>
                    <a:cubicBezTo>
                      <a:pt x="509" y="349"/>
                      <a:pt x="624" y="352"/>
                      <a:pt x="740" y="352"/>
                    </a:cubicBezTo>
                    <a:cubicBezTo>
                      <a:pt x="904" y="352"/>
                      <a:pt x="1068" y="346"/>
                      <a:pt x="1243" y="333"/>
                    </a:cubicBezTo>
                    <a:cubicBezTo>
                      <a:pt x="1378" y="322"/>
                      <a:pt x="1520" y="319"/>
                      <a:pt x="1663" y="319"/>
                    </a:cubicBezTo>
                    <a:cubicBezTo>
                      <a:pt x="1807" y="319"/>
                      <a:pt x="1952" y="322"/>
                      <a:pt x="2094" y="322"/>
                    </a:cubicBezTo>
                    <a:cubicBezTo>
                      <a:pt x="2177" y="310"/>
                      <a:pt x="2270" y="310"/>
                      <a:pt x="2353" y="310"/>
                    </a:cubicBezTo>
                    <a:cubicBezTo>
                      <a:pt x="2435" y="310"/>
                      <a:pt x="2531" y="310"/>
                      <a:pt x="2614" y="322"/>
                    </a:cubicBezTo>
                    <a:cubicBezTo>
                      <a:pt x="2756" y="322"/>
                      <a:pt x="2900" y="319"/>
                      <a:pt x="3045" y="319"/>
                    </a:cubicBezTo>
                    <a:cubicBezTo>
                      <a:pt x="3190" y="319"/>
                      <a:pt x="3335" y="322"/>
                      <a:pt x="3476" y="333"/>
                    </a:cubicBezTo>
                    <a:cubicBezTo>
                      <a:pt x="3643" y="346"/>
                      <a:pt x="3805" y="352"/>
                      <a:pt x="3968" y="352"/>
                    </a:cubicBezTo>
                    <a:cubicBezTo>
                      <a:pt x="4083" y="352"/>
                      <a:pt x="4199" y="349"/>
                      <a:pt x="4316" y="344"/>
                    </a:cubicBezTo>
                    <a:cubicBezTo>
                      <a:pt x="4434" y="349"/>
                      <a:pt x="4551" y="352"/>
                      <a:pt x="4669" y="352"/>
                    </a:cubicBezTo>
                    <a:cubicBezTo>
                      <a:pt x="4835" y="352"/>
                      <a:pt x="5002" y="346"/>
                      <a:pt x="5168" y="333"/>
                    </a:cubicBezTo>
                    <a:cubicBezTo>
                      <a:pt x="5310" y="322"/>
                      <a:pt x="5452" y="319"/>
                      <a:pt x="5593" y="319"/>
                    </a:cubicBezTo>
                    <a:cubicBezTo>
                      <a:pt x="5735" y="319"/>
                      <a:pt x="5877" y="322"/>
                      <a:pt x="6019" y="322"/>
                    </a:cubicBezTo>
                    <a:cubicBezTo>
                      <a:pt x="6113" y="310"/>
                      <a:pt x="6195" y="310"/>
                      <a:pt x="6280" y="310"/>
                    </a:cubicBezTo>
                    <a:cubicBezTo>
                      <a:pt x="6374" y="310"/>
                      <a:pt x="6456" y="310"/>
                      <a:pt x="6538" y="322"/>
                    </a:cubicBezTo>
                    <a:cubicBezTo>
                      <a:pt x="6686" y="322"/>
                      <a:pt x="6831" y="319"/>
                      <a:pt x="6974" y="319"/>
                    </a:cubicBezTo>
                    <a:cubicBezTo>
                      <a:pt x="7117" y="319"/>
                      <a:pt x="7259" y="322"/>
                      <a:pt x="7401" y="333"/>
                    </a:cubicBezTo>
                    <a:cubicBezTo>
                      <a:pt x="7567" y="346"/>
                      <a:pt x="7734" y="352"/>
                      <a:pt x="7900" y="352"/>
                    </a:cubicBezTo>
                    <a:cubicBezTo>
                      <a:pt x="8017" y="352"/>
                      <a:pt x="8135" y="349"/>
                      <a:pt x="8253" y="344"/>
                    </a:cubicBezTo>
                    <a:cubicBezTo>
                      <a:pt x="8370" y="349"/>
                      <a:pt x="8486" y="352"/>
                      <a:pt x="8601" y="352"/>
                    </a:cubicBezTo>
                    <a:cubicBezTo>
                      <a:pt x="8764" y="352"/>
                      <a:pt x="8926" y="346"/>
                      <a:pt x="9093" y="333"/>
                    </a:cubicBezTo>
                    <a:cubicBezTo>
                      <a:pt x="9234" y="322"/>
                      <a:pt x="9379" y="319"/>
                      <a:pt x="9524" y="319"/>
                    </a:cubicBezTo>
                    <a:cubicBezTo>
                      <a:pt x="9669" y="319"/>
                      <a:pt x="9813" y="322"/>
                      <a:pt x="9955" y="322"/>
                    </a:cubicBezTo>
                    <a:cubicBezTo>
                      <a:pt x="10040" y="310"/>
                      <a:pt x="10123" y="310"/>
                      <a:pt x="10216" y="310"/>
                    </a:cubicBezTo>
                    <a:cubicBezTo>
                      <a:pt x="10299" y="310"/>
                      <a:pt x="10381" y="310"/>
                      <a:pt x="10477" y="322"/>
                    </a:cubicBezTo>
                    <a:cubicBezTo>
                      <a:pt x="10619" y="322"/>
                      <a:pt x="10764" y="319"/>
                      <a:pt x="10907" y="319"/>
                    </a:cubicBezTo>
                    <a:cubicBezTo>
                      <a:pt x="11051" y="319"/>
                      <a:pt x="11193" y="322"/>
                      <a:pt x="11329" y="333"/>
                    </a:cubicBezTo>
                    <a:cubicBezTo>
                      <a:pt x="11495" y="346"/>
                      <a:pt x="11661" y="352"/>
                      <a:pt x="11827" y="352"/>
                    </a:cubicBezTo>
                    <a:cubicBezTo>
                      <a:pt x="11945" y="352"/>
                      <a:pt x="12063" y="349"/>
                      <a:pt x="12180" y="344"/>
                    </a:cubicBezTo>
                    <a:cubicBezTo>
                      <a:pt x="12298" y="349"/>
                      <a:pt x="12413" y="352"/>
                      <a:pt x="12529" y="352"/>
                    </a:cubicBezTo>
                    <a:cubicBezTo>
                      <a:pt x="12693" y="352"/>
                      <a:pt x="12859" y="346"/>
                      <a:pt x="13031" y="333"/>
                    </a:cubicBezTo>
                    <a:cubicBezTo>
                      <a:pt x="13168" y="322"/>
                      <a:pt x="13310" y="319"/>
                      <a:pt x="13453" y="319"/>
                    </a:cubicBezTo>
                    <a:cubicBezTo>
                      <a:pt x="13596" y="319"/>
                      <a:pt x="13741" y="322"/>
                      <a:pt x="13883" y="322"/>
                    </a:cubicBezTo>
                    <a:cubicBezTo>
                      <a:pt x="13965" y="310"/>
                      <a:pt x="14059" y="310"/>
                      <a:pt x="14141" y="310"/>
                    </a:cubicBezTo>
                    <a:cubicBezTo>
                      <a:pt x="14226" y="310"/>
                      <a:pt x="14320" y="310"/>
                      <a:pt x="14402" y="322"/>
                    </a:cubicBezTo>
                    <a:cubicBezTo>
                      <a:pt x="14544" y="322"/>
                      <a:pt x="14689" y="319"/>
                      <a:pt x="14833" y="319"/>
                    </a:cubicBezTo>
                    <a:cubicBezTo>
                      <a:pt x="14978" y="319"/>
                      <a:pt x="15123" y="322"/>
                      <a:pt x="15265" y="333"/>
                    </a:cubicBezTo>
                    <a:cubicBezTo>
                      <a:pt x="15431" y="346"/>
                      <a:pt x="15593" y="352"/>
                      <a:pt x="15756" y="352"/>
                    </a:cubicBezTo>
                    <a:cubicBezTo>
                      <a:pt x="15872" y="352"/>
                      <a:pt x="15987" y="349"/>
                      <a:pt x="16105" y="344"/>
                    </a:cubicBezTo>
                    <a:cubicBezTo>
                      <a:pt x="16222" y="349"/>
                      <a:pt x="16340" y="352"/>
                      <a:pt x="16457" y="352"/>
                    </a:cubicBezTo>
                    <a:cubicBezTo>
                      <a:pt x="16624" y="352"/>
                      <a:pt x="16790" y="346"/>
                      <a:pt x="16956" y="333"/>
                    </a:cubicBezTo>
                    <a:cubicBezTo>
                      <a:pt x="17098" y="322"/>
                      <a:pt x="17240" y="319"/>
                      <a:pt x="17382" y="319"/>
                    </a:cubicBezTo>
                    <a:cubicBezTo>
                      <a:pt x="17524" y="319"/>
                      <a:pt x="17666" y="322"/>
                      <a:pt x="17808" y="322"/>
                    </a:cubicBezTo>
                    <a:cubicBezTo>
                      <a:pt x="17901" y="310"/>
                      <a:pt x="17986" y="310"/>
                      <a:pt x="18069" y="310"/>
                    </a:cubicBezTo>
                    <a:cubicBezTo>
                      <a:pt x="18162" y="310"/>
                      <a:pt x="18245" y="310"/>
                      <a:pt x="18327" y="322"/>
                    </a:cubicBezTo>
                    <a:cubicBezTo>
                      <a:pt x="18476" y="322"/>
                      <a:pt x="18621" y="319"/>
                      <a:pt x="18765" y="319"/>
                    </a:cubicBezTo>
                    <a:cubicBezTo>
                      <a:pt x="18909" y="319"/>
                      <a:pt x="19051" y="322"/>
                      <a:pt x="19192" y="333"/>
                    </a:cubicBezTo>
                    <a:cubicBezTo>
                      <a:pt x="19359" y="346"/>
                      <a:pt x="19525" y="352"/>
                      <a:pt x="19691" y="352"/>
                    </a:cubicBezTo>
                    <a:cubicBezTo>
                      <a:pt x="19809" y="352"/>
                      <a:pt x="19926" y="349"/>
                      <a:pt x="20044" y="344"/>
                    </a:cubicBezTo>
                    <a:cubicBezTo>
                      <a:pt x="20161" y="349"/>
                      <a:pt x="20276" y="352"/>
                      <a:pt x="20391" y="352"/>
                    </a:cubicBezTo>
                    <a:cubicBezTo>
                      <a:pt x="20553" y="352"/>
                      <a:pt x="20715" y="346"/>
                      <a:pt x="20881" y="333"/>
                    </a:cubicBezTo>
                    <a:cubicBezTo>
                      <a:pt x="21023" y="322"/>
                      <a:pt x="21168" y="319"/>
                      <a:pt x="21314" y="319"/>
                    </a:cubicBezTo>
                    <a:cubicBezTo>
                      <a:pt x="21459" y="319"/>
                      <a:pt x="21605" y="322"/>
                      <a:pt x="21746" y="322"/>
                    </a:cubicBezTo>
                    <a:cubicBezTo>
                      <a:pt x="21829" y="310"/>
                      <a:pt x="21911" y="310"/>
                      <a:pt x="22005" y="310"/>
                    </a:cubicBezTo>
                    <a:cubicBezTo>
                      <a:pt x="22087" y="310"/>
                      <a:pt x="22172" y="310"/>
                      <a:pt x="22266" y="322"/>
                    </a:cubicBezTo>
                    <a:cubicBezTo>
                      <a:pt x="22408" y="322"/>
                      <a:pt x="22552" y="319"/>
                      <a:pt x="22696" y="319"/>
                    </a:cubicBezTo>
                    <a:cubicBezTo>
                      <a:pt x="22839" y="319"/>
                      <a:pt x="22981" y="322"/>
                      <a:pt x="23117" y="333"/>
                    </a:cubicBezTo>
                    <a:cubicBezTo>
                      <a:pt x="23283" y="346"/>
                      <a:pt x="23450" y="352"/>
                      <a:pt x="23616" y="352"/>
                    </a:cubicBezTo>
                    <a:cubicBezTo>
                      <a:pt x="23733" y="352"/>
                      <a:pt x="23851" y="349"/>
                      <a:pt x="23969" y="344"/>
                    </a:cubicBezTo>
                    <a:cubicBezTo>
                      <a:pt x="24086" y="349"/>
                      <a:pt x="24202" y="352"/>
                      <a:pt x="24318" y="352"/>
                    </a:cubicBezTo>
                    <a:cubicBezTo>
                      <a:pt x="24482" y="352"/>
                      <a:pt x="24647" y="346"/>
                      <a:pt x="24820" y="333"/>
                    </a:cubicBezTo>
                    <a:cubicBezTo>
                      <a:pt x="24956" y="322"/>
                      <a:pt x="25098" y="319"/>
                      <a:pt x="25241" y="319"/>
                    </a:cubicBezTo>
                    <a:cubicBezTo>
                      <a:pt x="25385" y="319"/>
                      <a:pt x="25529" y="322"/>
                      <a:pt x="25671" y="322"/>
                    </a:cubicBezTo>
                    <a:cubicBezTo>
                      <a:pt x="25978" y="310"/>
                      <a:pt x="26287" y="299"/>
                      <a:pt x="26582" y="273"/>
                    </a:cubicBezTo>
                    <a:cubicBezTo>
                      <a:pt x="26730" y="268"/>
                      <a:pt x="26874" y="268"/>
                      <a:pt x="27019" y="268"/>
                    </a:cubicBezTo>
                    <a:cubicBezTo>
                      <a:pt x="27164" y="268"/>
                      <a:pt x="27309" y="268"/>
                      <a:pt x="27456" y="262"/>
                    </a:cubicBezTo>
                    <a:cubicBezTo>
                      <a:pt x="27486" y="256"/>
                      <a:pt x="27516" y="253"/>
                      <a:pt x="27546" y="253"/>
                    </a:cubicBezTo>
                    <a:cubicBezTo>
                      <a:pt x="27575" y="253"/>
                      <a:pt x="27605" y="256"/>
                      <a:pt x="27635" y="262"/>
                    </a:cubicBezTo>
                    <a:cubicBezTo>
                      <a:pt x="27836" y="282"/>
                      <a:pt x="28039" y="288"/>
                      <a:pt x="28243" y="288"/>
                    </a:cubicBezTo>
                    <a:cubicBezTo>
                      <a:pt x="28652" y="288"/>
                      <a:pt x="29064" y="262"/>
                      <a:pt x="29465" y="262"/>
                    </a:cubicBezTo>
                    <a:cubicBezTo>
                      <a:pt x="29585" y="262"/>
                      <a:pt x="29715" y="262"/>
                      <a:pt x="29834" y="273"/>
                    </a:cubicBezTo>
                    <a:cubicBezTo>
                      <a:pt x="30141" y="310"/>
                      <a:pt x="30459" y="299"/>
                      <a:pt x="30768" y="310"/>
                    </a:cubicBezTo>
                    <a:cubicBezTo>
                      <a:pt x="30899" y="310"/>
                      <a:pt x="31052" y="310"/>
                      <a:pt x="31145" y="214"/>
                    </a:cubicBezTo>
                    <a:cubicBezTo>
                      <a:pt x="31063" y="120"/>
                      <a:pt x="30944" y="97"/>
                      <a:pt x="30802" y="97"/>
                    </a:cubicBezTo>
                    <a:cubicBezTo>
                      <a:pt x="30711" y="97"/>
                      <a:pt x="30618" y="82"/>
                      <a:pt x="30520" y="82"/>
                    </a:cubicBezTo>
                    <a:cubicBezTo>
                      <a:pt x="30492" y="82"/>
                      <a:pt x="30464" y="83"/>
                      <a:pt x="30436" y="86"/>
                    </a:cubicBezTo>
                    <a:cubicBezTo>
                      <a:pt x="30367" y="89"/>
                      <a:pt x="30298" y="90"/>
                      <a:pt x="30229" y="90"/>
                    </a:cubicBezTo>
                    <a:cubicBezTo>
                      <a:pt x="30034" y="90"/>
                      <a:pt x="29837" y="79"/>
                      <a:pt x="29644" y="60"/>
                    </a:cubicBezTo>
                    <a:cubicBezTo>
                      <a:pt x="29574" y="81"/>
                      <a:pt x="29503" y="89"/>
                      <a:pt x="29432" y="89"/>
                    </a:cubicBezTo>
                    <a:cubicBezTo>
                      <a:pt x="29337" y="89"/>
                      <a:pt x="29242" y="75"/>
                      <a:pt x="29148" y="60"/>
                    </a:cubicBezTo>
                    <a:cubicBezTo>
                      <a:pt x="29065" y="49"/>
                      <a:pt x="28957" y="49"/>
                      <a:pt x="28864" y="49"/>
                    </a:cubicBezTo>
                    <a:cubicBezTo>
                      <a:pt x="28722" y="38"/>
                      <a:pt x="28569" y="26"/>
                      <a:pt x="28427" y="15"/>
                    </a:cubicBezTo>
                    <a:cubicBezTo>
                      <a:pt x="28314" y="9"/>
                      <a:pt x="28204" y="3"/>
                      <a:pt x="28094" y="3"/>
                    </a:cubicBezTo>
                    <a:cubicBezTo>
                      <a:pt x="27961" y="3"/>
                      <a:pt x="27829" y="11"/>
                      <a:pt x="27692" y="38"/>
                    </a:cubicBezTo>
                    <a:cubicBezTo>
                      <a:pt x="27669" y="38"/>
                      <a:pt x="27646" y="49"/>
                      <a:pt x="27621" y="49"/>
                    </a:cubicBezTo>
                    <a:cubicBezTo>
                      <a:pt x="27554" y="39"/>
                      <a:pt x="27488" y="36"/>
                      <a:pt x="27421" y="36"/>
                    </a:cubicBezTo>
                    <a:cubicBezTo>
                      <a:pt x="27279" y="36"/>
                      <a:pt x="27137" y="51"/>
                      <a:pt x="26994" y="51"/>
                    </a:cubicBezTo>
                    <a:cubicBezTo>
                      <a:pt x="26967" y="51"/>
                      <a:pt x="26939" y="50"/>
                      <a:pt x="26911" y="49"/>
                    </a:cubicBezTo>
                    <a:cubicBezTo>
                      <a:pt x="26699" y="49"/>
                      <a:pt x="26486" y="38"/>
                      <a:pt x="26287" y="15"/>
                    </a:cubicBezTo>
                    <a:cubicBezTo>
                      <a:pt x="26181" y="4"/>
                      <a:pt x="26078" y="1"/>
                      <a:pt x="25976" y="1"/>
                    </a:cubicBezTo>
                    <a:cubicBezTo>
                      <a:pt x="25761" y="1"/>
                      <a:pt x="25552" y="17"/>
                      <a:pt x="25339" y="17"/>
                    </a:cubicBezTo>
                    <a:cubicBezTo>
                      <a:pt x="25301" y="17"/>
                      <a:pt x="25262" y="16"/>
                      <a:pt x="25223" y="15"/>
                    </a:cubicBezTo>
                    <a:cubicBezTo>
                      <a:pt x="24976" y="15"/>
                      <a:pt x="24764" y="60"/>
                      <a:pt x="24546" y="60"/>
                    </a:cubicBezTo>
                    <a:cubicBezTo>
                      <a:pt x="24451" y="60"/>
                      <a:pt x="24354" y="52"/>
                      <a:pt x="24252" y="26"/>
                    </a:cubicBezTo>
                    <a:cubicBezTo>
                      <a:pt x="24170" y="15"/>
                      <a:pt x="24074" y="15"/>
                      <a:pt x="23969" y="15"/>
                    </a:cubicBezTo>
                    <a:cubicBezTo>
                      <a:pt x="23861" y="15"/>
                      <a:pt x="23767" y="15"/>
                      <a:pt x="23685" y="26"/>
                    </a:cubicBezTo>
                    <a:cubicBezTo>
                      <a:pt x="23662" y="38"/>
                      <a:pt x="23648" y="38"/>
                      <a:pt x="23625" y="38"/>
                    </a:cubicBezTo>
                    <a:cubicBezTo>
                      <a:pt x="23584" y="34"/>
                      <a:pt x="23541" y="33"/>
                      <a:pt x="23498" y="33"/>
                    </a:cubicBezTo>
                    <a:cubicBezTo>
                      <a:pt x="23394" y="33"/>
                      <a:pt x="23288" y="41"/>
                      <a:pt x="23188" y="49"/>
                    </a:cubicBezTo>
                    <a:cubicBezTo>
                      <a:pt x="23035" y="38"/>
                      <a:pt x="22882" y="15"/>
                      <a:pt x="22714" y="15"/>
                    </a:cubicBezTo>
                    <a:cubicBezTo>
                      <a:pt x="22513" y="15"/>
                      <a:pt x="22300" y="1"/>
                      <a:pt x="22101" y="1"/>
                    </a:cubicBezTo>
                    <a:lnTo>
                      <a:pt x="21911" y="1"/>
                    </a:lnTo>
                    <a:cubicBezTo>
                      <a:pt x="21698" y="1"/>
                      <a:pt x="21497" y="15"/>
                      <a:pt x="21284" y="15"/>
                    </a:cubicBezTo>
                    <a:lnTo>
                      <a:pt x="20044" y="15"/>
                    </a:lnTo>
                    <a:cubicBezTo>
                      <a:pt x="19936" y="15"/>
                      <a:pt x="19831" y="15"/>
                      <a:pt x="19760" y="26"/>
                    </a:cubicBezTo>
                    <a:cubicBezTo>
                      <a:pt x="19734" y="38"/>
                      <a:pt x="19712" y="38"/>
                      <a:pt x="19700" y="38"/>
                    </a:cubicBezTo>
                    <a:cubicBezTo>
                      <a:pt x="19656" y="34"/>
                      <a:pt x="19612" y="33"/>
                      <a:pt x="19568" y="33"/>
                    </a:cubicBezTo>
                    <a:cubicBezTo>
                      <a:pt x="19463" y="33"/>
                      <a:pt x="19360" y="41"/>
                      <a:pt x="19249" y="49"/>
                    </a:cubicBezTo>
                    <a:cubicBezTo>
                      <a:pt x="19107" y="38"/>
                      <a:pt x="18954" y="15"/>
                      <a:pt x="18789" y="15"/>
                    </a:cubicBezTo>
                    <a:cubicBezTo>
                      <a:pt x="18577" y="15"/>
                      <a:pt x="18375" y="1"/>
                      <a:pt x="18162" y="1"/>
                    </a:cubicBezTo>
                    <a:lnTo>
                      <a:pt x="17972" y="1"/>
                    </a:lnTo>
                    <a:cubicBezTo>
                      <a:pt x="17773" y="1"/>
                      <a:pt x="17561" y="15"/>
                      <a:pt x="17359" y="15"/>
                    </a:cubicBezTo>
                    <a:lnTo>
                      <a:pt x="16105" y="15"/>
                    </a:lnTo>
                    <a:cubicBezTo>
                      <a:pt x="16000" y="15"/>
                      <a:pt x="15903" y="15"/>
                      <a:pt x="15821" y="26"/>
                    </a:cubicBezTo>
                    <a:cubicBezTo>
                      <a:pt x="15810" y="38"/>
                      <a:pt x="15787" y="38"/>
                      <a:pt x="15761" y="38"/>
                    </a:cubicBezTo>
                    <a:cubicBezTo>
                      <a:pt x="15720" y="34"/>
                      <a:pt x="15677" y="33"/>
                      <a:pt x="15634" y="33"/>
                    </a:cubicBezTo>
                    <a:cubicBezTo>
                      <a:pt x="15531" y="33"/>
                      <a:pt x="15425" y="41"/>
                      <a:pt x="15324" y="49"/>
                    </a:cubicBezTo>
                    <a:cubicBezTo>
                      <a:pt x="15171" y="38"/>
                      <a:pt x="15029" y="15"/>
                      <a:pt x="14865" y="15"/>
                    </a:cubicBezTo>
                    <a:cubicBezTo>
                      <a:pt x="14652" y="15"/>
                      <a:pt x="14450" y="1"/>
                      <a:pt x="14238" y="1"/>
                    </a:cubicBezTo>
                    <a:lnTo>
                      <a:pt x="14047" y="1"/>
                    </a:lnTo>
                    <a:cubicBezTo>
                      <a:pt x="13846" y="1"/>
                      <a:pt x="13633" y="15"/>
                      <a:pt x="13432" y="15"/>
                    </a:cubicBezTo>
                    <a:lnTo>
                      <a:pt x="12180" y="15"/>
                    </a:lnTo>
                    <a:cubicBezTo>
                      <a:pt x="12072" y="15"/>
                      <a:pt x="11979" y="15"/>
                      <a:pt x="11896" y="26"/>
                    </a:cubicBezTo>
                    <a:cubicBezTo>
                      <a:pt x="11871" y="38"/>
                      <a:pt x="11859" y="38"/>
                      <a:pt x="11837" y="38"/>
                    </a:cubicBezTo>
                    <a:cubicBezTo>
                      <a:pt x="11795" y="34"/>
                      <a:pt x="11753" y="33"/>
                      <a:pt x="11710" y="33"/>
                    </a:cubicBezTo>
                    <a:cubicBezTo>
                      <a:pt x="11606" y="33"/>
                      <a:pt x="11500" y="41"/>
                      <a:pt x="11400" y="49"/>
                    </a:cubicBezTo>
                    <a:cubicBezTo>
                      <a:pt x="11246" y="38"/>
                      <a:pt x="11090" y="15"/>
                      <a:pt x="10926" y="15"/>
                    </a:cubicBezTo>
                    <a:cubicBezTo>
                      <a:pt x="10724" y="15"/>
                      <a:pt x="10511" y="1"/>
                      <a:pt x="10310" y="1"/>
                    </a:cubicBezTo>
                    <a:lnTo>
                      <a:pt x="10123" y="1"/>
                    </a:lnTo>
                    <a:cubicBezTo>
                      <a:pt x="9910" y="1"/>
                      <a:pt x="9708" y="15"/>
                      <a:pt x="9495" y="15"/>
                    </a:cubicBezTo>
                    <a:lnTo>
                      <a:pt x="8253" y="15"/>
                    </a:lnTo>
                    <a:cubicBezTo>
                      <a:pt x="8147" y="15"/>
                      <a:pt x="8040" y="15"/>
                      <a:pt x="7969" y="26"/>
                    </a:cubicBezTo>
                    <a:cubicBezTo>
                      <a:pt x="7946" y="38"/>
                      <a:pt x="7923" y="38"/>
                      <a:pt x="7912" y="38"/>
                    </a:cubicBezTo>
                    <a:cubicBezTo>
                      <a:pt x="7866" y="34"/>
                      <a:pt x="7822" y="33"/>
                      <a:pt x="7778" y="33"/>
                    </a:cubicBezTo>
                    <a:cubicBezTo>
                      <a:pt x="7672" y="33"/>
                      <a:pt x="7569" y="41"/>
                      <a:pt x="7461" y="49"/>
                    </a:cubicBezTo>
                    <a:cubicBezTo>
                      <a:pt x="7319" y="38"/>
                      <a:pt x="7166" y="15"/>
                      <a:pt x="7001" y="15"/>
                    </a:cubicBezTo>
                    <a:cubicBezTo>
                      <a:pt x="6788" y="15"/>
                      <a:pt x="6587" y="1"/>
                      <a:pt x="6374" y="1"/>
                    </a:cubicBezTo>
                    <a:lnTo>
                      <a:pt x="6195" y="1"/>
                    </a:lnTo>
                    <a:cubicBezTo>
                      <a:pt x="5982" y="1"/>
                      <a:pt x="5769" y="15"/>
                      <a:pt x="5571" y="15"/>
                    </a:cubicBezTo>
                    <a:lnTo>
                      <a:pt x="4316" y="15"/>
                    </a:lnTo>
                    <a:cubicBezTo>
                      <a:pt x="4209" y="15"/>
                      <a:pt x="4115" y="15"/>
                      <a:pt x="4033" y="26"/>
                    </a:cubicBezTo>
                    <a:cubicBezTo>
                      <a:pt x="4021" y="38"/>
                      <a:pt x="3996" y="38"/>
                      <a:pt x="3973" y="38"/>
                    </a:cubicBezTo>
                    <a:cubicBezTo>
                      <a:pt x="3931" y="34"/>
                      <a:pt x="3889" y="33"/>
                      <a:pt x="3846" y="33"/>
                    </a:cubicBezTo>
                    <a:cubicBezTo>
                      <a:pt x="3742" y="33"/>
                      <a:pt x="3636" y="41"/>
                      <a:pt x="3536" y="49"/>
                    </a:cubicBezTo>
                    <a:cubicBezTo>
                      <a:pt x="3383" y="38"/>
                      <a:pt x="3241" y="15"/>
                      <a:pt x="3073" y="15"/>
                    </a:cubicBezTo>
                    <a:cubicBezTo>
                      <a:pt x="2861" y="15"/>
                      <a:pt x="2662" y="1"/>
                      <a:pt x="2449" y="1"/>
                    </a:cubicBezTo>
                    <a:lnTo>
                      <a:pt x="2259" y="1"/>
                    </a:lnTo>
                    <a:cubicBezTo>
                      <a:pt x="2057" y="1"/>
                      <a:pt x="1845" y="15"/>
                      <a:pt x="1643" y="15"/>
                    </a:cubicBezTo>
                    <a:lnTo>
                      <a:pt x="392" y="15"/>
                    </a:lnTo>
                    <a:lnTo>
                      <a:pt x="392"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8"/>
              <p:cNvSpPr/>
              <p:nvPr/>
            </p:nvSpPr>
            <p:spPr>
              <a:xfrm>
                <a:off x="2698439" y="4714678"/>
                <a:ext cx="283536" cy="13896"/>
              </a:xfrm>
              <a:custGeom>
                <a:avLst/>
                <a:gdLst/>
                <a:ahLst/>
                <a:cxnLst/>
                <a:rect l="l" t="t" r="r" b="b"/>
                <a:pathLst>
                  <a:path w="3938" h="193" extrusionOk="0">
                    <a:moveTo>
                      <a:pt x="3123" y="1"/>
                    </a:moveTo>
                    <a:cubicBezTo>
                      <a:pt x="2223" y="1"/>
                      <a:pt x="1335" y="12"/>
                      <a:pt x="438" y="12"/>
                    </a:cubicBezTo>
                    <a:cubicBezTo>
                      <a:pt x="285" y="12"/>
                      <a:pt x="143" y="24"/>
                      <a:pt x="1" y="72"/>
                    </a:cubicBezTo>
                    <a:lnTo>
                      <a:pt x="1" y="154"/>
                    </a:lnTo>
                    <a:cubicBezTo>
                      <a:pt x="128" y="187"/>
                      <a:pt x="262" y="192"/>
                      <a:pt x="395" y="192"/>
                    </a:cubicBezTo>
                    <a:cubicBezTo>
                      <a:pt x="457" y="192"/>
                      <a:pt x="519" y="191"/>
                      <a:pt x="580" y="191"/>
                    </a:cubicBezTo>
                    <a:cubicBezTo>
                      <a:pt x="827" y="191"/>
                      <a:pt x="1077" y="180"/>
                      <a:pt x="1335" y="180"/>
                    </a:cubicBezTo>
                    <a:cubicBezTo>
                      <a:pt x="1602" y="173"/>
                      <a:pt x="1868" y="173"/>
                      <a:pt x="2135" y="173"/>
                    </a:cubicBezTo>
                    <a:cubicBezTo>
                      <a:pt x="2403" y="173"/>
                      <a:pt x="2671" y="173"/>
                      <a:pt x="2944" y="166"/>
                    </a:cubicBezTo>
                    <a:cubicBezTo>
                      <a:pt x="3122" y="166"/>
                      <a:pt x="3305" y="174"/>
                      <a:pt x="3487" y="174"/>
                    </a:cubicBezTo>
                    <a:cubicBezTo>
                      <a:pt x="3618" y="174"/>
                      <a:pt x="3749" y="170"/>
                      <a:pt x="3877" y="154"/>
                    </a:cubicBezTo>
                    <a:cubicBezTo>
                      <a:pt x="3889" y="109"/>
                      <a:pt x="3914" y="72"/>
                      <a:pt x="3937" y="38"/>
                    </a:cubicBezTo>
                    <a:cubicBezTo>
                      <a:pt x="3877" y="38"/>
                      <a:pt x="3832" y="24"/>
                      <a:pt x="3772" y="24"/>
                    </a:cubicBezTo>
                    <a:cubicBezTo>
                      <a:pt x="3560" y="1"/>
                      <a:pt x="3335" y="1"/>
                      <a:pt x="312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8"/>
              <p:cNvSpPr/>
              <p:nvPr/>
            </p:nvSpPr>
            <p:spPr>
              <a:xfrm>
                <a:off x="515468" y="4707982"/>
                <a:ext cx="2174472" cy="28296"/>
              </a:xfrm>
              <a:custGeom>
                <a:avLst/>
                <a:gdLst/>
                <a:ahLst/>
                <a:cxnLst/>
                <a:rect l="l" t="t" r="r" b="b"/>
                <a:pathLst>
                  <a:path w="30201" h="393" extrusionOk="0">
                    <a:moveTo>
                      <a:pt x="381" y="0"/>
                    </a:moveTo>
                    <a:cubicBezTo>
                      <a:pt x="202" y="0"/>
                      <a:pt x="49" y="23"/>
                      <a:pt x="37" y="83"/>
                    </a:cubicBezTo>
                    <a:cubicBezTo>
                      <a:pt x="0" y="236"/>
                      <a:pt x="60" y="344"/>
                      <a:pt x="381" y="378"/>
                    </a:cubicBezTo>
                    <a:cubicBezTo>
                      <a:pt x="415" y="389"/>
                      <a:pt x="463" y="389"/>
                      <a:pt x="508" y="389"/>
                    </a:cubicBezTo>
                    <a:cubicBezTo>
                      <a:pt x="719" y="381"/>
                      <a:pt x="1289" y="373"/>
                      <a:pt x="1651" y="373"/>
                    </a:cubicBezTo>
                    <a:cubicBezTo>
                      <a:pt x="1800" y="373"/>
                      <a:pt x="1915" y="374"/>
                      <a:pt x="1953" y="378"/>
                    </a:cubicBezTo>
                    <a:cubicBezTo>
                      <a:pt x="2040" y="378"/>
                      <a:pt x="2126" y="383"/>
                      <a:pt x="2212" y="383"/>
                    </a:cubicBezTo>
                    <a:cubicBezTo>
                      <a:pt x="2255" y="383"/>
                      <a:pt x="2298" y="381"/>
                      <a:pt x="2342" y="378"/>
                    </a:cubicBezTo>
                    <a:cubicBezTo>
                      <a:pt x="2385" y="381"/>
                      <a:pt x="2429" y="383"/>
                      <a:pt x="2472" y="383"/>
                    </a:cubicBezTo>
                    <a:cubicBezTo>
                      <a:pt x="2559" y="383"/>
                      <a:pt x="2646" y="378"/>
                      <a:pt x="2733" y="378"/>
                    </a:cubicBezTo>
                    <a:cubicBezTo>
                      <a:pt x="2781" y="374"/>
                      <a:pt x="2827" y="373"/>
                      <a:pt x="2872" y="373"/>
                    </a:cubicBezTo>
                    <a:cubicBezTo>
                      <a:pt x="2963" y="373"/>
                      <a:pt x="3053" y="378"/>
                      <a:pt x="3148" y="378"/>
                    </a:cubicBezTo>
                    <a:cubicBezTo>
                      <a:pt x="3193" y="378"/>
                      <a:pt x="3247" y="392"/>
                      <a:pt x="3298" y="392"/>
                    </a:cubicBezTo>
                    <a:cubicBezTo>
                      <a:pt x="3311" y="392"/>
                      <a:pt x="3323" y="391"/>
                      <a:pt x="3335" y="389"/>
                    </a:cubicBezTo>
                    <a:cubicBezTo>
                      <a:pt x="3442" y="376"/>
                      <a:pt x="3549" y="371"/>
                      <a:pt x="3657" y="371"/>
                    </a:cubicBezTo>
                    <a:cubicBezTo>
                      <a:pt x="3825" y="371"/>
                      <a:pt x="3996" y="382"/>
                      <a:pt x="4175" y="389"/>
                    </a:cubicBezTo>
                    <a:cubicBezTo>
                      <a:pt x="4223" y="389"/>
                      <a:pt x="4269" y="389"/>
                      <a:pt x="4305" y="378"/>
                    </a:cubicBezTo>
                    <a:cubicBezTo>
                      <a:pt x="4354" y="389"/>
                      <a:pt x="4388" y="389"/>
                      <a:pt x="4436" y="389"/>
                    </a:cubicBezTo>
                    <a:cubicBezTo>
                      <a:pt x="4645" y="381"/>
                      <a:pt x="5214" y="373"/>
                      <a:pt x="5579" y="373"/>
                    </a:cubicBezTo>
                    <a:cubicBezTo>
                      <a:pt x="5731" y="373"/>
                      <a:pt x="5847" y="374"/>
                      <a:pt x="5889" y="378"/>
                    </a:cubicBezTo>
                    <a:cubicBezTo>
                      <a:pt x="5976" y="378"/>
                      <a:pt x="6063" y="383"/>
                      <a:pt x="6147" y="383"/>
                    </a:cubicBezTo>
                    <a:cubicBezTo>
                      <a:pt x="6188" y="383"/>
                      <a:pt x="6229" y="381"/>
                      <a:pt x="6269" y="378"/>
                    </a:cubicBezTo>
                    <a:cubicBezTo>
                      <a:pt x="6312" y="381"/>
                      <a:pt x="6355" y="383"/>
                      <a:pt x="6398" y="383"/>
                    </a:cubicBezTo>
                    <a:cubicBezTo>
                      <a:pt x="6484" y="383"/>
                      <a:pt x="6571" y="378"/>
                      <a:pt x="6658" y="378"/>
                    </a:cubicBezTo>
                    <a:cubicBezTo>
                      <a:pt x="6705" y="374"/>
                      <a:pt x="6753" y="373"/>
                      <a:pt x="6800" y="373"/>
                    </a:cubicBezTo>
                    <a:cubicBezTo>
                      <a:pt x="6894" y="373"/>
                      <a:pt x="6989" y="378"/>
                      <a:pt x="7084" y="378"/>
                    </a:cubicBezTo>
                    <a:cubicBezTo>
                      <a:pt x="7131" y="378"/>
                      <a:pt x="7179" y="392"/>
                      <a:pt x="7227" y="392"/>
                    </a:cubicBezTo>
                    <a:cubicBezTo>
                      <a:pt x="7239" y="392"/>
                      <a:pt x="7251" y="391"/>
                      <a:pt x="7262" y="389"/>
                    </a:cubicBezTo>
                    <a:cubicBezTo>
                      <a:pt x="7368" y="376"/>
                      <a:pt x="7476" y="371"/>
                      <a:pt x="7586" y="371"/>
                    </a:cubicBezTo>
                    <a:cubicBezTo>
                      <a:pt x="7757" y="371"/>
                      <a:pt x="7933" y="382"/>
                      <a:pt x="8114" y="389"/>
                    </a:cubicBezTo>
                    <a:cubicBezTo>
                      <a:pt x="8159" y="389"/>
                      <a:pt x="8196" y="389"/>
                      <a:pt x="8242" y="378"/>
                    </a:cubicBezTo>
                    <a:cubicBezTo>
                      <a:pt x="8278" y="389"/>
                      <a:pt x="8327" y="389"/>
                      <a:pt x="8372" y="389"/>
                    </a:cubicBezTo>
                    <a:cubicBezTo>
                      <a:pt x="8573" y="381"/>
                      <a:pt x="9141" y="373"/>
                      <a:pt x="9507" y="373"/>
                    </a:cubicBezTo>
                    <a:cubicBezTo>
                      <a:pt x="9658" y="373"/>
                      <a:pt x="9775" y="374"/>
                      <a:pt x="9817" y="378"/>
                    </a:cubicBezTo>
                    <a:cubicBezTo>
                      <a:pt x="9902" y="378"/>
                      <a:pt x="9988" y="383"/>
                      <a:pt x="10075" y="383"/>
                    </a:cubicBezTo>
                    <a:cubicBezTo>
                      <a:pt x="10118" y="383"/>
                      <a:pt x="10162" y="381"/>
                      <a:pt x="10205" y="378"/>
                    </a:cubicBezTo>
                    <a:cubicBezTo>
                      <a:pt x="10249" y="381"/>
                      <a:pt x="10291" y="383"/>
                      <a:pt x="10333" y="383"/>
                    </a:cubicBezTo>
                    <a:cubicBezTo>
                      <a:pt x="10416" y="383"/>
                      <a:pt x="10498" y="378"/>
                      <a:pt x="10583" y="378"/>
                    </a:cubicBezTo>
                    <a:cubicBezTo>
                      <a:pt x="10630" y="374"/>
                      <a:pt x="10677" y="373"/>
                      <a:pt x="10725" y="373"/>
                    </a:cubicBezTo>
                    <a:cubicBezTo>
                      <a:pt x="10819" y="373"/>
                      <a:pt x="10914" y="378"/>
                      <a:pt x="11008" y="378"/>
                    </a:cubicBezTo>
                    <a:cubicBezTo>
                      <a:pt x="11056" y="378"/>
                      <a:pt x="11111" y="392"/>
                      <a:pt x="11156" y="392"/>
                    </a:cubicBezTo>
                    <a:cubicBezTo>
                      <a:pt x="11167" y="392"/>
                      <a:pt x="11178" y="391"/>
                      <a:pt x="11187" y="389"/>
                    </a:cubicBezTo>
                    <a:cubicBezTo>
                      <a:pt x="11294" y="376"/>
                      <a:pt x="11403" y="371"/>
                      <a:pt x="11513" y="371"/>
                    </a:cubicBezTo>
                    <a:cubicBezTo>
                      <a:pt x="11684" y="371"/>
                      <a:pt x="11859" y="382"/>
                      <a:pt x="12039" y="389"/>
                    </a:cubicBezTo>
                    <a:cubicBezTo>
                      <a:pt x="12087" y="389"/>
                      <a:pt x="12132" y="389"/>
                      <a:pt x="12169" y="378"/>
                    </a:cubicBezTo>
                    <a:cubicBezTo>
                      <a:pt x="12203" y="389"/>
                      <a:pt x="12251" y="389"/>
                      <a:pt x="12300" y="389"/>
                    </a:cubicBezTo>
                    <a:cubicBezTo>
                      <a:pt x="12508" y="381"/>
                      <a:pt x="13077" y="373"/>
                      <a:pt x="13439" y="373"/>
                    </a:cubicBezTo>
                    <a:cubicBezTo>
                      <a:pt x="13589" y="373"/>
                      <a:pt x="13703" y="374"/>
                      <a:pt x="13741" y="378"/>
                    </a:cubicBezTo>
                    <a:cubicBezTo>
                      <a:pt x="13828" y="378"/>
                      <a:pt x="13915" y="383"/>
                      <a:pt x="14001" y="383"/>
                    </a:cubicBezTo>
                    <a:cubicBezTo>
                      <a:pt x="14045" y="383"/>
                      <a:pt x="14087" y="381"/>
                      <a:pt x="14130" y="378"/>
                    </a:cubicBezTo>
                    <a:cubicBezTo>
                      <a:pt x="14174" y="381"/>
                      <a:pt x="14217" y="383"/>
                      <a:pt x="14261" y="383"/>
                    </a:cubicBezTo>
                    <a:cubicBezTo>
                      <a:pt x="14348" y="383"/>
                      <a:pt x="14435" y="378"/>
                      <a:pt x="14522" y="378"/>
                    </a:cubicBezTo>
                    <a:cubicBezTo>
                      <a:pt x="14569" y="374"/>
                      <a:pt x="14615" y="373"/>
                      <a:pt x="14661" y="373"/>
                    </a:cubicBezTo>
                    <a:cubicBezTo>
                      <a:pt x="14752" y="373"/>
                      <a:pt x="14841" y="378"/>
                      <a:pt x="14936" y="378"/>
                    </a:cubicBezTo>
                    <a:cubicBezTo>
                      <a:pt x="14984" y="378"/>
                      <a:pt x="15039" y="392"/>
                      <a:pt x="15088" y="392"/>
                    </a:cubicBezTo>
                    <a:cubicBezTo>
                      <a:pt x="15100" y="392"/>
                      <a:pt x="15112" y="391"/>
                      <a:pt x="15123" y="389"/>
                    </a:cubicBezTo>
                    <a:cubicBezTo>
                      <a:pt x="15230" y="376"/>
                      <a:pt x="15337" y="371"/>
                      <a:pt x="15445" y="371"/>
                    </a:cubicBezTo>
                    <a:cubicBezTo>
                      <a:pt x="15613" y="371"/>
                      <a:pt x="15784" y="382"/>
                      <a:pt x="15963" y="389"/>
                    </a:cubicBezTo>
                    <a:cubicBezTo>
                      <a:pt x="16012" y="389"/>
                      <a:pt x="16060" y="389"/>
                      <a:pt x="16094" y="378"/>
                    </a:cubicBezTo>
                    <a:cubicBezTo>
                      <a:pt x="16142" y="389"/>
                      <a:pt x="16176" y="389"/>
                      <a:pt x="16224" y="389"/>
                    </a:cubicBezTo>
                    <a:cubicBezTo>
                      <a:pt x="16433" y="381"/>
                      <a:pt x="17002" y="373"/>
                      <a:pt x="17368" y="373"/>
                    </a:cubicBezTo>
                    <a:cubicBezTo>
                      <a:pt x="17519" y="373"/>
                      <a:pt x="17636" y="374"/>
                      <a:pt x="17677" y="378"/>
                    </a:cubicBezTo>
                    <a:cubicBezTo>
                      <a:pt x="17764" y="378"/>
                      <a:pt x="17851" y="383"/>
                      <a:pt x="17935" y="383"/>
                    </a:cubicBezTo>
                    <a:cubicBezTo>
                      <a:pt x="17977" y="383"/>
                      <a:pt x="18018" y="381"/>
                      <a:pt x="18058" y="378"/>
                    </a:cubicBezTo>
                    <a:cubicBezTo>
                      <a:pt x="18101" y="381"/>
                      <a:pt x="18144" y="383"/>
                      <a:pt x="18187" y="383"/>
                    </a:cubicBezTo>
                    <a:cubicBezTo>
                      <a:pt x="18274" y="383"/>
                      <a:pt x="18359" y="378"/>
                      <a:pt x="18446" y="378"/>
                    </a:cubicBezTo>
                    <a:cubicBezTo>
                      <a:pt x="18494" y="374"/>
                      <a:pt x="18541" y="373"/>
                      <a:pt x="18588" y="373"/>
                    </a:cubicBezTo>
                    <a:cubicBezTo>
                      <a:pt x="18683" y="373"/>
                      <a:pt x="18777" y="378"/>
                      <a:pt x="18872" y="378"/>
                    </a:cubicBezTo>
                    <a:cubicBezTo>
                      <a:pt x="18920" y="378"/>
                      <a:pt x="18967" y="392"/>
                      <a:pt x="19015" y="392"/>
                    </a:cubicBezTo>
                    <a:cubicBezTo>
                      <a:pt x="19027" y="392"/>
                      <a:pt x="19039" y="391"/>
                      <a:pt x="19051" y="389"/>
                    </a:cubicBezTo>
                    <a:cubicBezTo>
                      <a:pt x="19158" y="376"/>
                      <a:pt x="19266" y="371"/>
                      <a:pt x="19376" y="371"/>
                    </a:cubicBezTo>
                    <a:cubicBezTo>
                      <a:pt x="19546" y="371"/>
                      <a:pt x="19718" y="382"/>
                      <a:pt x="19891" y="389"/>
                    </a:cubicBezTo>
                    <a:cubicBezTo>
                      <a:pt x="19948" y="389"/>
                      <a:pt x="19985" y="389"/>
                      <a:pt x="20033" y="378"/>
                    </a:cubicBezTo>
                    <a:cubicBezTo>
                      <a:pt x="20067" y="389"/>
                      <a:pt x="20115" y="389"/>
                      <a:pt x="20160" y="389"/>
                    </a:cubicBezTo>
                    <a:cubicBezTo>
                      <a:pt x="20361" y="381"/>
                      <a:pt x="20929" y="373"/>
                      <a:pt x="21295" y="373"/>
                    </a:cubicBezTo>
                    <a:cubicBezTo>
                      <a:pt x="21447" y="373"/>
                      <a:pt x="21563" y="374"/>
                      <a:pt x="21605" y="378"/>
                    </a:cubicBezTo>
                    <a:cubicBezTo>
                      <a:pt x="21692" y="378"/>
                      <a:pt x="21778" y="383"/>
                      <a:pt x="21864" y="383"/>
                    </a:cubicBezTo>
                    <a:cubicBezTo>
                      <a:pt x="21907" y="383"/>
                      <a:pt x="21950" y="381"/>
                      <a:pt x="21994" y="378"/>
                    </a:cubicBezTo>
                    <a:cubicBezTo>
                      <a:pt x="22037" y="381"/>
                      <a:pt x="22079" y="383"/>
                      <a:pt x="22121" y="383"/>
                    </a:cubicBezTo>
                    <a:cubicBezTo>
                      <a:pt x="22205" y="383"/>
                      <a:pt x="22287" y="378"/>
                      <a:pt x="22374" y="378"/>
                    </a:cubicBezTo>
                    <a:cubicBezTo>
                      <a:pt x="22421" y="374"/>
                      <a:pt x="22469" y="373"/>
                      <a:pt x="22516" y="373"/>
                    </a:cubicBezTo>
                    <a:cubicBezTo>
                      <a:pt x="22610" y="373"/>
                      <a:pt x="22705" y="378"/>
                      <a:pt x="22800" y="378"/>
                    </a:cubicBezTo>
                    <a:cubicBezTo>
                      <a:pt x="22845" y="378"/>
                      <a:pt x="22900" y="392"/>
                      <a:pt x="22944" y="392"/>
                    </a:cubicBezTo>
                    <a:cubicBezTo>
                      <a:pt x="22955" y="392"/>
                      <a:pt x="22966" y="391"/>
                      <a:pt x="22976" y="389"/>
                    </a:cubicBezTo>
                    <a:cubicBezTo>
                      <a:pt x="23083" y="376"/>
                      <a:pt x="23191" y="371"/>
                      <a:pt x="23302" y="371"/>
                    </a:cubicBezTo>
                    <a:cubicBezTo>
                      <a:pt x="23473" y="371"/>
                      <a:pt x="23648" y="382"/>
                      <a:pt x="23827" y="389"/>
                    </a:cubicBezTo>
                    <a:cubicBezTo>
                      <a:pt x="23875" y="389"/>
                      <a:pt x="23921" y="389"/>
                      <a:pt x="23958" y="378"/>
                    </a:cubicBezTo>
                    <a:cubicBezTo>
                      <a:pt x="23992" y="389"/>
                      <a:pt x="24040" y="389"/>
                      <a:pt x="24088" y="389"/>
                    </a:cubicBezTo>
                    <a:cubicBezTo>
                      <a:pt x="24267" y="382"/>
                      <a:pt x="24443" y="371"/>
                      <a:pt x="24613" y="371"/>
                    </a:cubicBezTo>
                    <a:cubicBezTo>
                      <a:pt x="24724" y="371"/>
                      <a:pt x="24833" y="376"/>
                      <a:pt x="24939" y="389"/>
                    </a:cubicBezTo>
                    <a:cubicBezTo>
                      <a:pt x="24948" y="391"/>
                      <a:pt x="24959" y="392"/>
                      <a:pt x="24969" y="392"/>
                    </a:cubicBezTo>
                    <a:cubicBezTo>
                      <a:pt x="25013" y="392"/>
                      <a:pt x="25068" y="378"/>
                      <a:pt x="25115" y="378"/>
                    </a:cubicBezTo>
                    <a:cubicBezTo>
                      <a:pt x="25210" y="378"/>
                      <a:pt x="25305" y="373"/>
                      <a:pt x="25396" y="373"/>
                    </a:cubicBezTo>
                    <a:cubicBezTo>
                      <a:pt x="25441" y="373"/>
                      <a:pt x="25486" y="374"/>
                      <a:pt x="25530" y="378"/>
                    </a:cubicBezTo>
                    <a:cubicBezTo>
                      <a:pt x="25613" y="382"/>
                      <a:pt x="25697" y="385"/>
                      <a:pt x="25780" y="385"/>
                    </a:cubicBezTo>
                    <a:cubicBezTo>
                      <a:pt x="25898" y="385"/>
                      <a:pt x="26016" y="380"/>
                      <a:pt x="26134" y="366"/>
                    </a:cubicBezTo>
                    <a:cubicBezTo>
                      <a:pt x="26228" y="361"/>
                      <a:pt x="26322" y="358"/>
                      <a:pt x="26418" y="358"/>
                    </a:cubicBezTo>
                    <a:cubicBezTo>
                      <a:pt x="26514" y="358"/>
                      <a:pt x="26612" y="361"/>
                      <a:pt x="26713" y="366"/>
                    </a:cubicBezTo>
                    <a:cubicBezTo>
                      <a:pt x="27173" y="366"/>
                      <a:pt x="27635" y="366"/>
                      <a:pt x="28095" y="344"/>
                    </a:cubicBezTo>
                    <a:cubicBezTo>
                      <a:pt x="28592" y="318"/>
                      <a:pt x="29100" y="307"/>
                      <a:pt x="29596" y="295"/>
                    </a:cubicBezTo>
                    <a:cubicBezTo>
                      <a:pt x="29653" y="295"/>
                      <a:pt x="29714" y="300"/>
                      <a:pt x="29772" y="300"/>
                    </a:cubicBezTo>
                    <a:cubicBezTo>
                      <a:pt x="29801" y="300"/>
                      <a:pt x="29830" y="299"/>
                      <a:pt x="29857" y="295"/>
                    </a:cubicBezTo>
                    <a:cubicBezTo>
                      <a:pt x="29965" y="284"/>
                      <a:pt x="30070" y="273"/>
                      <a:pt x="30189" y="259"/>
                    </a:cubicBezTo>
                    <a:cubicBezTo>
                      <a:pt x="30189" y="236"/>
                      <a:pt x="30201" y="224"/>
                      <a:pt x="30201" y="213"/>
                    </a:cubicBezTo>
                    <a:cubicBezTo>
                      <a:pt x="30164" y="188"/>
                      <a:pt x="30118" y="154"/>
                      <a:pt x="30070" y="154"/>
                    </a:cubicBezTo>
                    <a:cubicBezTo>
                      <a:pt x="29917" y="142"/>
                      <a:pt x="29764" y="131"/>
                      <a:pt x="29611" y="131"/>
                    </a:cubicBezTo>
                    <a:cubicBezTo>
                      <a:pt x="29526" y="131"/>
                      <a:pt x="29443" y="133"/>
                      <a:pt x="29359" y="133"/>
                    </a:cubicBezTo>
                    <a:cubicBezTo>
                      <a:pt x="29266" y="133"/>
                      <a:pt x="29172" y="130"/>
                      <a:pt x="29077" y="117"/>
                    </a:cubicBezTo>
                    <a:cubicBezTo>
                      <a:pt x="29000" y="105"/>
                      <a:pt x="28924" y="100"/>
                      <a:pt x="28847" y="100"/>
                    </a:cubicBezTo>
                    <a:cubicBezTo>
                      <a:pt x="28771" y="100"/>
                      <a:pt x="28694" y="105"/>
                      <a:pt x="28617" y="117"/>
                    </a:cubicBezTo>
                    <a:cubicBezTo>
                      <a:pt x="28558" y="131"/>
                      <a:pt x="28487" y="131"/>
                      <a:pt x="28427" y="131"/>
                    </a:cubicBezTo>
                    <a:cubicBezTo>
                      <a:pt x="28196" y="106"/>
                      <a:pt x="27964" y="100"/>
                      <a:pt x="27731" y="100"/>
                    </a:cubicBezTo>
                    <a:cubicBezTo>
                      <a:pt x="27512" y="100"/>
                      <a:pt x="27291" y="105"/>
                      <a:pt x="27068" y="105"/>
                    </a:cubicBezTo>
                    <a:cubicBezTo>
                      <a:pt x="26724" y="105"/>
                      <a:pt x="26370" y="83"/>
                      <a:pt x="26026" y="71"/>
                    </a:cubicBezTo>
                    <a:cubicBezTo>
                      <a:pt x="25694" y="60"/>
                      <a:pt x="25365" y="60"/>
                      <a:pt x="25033" y="46"/>
                    </a:cubicBezTo>
                    <a:cubicBezTo>
                      <a:pt x="24978" y="46"/>
                      <a:pt x="24922" y="50"/>
                      <a:pt x="24867" y="50"/>
                    </a:cubicBezTo>
                    <a:cubicBezTo>
                      <a:pt x="24818" y="50"/>
                      <a:pt x="24771" y="46"/>
                      <a:pt x="24727" y="34"/>
                    </a:cubicBezTo>
                    <a:cubicBezTo>
                      <a:pt x="24585" y="23"/>
                      <a:pt x="24230" y="0"/>
                      <a:pt x="23958" y="0"/>
                    </a:cubicBezTo>
                    <a:cubicBezTo>
                      <a:pt x="23685" y="0"/>
                      <a:pt x="22976" y="46"/>
                      <a:pt x="22882" y="46"/>
                    </a:cubicBezTo>
                    <a:lnTo>
                      <a:pt x="22856" y="46"/>
                    </a:lnTo>
                    <a:cubicBezTo>
                      <a:pt x="22573" y="60"/>
                      <a:pt x="22278" y="60"/>
                      <a:pt x="21994" y="71"/>
                    </a:cubicBezTo>
                    <a:cubicBezTo>
                      <a:pt x="21699" y="60"/>
                      <a:pt x="21403" y="60"/>
                      <a:pt x="21108" y="46"/>
                    </a:cubicBezTo>
                    <a:cubicBezTo>
                      <a:pt x="21052" y="46"/>
                      <a:pt x="20996" y="50"/>
                      <a:pt x="20941" y="50"/>
                    </a:cubicBezTo>
                    <a:cubicBezTo>
                      <a:pt x="20892" y="50"/>
                      <a:pt x="20845" y="46"/>
                      <a:pt x="20799" y="34"/>
                    </a:cubicBezTo>
                    <a:cubicBezTo>
                      <a:pt x="20657" y="23"/>
                      <a:pt x="20302" y="0"/>
                      <a:pt x="20033" y="0"/>
                    </a:cubicBezTo>
                    <a:cubicBezTo>
                      <a:pt x="19760" y="0"/>
                      <a:pt x="19051" y="46"/>
                      <a:pt x="18943" y="46"/>
                    </a:cubicBezTo>
                    <a:lnTo>
                      <a:pt x="18932" y="46"/>
                    </a:lnTo>
                    <a:cubicBezTo>
                      <a:pt x="18637" y="60"/>
                      <a:pt x="18353" y="60"/>
                      <a:pt x="18058" y="71"/>
                    </a:cubicBezTo>
                    <a:cubicBezTo>
                      <a:pt x="17774" y="60"/>
                      <a:pt x="17479" y="60"/>
                      <a:pt x="17181" y="46"/>
                    </a:cubicBezTo>
                    <a:cubicBezTo>
                      <a:pt x="17125" y="46"/>
                      <a:pt x="17069" y="50"/>
                      <a:pt x="17013" y="50"/>
                    </a:cubicBezTo>
                    <a:cubicBezTo>
                      <a:pt x="16963" y="50"/>
                      <a:pt x="16913" y="46"/>
                      <a:pt x="16863" y="34"/>
                    </a:cubicBezTo>
                    <a:cubicBezTo>
                      <a:pt x="16721" y="23"/>
                      <a:pt x="16366" y="0"/>
                      <a:pt x="16094" y="0"/>
                    </a:cubicBezTo>
                    <a:cubicBezTo>
                      <a:pt x="15821" y="0"/>
                      <a:pt x="15123" y="46"/>
                      <a:pt x="15018" y="46"/>
                    </a:cubicBezTo>
                    <a:lnTo>
                      <a:pt x="14996" y="46"/>
                    </a:lnTo>
                    <a:cubicBezTo>
                      <a:pt x="14712" y="60"/>
                      <a:pt x="14428" y="60"/>
                      <a:pt x="14130" y="71"/>
                    </a:cubicBezTo>
                    <a:cubicBezTo>
                      <a:pt x="13835" y="60"/>
                      <a:pt x="13540" y="60"/>
                      <a:pt x="13245" y="46"/>
                    </a:cubicBezTo>
                    <a:cubicBezTo>
                      <a:pt x="13188" y="46"/>
                      <a:pt x="13132" y="50"/>
                      <a:pt x="13078" y="50"/>
                    </a:cubicBezTo>
                    <a:cubicBezTo>
                      <a:pt x="13029" y="50"/>
                      <a:pt x="12983" y="46"/>
                      <a:pt x="12938" y="34"/>
                    </a:cubicBezTo>
                    <a:cubicBezTo>
                      <a:pt x="12796" y="23"/>
                      <a:pt x="12442" y="0"/>
                      <a:pt x="12169" y="0"/>
                    </a:cubicBezTo>
                    <a:cubicBezTo>
                      <a:pt x="11897" y="0"/>
                      <a:pt x="11187" y="46"/>
                      <a:pt x="11094" y="46"/>
                    </a:cubicBezTo>
                    <a:lnTo>
                      <a:pt x="11068" y="46"/>
                    </a:lnTo>
                    <a:cubicBezTo>
                      <a:pt x="10784" y="60"/>
                      <a:pt x="10489" y="60"/>
                      <a:pt x="10205" y="71"/>
                    </a:cubicBezTo>
                    <a:cubicBezTo>
                      <a:pt x="9910" y="60"/>
                      <a:pt x="9615" y="60"/>
                      <a:pt x="9320" y="46"/>
                    </a:cubicBezTo>
                    <a:cubicBezTo>
                      <a:pt x="9263" y="46"/>
                      <a:pt x="9207" y="50"/>
                      <a:pt x="9153" y="50"/>
                    </a:cubicBezTo>
                    <a:cubicBezTo>
                      <a:pt x="9104" y="50"/>
                      <a:pt x="9056" y="46"/>
                      <a:pt x="9011" y="34"/>
                    </a:cubicBezTo>
                    <a:cubicBezTo>
                      <a:pt x="8869" y="23"/>
                      <a:pt x="8514" y="0"/>
                      <a:pt x="8242" y="0"/>
                    </a:cubicBezTo>
                    <a:cubicBezTo>
                      <a:pt x="7972" y="0"/>
                      <a:pt x="7262" y="46"/>
                      <a:pt x="7155" y="46"/>
                    </a:cubicBezTo>
                    <a:lnTo>
                      <a:pt x="7143" y="46"/>
                    </a:lnTo>
                    <a:cubicBezTo>
                      <a:pt x="6848" y="60"/>
                      <a:pt x="6564" y="60"/>
                      <a:pt x="6269" y="71"/>
                    </a:cubicBezTo>
                    <a:cubicBezTo>
                      <a:pt x="5985" y="60"/>
                      <a:pt x="5687" y="60"/>
                      <a:pt x="5392" y="46"/>
                    </a:cubicBezTo>
                    <a:cubicBezTo>
                      <a:pt x="5337" y="46"/>
                      <a:pt x="5281" y="50"/>
                      <a:pt x="5225" y="50"/>
                    </a:cubicBezTo>
                    <a:cubicBezTo>
                      <a:pt x="5175" y="50"/>
                      <a:pt x="5124" y="46"/>
                      <a:pt x="5074" y="34"/>
                    </a:cubicBezTo>
                    <a:cubicBezTo>
                      <a:pt x="4933" y="23"/>
                      <a:pt x="4578" y="0"/>
                      <a:pt x="4305" y="0"/>
                    </a:cubicBezTo>
                    <a:cubicBezTo>
                      <a:pt x="4033" y="0"/>
                      <a:pt x="3335" y="46"/>
                      <a:pt x="3230" y="46"/>
                    </a:cubicBezTo>
                    <a:lnTo>
                      <a:pt x="3204" y="46"/>
                    </a:lnTo>
                    <a:cubicBezTo>
                      <a:pt x="2921" y="60"/>
                      <a:pt x="2637" y="60"/>
                      <a:pt x="2342" y="71"/>
                    </a:cubicBezTo>
                    <a:cubicBezTo>
                      <a:pt x="2046" y="60"/>
                      <a:pt x="1751" y="60"/>
                      <a:pt x="1456" y="46"/>
                    </a:cubicBezTo>
                    <a:cubicBezTo>
                      <a:pt x="1399" y="46"/>
                      <a:pt x="1343" y="50"/>
                      <a:pt x="1289" y="50"/>
                    </a:cubicBezTo>
                    <a:cubicBezTo>
                      <a:pt x="1240" y="50"/>
                      <a:pt x="1193" y="46"/>
                      <a:pt x="1147" y="34"/>
                    </a:cubicBezTo>
                    <a:cubicBezTo>
                      <a:pt x="1005" y="23"/>
                      <a:pt x="650" y="0"/>
                      <a:pt x="38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8"/>
              <p:cNvSpPr/>
              <p:nvPr/>
            </p:nvSpPr>
            <p:spPr>
              <a:xfrm>
                <a:off x="517268" y="4807487"/>
                <a:ext cx="2021904" cy="27576"/>
              </a:xfrm>
              <a:custGeom>
                <a:avLst/>
                <a:gdLst/>
                <a:ahLst/>
                <a:cxnLst/>
                <a:rect l="l" t="t" r="r" b="b"/>
                <a:pathLst>
                  <a:path w="28082" h="383" extrusionOk="0">
                    <a:moveTo>
                      <a:pt x="356" y="0"/>
                    </a:moveTo>
                    <a:cubicBezTo>
                      <a:pt x="24" y="12"/>
                      <a:pt x="1" y="120"/>
                      <a:pt x="1" y="154"/>
                    </a:cubicBezTo>
                    <a:cubicBezTo>
                      <a:pt x="1" y="239"/>
                      <a:pt x="83" y="310"/>
                      <a:pt x="200" y="310"/>
                    </a:cubicBezTo>
                    <a:cubicBezTo>
                      <a:pt x="248" y="310"/>
                      <a:pt x="307" y="321"/>
                      <a:pt x="356" y="321"/>
                    </a:cubicBezTo>
                    <a:lnTo>
                      <a:pt x="356" y="332"/>
                    </a:lnTo>
                    <a:cubicBezTo>
                      <a:pt x="479" y="338"/>
                      <a:pt x="869" y="341"/>
                      <a:pt x="1279" y="341"/>
                    </a:cubicBezTo>
                    <a:cubicBezTo>
                      <a:pt x="1688" y="341"/>
                      <a:pt x="2117" y="338"/>
                      <a:pt x="2317" y="332"/>
                    </a:cubicBezTo>
                    <a:cubicBezTo>
                      <a:pt x="2720" y="344"/>
                      <a:pt x="3134" y="366"/>
                      <a:pt x="3534" y="381"/>
                    </a:cubicBezTo>
                    <a:cubicBezTo>
                      <a:pt x="3561" y="382"/>
                      <a:pt x="3588" y="382"/>
                      <a:pt x="3615" y="382"/>
                    </a:cubicBezTo>
                    <a:cubicBezTo>
                      <a:pt x="3844" y="382"/>
                      <a:pt x="4057" y="343"/>
                      <a:pt x="4280" y="332"/>
                    </a:cubicBezTo>
                    <a:cubicBezTo>
                      <a:pt x="4404" y="338"/>
                      <a:pt x="4794" y="341"/>
                      <a:pt x="5204" y="341"/>
                    </a:cubicBezTo>
                    <a:cubicBezTo>
                      <a:pt x="5613" y="341"/>
                      <a:pt x="6043" y="338"/>
                      <a:pt x="6244" y="332"/>
                    </a:cubicBezTo>
                    <a:cubicBezTo>
                      <a:pt x="6656" y="344"/>
                      <a:pt x="7059" y="366"/>
                      <a:pt x="7462" y="381"/>
                    </a:cubicBezTo>
                    <a:cubicBezTo>
                      <a:pt x="7488" y="382"/>
                      <a:pt x="7515" y="382"/>
                      <a:pt x="7542" y="382"/>
                    </a:cubicBezTo>
                    <a:cubicBezTo>
                      <a:pt x="7772" y="382"/>
                      <a:pt x="7995" y="343"/>
                      <a:pt x="8217" y="332"/>
                    </a:cubicBezTo>
                    <a:cubicBezTo>
                      <a:pt x="8341" y="338"/>
                      <a:pt x="8729" y="341"/>
                      <a:pt x="9137" y="341"/>
                    </a:cubicBezTo>
                    <a:cubicBezTo>
                      <a:pt x="9545" y="341"/>
                      <a:pt x="9973" y="338"/>
                      <a:pt x="10180" y="332"/>
                    </a:cubicBezTo>
                    <a:cubicBezTo>
                      <a:pt x="10583" y="344"/>
                      <a:pt x="10983" y="366"/>
                      <a:pt x="11398" y="381"/>
                    </a:cubicBezTo>
                    <a:cubicBezTo>
                      <a:pt x="11424" y="382"/>
                      <a:pt x="11450" y="382"/>
                      <a:pt x="11476" y="382"/>
                    </a:cubicBezTo>
                    <a:cubicBezTo>
                      <a:pt x="11699" y="382"/>
                      <a:pt x="11920" y="343"/>
                      <a:pt x="12144" y="332"/>
                    </a:cubicBezTo>
                    <a:cubicBezTo>
                      <a:pt x="12268" y="338"/>
                      <a:pt x="12658" y="341"/>
                      <a:pt x="13067" y="341"/>
                    </a:cubicBezTo>
                    <a:cubicBezTo>
                      <a:pt x="13476" y="341"/>
                      <a:pt x="13905" y="338"/>
                      <a:pt x="14105" y="332"/>
                    </a:cubicBezTo>
                    <a:cubicBezTo>
                      <a:pt x="14508" y="344"/>
                      <a:pt x="14922" y="366"/>
                      <a:pt x="15325" y="381"/>
                    </a:cubicBezTo>
                    <a:cubicBezTo>
                      <a:pt x="15352" y="382"/>
                      <a:pt x="15379" y="382"/>
                      <a:pt x="15405" y="382"/>
                    </a:cubicBezTo>
                    <a:cubicBezTo>
                      <a:pt x="15633" y="382"/>
                      <a:pt x="15848" y="343"/>
                      <a:pt x="16069" y="332"/>
                    </a:cubicBezTo>
                    <a:cubicBezTo>
                      <a:pt x="16194" y="338"/>
                      <a:pt x="16584" y="341"/>
                      <a:pt x="16993" y="341"/>
                    </a:cubicBezTo>
                    <a:cubicBezTo>
                      <a:pt x="17403" y="341"/>
                      <a:pt x="17831" y="338"/>
                      <a:pt x="18033" y="332"/>
                    </a:cubicBezTo>
                    <a:cubicBezTo>
                      <a:pt x="18447" y="344"/>
                      <a:pt x="18847" y="366"/>
                      <a:pt x="19250" y="381"/>
                    </a:cubicBezTo>
                    <a:cubicBezTo>
                      <a:pt x="19277" y="382"/>
                      <a:pt x="19304" y="382"/>
                      <a:pt x="19331" y="382"/>
                    </a:cubicBezTo>
                    <a:cubicBezTo>
                      <a:pt x="19563" y="382"/>
                      <a:pt x="19784" y="343"/>
                      <a:pt x="20008" y="332"/>
                    </a:cubicBezTo>
                    <a:cubicBezTo>
                      <a:pt x="20131" y="338"/>
                      <a:pt x="20518" y="341"/>
                      <a:pt x="20925" y="341"/>
                    </a:cubicBezTo>
                    <a:cubicBezTo>
                      <a:pt x="21333" y="341"/>
                      <a:pt x="21762" y="338"/>
                      <a:pt x="21969" y="332"/>
                    </a:cubicBezTo>
                    <a:cubicBezTo>
                      <a:pt x="22372" y="344"/>
                      <a:pt x="22775" y="366"/>
                      <a:pt x="23186" y="381"/>
                    </a:cubicBezTo>
                    <a:cubicBezTo>
                      <a:pt x="23212" y="382"/>
                      <a:pt x="23238" y="382"/>
                      <a:pt x="23264" y="382"/>
                    </a:cubicBezTo>
                    <a:cubicBezTo>
                      <a:pt x="23487" y="382"/>
                      <a:pt x="23709" y="343"/>
                      <a:pt x="23933" y="332"/>
                    </a:cubicBezTo>
                    <a:cubicBezTo>
                      <a:pt x="24154" y="343"/>
                      <a:pt x="24377" y="382"/>
                      <a:pt x="24599" y="382"/>
                    </a:cubicBezTo>
                    <a:cubicBezTo>
                      <a:pt x="24625" y="382"/>
                      <a:pt x="24650" y="382"/>
                      <a:pt x="24676" y="381"/>
                    </a:cubicBezTo>
                    <a:cubicBezTo>
                      <a:pt x="25139" y="355"/>
                      <a:pt x="25598" y="344"/>
                      <a:pt x="26061" y="321"/>
                    </a:cubicBezTo>
                    <a:cubicBezTo>
                      <a:pt x="26226" y="321"/>
                      <a:pt x="26404" y="332"/>
                      <a:pt x="26569" y="332"/>
                    </a:cubicBezTo>
                    <a:cubicBezTo>
                      <a:pt x="26759" y="321"/>
                      <a:pt x="26946" y="321"/>
                      <a:pt x="27136" y="310"/>
                    </a:cubicBezTo>
                    <a:cubicBezTo>
                      <a:pt x="27219" y="303"/>
                      <a:pt x="27302" y="299"/>
                      <a:pt x="27385" y="299"/>
                    </a:cubicBezTo>
                    <a:cubicBezTo>
                      <a:pt x="27468" y="299"/>
                      <a:pt x="27551" y="303"/>
                      <a:pt x="27633" y="310"/>
                    </a:cubicBezTo>
                    <a:cubicBezTo>
                      <a:pt x="27677" y="313"/>
                      <a:pt x="27721" y="315"/>
                      <a:pt x="27767" y="315"/>
                    </a:cubicBezTo>
                    <a:cubicBezTo>
                      <a:pt x="27857" y="315"/>
                      <a:pt x="27949" y="310"/>
                      <a:pt x="28036" y="310"/>
                    </a:cubicBezTo>
                    <a:cubicBezTo>
                      <a:pt x="28036" y="225"/>
                      <a:pt x="28059" y="142"/>
                      <a:pt x="28081" y="60"/>
                    </a:cubicBezTo>
                    <a:cubicBezTo>
                      <a:pt x="28005" y="54"/>
                      <a:pt x="27925" y="51"/>
                      <a:pt x="27846" y="51"/>
                    </a:cubicBezTo>
                    <a:cubicBezTo>
                      <a:pt x="27766" y="51"/>
                      <a:pt x="27687" y="54"/>
                      <a:pt x="27610" y="60"/>
                    </a:cubicBezTo>
                    <a:cubicBezTo>
                      <a:pt x="27584" y="62"/>
                      <a:pt x="27559" y="63"/>
                      <a:pt x="27533" y="63"/>
                    </a:cubicBezTo>
                    <a:cubicBezTo>
                      <a:pt x="27432" y="63"/>
                      <a:pt x="27337" y="49"/>
                      <a:pt x="27244" y="49"/>
                    </a:cubicBezTo>
                    <a:cubicBezTo>
                      <a:pt x="27145" y="42"/>
                      <a:pt x="27047" y="39"/>
                      <a:pt x="26949" y="39"/>
                    </a:cubicBezTo>
                    <a:cubicBezTo>
                      <a:pt x="26732" y="39"/>
                      <a:pt x="26518" y="52"/>
                      <a:pt x="26296" y="60"/>
                    </a:cubicBezTo>
                    <a:cubicBezTo>
                      <a:pt x="26024" y="60"/>
                      <a:pt x="25740" y="49"/>
                      <a:pt x="25456" y="37"/>
                    </a:cubicBezTo>
                    <a:cubicBezTo>
                      <a:pt x="25339" y="32"/>
                      <a:pt x="25218" y="32"/>
                      <a:pt x="25096" y="32"/>
                    </a:cubicBezTo>
                    <a:cubicBezTo>
                      <a:pt x="24973" y="32"/>
                      <a:pt x="24849" y="32"/>
                      <a:pt x="24724" y="26"/>
                    </a:cubicBezTo>
                    <a:cubicBezTo>
                      <a:pt x="24500" y="26"/>
                      <a:pt x="24216" y="26"/>
                      <a:pt x="24052" y="0"/>
                    </a:cubicBezTo>
                    <a:cubicBezTo>
                      <a:pt x="24003" y="0"/>
                      <a:pt x="23967" y="0"/>
                      <a:pt x="23933" y="12"/>
                    </a:cubicBezTo>
                    <a:cubicBezTo>
                      <a:pt x="23896" y="0"/>
                      <a:pt x="23862" y="0"/>
                      <a:pt x="23813" y="0"/>
                    </a:cubicBezTo>
                    <a:cubicBezTo>
                      <a:pt x="23649" y="26"/>
                      <a:pt x="23365" y="26"/>
                      <a:pt x="23129" y="26"/>
                    </a:cubicBezTo>
                    <a:cubicBezTo>
                      <a:pt x="23010" y="32"/>
                      <a:pt x="22889" y="32"/>
                      <a:pt x="22768" y="32"/>
                    </a:cubicBezTo>
                    <a:cubicBezTo>
                      <a:pt x="22646" y="32"/>
                      <a:pt x="22525" y="32"/>
                      <a:pt x="22406" y="37"/>
                    </a:cubicBezTo>
                    <a:cubicBezTo>
                      <a:pt x="22253" y="49"/>
                      <a:pt x="22111" y="49"/>
                      <a:pt x="21969" y="60"/>
                    </a:cubicBezTo>
                    <a:cubicBezTo>
                      <a:pt x="21815" y="49"/>
                      <a:pt x="21674" y="49"/>
                      <a:pt x="21532" y="37"/>
                    </a:cubicBezTo>
                    <a:cubicBezTo>
                      <a:pt x="21408" y="32"/>
                      <a:pt x="21287" y="32"/>
                      <a:pt x="21166" y="32"/>
                    </a:cubicBezTo>
                    <a:cubicBezTo>
                      <a:pt x="21044" y="32"/>
                      <a:pt x="20923" y="32"/>
                      <a:pt x="20800" y="26"/>
                    </a:cubicBezTo>
                    <a:cubicBezTo>
                      <a:pt x="20575" y="26"/>
                      <a:pt x="20277" y="26"/>
                      <a:pt x="20124" y="0"/>
                    </a:cubicBezTo>
                    <a:cubicBezTo>
                      <a:pt x="20079" y="0"/>
                      <a:pt x="20042" y="0"/>
                      <a:pt x="20008" y="12"/>
                    </a:cubicBezTo>
                    <a:cubicBezTo>
                      <a:pt x="19971" y="0"/>
                      <a:pt x="19923" y="0"/>
                      <a:pt x="19889" y="0"/>
                    </a:cubicBezTo>
                    <a:cubicBezTo>
                      <a:pt x="19724" y="26"/>
                      <a:pt x="19440" y="26"/>
                      <a:pt x="19202" y="26"/>
                    </a:cubicBezTo>
                    <a:cubicBezTo>
                      <a:pt x="19084" y="32"/>
                      <a:pt x="18963" y="32"/>
                      <a:pt x="18840" y="32"/>
                    </a:cubicBezTo>
                    <a:cubicBezTo>
                      <a:pt x="18717" y="32"/>
                      <a:pt x="18593" y="32"/>
                      <a:pt x="18470" y="37"/>
                    </a:cubicBezTo>
                    <a:cubicBezTo>
                      <a:pt x="18328" y="49"/>
                      <a:pt x="18186" y="49"/>
                      <a:pt x="18033" y="60"/>
                    </a:cubicBezTo>
                    <a:cubicBezTo>
                      <a:pt x="17891" y="49"/>
                      <a:pt x="17749" y="49"/>
                      <a:pt x="17607" y="37"/>
                    </a:cubicBezTo>
                    <a:cubicBezTo>
                      <a:pt x="17482" y="32"/>
                      <a:pt x="17358" y="32"/>
                      <a:pt x="17235" y="32"/>
                    </a:cubicBezTo>
                    <a:cubicBezTo>
                      <a:pt x="17112" y="32"/>
                      <a:pt x="16991" y="32"/>
                      <a:pt x="16872" y="26"/>
                    </a:cubicBezTo>
                    <a:cubicBezTo>
                      <a:pt x="16636" y="26"/>
                      <a:pt x="16353" y="26"/>
                      <a:pt x="16188" y="0"/>
                    </a:cubicBezTo>
                    <a:cubicBezTo>
                      <a:pt x="16151" y="0"/>
                      <a:pt x="16106" y="0"/>
                      <a:pt x="16069" y="12"/>
                    </a:cubicBezTo>
                    <a:cubicBezTo>
                      <a:pt x="16035" y="0"/>
                      <a:pt x="15998" y="0"/>
                      <a:pt x="15950" y="0"/>
                    </a:cubicBezTo>
                    <a:cubicBezTo>
                      <a:pt x="15785" y="26"/>
                      <a:pt x="15501" y="26"/>
                      <a:pt x="15277" y="26"/>
                    </a:cubicBezTo>
                    <a:cubicBezTo>
                      <a:pt x="15152" y="32"/>
                      <a:pt x="15031" y="32"/>
                      <a:pt x="14910" y="32"/>
                    </a:cubicBezTo>
                    <a:cubicBezTo>
                      <a:pt x="14789" y="32"/>
                      <a:pt x="14668" y="32"/>
                      <a:pt x="14545" y="37"/>
                    </a:cubicBezTo>
                    <a:cubicBezTo>
                      <a:pt x="14403" y="49"/>
                      <a:pt x="14247" y="49"/>
                      <a:pt x="14105" y="60"/>
                    </a:cubicBezTo>
                    <a:cubicBezTo>
                      <a:pt x="13963" y="49"/>
                      <a:pt x="13821" y="49"/>
                      <a:pt x="13668" y="37"/>
                    </a:cubicBezTo>
                    <a:cubicBezTo>
                      <a:pt x="13550" y="32"/>
                      <a:pt x="13429" y="32"/>
                      <a:pt x="13306" y="32"/>
                    </a:cubicBezTo>
                    <a:cubicBezTo>
                      <a:pt x="13183" y="32"/>
                      <a:pt x="13059" y="32"/>
                      <a:pt x="12936" y="26"/>
                    </a:cubicBezTo>
                    <a:cubicBezTo>
                      <a:pt x="12712" y="26"/>
                      <a:pt x="12428" y="26"/>
                      <a:pt x="12260" y="0"/>
                    </a:cubicBezTo>
                    <a:cubicBezTo>
                      <a:pt x="12215" y="0"/>
                      <a:pt x="12178" y="0"/>
                      <a:pt x="12144" y="12"/>
                    </a:cubicBezTo>
                    <a:cubicBezTo>
                      <a:pt x="12107" y="0"/>
                      <a:pt x="12073" y="0"/>
                      <a:pt x="12025" y="0"/>
                    </a:cubicBezTo>
                    <a:cubicBezTo>
                      <a:pt x="11860" y="26"/>
                      <a:pt x="11577" y="26"/>
                      <a:pt x="11338" y="26"/>
                    </a:cubicBezTo>
                    <a:cubicBezTo>
                      <a:pt x="11220" y="32"/>
                      <a:pt x="11100" y="32"/>
                      <a:pt x="10979" y="32"/>
                    </a:cubicBezTo>
                    <a:cubicBezTo>
                      <a:pt x="10858" y="32"/>
                      <a:pt x="10737" y="32"/>
                      <a:pt x="10617" y="37"/>
                    </a:cubicBezTo>
                    <a:cubicBezTo>
                      <a:pt x="10464" y="49"/>
                      <a:pt x="10322" y="49"/>
                      <a:pt x="10180" y="60"/>
                    </a:cubicBezTo>
                    <a:cubicBezTo>
                      <a:pt x="10038" y="49"/>
                      <a:pt x="9885" y="49"/>
                      <a:pt x="9743" y="37"/>
                    </a:cubicBezTo>
                    <a:cubicBezTo>
                      <a:pt x="9618" y="32"/>
                      <a:pt x="9497" y="32"/>
                      <a:pt x="9376" y="32"/>
                    </a:cubicBezTo>
                    <a:cubicBezTo>
                      <a:pt x="9255" y="32"/>
                      <a:pt x="9135" y="32"/>
                      <a:pt x="9011" y="26"/>
                    </a:cubicBezTo>
                    <a:cubicBezTo>
                      <a:pt x="8784" y="26"/>
                      <a:pt x="8489" y="26"/>
                      <a:pt x="8336" y="0"/>
                    </a:cubicBezTo>
                    <a:cubicBezTo>
                      <a:pt x="8287" y="0"/>
                      <a:pt x="8253" y="0"/>
                      <a:pt x="8217" y="12"/>
                    </a:cubicBezTo>
                    <a:cubicBezTo>
                      <a:pt x="8182" y="0"/>
                      <a:pt x="8134" y="0"/>
                      <a:pt x="8100" y="0"/>
                    </a:cubicBezTo>
                    <a:cubicBezTo>
                      <a:pt x="7933" y="26"/>
                      <a:pt x="7649" y="26"/>
                      <a:pt x="7413" y="26"/>
                    </a:cubicBezTo>
                    <a:cubicBezTo>
                      <a:pt x="7296" y="32"/>
                      <a:pt x="7174" y="32"/>
                      <a:pt x="7052" y="32"/>
                    </a:cubicBezTo>
                    <a:cubicBezTo>
                      <a:pt x="6929" y="32"/>
                      <a:pt x="6805" y="32"/>
                      <a:pt x="6681" y="37"/>
                    </a:cubicBezTo>
                    <a:cubicBezTo>
                      <a:pt x="6539" y="49"/>
                      <a:pt x="6397" y="49"/>
                      <a:pt x="6244" y="60"/>
                    </a:cubicBezTo>
                    <a:cubicBezTo>
                      <a:pt x="6102" y="49"/>
                      <a:pt x="5960" y="49"/>
                      <a:pt x="5819" y="37"/>
                    </a:cubicBezTo>
                    <a:cubicBezTo>
                      <a:pt x="5694" y="32"/>
                      <a:pt x="5569" y="32"/>
                      <a:pt x="5447" y="32"/>
                    </a:cubicBezTo>
                    <a:cubicBezTo>
                      <a:pt x="5324" y="32"/>
                      <a:pt x="5203" y="32"/>
                      <a:pt x="5084" y="26"/>
                    </a:cubicBezTo>
                    <a:cubicBezTo>
                      <a:pt x="4848" y="26"/>
                      <a:pt x="4564" y="26"/>
                      <a:pt x="4400" y="0"/>
                    </a:cubicBezTo>
                    <a:cubicBezTo>
                      <a:pt x="4363" y="0"/>
                      <a:pt x="4314" y="0"/>
                      <a:pt x="4280" y="12"/>
                    </a:cubicBezTo>
                    <a:cubicBezTo>
                      <a:pt x="4244" y="0"/>
                      <a:pt x="4209" y="0"/>
                      <a:pt x="4161" y="0"/>
                    </a:cubicBezTo>
                    <a:cubicBezTo>
                      <a:pt x="3997" y="26"/>
                      <a:pt x="3713" y="26"/>
                      <a:pt x="3489" y="26"/>
                    </a:cubicBezTo>
                    <a:cubicBezTo>
                      <a:pt x="3364" y="32"/>
                      <a:pt x="3242" y="32"/>
                      <a:pt x="3121" y="32"/>
                    </a:cubicBezTo>
                    <a:cubicBezTo>
                      <a:pt x="3000" y="32"/>
                      <a:pt x="2879" y="32"/>
                      <a:pt x="2754" y="37"/>
                    </a:cubicBezTo>
                    <a:cubicBezTo>
                      <a:pt x="2612" y="49"/>
                      <a:pt x="2458" y="49"/>
                      <a:pt x="2317" y="60"/>
                    </a:cubicBezTo>
                    <a:cubicBezTo>
                      <a:pt x="2175" y="49"/>
                      <a:pt x="2033" y="49"/>
                      <a:pt x="1880" y="37"/>
                    </a:cubicBezTo>
                    <a:cubicBezTo>
                      <a:pt x="1762" y="32"/>
                      <a:pt x="1640" y="32"/>
                      <a:pt x="1518" y="32"/>
                    </a:cubicBezTo>
                    <a:cubicBezTo>
                      <a:pt x="1395" y="32"/>
                      <a:pt x="1271" y="32"/>
                      <a:pt x="1147" y="26"/>
                    </a:cubicBezTo>
                    <a:cubicBezTo>
                      <a:pt x="923" y="26"/>
                      <a:pt x="639" y="26"/>
                      <a:pt x="472" y="0"/>
                    </a:cubicBezTo>
                    <a:cubicBezTo>
                      <a:pt x="427" y="0"/>
                      <a:pt x="390" y="0"/>
                      <a:pt x="356" y="12"/>
                    </a:cubicBezTo>
                    <a:lnTo>
                      <a:pt x="356"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924" name="Google Shape;2924;p48"/>
          <p:cNvPicPr preferRelativeResize="0"/>
          <p:nvPr/>
        </p:nvPicPr>
        <p:blipFill>
          <a:blip r:embed="rId4">
            <a:alphaModFix/>
          </a:blip>
          <a:stretch>
            <a:fillRect/>
          </a:stretch>
        </p:blipFill>
        <p:spPr>
          <a:xfrm rot="-921449">
            <a:off x="6683701" y="2193449"/>
            <a:ext cx="2268778" cy="2831474"/>
          </a:xfrm>
          <a:prstGeom prst="rect">
            <a:avLst/>
          </a:prstGeom>
          <a:noFill/>
          <a:ln>
            <a:noFill/>
          </a:ln>
        </p:spPr>
      </p:pic>
      <p:grpSp>
        <p:nvGrpSpPr>
          <p:cNvPr id="2925" name="Google Shape;2925;p48"/>
          <p:cNvGrpSpPr/>
          <p:nvPr/>
        </p:nvGrpSpPr>
        <p:grpSpPr>
          <a:xfrm rot="1381215">
            <a:off x="4814856" y="281440"/>
            <a:ext cx="1041503" cy="372288"/>
            <a:chOff x="4914225" y="-1490233"/>
            <a:chExt cx="1802152" cy="644184"/>
          </a:xfrm>
        </p:grpSpPr>
        <p:sp>
          <p:nvSpPr>
            <p:cNvPr id="2926" name="Google Shape;2926;p48"/>
            <p:cNvSpPr/>
            <p:nvPr/>
          </p:nvSpPr>
          <p:spPr>
            <a:xfrm>
              <a:off x="4914225" y="-1490233"/>
              <a:ext cx="1802152" cy="644184"/>
            </a:xfrm>
            <a:custGeom>
              <a:avLst/>
              <a:gdLst/>
              <a:ahLst/>
              <a:cxnLst/>
              <a:rect l="l" t="t" r="r" b="b"/>
              <a:pathLst>
                <a:path w="25139" h="8986" extrusionOk="0">
                  <a:moveTo>
                    <a:pt x="696" y="1"/>
                  </a:moveTo>
                  <a:cubicBezTo>
                    <a:pt x="650" y="166"/>
                    <a:pt x="591" y="330"/>
                    <a:pt x="554" y="498"/>
                  </a:cubicBezTo>
                  <a:cubicBezTo>
                    <a:pt x="509" y="699"/>
                    <a:pt x="543" y="864"/>
                    <a:pt x="568" y="1054"/>
                  </a:cubicBezTo>
                  <a:cubicBezTo>
                    <a:pt x="591" y="1278"/>
                    <a:pt x="639" y="1454"/>
                    <a:pt x="685" y="1667"/>
                  </a:cubicBezTo>
                  <a:cubicBezTo>
                    <a:pt x="733" y="1834"/>
                    <a:pt x="815" y="1999"/>
                    <a:pt x="815" y="2175"/>
                  </a:cubicBezTo>
                  <a:cubicBezTo>
                    <a:pt x="826" y="2200"/>
                    <a:pt x="815" y="2223"/>
                    <a:pt x="815" y="2260"/>
                  </a:cubicBezTo>
                  <a:cubicBezTo>
                    <a:pt x="804" y="2342"/>
                    <a:pt x="767" y="2424"/>
                    <a:pt x="733" y="2495"/>
                  </a:cubicBezTo>
                  <a:cubicBezTo>
                    <a:pt x="721" y="2518"/>
                    <a:pt x="710" y="2544"/>
                    <a:pt x="710" y="2555"/>
                  </a:cubicBezTo>
                  <a:cubicBezTo>
                    <a:pt x="650" y="2649"/>
                    <a:pt x="509" y="2861"/>
                    <a:pt x="389" y="2884"/>
                  </a:cubicBezTo>
                  <a:cubicBezTo>
                    <a:pt x="389" y="2955"/>
                    <a:pt x="401" y="3026"/>
                    <a:pt x="412" y="3097"/>
                  </a:cubicBezTo>
                  <a:cubicBezTo>
                    <a:pt x="438" y="3299"/>
                    <a:pt x="438" y="3511"/>
                    <a:pt x="412" y="3724"/>
                  </a:cubicBezTo>
                  <a:cubicBezTo>
                    <a:pt x="401" y="3866"/>
                    <a:pt x="389" y="4008"/>
                    <a:pt x="378" y="4150"/>
                  </a:cubicBezTo>
                  <a:cubicBezTo>
                    <a:pt x="330" y="4232"/>
                    <a:pt x="307" y="4351"/>
                    <a:pt x="307" y="4493"/>
                  </a:cubicBezTo>
                  <a:cubicBezTo>
                    <a:pt x="307" y="4541"/>
                    <a:pt x="318" y="4587"/>
                    <a:pt x="330" y="4646"/>
                  </a:cubicBezTo>
                  <a:lnTo>
                    <a:pt x="330" y="4754"/>
                  </a:lnTo>
                  <a:cubicBezTo>
                    <a:pt x="318" y="4956"/>
                    <a:pt x="341" y="5154"/>
                    <a:pt x="318" y="5356"/>
                  </a:cubicBezTo>
                  <a:cubicBezTo>
                    <a:pt x="270" y="5748"/>
                    <a:pt x="318" y="6136"/>
                    <a:pt x="270" y="6528"/>
                  </a:cubicBezTo>
                  <a:cubicBezTo>
                    <a:pt x="270" y="6551"/>
                    <a:pt x="259" y="6588"/>
                    <a:pt x="259" y="6622"/>
                  </a:cubicBezTo>
                  <a:cubicBezTo>
                    <a:pt x="248" y="6715"/>
                    <a:pt x="236" y="6812"/>
                    <a:pt x="213" y="6894"/>
                  </a:cubicBezTo>
                  <a:cubicBezTo>
                    <a:pt x="188" y="7096"/>
                    <a:pt x="143" y="7283"/>
                    <a:pt x="72" y="7484"/>
                  </a:cubicBezTo>
                  <a:cubicBezTo>
                    <a:pt x="46" y="7555"/>
                    <a:pt x="23" y="7615"/>
                    <a:pt x="1" y="7674"/>
                  </a:cubicBezTo>
                  <a:lnTo>
                    <a:pt x="1" y="8219"/>
                  </a:lnTo>
                  <a:cubicBezTo>
                    <a:pt x="83" y="8253"/>
                    <a:pt x="177" y="8276"/>
                    <a:pt x="259" y="8302"/>
                  </a:cubicBezTo>
                  <a:cubicBezTo>
                    <a:pt x="483" y="8361"/>
                    <a:pt x="685" y="8444"/>
                    <a:pt x="863" y="8597"/>
                  </a:cubicBezTo>
                  <a:cubicBezTo>
                    <a:pt x="1136" y="8821"/>
                    <a:pt x="1442" y="8974"/>
                    <a:pt x="1808" y="8986"/>
                  </a:cubicBezTo>
                  <a:lnTo>
                    <a:pt x="25138" y="8986"/>
                  </a:lnTo>
                  <a:lnTo>
                    <a:pt x="25138" y="3571"/>
                  </a:lnTo>
                  <a:cubicBezTo>
                    <a:pt x="25127" y="3560"/>
                    <a:pt x="25116" y="3548"/>
                    <a:pt x="25116" y="3537"/>
                  </a:cubicBezTo>
                  <a:cubicBezTo>
                    <a:pt x="25101" y="3523"/>
                    <a:pt x="25101" y="3511"/>
                    <a:pt x="25090" y="3500"/>
                  </a:cubicBezTo>
                  <a:cubicBezTo>
                    <a:pt x="25056" y="3395"/>
                    <a:pt x="25008" y="3276"/>
                    <a:pt x="24974" y="3157"/>
                  </a:cubicBezTo>
                  <a:cubicBezTo>
                    <a:pt x="24925" y="3015"/>
                    <a:pt x="24889" y="2873"/>
                    <a:pt x="24903" y="2742"/>
                  </a:cubicBezTo>
                  <a:cubicBezTo>
                    <a:pt x="24903" y="2660"/>
                    <a:pt x="24889" y="2555"/>
                    <a:pt x="24903" y="2473"/>
                  </a:cubicBezTo>
                  <a:cubicBezTo>
                    <a:pt x="24914" y="2459"/>
                    <a:pt x="24925" y="2447"/>
                    <a:pt x="24925" y="2436"/>
                  </a:cubicBezTo>
                  <a:cubicBezTo>
                    <a:pt x="24937" y="2424"/>
                    <a:pt x="24948" y="2413"/>
                    <a:pt x="24948" y="2402"/>
                  </a:cubicBezTo>
                  <a:cubicBezTo>
                    <a:pt x="24960" y="2353"/>
                    <a:pt x="24948" y="2317"/>
                    <a:pt x="24948" y="2271"/>
                  </a:cubicBezTo>
                  <a:cubicBezTo>
                    <a:pt x="24960" y="2246"/>
                    <a:pt x="24996" y="2234"/>
                    <a:pt x="24996" y="2200"/>
                  </a:cubicBezTo>
                  <a:cubicBezTo>
                    <a:pt x="25030" y="2081"/>
                    <a:pt x="24866" y="1951"/>
                    <a:pt x="24795" y="1868"/>
                  </a:cubicBezTo>
                  <a:cubicBezTo>
                    <a:pt x="24747" y="1786"/>
                    <a:pt x="24690" y="1715"/>
                    <a:pt x="24630" y="1655"/>
                  </a:cubicBezTo>
                  <a:cubicBezTo>
                    <a:pt x="24264" y="1338"/>
                    <a:pt x="24179" y="886"/>
                    <a:pt x="24156" y="415"/>
                  </a:cubicBezTo>
                  <a:cubicBezTo>
                    <a:pt x="24145" y="273"/>
                    <a:pt x="24168" y="143"/>
                    <a:pt x="2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7" name="Google Shape;2927;p48"/>
            <p:cNvGrpSpPr/>
            <p:nvPr/>
          </p:nvGrpSpPr>
          <p:grpSpPr>
            <a:xfrm>
              <a:off x="4914225" y="-1490233"/>
              <a:ext cx="1802151" cy="644184"/>
              <a:chOff x="4914225" y="-1490233"/>
              <a:chExt cx="1802151" cy="644184"/>
            </a:xfrm>
          </p:grpSpPr>
          <p:sp>
            <p:nvSpPr>
              <p:cNvPr id="2928" name="Google Shape;2928;p48"/>
              <p:cNvSpPr/>
              <p:nvPr/>
            </p:nvSpPr>
            <p:spPr>
              <a:xfrm>
                <a:off x="5175239" y="-1490233"/>
                <a:ext cx="650277" cy="507906"/>
              </a:xfrm>
              <a:custGeom>
                <a:avLst/>
                <a:gdLst/>
                <a:ahLst/>
                <a:cxnLst/>
                <a:rect l="l" t="t" r="r" b="b"/>
                <a:pathLst>
                  <a:path w="9071" h="7085" extrusionOk="0">
                    <a:moveTo>
                      <a:pt x="1" y="1"/>
                    </a:moveTo>
                    <a:cubicBezTo>
                      <a:pt x="475" y="520"/>
                      <a:pt x="971" y="1028"/>
                      <a:pt x="1326" y="1655"/>
                    </a:cubicBezTo>
                    <a:cubicBezTo>
                      <a:pt x="1726" y="2317"/>
                      <a:pt x="2234" y="2873"/>
                      <a:pt x="2816" y="3395"/>
                    </a:cubicBezTo>
                    <a:cubicBezTo>
                      <a:pt x="3630" y="4127"/>
                      <a:pt x="4530" y="4777"/>
                      <a:pt x="5415" y="5416"/>
                    </a:cubicBezTo>
                    <a:cubicBezTo>
                      <a:pt x="6162" y="5960"/>
                      <a:pt x="6931" y="6457"/>
                      <a:pt x="7768" y="6857"/>
                    </a:cubicBezTo>
                    <a:cubicBezTo>
                      <a:pt x="8006" y="6976"/>
                      <a:pt x="8264" y="7070"/>
                      <a:pt x="8477" y="7084"/>
                    </a:cubicBezTo>
                    <a:cubicBezTo>
                      <a:pt x="8880" y="7084"/>
                      <a:pt x="9070" y="6857"/>
                      <a:pt x="8988" y="6517"/>
                    </a:cubicBezTo>
                    <a:cubicBezTo>
                      <a:pt x="8951" y="6361"/>
                      <a:pt x="8880" y="6233"/>
                      <a:pt x="8787" y="6102"/>
                    </a:cubicBezTo>
                    <a:cubicBezTo>
                      <a:pt x="8562" y="5793"/>
                      <a:pt x="8290" y="5557"/>
                      <a:pt x="7995" y="5322"/>
                    </a:cubicBezTo>
                    <a:cubicBezTo>
                      <a:pt x="7498" y="4930"/>
                      <a:pt x="6976" y="4564"/>
                      <a:pt x="6505" y="4139"/>
                    </a:cubicBezTo>
                    <a:cubicBezTo>
                      <a:pt x="6065" y="3736"/>
                      <a:pt x="6065" y="3653"/>
                      <a:pt x="6445" y="3205"/>
                    </a:cubicBezTo>
                    <a:cubicBezTo>
                      <a:pt x="6468" y="3194"/>
                      <a:pt x="6479" y="3182"/>
                      <a:pt x="6491" y="3157"/>
                    </a:cubicBezTo>
                    <a:cubicBezTo>
                      <a:pt x="6718" y="2884"/>
                      <a:pt x="6718" y="2768"/>
                      <a:pt x="6516" y="2484"/>
                    </a:cubicBezTo>
                    <a:cubicBezTo>
                      <a:pt x="6457" y="2402"/>
                      <a:pt x="6386" y="2317"/>
                      <a:pt x="6315" y="2246"/>
                    </a:cubicBezTo>
                    <a:cubicBezTo>
                      <a:pt x="5971" y="1916"/>
                      <a:pt x="5583" y="1621"/>
                      <a:pt x="5191" y="1349"/>
                    </a:cubicBezTo>
                    <a:cubicBezTo>
                      <a:pt x="4601" y="946"/>
                      <a:pt x="3974" y="591"/>
                      <a:pt x="3454" y="95"/>
                    </a:cubicBezTo>
                    <a:cubicBezTo>
                      <a:pt x="3417" y="61"/>
                      <a:pt x="3383" y="35"/>
                      <a:pt x="3346" y="1"/>
                    </a:cubicBezTo>
                    <a:lnTo>
                      <a:pt x="2992" y="1"/>
                    </a:lnTo>
                    <a:cubicBezTo>
                      <a:pt x="3134" y="117"/>
                      <a:pt x="3287" y="236"/>
                      <a:pt x="3417" y="367"/>
                    </a:cubicBezTo>
                    <a:cubicBezTo>
                      <a:pt x="3985" y="886"/>
                      <a:pt x="4683" y="1252"/>
                      <a:pt x="5310" y="1704"/>
                    </a:cubicBezTo>
                    <a:cubicBezTo>
                      <a:pt x="5628" y="1939"/>
                      <a:pt x="5960" y="2189"/>
                      <a:pt x="6233" y="2484"/>
                    </a:cubicBezTo>
                    <a:cubicBezTo>
                      <a:pt x="6491" y="2768"/>
                      <a:pt x="6491" y="2827"/>
                      <a:pt x="6244" y="3097"/>
                    </a:cubicBezTo>
                    <a:cubicBezTo>
                      <a:pt x="5841" y="3560"/>
                      <a:pt x="5852" y="3866"/>
                      <a:pt x="6326" y="4269"/>
                    </a:cubicBezTo>
                    <a:cubicBezTo>
                      <a:pt x="6860" y="4706"/>
                      <a:pt x="7402" y="5120"/>
                      <a:pt x="7935" y="5546"/>
                    </a:cubicBezTo>
                    <a:cubicBezTo>
                      <a:pt x="8208" y="5759"/>
                      <a:pt x="8466" y="5972"/>
                      <a:pt x="8645" y="6278"/>
                    </a:cubicBezTo>
                    <a:cubicBezTo>
                      <a:pt x="8656" y="6304"/>
                      <a:pt x="8679" y="6326"/>
                      <a:pt x="8690" y="6349"/>
                    </a:cubicBezTo>
                    <a:cubicBezTo>
                      <a:pt x="8750" y="6480"/>
                      <a:pt x="8858" y="6633"/>
                      <a:pt x="8750" y="6764"/>
                    </a:cubicBezTo>
                    <a:cubicBezTo>
                      <a:pt x="8697" y="6840"/>
                      <a:pt x="8626" y="6864"/>
                      <a:pt x="8549" y="6864"/>
                    </a:cubicBezTo>
                    <a:cubicBezTo>
                      <a:pt x="8472" y="6864"/>
                      <a:pt x="8389" y="6840"/>
                      <a:pt x="8313" y="6823"/>
                    </a:cubicBezTo>
                    <a:cubicBezTo>
                      <a:pt x="8018" y="6752"/>
                      <a:pt x="7745" y="6599"/>
                      <a:pt x="7473" y="6457"/>
                    </a:cubicBezTo>
                    <a:cubicBezTo>
                      <a:pt x="6303" y="5830"/>
                      <a:pt x="5251" y="5038"/>
                      <a:pt x="4198" y="4232"/>
                    </a:cubicBezTo>
                    <a:cubicBezTo>
                      <a:pt x="3454" y="3665"/>
                      <a:pt x="2745" y="3074"/>
                      <a:pt x="2129" y="2376"/>
                    </a:cubicBezTo>
                    <a:cubicBezTo>
                      <a:pt x="1786" y="1987"/>
                      <a:pt x="1539" y="1536"/>
                      <a:pt x="1241" y="1111"/>
                    </a:cubicBezTo>
                    <a:cubicBezTo>
                      <a:pt x="957" y="722"/>
                      <a:pt x="616" y="367"/>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8"/>
              <p:cNvSpPr/>
              <p:nvPr/>
            </p:nvSpPr>
            <p:spPr>
              <a:xfrm>
                <a:off x="5604933" y="-1490233"/>
                <a:ext cx="759672" cy="429767"/>
              </a:xfrm>
              <a:custGeom>
                <a:avLst/>
                <a:gdLst/>
                <a:ahLst/>
                <a:cxnLst/>
                <a:rect l="l" t="t" r="r" b="b"/>
                <a:pathLst>
                  <a:path w="10597" h="5995" extrusionOk="0">
                    <a:moveTo>
                      <a:pt x="0" y="1"/>
                    </a:moveTo>
                    <a:cubicBezTo>
                      <a:pt x="14" y="12"/>
                      <a:pt x="26" y="12"/>
                      <a:pt x="37" y="12"/>
                    </a:cubicBezTo>
                    <a:cubicBezTo>
                      <a:pt x="1254" y="591"/>
                      <a:pt x="2412" y="1252"/>
                      <a:pt x="3454" y="2129"/>
                    </a:cubicBezTo>
                    <a:cubicBezTo>
                      <a:pt x="4115" y="2697"/>
                      <a:pt x="4839" y="3194"/>
                      <a:pt x="5664" y="3489"/>
                    </a:cubicBezTo>
                    <a:cubicBezTo>
                      <a:pt x="6493" y="3795"/>
                      <a:pt x="7251" y="4221"/>
                      <a:pt x="7935" y="4754"/>
                    </a:cubicBezTo>
                    <a:cubicBezTo>
                      <a:pt x="8409" y="5120"/>
                      <a:pt x="8868" y="5509"/>
                      <a:pt x="9413" y="5759"/>
                    </a:cubicBezTo>
                    <a:cubicBezTo>
                      <a:pt x="9649" y="5864"/>
                      <a:pt x="9887" y="5972"/>
                      <a:pt x="10100" y="5994"/>
                    </a:cubicBezTo>
                    <a:cubicBezTo>
                      <a:pt x="10324" y="5994"/>
                      <a:pt x="10477" y="5935"/>
                      <a:pt x="10526" y="5830"/>
                    </a:cubicBezTo>
                    <a:cubicBezTo>
                      <a:pt x="10597" y="5688"/>
                      <a:pt x="10571" y="5546"/>
                      <a:pt x="10477" y="5427"/>
                    </a:cubicBezTo>
                    <a:cubicBezTo>
                      <a:pt x="10418" y="5333"/>
                      <a:pt x="10358" y="5251"/>
                      <a:pt x="10276" y="5169"/>
                    </a:cubicBezTo>
                    <a:cubicBezTo>
                      <a:pt x="9779" y="4635"/>
                      <a:pt x="9178" y="4232"/>
                      <a:pt x="8573" y="3843"/>
                    </a:cubicBezTo>
                    <a:cubicBezTo>
                      <a:pt x="7946" y="3440"/>
                      <a:pt x="7296" y="3063"/>
                      <a:pt x="6766" y="2544"/>
                    </a:cubicBezTo>
                    <a:cubicBezTo>
                      <a:pt x="5877" y="1667"/>
                      <a:pt x="4884" y="935"/>
                      <a:pt x="3809" y="307"/>
                    </a:cubicBezTo>
                    <a:cubicBezTo>
                      <a:pt x="3644" y="202"/>
                      <a:pt x="3454" y="95"/>
                      <a:pt x="3278" y="1"/>
                    </a:cubicBezTo>
                    <a:lnTo>
                      <a:pt x="2815" y="1"/>
                    </a:lnTo>
                    <a:cubicBezTo>
                      <a:pt x="2898" y="46"/>
                      <a:pt x="2980" y="95"/>
                      <a:pt x="3065" y="143"/>
                    </a:cubicBezTo>
                    <a:cubicBezTo>
                      <a:pt x="4200" y="793"/>
                      <a:pt x="5321" y="1465"/>
                      <a:pt x="6269" y="2388"/>
                    </a:cubicBezTo>
                    <a:cubicBezTo>
                      <a:pt x="6564" y="2671"/>
                      <a:pt x="6859" y="2944"/>
                      <a:pt x="7191" y="3194"/>
                    </a:cubicBezTo>
                    <a:cubicBezTo>
                      <a:pt x="7852" y="3690"/>
                      <a:pt x="8599" y="4079"/>
                      <a:pt x="9260" y="4576"/>
                    </a:cubicBezTo>
                    <a:cubicBezTo>
                      <a:pt x="9626" y="4848"/>
                      <a:pt x="9981" y="5109"/>
                      <a:pt x="10253" y="5464"/>
                    </a:cubicBezTo>
                    <a:cubicBezTo>
                      <a:pt x="10313" y="5535"/>
                      <a:pt x="10407" y="5617"/>
                      <a:pt x="10324" y="5711"/>
                    </a:cubicBezTo>
                    <a:cubicBezTo>
                      <a:pt x="10289" y="5760"/>
                      <a:pt x="10241" y="5775"/>
                      <a:pt x="10186" y="5775"/>
                    </a:cubicBezTo>
                    <a:cubicBezTo>
                      <a:pt x="10148" y="5775"/>
                      <a:pt x="10107" y="5768"/>
                      <a:pt x="10063" y="5759"/>
                    </a:cubicBezTo>
                    <a:cubicBezTo>
                      <a:pt x="9947" y="5736"/>
                      <a:pt x="9839" y="5688"/>
                      <a:pt x="9720" y="5651"/>
                    </a:cubicBezTo>
                    <a:cubicBezTo>
                      <a:pt x="9129" y="5416"/>
                      <a:pt x="8656" y="5001"/>
                      <a:pt x="8148" y="4624"/>
                    </a:cubicBezTo>
                    <a:cubicBezTo>
                      <a:pt x="7546" y="4175"/>
                      <a:pt x="6967" y="3701"/>
                      <a:pt x="6232" y="3466"/>
                    </a:cubicBezTo>
                    <a:cubicBezTo>
                      <a:pt x="5287" y="3157"/>
                      <a:pt x="4458" y="2626"/>
                      <a:pt x="3678" y="2021"/>
                    </a:cubicBezTo>
                    <a:cubicBezTo>
                      <a:pt x="3088" y="1573"/>
                      <a:pt x="2543" y="1076"/>
                      <a:pt x="1893" y="710"/>
                    </a:cubicBezTo>
                    <a:cubicBezTo>
                      <a:pt x="1456" y="461"/>
                      <a:pt x="1008" y="225"/>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8"/>
              <p:cNvSpPr/>
              <p:nvPr/>
            </p:nvSpPr>
            <p:spPr>
              <a:xfrm>
                <a:off x="4936233" y="-1209792"/>
                <a:ext cx="569701" cy="363742"/>
              </a:xfrm>
              <a:custGeom>
                <a:avLst/>
                <a:gdLst/>
                <a:ahLst/>
                <a:cxnLst/>
                <a:rect l="l" t="t" r="r" b="b"/>
                <a:pathLst>
                  <a:path w="7947" h="5074" extrusionOk="0">
                    <a:moveTo>
                      <a:pt x="490" y="0"/>
                    </a:moveTo>
                    <a:cubicBezTo>
                      <a:pt x="299" y="0"/>
                      <a:pt x="157" y="85"/>
                      <a:pt x="71" y="238"/>
                    </a:cubicBezTo>
                    <a:cubicBezTo>
                      <a:pt x="23" y="320"/>
                      <a:pt x="0" y="439"/>
                      <a:pt x="0" y="581"/>
                    </a:cubicBezTo>
                    <a:cubicBezTo>
                      <a:pt x="0" y="629"/>
                      <a:pt x="11" y="675"/>
                      <a:pt x="23" y="734"/>
                    </a:cubicBezTo>
                    <a:cubicBezTo>
                      <a:pt x="82" y="902"/>
                      <a:pt x="190" y="1067"/>
                      <a:pt x="318" y="1231"/>
                    </a:cubicBezTo>
                    <a:cubicBezTo>
                      <a:pt x="698" y="1705"/>
                      <a:pt x="1195" y="2012"/>
                      <a:pt x="1666" y="2355"/>
                    </a:cubicBezTo>
                    <a:cubicBezTo>
                      <a:pt x="1964" y="2579"/>
                      <a:pt x="2270" y="2769"/>
                      <a:pt x="2483" y="3087"/>
                    </a:cubicBezTo>
                    <a:cubicBezTo>
                      <a:pt x="2957" y="3811"/>
                      <a:pt x="3536" y="4449"/>
                      <a:pt x="4197" y="4991"/>
                    </a:cubicBezTo>
                    <a:cubicBezTo>
                      <a:pt x="4234" y="5017"/>
                      <a:pt x="4268" y="5051"/>
                      <a:pt x="4291" y="5074"/>
                    </a:cubicBezTo>
                    <a:lnTo>
                      <a:pt x="4705" y="5074"/>
                    </a:lnTo>
                    <a:cubicBezTo>
                      <a:pt x="4138" y="4625"/>
                      <a:pt x="3630" y="4129"/>
                      <a:pt x="3156" y="3561"/>
                    </a:cubicBezTo>
                    <a:cubicBezTo>
                      <a:pt x="2756" y="3101"/>
                      <a:pt x="2461" y="2545"/>
                      <a:pt x="1904" y="2224"/>
                    </a:cubicBezTo>
                    <a:cubicBezTo>
                      <a:pt x="1666" y="2082"/>
                      <a:pt x="1453" y="1907"/>
                      <a:pt x="1229" y="1739"/>
                    </a:cubicBezTo>
                    <a:cubicBezTo>
                      <a:pt x="886" y="1469"/>
                      <a:pt x="531" y="1208"/>
                      <a:pt x="332" y="794"/>
                    </a:cubicBezTo>
                    <a:cubicBezTo>
                      <a:pt x="247" y="641"/>
                      <a:pt x="165" y="462"/>
                      <a:pt x="295" y="320"/>
                    </a:cubicBezTo>
                    <a:cubicBezTo>
                      <a:pt x="351" y="254"/>
                      <a:pt x="419" y="232"/>
                      <a:pt x="493" y="232"/>
                    </a:cubicBezTo>
                    <a:cubicBezTo>
                      <a:pt x="577" y="232"/>
                      <a:pt x="669" y="260"/>
                      <a:pt x="758" y="286"/>
                    </a:cubicBezTo>
                    <a:cubicBezTo>
                      <a:pt x="1218" y="391"/>
                      <a:pt x="1584" y="675"/>
                      <a:pt x="1998" y="902"/>
                    </a:cubicBezTo>
                    <a:cubicBezTo>
                      <a:pt x="2909" y="1384"/>
                      <a:pt x="3749" y="1977"/>
                      <a:pt x="4481" y="2732"/>
                    </a:cubicBezTo>
                    <a:cubicBezTo>
                      <a:pt x="5000" y="3266"/>
                      <a:pt x="5594" y="3751"/>
                      <a:pt x="6221" y="4165"/>
                    </a:cubicBezTo>
                    <a:cubicBezTo>
                      <a:pt x="6658" y="4449"/>
                      <a:pt x="7095" y="4756"/>
                      <a:pt x="7520" y="5074"/>
                    </a:cubicBezTo>
                    <a:lnTo>
                      <a:pt x="7946" y="5074"/>
                    </a:lnTo>
                    <a:cubicBezTo>
                      <a:pt x="7685" y="4861"/>
                      <a:pt x="7413" y="4662"/>
                      <a:pt x="7129" y="4472"/>
                    </a:cubicBezTo>
                    <a:cubicBezTo>
                      <a:pt x="6292" y="3893"/>
                      <a:pt x="5440" y="3314"/>
                      <a:pt x="4694" y="2590"/>
                    </a:cubicBezTo>
                    <a:cubicBezTo>
                      <a:pt x="4339" y="2250"/>
                      <a:pt x="3996" y="1881"/>
                      <a:pt x="3581" y="1611"/>
                    </a:cubicBezTo>
                    <a:cubicBezTo>
                      <a:pt x="2849" y="1101"/>
                      <a:pt x="2058" y="664"/>
                      <a:pt x="1277" y="227"/>
                    </a:cubicBezTo>
                    <a:cubicBezTo>
                      <a:pt x="1076" y="107"/>
                      <a:pt x="851" y="51"/>
                      <a:pt x="627" y="14"/>
                    </a:cubicBezTo>
                    <a:cubicBezTo>
                      <a:pt x="579" y="5"/>
                      <a:pt x="533" y="0"/>
                      <a:pt x="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8"/>
              <p:cNvSpPr/>
              <p:nvPr/>
            </p:nvSpPr>
            <p:spPr>
              <a:xfrm>
                <a:off x="5738128" y="-1264776"/>
                <a:ext cx="684902" cy="418727"/>
              </a:xfrm>
              <a:custGeom>
                <a:avLst/>
                <a:gdLst/>
                <a:ahLst/>
                <a:cxnLst/>
                <a:rect l="l" t="t" r="r" b="b"/>
                <a:pathLst>
                  <a:path w="9554" h="5841" extrusionOk="0">
                    <a:moveTo>
                      <a:pt x="509" y="0"/>
                    </a:moveTo>
                    <a:cubicBezTo>
                      <a:pt x="154" y="0"/>
                      <a:pt x="1" y="284"/>
                      <a:pt x="177" y="605"/>
                    </a:cubicBezTo>
                    <a:cubicBezTo>
                      <a:pt x="367" y="945"/>
                      <a:pt x="662" y="1184"/>
                      <a:pt x="969" y="1408"/>
                    </a:cubicBezTo>
                    <a:cubicBezTo>
                      <a:pt x="1689" y="1939"/>
                      <a:pt x="2484" y="2353"/>
                      <a:pt x="3250" y="2804"/>
                    </a:cubicBezTo>
                    <a:cubicBezTo>
                      <a:pt x="3642" y="3028"/>
                      <a:pt x="4008" y="3286"/>
                      <a:pt x="4329" y="3630"/>
                    </a:cubicBezTo>
                    <a:cubicBezTo>
                      <a:pt x="5061" y="4422"/>
                      <a:pt x="5841" y="5157"/>
                      <a:pt x="6681" y="5841"/>
                    </a:cubicBezTo>
                    <a:lnTo>
                      <a:pt x="7047" y="5841"/>
                    </a:lnTo>
                    <a:cubicBezTo>
                      <a:pt x="6207" y="5168"/>
                      <a:pt x="5404" y="4447"/>
                      <a:pt x="4658" y="3655"/>
                    </a:cubicBezTo>
                    <a:cubicBezTo>
                      <a:pt x="4244" y="3230"/>
                      <a:pt x="3795" y="2861"/>
                      <a:pt x="3276" y="2566"/>
                    </a:cubicBezTo>
                    <a:cubicBezTo>
                      <a:pt x="2495" y="2117"/>
                      <a:pt x="1704" y="1692"/>
                      <a:pt x="980" y="1147"/>
                    </a:cubicBezTo>
                    <a:cubicBezTo>
                      <a:pt x="756" y="971"/>
                      <a:pt x="532" y="781"/>
                      <a:pt x="378" y="534"/>
                    </a:cubicBezTo>
                    <a:cubicBezTo>
                      <a:pt x="319" y="449"/>
                      <a:pt x="285" y="366"/>
                      <a:pt x="330" y="284"/>
                    </a:cubicBezTo>
                    <a:cubicBezTo>
                      <a:pt x="364" y="237"/>
                      <a:pt x="410" y="224"/>
                      <a:pt x="456" y="224"/>
                    </a:cubicBezTo>
                    <a:cubicBezTo>
                      <a:pt x="490" y="224"/>
                      <a:pt x="524" y="231"/>
                      <a:pt x="554" y="236"/>
                    </a:cubicBezTo>
                    <a:cubicBezTo>
                      <a:pt x="815" y="273"/>
                      <a:pt x="1040" y="392"/>
                      <a:pt x="1252" y="508"/>
                    </a:cubicBezTo>
                    <a:cubicBezTo>
                      <a:pt x="1999" y="889"/>
                      <a:pt x="2742" y="1266"/>
                      <a:pt x="3511" y="1621"/>
                    </a:cubicBezTo>
                    <a:cubicBezTo>
                      <a:pt x="3974" y="1822"/>
                      <a:pt x="4411" y="2106"/>
                      <a:pt x="4800" y="2435"/>
                    </a:cubicBezTo>
                    <a:cubicBezTo>
                      <a:pt x="5759" y="3230"/>
                      <a:pt x="6704" y="4022"/>
                      <a:pt x="7779" y="4660"/>
                    </a:cubicBezTo>
                    <a:cubicBezTo>
                      <a:pt x="8324" y="4978"/>
                      <a:pt x="8832" y="5369"/>
                      <a:pt x="9258" y="5841"/>
                    </a:cubicBezTo>
                    <a:lnTo>
                      <a:pt x="9553" y="5841"/>
                    </a:lnTo>
                    <a:cubicBezTo>
                      <a:pt x="9127" y="5344"/>
                      <a:pt x="8642" y="4932"/>
                      <a:pt x="8089" y="4589"/>
                    </a:cubicBezTo>
                    <a:cubicBezTo>
                      <a:pt x="7178" y="4010"/>
                      <a:pt x="6278" y="3406"/>
                      <a:pt x="5475" y="2674"/>
                    </a:cubicBezTo>
                    <a:cubicBezTo>
                      <a:pt x="4979" y="2222"/>
                      <a:pt x="4445" y="1811"/>
                      <a:pt x="3855" y="1527"/>
                    </a:cubicBezTo>
                    <a:cubicBezTo>
                      <a:pt x="2932" y="1087"/>
                      <a:pt x="2021" y="639"/>
                      <a:pt x="1122" y="190"/>
                    </a:cubicBezTo>
                    <a:cubicBezTo>
                      <a:pt x="923" y="83"/>
                      <a:pt x="710" y="23"/>
                      <a:pt x="5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8"/>
              <p:cNvSpPr/>
              <p:nvPr/>
            </p:nvSpPr>
            <p:spPr>
              <a:xfrm>
                <a:off x="6191623" y="-1344206"/>
                <a:ext cx="524752" cy="457438"/>
              </a:xfrm>
              <a:custGeom>
                <a:avLst/>
                <a:gdLst/>
                <a:ahLst/>
                <a:cxnLst/>
                <a:rect l="l" t="t" r="r" b="b"/>
                <a:pathLst>
                  <a:path w="7320" h="6381" extrusionOk="0">
                    <a:moveTo>
                      <a:pt x="264" y="0"/>
                    </a:moveTo>
                    <a:cubicBezTo>
                      <a:pt x="192" y="0"/>
                      <a:pt x="128" y="25"/>
                      <a:pt x="83" y="104"/>
                    </a:cubicBezTo>
                    <a:cubicBezTo>
                      <a:pt x="0" y="234"/>
                      <a:pt x="71" y="365"/>
                      <a:pt x="176" y="470"/>
                    </a:cubicBezTo>
                    <a:cubicBezTo>
                      <a:pt x="367" y="660"/>
                      <a:pt x="543" y="847"/>
                      <a:pt x="744" y="1015"/>
                    </a:cubicBezTo>
                    <a:cubicBezTo>
                      <a:pt x="1337" y="1511"/>
                      <a:pt x="1939" y="1997"/>
                      <a:pt x="2447" y="2587"/>
                    </a:cubicBezTo>
                    <a:cubicBezTo>
                      <a:pt x="2767" y="2953"/>
                      <a:pt x="3145" y="3274"/>
                      <a:pt x="3548" y="3543"/>
                    </a:cubicBezTo>
                    <a:cubicBezTo>
                      <a:pt x="4870" y="4394"/>
                      <a:pt x="6113" y="5365"/>
                      <a:pt x="7319" y="6381"/>
                    </a:cubicBezTo>
                    <a:lnTo>
                      <a:pt x="7319" y="6086"/>
                    </a:lnTo>
                    <a:cubicBezTo>
                      <a:pt x="6479" y="5342"/>
                      <a:pt x="5594" y="4678"/>
                      <a:pt x="4672" y="4040"/>
                    </a:cubicBezTo>
                    <a:cubicBezTo>
                      <a:pt x="3985" y="3569"/>
                      <a:pt x="3275" y="3132"/>
                      <a:pt x="2696" y="2516"/>
                    </a:cubicBezTo>
                    <a:cubicBezTo>
                      <a:pt x="2188" y="1971"/>
                      <a:pt x="1644" y="1463"/>
                      <a:pt x="1065" y="1003"/>
                    </a:cubicBezTo>
                    <a:cubicBezTo>
                      <a:pt x="781" y="776"/>
                      <a:pt x="497" y="529"/>
                      <a:pt x="296" y="209"/>
                    </a:cubicBezTo>
                    <a:lnTo>
                      <a:pt x="296" y="209"/>
                    </a:lnTo>
                    <a:lnTo>
                      <a:pt x="613" y="316"/>
                    </a:lnTo>
                    <a:cubicBezTo>
                      <a:pt x="1371" y="612"/>
                      <a:pt x="2010" y="1108"/>
                      <a:pt x="2660" y="1582"/>
                    </a:cubicBezTo>
                    <a:cubicBezTo>
                      <a:pt x="3440" y="2150"/>
                      <a:pt x="4198" y="2763"/>
                      <a:pt x="5097" y="3143"/>
                    </a:cubicBezTo>
                    <a:cubicBezTo>
                      <a:pt x="5949" y="3498"/>
                      <a:pt x="6681" y="4017"/>
                      <a:pt x="7319" y="4644"/>
                    </a:cubicBezTo>
                    <a:lnTo>
                      <a:pt x="7319" y="4338"/>
                    </a:lnTo>
                    <a:cubicBezTo>
                      <a:pt x="6811" y="3852"/>
                      <a:pt x="6255" y="3438"/>
                      <a:pt x="5594" y="3132"/>
                    </a:cubicBezTo>
                    <a:cubicBezTo>
                      <a:pt x="5072" y="2882"/>
                      <a:pt x="4541" y="2635"/>
                      <a:pt x="4044" y="2303"/>
                    </a:cubicBezTo>
                    <a:cubicBezTo>
                      <a:pt x="3429" y="1877"/>
                      <a:pt x="2850" y="1415"/>
                      <a:pt x="2234" y="1003"/>
                    </a:cubicBezTo>
                    <a:cubicBezTo>
                      <a:pt x="1678" y="612"/>
                      <a:pt x="1110" y="223"/>
                      <a:pt x="449" y="33"/>
                    </a:cubicBezTo>
                    <a:cubicBezTo>
                      <a:pt x="386" y="16"/>
                      <a:pt x="322"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8"/>
              <p:cNvSpPr/>
              <p:nvPr/>
            </p:nvSpPr>
            <p:spPr>
              <a:xfrm>
                <a:off x="5274311" y="-1183411"/>
                <a:ext cx="518014" cy="337361"/>
              </a:xfrm>
              <a:custGeom>
                <a:avLst/>
                <a:gdLst/>
                <a:ahLst/>
                <a:cxnLst/>
                <a:rect l="l" t="t" r="r" b="b"/>
                <a:pathLst>
                  <a:path w="7226" h="4706" extrusionOk="0">
                    <a:moveTo>
                      <a:pt x="511" y="0"/>
                    </a:moveTo>
                    <a:cubicBezTo>
                      <a:pt x="191" y="12"/>
                      <a:pt x="1" y="236"/>
                      <a:pt x="60" y="557"/>
                    </a:cubicBezTo>
                    <a:cubicBezTo>
                      <a:pt x="108" y="804"/>
                      <a:pt x="202" y="1031"/>
                      <a:pt x="344" y="1255"/>
                    </a:cubicBezTo>
                    <a:cubicBezTo>
                      <a:pt x="557" y="1598"/>
                      <a:pt x="852" y="1882"/>
                      <a:pt x="1173" y="2140"/>
                    </a:cubicBezTo>
                    <a:cubicBezTo>
                      <a:pt x="2237" y="3017"/>
                      <a:pt x="3372" y="3820"/>
                      <a:pt x="4448" y="4706"/>
                    </a:cubicBezTo>
                    <a:lnTo>
                      <a:pt x="4802" y="4706"/>
                    </a:lnTo>
                    <a:cubicBezTo>
                      <a:pt x="4567" y="4530"/>
                      <a:pt x="4343" y="4351"/>
                      <a:pt x="4130" y="4164"/>
                    </a:cubicBezTo>
                    <a:cubicBezTo>
                      <a:pt x="3443" y="3570"/>
                      <a:pt x="2722" y="3062"/>
                      <a:pt x="2001" y="2532"/>
                    </a:cubicBezTo>
                    <a:cubicBezTo>
                      <a:pt x="1479" y="2140"/>
                      <a:pt x="960" y="1740"/>
                      <a:pt x="568" y="1206"/>
                    </a:cubicBezTo>
                    <a:cubicBezTo>
                      <a:pt x="426" y="1005"/>
                      <a:pt x="321" y="792"/>
                      <a:pt x="273" y="557"/>
                    </a:cubicBezTo>
                    <a:cubicBezTo>
                      <a:pt x="235" y="335"/>
                      <a:pt x="320" y="200"/>
                      <a:pt x="506" y="200"/>
                    </a:cubicBezTo>
                    <a:cubicBezTo>
                      <a:pt x="540" y="200"/>
                      <a:pt x="577" y="204"/>
                      <a:pt x="616" y="213"/>
                    </a:cubicBezTo>
                    <a:cubicBezTo>
                      <a:pt x="841" y="261"/>
                      <a:pt x="1053" y="355"/>
                      <a:pt x="1255" y="474"/>
                    </a:cubicBezTo>
                    <a:cubicBezTo>
                      <a:pt x="2271" y="1065"/>
                      <a:pt x="3264" y="1714"/>
                      <a:pt x="4152" y="2506"/>
                    </a:cubicBezTo>
                    <a:cubicBezTo>
                      <a:pt x="4626" y="2932"/>
                      <a:pt x="5134" y="3324"/>
                      <a:pt x="5676" y="3641"/>
                    </a:cubicBezTo>
                    <a:cubicBezTo>
                      <a:pt x="6173" y="3925"/>
                      <a:pt x="6599" y="4280"/>
                      <a:pt x="6953" y="4706"/>
                    </a:cubicBezTo>
                    <a:lnTo>
                      <a:pt x="7226" y="4706"/>
                    </a:lnTo>
                    <a:cubicBezTo>
                      <a:pt x="7024" y="4447"/>
                      <a:pt x="6800" y="4223"/>
                      <a:pt x="6553" y="3996"/>
                    </a:cubicBezTo>
                    <a:cubicBezTo>
                      <a:pt x="6198" y="3678"/>
                      <a:pt x="5773" y="3454"/>
                      <a:pt x="5358" y="3193"/>
                    </a:cubicBezTo>
                    <a:cubicBezTo>
                      <a:pt x="4683" y="2767"/>
                      <a:pt x="4152" y="2177"/>
                      <a:pt x="3514" y="1714"/>
                    </a:cubicBezTo>
                    <a:cubicBezTo>
                      <a:pt x="2722" y="1147"/>
                      <a:pt x="1942" y="568"/>
                      <a:pt x="1053" y="154"/>
                    </a:cubicBezTo>
                    <a:cubicBezTo>
                      <a:pt x="878" y="71"/>
                      <a:pt x="699" y="12"/>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8"/>
              <p:cNvSpPr/>
              <p:nvPr/>
            </p:nvSpPr>
            <p:spPr>
              <a:xfrm>
                <a:off x="4966700" y="-1490233"/>
                <a:ext cx="296715" cy="316070"/>
              </a:xfrm>
              <a:custGeom>
                <a:avLst/>
                <a:gdLst/>
                <a:ahLst/>
                <a:cxnLst/>
                <a:rect l="l" t="t" r="r" b="b"/>
                <a:pathLst>
                  <a:path w="4139" h="4409" extrusionOk="0">
                    <a:moveTo>
                      <a:pt x="568" y="1"/>
                    </a:moveTo>
                    <a:cubicBezTo>
                      <a:pt x="1408" y="498"/>
                      <a:pt x="2129" y="1136"/>
                      <a:pt x="2637" y="1987"/>
                    </a:cubicBezTo>
                    <a:cubicBezTo>
                      <a:pt x="2802" y="2271"/>
                      <a:pt x="3074" y="2473"/>
                      <a:pt x="3313" y="2708"/>
                    </a:cubicBezTo>
                    <a:cubicBezTo>
                      <a:pt x="3525" y="2944"/>
                      <a:pt x="3750" y="3157"/>
                      <a:pt x="3821" y="3477"/>
                    </a:cubicBezTo>
                    <a:cubicBezTo>
                      <a:pt x="3855" y="3608"/>
                      <a:pt x="3855" y="3736"/>
                      <a:pt x="3821" y="3877"/>
                    </a:cubicBezTo>
                    <a:cubicBezTo>
                      <a:pt x="3747" y="4069"/>
                      <a:pt x="3605" y="4183"/>
                      <a:pt x="3431" y="4183"/>
                    </a:cubicBezTo>
                    <a:cubicBezTo>
                      <a:pt x="3378" y="4183"/>
                      <a:pt x="3322" y="4172"/>
                      <a:pt x="3264" y="4150"/>
                    </a:cubicBezTo>
                    <a:cubicBezTo>
                      <a:pt x="3015" y="4056"/>
                      <a:pt x="2802" y="3914"/>
                      <a:pt x="2589" y="3772"/>
                    </a:cubicBezTo>
                    <a:cubicBezTo>
                      <a:pt x="2248" y="3548"/>
                      <a:pt x="1879" y="3347"/>
                      <a:pt x="1502" y="3182"/>
                    </a:cubicBezTo>
                    <a:cubicBezTo>
                      <a:pt x="983" y="2944"/>
                      <a:pt x="509" y="2626"/>
                      <a:pt x="83" y="2260"/>
                    </a:cubicBezTo>
                    <a:cubicBezTo>
                      <a:pt x="72" y="2342"/>
                      <a:pt x="35" y="2424"/>
                      <a:pt x="1" y="2495"/>
                    </a:cubicBezTo>
                    <a:cubicBezTo>
                      <a:pt x="426" y="2850"/>
                      <a:pt x="875" y="3157"/>
                      <a:pt x="1383" y="3369"/>
                    </a:cubicBezTo>
                    <a:cubicBezTo>
                      <a:pt x="1797" y="3560"/>
                      <a:pt x="2189" y="3784"/>
                      <a:pt x="2566" y="4034"/>
                    </a:cubicBezTo>
                    <a:cubicBezTo>
                      <a:pt x="2779" y="4175"/>
                      <a:pt x="2992" y="4292"/>
                      <a:pt x="3227" y="4374"/>
                    </a:cubicBezTo>
                    <a:cubicBezTo>
                      <a:pt x="3301" y="4397"/>
                      <a:pt x="3374" y="4408"/>
                      <a:pt x="3444" y="4408"/>
                    </a:cubicBezTo>
                    <a:cubicBezTo>
                      <a:pt x="3735" y="4408"/>
                      <a:pt x="3981" y="4216"/>
                      <a:pt x="4056" y="3903"/>
                    </a:cubicBezTo>
                    <a:cubicBezTo>
                      <a:pt x="4138" y="3571"/>
                      <a:pt x="4056" y="3264"/>
                      <a:pt x="3866" y="2992"/>
                    </a:cubicBezTo>
                    <a:cubicBezTo>
                      <a:pt x="3701" y="2768"/>
                      <a:pt x="3511" y="2578"/>
                      <a:pt x="3313" y="2388"/>
                    </a:cubicBezTo>
                    <a:cubicBezTo>
                      <a:pt x="3134" y="2212"/>
                      <a:pt x="2944" y="2047"/>
                      <a:pt x="2816" y="1834"/>
                    </a:cubicBezTo>
                    <a:cubicBezTo>
                      <a:pt x="2353" y="1076"/>
                      <a:pt x="1726" y="486"/>
                      <a:pt x="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8"/>
              <p:cNvSpPr/>
              <p:nvPr/>
            </p:nvSpPr>
            <p:spPr>
              <a:xfrm>
                <a:off x="6159292" y="-1490233"/>
                <a:ext cx="455359" cy="299224"/>
              </a:xfrm>
              <a:custGeom>
                <a:avLst/>
                <a:gdLst/>
                <a:ahLst/>
                <a:cxnLst/>
                <a:rect l="l" t="t" r="r" b="b"/>
                <a:pathLst>
                  <a:path w="6352" h="4174" extrusionOk="0">
                    <a:moveTo>
                      <a:pt x="0" y="1"/>
                    </a:moveTo>
                    <a:cubicBezTo>
                      <a:pt x="415" y="330"/>
                      <a:pt x="829" y="662"/>
                      <a:pt x="1255" y="983"/>
                    </a:cubicBezTo>
                    <a:cubicBezTo>
                      <a:pt x="2200" y="1715"/>
                      <a:pt x="3147" y="2473"/>
                      <a:pt x="4234" y="2992"/>
                    </a:cubicBezTo>
                    <a:cubicBezTo>
                      <a:pt x="4495" y="3111"/>
                      <a:pt x="4708" y="3276"/>
                      <a:pt x="4932" y="3440"/>
                    </a:cubicBezTo>
                    <a:cubicBezTo>
                      <a:pt x="5250" y="3679"/>
                      <a:pt x="5560" y="3937"/>
                      <a:pt x="5914" y="4116"/>
                    </a:cubicBezTo>
                    <a:cubicBezTo>
                      <a:pt x="5979" y="4149"/>
                      <a:pt x="6044" y="4174"/>
                      <a:pt x="6108" y="4174"/>
                    </a:cubicBezTo>
                    <a:cubicBezTo>
                      <a:pt x="6159" y="4174"/>
                      <a:pt x="6210" y="4158"/>
                      <a:pt x="6258" y="4116"/>
                    </a:cubicBezTo>
                    <a:cubicBezTo>
                      <a:pt x="6351" y="4019"/>
                      <a:pt x="6329" y="3903"/>
                      <a:pt x="6292" y="3784"/>
                    </a:cubicBezTo>
                    <a:cubicBezTo>
                      <a:pt x="6150" y="3299"/>
                      <a:pt x="5807" y="2955"/>
                      <a:pt x="5440" y="2626"/>
                    </a:cubicBezTo>
                    <a:cubicBezTo>
                      <a:pt x="4637" y="1916"/>
                      <a:pt x="3749" y="1301"/>
                      <a:pt x="2909" y="628"/>
                    </a:cubicBezTo>
                    <a:cubicBezTo>
                      <a:pt x="2614" y="415"/>
                      <a:pt x="2319" y="202"/>
                      <a:pt x="2024" y="1"/>
                    </a:cubicBezTo>
                    <a:lnTo>
                      <a:pt x="1598" y="1"/>
                    </a:lnTo>
                    <a:cubicBezTo>
                      <a:pt x="2438" y="568"/>
                      <a:pt x="3278" y="1147"/>
                      <a:pt x="4070" y="1797"/>
                    </a:cubicBezTo>
                    <a:cubicBezTo>
                      <a:pt x="4626" y="2271"/>
                      <a:pt x="5239" y="2686"/>
                      <a:pt x="5747" y="3239"/>
                    </a:cubicBezTo>
                    <a:cubicBezTo>
                      <a:pt x="5926" y="3440"/>
                      <a:pt x="6056" y="3665"/>
                      <a:pt x="6116" y="3948"/>
                    </a:cubicBezTo>
                    <a:cubicBezTo>
                      <a:pt x="5985" y="3937"/>
                      <a:pt x="5889" y="3866"/>
                      <a:pt x="5807" y="3795"/>
                    </a:cubicBezTo>
                    <a:cubicBezTo>
                      <a:pt x="5086" y="3253"/>
                      <a:pt x="4354" y="2742"/>
                      <a:pt x="3536" y="2353"/>
                    </a:cubicBezTo>
                    <a:cubicBezTo>
                      <a:pt x="3465" y="2317"/>
                      <a:pt x="3406" y="2271"/>
                      <a:pt x="3349" y="2234"/>
                    </a:cubicBezTo>
                    <a:cubicBezTo>
                      <a:pt x="2532" y="1715"/>
                      <a:pt x="1788" y="1099"/>
                      <a:pt x="1019" y="509"/>
                    </a:cubicBezTo>
                    <a:cubicBezTo>
                      <a:pt x="795" y="344"/>
                      <a:pt x="582" y="177"/>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8"/>
              <p:cNvSpPr/>
              <p:nvPr/>
            </p:nvSpPr>
            <p:spPr>
              <a:xfrm>
                <a:off x="4914225" y="-1015591"/>
                <a:ext cx="171978" cy="169541"/>
              </a:xfrm>
              <a:custGeom>
                <a:avLst/>
                <a:gdLst/>
                <a:ahLst/>
                <a:cxnLst/>
                <a:rect l="l" t="t" r="r" b="b"/>
                <a:pathLst>
                  <a:path w="2399" h="2365" extrusionOk="0">
                    <a:moveTo>
                      <a:pt x="259" y="1"/>
                    </a:moveTo>
                    <a:cubicBezTo>
                      <a:pt x="248" y="94"/>
                      <a:pt x="236" y="191"/>
                      <a:pt x="213" y="273"/>
                    </a:cubicBezTo>
                    <a:cubicBezTo>
                      <a:pt x="696" y="568"/>
                      <a:pt x="1181" y="875"/>
                      <a:pt x="1584" y="1278"/>
                    </a:cubicBezTo>
                    <a:cubicBezTo>
                      <a:pt x="1808" y="1502"/>
                      <a:pt x="2010" y="1740"/>
                      <a:pt x="2103" y="2058"/>
                    </a:cubicBezTo>
                    <a:cubicBezTo>
                      <a:pt x="2039" y="2114"/>
                      <a:pt x="1974" y="2133"/>
                      <a:pt x="1909" y="2133"/>
                    </a:cubicBezTo>
                    <a:cubicBezTo>
                      <a:pt x="1892" y="2133"/>
                      <a:pt x="1874" y="2131"/>
                      <a:pt x="1857" y="2129"/>
                    </a:cubicBezTo>
                    <a:cubicBezTo>
                      <a:pt x="1607" y="2106"/>
                      <a:pt x="1371" y="2047"/>
                      <a:pt x="1170" y="1882"/>
                    </a:cubicBezTo>
                    <a:cubicBezTo>
                      <a:pt x="946" y="1703"/>
                      <a:pt x="710" y="1527"/>
                      <a:pt x="412" y="1468"/>
                    </a:cubicBezTo>
                    <a:cubicBezTo>
                      <a:pt x="270" y="1431"/>
                      <a:pt x="128" y="1386"/>
                      <a:pt x="1" y="1315"/>
                    </a:cubicBezTo>
                    <a:lnTo>
                      <a:pt x="1" y="1598"/>
                    </a:lnTo>
                    <a:cubicBezTo>
                      <a:pt x="83" y="1632"/>
                      <a:pt x="177" y="1655"/>
                      <a:pt x="259" y="1681"/>
                    </a:cubicBezTo>
                    <a:cubicBezTo>
                      <a:pt x="483" y="1740"/>
                      <a:pt x="685" y="1823"/>
                      <a:pt x="863" y="1976"/>
                    </a:cubicBezTo>
                    <a:cubicBezTo>
                      <a:pt x="1136" y="2200"/>
                      <a:pt x="1442" y="2353"/>
                      <a:pt x="1808" y="2365"/>
                    </a:cubicBezTo>
                    <a:lnTo>
                      <a:pt x="1916" y="2365"/>
                    </a:lnTo>
                    <a:cubicBezTo>
                      <a:pt x="2058" y="2365"/>
                      <a:pt x="2186" y="2342"/>
                      <a:pt x="2282" y="2223"/>
                    </a:cubicBezTo>
                    <a:cubicBezTo>
                      <a:pt x="2399" y="2069"/>
                      <a:pt x="2316" y="1916"/>
                      <a:pt x="2257" y="1763"/>
                    </a:cubicBezTo>
                    <a:cubicBezTo>
                      <a:pt x="2223" y="1681"/>
                      <a:pt x="2163" y="1598"/>
                      <a:pt x="2115" y="1527"/>
                    </a:cubicBezTo>
                    <a:cubicBezTo>
                      <a:pt x="1891" y="1195"/>
                      <a:pt x="1607" y="923"/>
                      <a:pt x="1289" y="687"/>
                    </a:cubicBezTo>
                    <a:cubicBezTo>
                      <a:pt x="968" y="426"/>
                      <a:pt x="614" y="213"/>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8"/>
              <p:cNvSpPr/>
              <p:nvPr/>
            </p:nvSpPr>
            <p:spPr>
              <a:xfrm>
                <a:off x="5856771" y="-983690"/>
                <a:ext cx="253559" cy="137640"/>
              </a:xfrm>
              <a:custGeom>
                <a:avLst/>
                <a:gdLst/>
                <a:ahLst/>
                <a:cxnLst/>
                <a:rect l="l" t="t" r="r" b="b"/>
                <a:pathLst>
                  <a:path w="3537" h="1920" extrusionOk="0">
                    <a:moveTo>
                      <a:pt x="432" y="0"/>
                    </a:moveTo>
                    <a:cubicBezTo>
                      <a:pt x="183" y="0"/>
                      <a:pt x="12" y="182"/>
                      <a:pt x="12" y="444"/>
                    </a:cubicBezTo>
                    <a:cubicBezTo>
                      <a:pt x="0" y="799"/>
                      <a:pt x="176" y="1082"/>
                      <a:pt x="403" y="1329"/>
                    </a:cubicBezTo>
                    <a:cubicBezTo>
                      <a:pt x="591" y="1542"/>
                      <a:pt x="792" y="1732"/>
                      <a:pt x="1005" y="1920"/>
                    </a:cubicBezTo>
                    <a:lnTo>
                      <a:pt x="1360" y="1920"/>
                    </a:lnTo>
                    <a:cubicBezTo>
                      <a:pt x="1170" y="1778"/>
                      <a:pt x="994" y="1624"/>
                      <a:pt x="829" y="1460"/>
                    </a:cubicBezTo>
                    <a:cubicBezTo>
                      <a:pt x="579" y="1236"/>
                      <a:pt x="366" y="975"/>
                      <a:pt x="247" y="657"/>
                    </a:cubicBezTo>
                    <a:cubicBezTo>
                      <a:pt x="202" y="526"/>
                      <a:pt x="176" y="396"/>
                      <a:pt x="284" y="288"/>
                    </a:cubicBezTo>
                    <a:cubicBezTo>
                      <a:pt x="333" y="233"/>
                      <a:pt x="391" y="213"/>
                      <a:pt x="453" y="213"/>
                    </a:cubicBezTo>
                    <a:cubicBezTo>
                      <a:pt x="510" y="213"/>
                      <a:pt x="570" y="231"/>
                      <a:pt x="628" y="254"/>
                    </a:cubicBezTo>
                    <a:cubicBezTo>
                      <a:pt x="1621" y="620"/>
                      <a:pt x="2577" y="1034"/>
                      <a:pt x="3241" y="1920"/>
                    </a:cubicBezTo>
                    <a:lnTo>
                      <a:pt x="3536" y="1920"/>
                    </a:lnTo>
                    <a:cubicBezTo>
                      <a:pt x="3525" y="1897"/>
                      <a:pt x="3511" y="1886"/>
                      <a:pt x="3499" y="1874"/>
                    </a:cubicBezTo>
                    <a:cubicBezTo>
                      <a:pt x="2827" y="926"/>
                      <a:pt x="1845" y="455"/>
                      <a:pt x="815" y="75"/>
                    </a:cubicBezTo>
                    <a:cubicBezTo>
                      <a:pt x="710" y="41"/>
                      <a:pt x="602" y="18"/>
                      <a:pt x="497" y="4"/>
                    </a:cubicBezTo>
                    <a:cubicBezTo>
                      <a:pt x="475" y="1"/>
                      <a:pt x="453"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8"/>
              <p:cNvSpPr/>
              <p:nvPr/>
            </p:nvSpPr>
            <p:spPr>
              <a:xfrm>
                <a:off x="6501886" y="-1455250"/>
                <a:ext cx="212840" cy="218575"/>
              </a:xfrm>
              <a:custGeom>
                <a:avLst/>
                <a:gdLst/>
                <a:ahLst/>
                <a:cxnLst/>
                <a:rect l="l" t="t" r="r" b="b"/>
                <a:pathLst>
                  <a:path w="2969" h="3049" extrusionOk="0">
                    <a:moveTo>
                      <a:pt x="218" y="1"/>
                    </a:moveTo>
                    <a:cubicBezTo>
                      <a:pt x="163" y="1"/>
                      <a:pt x="112" y="19"/>
                      <a:pt x="71" y="80"/>
                    </a:cubicBezTo>
                    <a:cubicBezTo>
                      <a:pt x="0" y="174"/>
                      <a:pt x="34" y="282"/>
                      <a:pt x="83" y="364"/>
                    </a:cubicBezTo>
                    <a:cubicBezTo>
                      <a:pt x="131" y="447"/>
                      <a:pt x="176" y="518"/>
                      <a:pt x="224" y="588"/>
                    </a:cubicBezTo>
                    <a:cubicBezTo>
                      <a:pt x="460" y="906"/>
                      <a:pt x="755" y="1179"/>
                      <a:pt x="1039" y="1440"/>
                    </a:cubicBezTo>
                    <a:cubicBezTo>
                      <a:pt x="1666" y="1996"/>
                      <a:pt x="2316" y="2527"/>
                      <a:pt x="2969" y="3049"/>
                    </a:cubicBezTo>
                    <a:cubicBezTo>
                      <a:pt x="2954" y="3035"/>
                      <a:pt x="2954" y="3023"/>
                      <a:pt x="2943" y="3012"/>
                    </a:cubicBezTo>
                    <a:cubicBezTo>
                      <a:pt x="2909" y="2907"/>
                      <a:pt x="2861" y="2788"/>
                      <a:pt x="2827" y="2669"/>
                    </a:cubicBezTo>
                    <a:cubicBezTo>
                      <a:pt x="2211" y="2161"/>
                      <a:pt x="1595" y="1653"/>
                      <a:pt x="1005" y="1119"/>
                    </a:cubicBezTo>
                    <a:cubicBezTo>
                      <a:pt x="721" y="861"/>
                      <a:pt x="449" y="577"/>
                      <a:pt x="236" y="222"/>
                    </a:cubicBezTo>
                    <a:cubicBezTo>
                      <a:pt x="389" y="222"/>
                      <a:pt x="497" y="293"/>
                      <a:pt x="602" y="353"/>
                    </a:cubicBezTo>
                    <a:cubicBezTo>
                      <a:pt x="1087" y="637"/>
                      <a:pt x="1513" y="1014"/>
                      <a:pt x="1975" y="1346"/>
                    </a:cubicBezTo>
                    <a:cubicBezTo>
                      <a:pt x="2245" y="1545"/>
                      <a:pt x="2517" y="1735"/>
                      <a:pt x="2778" y="1948"/>
                    </a:cubicBezTo>
                    <a:cubicBezTo>
                      <a:pt x="2790" y="1936"/>
                      <a:pt x="2801" y="1925"/>
                      <a:pt x="2801" y="1914"/>
                    </a:cubicBezTo>
                    <a:cubicBezTo>
                      <a:pt x="2813" y="1865"/>
                      <a:pt x="2801" y="1829"/>
                      <a:pt x="2801" y="1783"/>
                    </a:cubicBezTo>
                    <a:cubicBezTo>
                      <a:pt x="2813" y="1758"/>
                      <a:pt x="2849" y="1746"/>
                      <a:pt x="2849" y="1712"/>
                    </a:cubicBezTo>
                    <a:cubicBezTo>
                      <a:pt x="2625" y="1545"/>
                      <a:pt x="2387" y="1369"/>
                      <a:pt x="2151" y="1190"/>
                    </a:cubicBezTo>
                    <a:cubicBezTo>
                      <a:pt x="1703" y="850"/>
                      <a:pt x="1266" y="481"/>
                      <a:pt x="769" y="211"/>
                    </a:cubicBezTo>
                    <a:cubicBezTo>
                      <a:pt x="639" y="126"/>
                      <a:pt x="497" y="44"/>
                      <a:pt x="344" y="21"/>
                    </a:cubicBezTo>
                    <a:cubicBezTo>
                      <a:pt x="302" y="11"/>
                      <a:pt x="259" y="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8"/>
              <p:cNvSpPr/>
              <p:nvPr/>
            </p:nvSpPr>
            <p:spPr>
              <a:xfrm>
                <a:off x="6381451" y="-1031649"/>
                <a:ext cx="295854" cy="185599"/>
              </a:xfrm>
              <a:custGeom>
                <a:avLst/>
                <a:gdLst/>
                <a:ahLst/>
                <a:cxnLst/>
                <a:rect l="l" t="t" r="r" b="b"/>
                <a:pathLst>
                  <a:path w="4127" h="2589" extrusionOk="0">
                    <a:moveTo>
                      <a:pt x="639" y="0"/>
                    </a:moveTo>
                    <a:cubicBezTo>
                      <a:pt x="355" y="0"/>
                      <a:pt x="190" y="83"/>
                      <a:pt x="108" y="236"/>
                    </a:cubicBezTo>
                    <a:cubicBezTo>
                      <a:pt x="0" y="426"/>
                      <a:pt x="83" y="579"/>
                      <a:pt x="179" y="733"/>
                    </a:cubicBezTo>
                    <a:cubicBezTo>
                      <a:pt x="202" y="770"/>
                      <a:pt x="224" y="804"/>
                      <a:pt x="250" y="829"/>
                    </a:cubicBezTo>
                    <a:cubicBezTo>
                      <a:pt x="792" y="1442"/>
                      <a:pt x="1348" y="2058"/>
                      <a:pt x="1975" y="2589"/>
                    </a:cubicBezTo>
                    <a:lnTo>
                      <a:pt x="2353" y="2589"/>
                    </a:lnTo>
                    <a:cubicBezTo>
                      <a:pt x="2151" y="2447"/>
                      <a:pt x="1964" y="2282"/>
                      <a:pt x="1785" y="2106"/>
                    </a:cubicBezTo>
                    <a:cubicBezTo>
                      <a:pt x="1337" y="1644"/>
                      <a:pt x="863" y="1207"/>
                      <a:pt x="449" y="710"/>
                    </a:cubicBezTo>
                    <a:cubicBezTo>
                      <a:pt x="426" y="673"/>
                      <a:pt x="392" y="639"/>
                      <a:pt x="366" y="602"/>
                    </a:cubicBezTo>
                    <a:cubicBezTo>
                      <a:pt x="307" y="520"/>
                      <a:pt x="250" y="426"/>
                      <a:pt x="321" y="318"/>
                    </a:cubicBezTo>
                    <a:cubicBezTo>
                      <a:pt x="375" y="247"/>
                      <a:pt x="456" y="216"/>
                      <a:pt x="545" y="216"/>
                    </a:cubicBezTo>
                    <a:cubicBezTo>
                      <a:pt x="572" y="216"/>
                      <a:pt x="599" y="219"/>
                      <a:pt x="627" y="225"/>
                    </a:cubicBezTo>
                    <a:cubicBezTo>
                      <a:pt x="1266" y="344"/>
                      <a:pt x="1811" y="650"/>
                      <a:pt x="2282" y="1076"/>
                    </a:cubicBezTo>
                    <a:cubicBezTo>
                      <a:pt x="2733" y="1490"/>
                      <a:pt x="3122" y="1950"/>
                      <a:pt x="3607" y="2330"/>
                    </a:cubicBezTo>
                    <a:cubicBezTo>
                      <a:pt x="3701" y="2401"/>
                      <a:pt x="3772" y="2495"/>
                      <a:pt x="3843" y="2589"/>
                    </a:cubicBezTo>
                    <a:lnTo>
                      <a:pt x="4126" y="2589"/>
                    </a:lnTo>
                    <a:cubicBezTo>
                      <a:pt x="4092" y="2543"/>
                      <a:pt x="4055" y="2495"/>
                      <a:pt x="4021" y="2461"/>
                    </a:cubicBezTo>
                    <a:cubicBezTo>
                      <a:pt x="3584" y="1964"/>
                      <a:pt x="3051" y="1561"/>
                      <a:pt x="2603" y="1076"/>
                    </a:cubicBezTo>
                    <a:cubicBezTo>
                      <a:pt x="2259" y="699"/>
                      <a:pt x="1833" y="437"/>
                      <a:pt x="1371" y="225"/>
                    </a:cubicBezTo>
                    <a:cubicBezTo>
                      <a:pt x="1124" y="120"/>
                      <a:pt x="863" y="23"/>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40" name="Google Shape;2940;p48"/>
          <p:cNvGrpSpPr/>
          <p:nvPr/>
        </p:nvGrpSpPr>
        <p:grpSpPr>
          <a:xfrm rot="-306119">
            <a:off x="2349234" y="4287338"/>
            <a:ext cx="1611492" cy="64786"/>
            <a:chOff x="1428425" y="5348450"/>
            <a:chExt cx="687000" cy="47775"/>
          </a:xfrm>
        </p:grpSpPr>
        <p:sp>
          <p:nvSpPr>
            <p:cNvPr id="2941" name="Google Shape;2941;p48"/>
            <p:cNvSpPr/>
            <p:nvPr/>
          </p:nvSpPr>
          <p:spPr>
            <a:xfrm>
              <a:off x="1428425" y="5348450"/>
              <a:ext cx="608950" cy="47775"/>
            </a:xfrm>
            <a:custGeom>
              <a:avLst/>
              <a:gdLst/>
              <a:ahLst/>
              <a:cxnLst/>
              <a:rect l="l" t="t" r="r" b="b"/>
              <a:pathLst>
                <a:path w="24358" h="1911" extrusionOk="0">
                  <a:moveTo>
                    <a:pt x="9070" y="315"/>
                  </a:moveTo>
                  <a:lnTo>
                    <a:pt x="9059" y="327"/>
                  </a:lnTo>
                  <a:lnTo>
                    <a:pt x="9045" y="315"/>
                  </a:lnTo>
                  <a:close/>
                  <a:moveTo>
                    <a:pt x="13977" y="315"/>
                  </a:moveTo>
                  <a:lnTo>
                    <a:pt x="14000" y="327"/>
                  </a:lnTo>
                  <a:lnTo>
                    <a:pt x="13977" y="327"/>
                  </a:lnTo>
                  <a:lnTo>
                    <a:pt x="13977" y="315"/>
                  </a:lnTo>
                  <a:close/>
                  <a:moveTo>
                    <a:pt x="10240" y="315"/>
                  </a:moveTo>
                  <a:cubicBezTo>
                    <a:pt x="10240" y="327"/>
                    <a:pt x="10251" y="338"/>
                    <a:pt x="10251" y="338"/>
                  </a:cubicBezTo>
                  <a:cubicBezTo>
                    <a:pt x="10240" y="350"/>
                    <a:pt x="10240" y="361"/>
                    <a:pt x="10228" y="361"/>
                  </a:cubicBezTo>
                  <a:cubicBezTo>
                    <a:pt x="10206" y="361"/>
                    <a:pt x="10194" y="350"/>
                    <a:pt x="10217" y="327"/>
                  </a:cubicBezTo>
                  <a:cubicBezTo>
                    <a:pt x="10217" y="327"/>
                    <a:pt x="10228" y="315"/>
                    <a:pt x="10240" y="315"/>
                  </a:cubicBezTo>
                  <a:close/>
                  <a:moveTo>
                    <a:pt x="16046" y="350"/>
                  </a:moveTo>
                  <a:lnTo>
                    <a:pt x="16034" y="361"/>
                  </a:lnTo>
                  <a:lnTo>
                    <a:pt x="16023" y="350"/>
                  </a:lnTo>
                  <a:close/>
                  <a:moveTo>
                    <a:pt x="8858" y="327"/>
                  </a:moveTo>
                  <a:cubicBezTo>
                    <a:pt x="8869" y="327"/>
                    <a:pt x="8880" y="327"/>
                    <a:pt x="8880" y="338"/>
                  </a:cubicBezTo>
                  <a:cubicBezTo>
                    <a:pt x="8880" y="361"/>
                    <a:pt x="8869" y="375"/>
                    <a:pt x="8846" y="375"/>
                  </a:cubicBezTo>
                  <a:cubicBezTo>
                    <a:pt x="8832" y="375"/>
                    <a:pt x="8821" y="361"/>
                    <a:pt x="8821" y="350"/>
                  </a:cubicBezTo>
                  <a:cubicBezTo>
                    <a:pt x="8809" y="338"/>
                    <a:pt x="8832" y="327"/>
                    <a:pt x="8858" y="327"/>
                  </a:cubicBezTo>
                  <a:close/>
                  <a:moveTo>
                    <a:pt x="16281" y="315"/>
                  </a:moveTo>
                  <a:cubicBezTo>
                    <a:pt x="16449" y="375"/>
                    <a:pt x="16188" y="480"/>
                    <a:pt x="16401" y="517"/>
                  </a:cubicBezTo>
                  <a:cubicBezTo>
                    <a:pt x="16324" y="545"/>
                    <a:pt x="16262" y="557"/>
                    <a:pt x="16208" y="557"/>
                  </a:cubicBezTo>
                  <a:cubicBezTo>
                    <a:pt x="16153" y="557"/>
                    <a:pt x="16105" y="545"/>
                    <a:pt x="16057" y="528"/>
                  </a:cubicBezTo>
                  <a:cubicBezTo>
                    <a:pt x="16023" y="528"/>
                    <a:pt x="15986" y="517"/>
                    <a:pt x="15964" y="517"/>
                  </a:cubicBezTo>
                  <a:cubicBezTo>
                    <a:pt x="15964" y="503"/>
                    <a:pt x="15975" y="491"/>
                    <a:pt x="15975" y="491"/>
                  </a:cubicBezTo>
                  <a:cubicBezTo>
                    <a:pt x="15988" y="488"/>
                    <a:pt x="15998" y="487"/>
                    <a:pt x="16008" y="487"/>
                  </a:cubicBezTo>
                  <a:cubicBezTo>
                    <a:pt x="16034" y="487"/>
                    <a:pt x="16049" y="498"/>
                    <a:pt x="16057" y="517"/>
                  </a:cubicBezTo>
                  <a:cubicBezTo>
                    <a:pt x="16068" y="518"/>
                    <a:pt x="16079" y="519"/>
                    <a:pt x="16088" y="519"/>
                  </a:cubicBezTo>
                  <a:cubicBezTo>
                    <a:pt x="16239" y="519"/>
                    <a:pt x="16183" y="358"/>
                    <a:pt x="16281" y="315"/>
                  </a:cubicBezTo>
                  <a:close/>
                  <a:moveTo>
                    <a:pt x="7677" y="486"/>
                  </a:moveTo>
                  <a:cubicBezTo>
                    <a:pt x="7686" y="486"/>
                    <a:pt x="7698" y="491"/>
                    <a:pt x="7711" y="503"/>
                  </a:cubicBezTo>
                  <a:cubicBezTo>
                    <a:pt x="7711" y="517"/>
                    <a:pt x="7711" y="528"/>
                    <a:pt x="7722" y="540"/>
                  </a:cubicBezTo>
                  <a:cubicBezTo>
                    <a:pt x="7716" y="558"/>
                    <a:pt x="7709" y="567"/>
                    <a:pt x="7702" y="567"/>
                  </a:cubicBezTo>
                  <a:cubicBezTo>
                    <a:pt x="7696" y="567"/>
                    <a:pt x="7691" y="561"/>
                    <a:pt x="7685" y="551"/>
                  </a:cubicBezTo>
                  <a:cubicBezTo>
                    <a:pt x="7674" y="540"/>
                    <a:pt x="7663" y="517"/>
                    <a:pt x="7663" y="503"/>
                  </a:cubicBezTo>
                  <a:cubicBezTo>
                    <a:pt x="7663" y="491"/>
                    <a:pt x="7668" y="486"/>
                    <a:pt x="7677" y="486"/>
                  </a:cubicBezTo>
                  <a:close/>
                  <a:moveTo>
                    <a:pt x="20694" y="562"/>
                  </a:moveTo>
                  <a:lnTo>
                    <a:pt x="20680" y="588"/>
                  </a:lnTo>
                  <a:lnTo>
                    <a:pt x="20669" y="562"/>
                  </a:lnTo>
                  <a:close/>
                  <a:moveTo>
                    <a:pt x="20918" y="540"/>
                  </a:moveTo>
                  <a:cubicBezTo>
                    <a:pt x="20941" y="540"/>
                    <a:pt x="20952" y="551"/>
                    <a:pt x="20952" y="574"/>
                  </a:cubicBezTo>
                  <a:lnTo>
                    <a:pt x="20941" y="588"/>
                  </a:lnTo>
                  <a:cubicBezTo>
                    <a:pt x="20932" y="591"/>
                    <a:pt x="20925" y="592"/>
                    <a:pt x="20918" y="592"/>
                  </a:cubicBezTo>
                  <a:cubicBezTo>
                    <a:pt x="20901" y="592"/>
                    <a:pt x="20893" y="581"/>
                    <a:pt x="20893" y="562"/>
                  </a:cubicBezTo>
                  <a:lnTo>
                    <a:pt x="20918" y="540"/>
                  </a:lnTo>
                  <a:close/>
                  <a:moveTo>
                    <a:pt x="17241" y="350"/>
                  </a:moveTo>
                  <a:cubicBezTo>
                    <a:pt x="17360" y="361"/>
                    <a:pt x="17275" y="457"/>
                    <a:pt x="17323" y="480"/>
                  </a:cubicBezTo>
                  <a:cubicBezTo>
                    <a:pt x="17334" y="551"/>
                    <a:pt x="17311" y="599"/>
                    <a:pt x="17252" y="599"/>
                  </a:cubicBezTo>
                  <a:cubicBezTo>
                    <a:pt x="17170" y="588"/>
                    <a:pt x="17087" y="574"/>
                    <a:pt x="17110" y="480"/>
                  </a:cubicBezTo>
                  <a:cubicBezTo>
                    <a:pt x="17121" y="420"/>
                    <a:pt x="17147" y="350"/>
                    <a:pt x="17241" y="350"/>
                  </a:cubicBezTo>
                  <a:close/>
                  <a:moveTo>
                    <a:pt x="22099" y="574"/>
                  </a:moveTo>
                  <a:lnTo>
                    <a:pt x="22099" y="574"/>
                  </a:lnTo>
                  <a:cubicBezTo>
                    <a:pt x="22124" y="588"/>
                    <a:pt x="22136" y="599"/>
                    <a:pt x="22147" y="611"/>
                  </a:cubicBezTo>
                  <a:cubicBezTo>
                    <a:pt x="22138" y="615"/>
                    <a:pt x="22131" y="617"/>
                    <a:pt x="22127" y="617"/>
                  </a:cubicBezTo>
                  <a:cubicBezTo>
                    <a:pt x="22107" y="617"/>
                    <a:pt x="22120" y="585"/>
                    <a:pt x="22099" y="574"/>
                  </a:cubicBezTo>
                  <a:close/>
                  <a:moveTo>
                    <a:pt x="6807" y="584"/>
                  </a:moveTo>
                  <a:cubicBezTo>
                    <a:pt x="6827" y="584"/>
                    <a:pt x="6832" y="602"/>
                    <a:pt x="6823" y="611"/>
                  </a:cubicBezTo>
                  <a:cubicBezTo>
                    <a:pt x="6800" y="622"/>
                    <a:pt x="6763" y="633"/>
                    <a:pt x="6740" y="645"/>
                  </a:cubicBezTo>
                  <a:cubicBezTo>
                    <a:pt x="6733" y="648"/>
                    <a:pt x="6726" y="649"/>
                    <a:pt x="6721" y="649"/>
                  </a:cubicBezTo>
                  <a:cubicBezTo>
                    <a:pt x="6700" y="649"/>
                    <a:pt x="6695" y="631"/>
                    <a:pt x="6704" y="622"/>
                  </a:cubicBezTo>
                  <a:cubicBezTo>
                    <a:pt x="6729" y="611"/>
                    <a:pt x="6763" y="599"/>
                    <a:pt x="6789" y="588"/>
                  </a:cubicBezTo>
                  <a:cubicBezTo>
                    <a:pt x="6796" y="585"/>
                    <a:pt x="6802" y="584"/>
                    <a:pt x="6807" y="584"/>
                  </a:cubicBezTo>
                  <a:close/>
                  <a:moveTo>
                    <a:pt x="9369" y="640"/>
                  </a:moveTo>
                  <a:cubicBezTo>
                    <a:pt x="9396" y="640"/>
                    <a:pt x="9419" y="654"/>
                    <a:pt x="9400" y="682"/>
                  </a:cubicBezTo>
                  <a:cubicBezTo>
                    <a:pt x="9388" y="704"/>
                    <a:pt x="9343" y="704"/>
                    <a:pt x="9329" y="716"/>
                  </a:cubicBezTo>
                  <a:cubicBezTo>
                    <a:pt x="9283" y="716"/>
                    <a:pt x="9258" y="704"/>
                    <a:pt x="9272" y="693"/>
                  </a:cubicBezTo>
                  <a:cubicBezTo>
                    <a:pt x="9283" y="670"/>
                    <a:pt x="9317" y="645"/>
                    <a:pt x="9343" y="645"/>
                  </a:cubicBezTo>
                  <a:cubicBezTo>
                    <a:pt x="9351" y="642"/>
                    <a:pt x="9360" y="640"/>
                    <a:pt x="9369" y="640"/>
                  </a:cubicBezTo>
                  <a:close/>
                  <a:moveTo>
                    <a:pt x="20232" y="704"/>
                  </a:moveTo>
                  <a:lnTo>
                    <a:pt x="20232" y="716"/>
                  </a:lnTo>
                  <a:lnTo>
                    <a:pt x="20220" y="704"/>
                  </a:lnTo>
                  <a:close/>
                  <a:moveTo>
                    <a:pt x="21125" y="700"/>
                  </a:moveTo>
                  <a:cubicBezTo>
                    <a:pt x="21130" y="700"/>
                    <a:pt x="21137" y="701"/>
                    <a:pt x="21143" y="704"/>
                  </a:cubicBezTo>
                  <a:lnTo>
                    <a:pt x="21143" y="730"/>
                  </a:lnTo>
                  <a:cubicBezTo>
                    <a:pt x="21131" y="741"/>
                    <a:pt x="21120" y="741"/>
                    <a:pt x="21106" y="741"/>
                  </a:cubicBezTo>
                  <a:lnTo>
                    <a:pt x="21094" y="730"/>
                  </a:lnTo>
                  <a:cubicBezTo>
                    <a:pt x="21094" y="711"/>
                    <a:pt x="21108" y="700"/>
                    <a:pt x="21125" y="700"/>
                  </a:cubicBezTo>
                  <a:close/>
                  <a:moveTo>
                    <a:pt x="11812" y="730"/>
                  </a:moveTo>
                  <a:lnTo>
                    <a:pt x="11800" y="753"/>
                  </a:lnTo>
                  <a:lnTo>
                    <a:pt x="11789" y="730"/>
                  </a:lnTo>
                  <a:close/>
                  <a:moveTo>
                    <a:pt x="21923" y="670"/>
                  </a:moveTo>
                  <a:cubicBezTo>
                    <a:pt x="21923" y="693"/>
                    <a:pt x="21934" y="704"/>
                    <a:pt x="21934" y="716"/>
                  </a:cubicBezTo>
                  <a:cubicBezTo>
                    <a:pt x="21923" y="730"/>
                    <a:pt x="21912" y="753"/>
                    <a:pt x="21900" y="753"/>
                  </a:cubicBezTo>
                  <a:cubicBezTo>
                    <a:pt x="21863" y="753"/>
                    <a:pt x="21852" y="730"/>
                    <a:pt x="21875" y="704"/>
                  </a:cubicBezTo>
                  <a:cubicBezTo>
                    <a:pt x="21875" y="693"/>
                    <a:pt x="21900" y="682"/>
                    <a:pt x="21923" y="670"/>
                  </a:cubicBezTo>
                  <a:close/>
                  <a:moveTo>
                    <a:pt x="13896" y="614"/>
                  </a:moveTo>
                  <a:cubicBezTo>
                    <a:pt x="13957" y="614"/>
                    <a:pt x="13995" y="678"/>
                    <a:pt x="14096" y="704"/>
                  </a:cubicBezTo>
                  <a:cubicBezTo>
                    <a:pt x="13954" y="741"/>
                    <a:pt x="13869" y="741"/>
                    <a:pt x="13812" y="787"/>
                  </a:cubicBezTo>
                  <a:cubicBezTo>
                    <a:pt x="13787" y="730"/>
                    <a:pt x="13776" y="670"/>
                    <a:pt x="13835" y="633"/>
                  </a:cubicBezTo>
                  <a:cubicBezTo>
                    <a:pt x="13859" y="620"/>
                    <a:pt x="13879" y="614"/>
                    <a:pt x="13896" y="614"/>
                  </a:cubicBezTo>
                  <a:close/>
                  <a:moveTo>
                    <a:pt x="15785" y="764"/>
                  </a:moveTo>
                  <a:cubicBezTo>
                    <a:pt x="15785" y="764"/>
                    <a:pt x="15799" y="764"/>
                    <a:pt x="15799" y="775"/>
                  </a:cubicBezTo>
                  <a:cubicBezTo>
                    <a:pt x="15799" y="775"/>
                    <a:pt x="15799" y="787"/>
                    <a:pt x="15785" y="801"/>
                  </a:cubicBezTo>
                  <a:cubicBezTo>
                    <a:pt x="15762" y="801"/>
                    <a:pt x="15751" y="801"/>
                    <a:pt x="15762" y="775"/>
                  </a:cubicBezTo>
                  <a:cubicBezTo>
                    <a:pt x="15762" y="764"/>
                    <a:pt x="15773" y="764"/>
                    <a:pt x="15785" y="764"/>
                  </a:cubicBezTo>
                  <a:close/>
                  <a:moveTo>
                    <a:pt x="23184" y="703"/>
                  </a:moveTo>
                  <a:cubicBezTo>
                    <a:pt x="23197" y="703"/>
                    <a:pt x="23210" y="707"/>
                    <a:pt x="23223" y="716"/>
                  </a:cubicBezTo>
                  <a:cubicBezTo>
                    <a:pt x="23234" y="716"/>
                    <a:pt x="23234" y="741"/>
                    <a:pt x="23248" y="753"/>
                  </a:cubicBezTo>
                  <a:cubicBezTo>
                    <a:pt x="23226" y="772"/>
                    <a:pt x="23215" y="803"/>
                    <a:pt x="23180" y="803"/>
                  </a:cubicBezTo>
                  <a:cubicBezTo>
                    <a:pt x="23175" y="803"/>
                    <a:pt x="23169" y="802"/>
                    <a:pt x="23163" y="801"/>
                  </a:cubicBezTo>
                  <a:cubicBezTo>
                    <a:pt x="23129" y="787"/>
                    <a:pt x="23118" y="764"/>
                    <a:pt x="23129" y="730"/>
                  </a:cubicBezTo>
                  <a:cubicBezTo>
                    <a:pt x="23143" y="714"/>
                    <a:pt x="23163" y="703"/>
                    <a:pt x="23184" y="703"/>
                  </a:cubicBezTo>
                  <a:close/>
                  <a:moveTo>
                    <a:pt x="2904" y="751"/>
                  </a:moveTo>
                  <a:cubicBezTo>
                    <a:pt x="2953" y="751"/>
                    <a:pt x="2996" y="762"/>
                    <a:pt x="3029" y="801"/>
                  </a:cubicBezTo>
                  <a:cubicBezTo>
                    <a:pt x="3012" y="807"/>
                    <a:pt x="2996" y="809"/>
                    <a:pt x="2980" y="809"/>
                  </a:cubicBezTo>
                  <a:cubicBezTo>
                    <a:pt x="2913" y="809"/>
                    <a:pt x="2856" y="763"/>
                    <a:pt x="2795" y="763"/>
                  </a:cubicBezTo>
                  <a:cubicBezTo>
                    <a:pt x="2791" y="763"/>
                    <a:pt x="2786" y="763"/>
                    <a:pt x="2782" y="763"/>
                  </a:cubicBezTo>
                  <a:lnTo>
                    <a:pt x="2782" y="763"/>
                  </a:lnTo>
                  <a:cubicBezTo>
                    <a:pt x="2824" y="758"/>
                    <a:pt x="2866" y="751"/>
                    <a:pt x="2904" y="751"/>
                  </a:cubicBezTo>
                  <a:close/>
                  <a:moveTo>
                    <a:pt x="14485" y="787"/>
                  </a:moveTo>
                  <a:cubicBezTo>
                    <a:pt x="14508" y="787"/>
                    <a:pt x="14508" y="801"/>
                    <a:pt x="14485" y="823"/>
                  </a:cubicBezTo>
                  <a:lnTo>
                    <a:pt x="14425" y="823"/>
                  </a:lnTo>
                  <a:cubicBezTo>
                    <a:pt x="14403" y="823"/>
                    <a:pt x="14391" y="812"/>
                    <a:pt x="14425" y="801"/>
                  </a:cubicBezTo>
                  <a:cubicBezTo>
                    <a:pt x="14437" y="787"/>
                    <a:pt x="14462" y="787"/>
                    <a:pt x="14485" y="787"/>
                  </a:cubicBezTo>
                  <a:close/>
                  <a:moveTo>
                    <a:pt x="3642" y="812"/>
                  </a:moveTo>
                  <a:cubicBezTo>
                    <a:pt x="3642" y="823"/>
                    <a:pt x="3630" y="823"/>
                    <a:pt x="3630" y="823"/>
                  </a:cubicBezTo>
                  <a:cubicBezTo>
                    <a:pt x="3623" y="823"/>
                    <a:pt x="3615" y="829"/>
                    <a:pt x="3607" y="829"/>
                  </a:cubicBezTo>
                  <a:cubicBezTo>
                    <a:pt x="3604" y="829"/>
                    <a:pt x="3600" y="827"/>
                    <a:pt x="3596" y="823"/>
                  </a:cubicBezTo>
                  <a:cubicBezTo>
                    <a:pt x="3571" y="812"/>
                    <a:pt x="3582" y="812"/>
                    <a:pt x="3607" y="812"/>
                  </a:cubicBezTo>
                  <a:close/>
                  <a:moveTo>
                    <a:pt x="11244" y="704"/>
                  </a:moveTo>
                  <a:cubicBezTo>
                    <a:pt x="11292" y="704"/>
                    <a:pt x="11329" y="730"/>
                    <a:pt x="11315" y="753"/>
                  </a:cubicBezTo>
                  <a:cubicBezTo>
                    <a:pt x="11295" y="782"/>
                    <a:pt x="11301" y="839"/>
                    <a:pt x="11250" y="839"/>
                  </a:cubicBezTo>
                  <a:cubicBezTo>
                    <a:pt x="11242" y="839"/>
                    <a:pt x="11232" y="838"/>
                    <a:pt x="11221" y="835"/>
                  </a:cubicBezTo>
                  <a:cubicBezTo>
                    <a:pt x="11187" y="823"/>
                    <a:pt x="11162" y="787"/>
                    <a:pt x="11139" y="764"/>
                  </a:cubicBezTo>
                  <a:cubicBezTo>
                    <a:pt x="11173" y="741"/>
                    <a:pt x="11221" y="716"/>
                    <a:pt x="11244" y="704"/>
                  </a:cubicBezTo>
                  <a:close/>
                  <a:moveTo>
                    <a:pt x="3843" y="812"/>
                  </a:moveTo>
                  <a:cubicBezTo>
                    <a:pt x="3854" y="823"/>
                    <a:pt x="3866" y="823"/>
                    <a:pt x="3866" y="823"/>
                  </a:cubicBezTo>
                  <a:cubicBezTo>
                    <a:pt x="3866" y="835"/>
                    <a:pt x="3866" y="846"/>
                    <a:pt x="3854" y="846"/>
                  </a:cubicBezTo>
                  <a:cubicBezTo>
                    <a:pt x="3845" y="851"/>
                    <a:pt x="3838" y="854"/>
                    <a:pt x="3832" y="854"/>
                  </a:cubicBezTo>
                  <a:cubicBezTo>
                    <a:pt x="3824" y="854"/>
                    <a:pt x="3820" y="848"/>
                    <a:pt x="3820" y="835"/>
                  </a:cubicBezTo>
                  <a:cubicBezTo>
                    <a:pt x="3820" y="823"/>
                    <a:pt x="3832" y="823"/>
                    <a:pt x="3843" y="812"/>
                  </a:cubicBezTo>
                  <a:close/>
                  <a:moveTo>
                    <a:pt x="18027" y="784"/>
                  </a:moveTo>
                  <a:cubicBezTo>
                    <a:pt x="18032" y="784"/>
                    <a:pt x="18038" y="785"/>
                    <a:pt x="18044" y="787"/>
                  </a:cubicBezTo>
                  <a:cubicBezTo>
                    <a:pt x="18055" y="787"/>
                    <a:pt x="18092" y="823"/>
                    <a:pt x="18092" y="846"/>
                  </a:cubicBezTo>
                  <a:cubicBezTo>
                    <a:pt x="18092" y="879"/>
                    <a:pt x="18064" y="884"/>
                    <a:pt x="18036" y="884"/>
                  </a:cubicBezTo>
                  <a:cubicBezTo>
                    <a:pt x="18023" y="884"/>
                    <a:pt x="18009" y="883"/>
                    <a:pt x="17998" y="883"/>
                  </a:cubicBezTo>
                  <a:cubicBezTo>
                    <a:pt x="17961" y="883"/>
                    <a:pt x="17927" y="883"/>
                    <a:pt x="17939" y="846"/>
                  </a:cubicBezTo>
                  <a:cubicBezTo>
                    <a:pt x="17958" y="816"/>
                    <a:pt x="17989" y="784"/>
                    <a:pt x="18027" y="784"/>
                  </a:cubicBezTo>
                  <a:close/>
                  <a:moveTo>
                    <a:pt x="22349" y="883"/>
                  </a:moveTo>
                  <a:lnTo>
                    <a:pt x="22349" y="906"/>
                  </a:lnTo>
                  <a:lnTo>
                    <a:pt x="22337" y="906"/>
                  </a:lnTo>
                  <a:lnTo>
                    <a:pt x="22349" y="883"/>
                  </a:lnTo>
                  <a:close/>
                  <a:moveTo>
                    <a:pt x="17526" y="896"/>
                  </a:moveTo>
                  <a:cubicBezTo>
                    <a:pt x="17574" y="896"/>
                    <a:pt x="17614" y="908"/>
                    <a:pt x="17652" y="908"/>
                  </a:cubicBezTo>
                  <a:cubicBezTo>
                    <a:pt x="17661" y="908"/>
                    <a:pt x="17669" y="907"/>
                    <a:pt x="17678" y="906"/>
                  </a:cubicBezTo>
                  <a:lnTo>
                    <a:pt x="17678" y="906"/>
                  </a:lnTo>
                  <a:cubicBezTo>
                    <a:pt x="17640" y="932"/>
                    <a:pt x="17599" y="944"/>
                    <a:pt x="17552" y="944"/>
                  </a:cubicBezTo>
                  <a:cubicBezTo>
                    <a:pt x="17512" y="944"/>
                    <a:pt x="17467" y="934"/>
                    <a:pt x="17416" y="917"/>
                  </a:cubicBezTo>
                  <a:cubicBezTo>
                    <a:pt x="17458" y="901"/>
                    <a:pt x="17494" y="896"/>
                    <a:pt x="17526" y="896"/>
                  </a:cubicBezTo>
                  <a:close/>
                  <a:moveTo>
                    <a:pt x="17059" y="750"/>
                  </a:moveTo>
                  <a:cubicBezTo>
                    <a:pt x="17068" y="750"/>
                    <a:pt x="17077" y="751"/>
                    <a:pt x="17087" y="753"/>
                  </a:cubicBezTo>
                  <a:cubicBezTo>
                    <a:pt x="17099" y="872"/>
                    <a:pt x="16968" y="812"/>
                    <a:pt x="16909" y="858"/>
                  </a:cubicBezTo>
                  <a:cubicBezTo>
                    <a:pt x="16886" y="894"/>
                    <a:pt x="16863" y="917"/>
                    <a:pt x="16826" y="954"/>
                  </a:cubicBezTo>
                  <a:cubicBezTo>
                    <a:pt x="16849" y="917"/>
                    <a:pt x="16874" y="883"/>
                    <a:pt x="16897" y="846"/>
                  </a:cubicBezTo>
                  <a:lnTo>
                    <a:pt x="16897" y="787"/>
                  </a:lnTo>
                  <a:cubicBezTo>
                    <a:pt x="16958" y="777"/>
                    <a:pt x="17002" y="750"/>
                    <a:pt x="17059" y="750"/>
                  </a:cubicBezTo>
                  <a:close/>
                  <a:moveTo>
                    <a:pt x="15444" y="787"/>
                  </a:moveTo>
                  <a:lnTo>
                    <a:pt x="15444" y="787"/>
                  </a:lnTo>
                  <a:cubicBezTo>
                    <a:pt x="15620" y="858"/>
                    <a:pt x="15467" y="906"/>
                    <a:pt x="15430" y="965"/>
                  </a:cubicBezTo>
                  <a:cubicBezTo>
                    <a:pt x="15348" y="894"/>
                    <a:pt x="15430" y="846"/>
                    <a:pt x="15444" y="787"/>
                  </a:cubicBezTo>
                  <a:close/>
                  <a:moveTo>
                    <a:pt x="23081" y="977"/>
                  </a:moveTo>
                  <a:lnTo>
                    <a:pt x="23081" y="988"/>
                  </a:lnTo>
                  <a:lnTo>
                    <a:pt x="23058" y="977"/>
                  </a:lnTo>
                  <a:close/>
                  <a:moveTo>
                    <a:pt x="19346" y="775"/>
                  </a:moveTo>
                  <a:lnTo>
                    <a:pt x="19332" y="787"/>
                  </a:lnTo>
                  <a:cubicBezTo>
                    <a:pt x="19332" y="835"/>
                    <a:pt x="19346" y="883"/>
                    <a:pt x="19346" y="917"/>
                  </a:cubicBezTo>
                  <a:cubicBezTo>
                    <a:pt x="19334" y="959"/>
                    <a:pt x="19298" y="990"/>
                    <a:pt x="19250" y="990"/>
                  </a:cubicBezTo>
                  <a:cubicBezTo>
                    <a:pt x="19242" y="990"/>
                    <a:pt x="19235" y="990"/>
                    <a:pt x="19227" y="988"/>
                  </a:cubicBezTo>
                  <a:cubicBezTo>
                    <a:pt x="19204" y="988"/>
                    <a:pt x="19179" y="977"/>
                    <a:pt x="19167" y="965"/>
                  </a:cubicBezTo>
                  <a:cubicBezTo>
                    <a:pt x="19145" y="928"/>
                    <a:pt x="19179" y="906"/>
                    <a:pt x="19204" y="883"/>
                  </a:cubicBezTo>
                  <a:cubicBezTo>
                    <a:pt x="19250" y="846"/>
                    <a:pt x="19287" y="812"/>
                    <a:pt x="19321" y="787"/>
                  </a:cubicBezTo>
                  <a:lnTo>
                    <a:pt x="19346" y="775"/>
                  </a:lnTo>
                  <a:close/>
                  <a:moveTo>
                    <a:pt x="8407" y="972"/>
                  </a:moveTo>
                  <a:cubicBezTo>
                    <a:pt x="8415" y="972"/>
                    <a:pt x="8424" y="977"/>
                    <a:pt x="8432" y="977"/>
                  </a:cubicBezTo>
                  <a:lnTo>
                    <a:pt x="8420" y="988"/>
                  </a:lnTo>
                  <a:cubicBezTo>
                    <a:pt x="8411" y="988"/>
                    <a:pt x="8403" y="993"/>
                    <a:pt x="8395" y="993"/>
                  </a:cubicBezTo>
                  <a:cubicBezTo>
                    <a:pt x="8391" y="993"/>
                    <a:pt x="8387" y="992"/>
                    <a:pt x="8384" y="988"/>
                  </a:cubicBezTo>
                  <a:cubicBezTo>
                    <a:pt x="8361" y="977"/>
                    <a:pt x="8361" y="977"/>
                    <a:pt x="8395" y="977"/>
                  </a:cubicBezTo>
                  <a:cubicBezTo>
                    <a:pt x="8399" y="973"/>
                    <a:pt x="8403" y="972"/>
                    <a:pt x="8407" y="972"/>
                  </a:cubicBezTo>
                  <a:close/>
                  <a:moveTo>
                    <a:pt x="9217" y="968"/>
                  </a:moveTo>
                  <a:cubicBezTo>
                    <a:pt x="9263" y="968"/>
                    <a:pt x="9311" y="974"/>
                    <a:pt x="9365" y="988"/>
                  </a:cubicBezTo>
                  <a:cubicBezTo>
                    <a:pt x="9324" y="1019"/>
                    <a:pt x="9286" y="1029"/>
                    <a:pt x="9250" y="1029"/>
                  </a:cubicBezTo>
                  <a:cubicBezTo>
                    <a:pt x="9185" y="1029"/>
                    <a:pt x="9127" y="996"/>
                    <a:pt x="9065" y="996"/>
                  </a:cubicBezTo>
                  <a:cubicBezTo>
                    <a:pt x="9055" y="996"/>
                    <a:pt x="9044" y="997"/>
                    <a:pt x="9033" y="999"/>
                  </a:cubicBezTo>
                  <a:cubicBezTo>
                    <a:pt x="9096" y="980"/>
                    <a:pt x="9154" y="968"/>
                    <a:pt x="9217" y="968"/>
                  </a:cubicBezTo>
                  <a:close/>
                  <a:moveTo>
                    <a:pt x="6221" y="943"/>
                  </a:moveTo>
                  <a:cubicBezTo>
                    <a:pt x="6233" y="943"/>
                    <a:pt x="6244" y="965"/>
                    <a:pt x="6255" y="977"/>
                  </a:cubicBezTo>
                  <a:cubicBezTo>
                    <a:pt x="6255" y="1036"/>
                    <a:pt x="6207" y="1048"/>
                    <a:pt x="6150" y="1048"/>
                  </a:cubicBezTo>
                  <a:cubicBezTo>
                    <a:pt x="6125" y="1048"/>
                    <a:pt x="6102" y="1036"/>
                    <a:pt x="6091" y="1036"/>
                  </a:cubicBezTo>
                  <a:cubicBezTo>
                    <a:pt x="6136" y="999"/>
                    <a:pt x="6150" y="943"/>
                    <a:pt x="6221" y="943"/>
                  </a:cubicBezTo>
                  <a:close/>
                  <a:moveTo>
                    <a:pt x="10373" y="1019"/>
                  </a:moveTo>
                  <a:cubicBezTo>
                    <a:pt x="10420" y="1019"/>
                    <a:pt x="10471" y="1025"/>
                    <a:pt x="10523" y="1036"/>
                  </a:cubicBezTo>
                  <a:cubicBezTo>
                    <a:pt x="10481" y="1066"/>
                    <a:pt x="10443" y="1074"/>
                    <a:pt x="10408" y="1074"/>
                  </a:cubicBezTo>
                  <a:cubicBezTo>
                    <a:pt x="10364" y="1074"/>
                    <a:pt x="10325" y="1062"/>
                    <a:pt x="10287" y="1062"/>
                  </a:cubicBezTo>
                  <a:cubicBezTo>
                    <a:pt x="10271" y="1062"/>
                    <a:pt x="10255" y="1064"/>
                    <a:pt x="10240" y="1070"/>
                  </a:cubicBezTo>
                  <a:cubicBezTo>
                    <a:pt x="10206" y="1059"/>
                    <a:pt x="10217" y="1036"/>
                    <a:pt x="10240" y="1036"/>
                  </a:cubicBezTo>
                  <a:cubicBezTo>
                    <a:pt x="10281" y="1025"/>
                    <a:pt x="10325" y="1019"/>
                    <a:pt x="10373" y="1019"/>
                  </a:cubicBezTo>
                  <a:close/>
                  <a:moveTo>
                    <a:pt x="9556" y="977"/>
                  </a:moveTo>
                  <a:cubicBezTo>
                    <a:pt x="9590" y="977"/>
                    <a:pt x="9627" y="977"/>
                    <a:pt x="9638" y="999"/>
                  </a:cubicBezTo>
                  <a:cubicBezTo>
                    <a:pt x="9661" y="1048"/>
                    <a:pt x="9612" y="1070"/>
                    <a:pt x="9578" y="1085"/>
                  </a:cubicBezTo>
                  <a:cubicBezTo>
                    <a:pt x="9570" y="1086"/>
                    <a:pt x="9563" y="1087"/>
                    <a:pt x="9556" y="1087"/>
                  </a:cubicBezTo>
                  <a:cubicBezTo>
                    <a:pt x="9523" y="1087"/>
                    <a:pt x="9507" y="1067"/>
                    <a:pt x="9507" y="1048"/>
                  </a:cubicBezTo>
                  <a:cubicBezTo>
                    <a:pt x="9496" y="1014"/>
                    <a:pt x="9519" y="988"/>
                    <a:pt x="9556" y="977"/>
                  </a:cubicBezTo>
                  <a:close/>
                  <a:moveTo>
                    <a:pt x="16270" y="730"/>
                  </a:moveTo>
                  <a:cubicBezTo>
                    <a:pt x="16341" y="846"/>
                    <a:pt x="16460" y="965"/>
                    <a:pt x="16270" y="1096"/>
                  </a:cubicBezTo>
                  <a:cubicBezTo>
                    <a:pt x="16069" y="965"/>
                    <a:pt x="16247" y="846"/>
                    <a:pt x="16270" y="730"/>
                  </a:cubicBezTo>
                  <a:close/>
                  <a:moveTo>
                    <a:pt x="8111" y="999"/>
                  </a:moveTo>
                  <a:cubicBezTo>
                    <a:pt x="8182" y="999"/>
                    <a:pt x="8208" y="1014"/>
                    <a:pt x="8182" y="1048"/>
                  </a:cubicBezTo>
                  <a:cubicBezTo>
                    <a:pt x="8173" y="1078"/>
                    <a:pt x="8138" y="1099"/>
                    <a:pt x="8101" y="1099"/>
                  </a:cubicBezTo>
                  <a:cubicBezTo>
                    <a:pt x="8093" y="1099"/>
                    <a:pt x="8085" y="1098"/>
                    <a:pt x="8077" y="1096"/>
                  </a:cubicBezTo>
                  <a:cubicBezTo>
                    <a:pt x="8040" y="1096"/>
                    <a:pt x="8006" y="1059"/>
                    <a:pt x="8018" y="1048"/>
                  </a:cubicBezTo>
                  <a:cubicBezTo>
                    <a:pt x="8040" y="1025"/>
                    <a:pt x="8088" y="1014"/>
                    <a:pt x="8111" y="999"/>
                  </a:cubicBezTo>
                  <a:close/>
                  <a:moveTo>
                    <a:pt x="7178" y="988"/>
                  </a:moveTo>
                  <a:lnTo>
                    <a:pt x="7178" y="988"/>
                  </a:lnTo>
                  <a:cubicBezTo>
                    <a:pt x="7200" y="1036"/>
                    <a:pt x="7178" y="1085"/>
                    <a:pt x="7143" y="1119"/>
                  </a:cubicBezTo>
                  <a:cubicBezTo>
                    <a:pt x="7143" y="1119"/>
                    <a:pt x="7095" y="1107"/>
                    <a:pt x="7095" y="1096"/>
                  </a:cubicBezTo>
                  <a:cubicBezTo>
                    <a:pt x="7058" y="1036"/>
                    <a:pt x="7107" y="999"/>
                    <a:pt x="7178" y="988"/>
                  </a:cubicBezTo>
                  <a:close/>
                  <a:moveTo>
                    <a:pt x="9944" y="1036"/>
                  </a:moveTo>
                  <a:cubicBezTo>
                    <a:pt x="10004" y="1048"/>
                    <a:pt x="10015" y="1085"/>
                    <a:pt x="10004" y="1119"/>
                  </a:cubicBezTo>
                  <a:cubicBezTo>
                    <a:pt x="9993" y="1130"/>
                    <a:pt x="9956" y="1141"/>
                    <a:pt x="9944" y="1141"/>
                  </a:cubicBezTo>
                  <a:cubicBezTo>
                    <a:pt x="9896" y="1119"/>
                    <a:pt x="9885" y="1085"/>
                    <a:pt x="9885" y="1048"/>
                  </a:cubicBezTo>
                  <a:cubicBezTo>
                    <a:pt x="9885" y="1036"/>
                    <a:pt x="9922" y="1036"/>
                    <a:pt x="9944" y="1036"/>
                  </a:cubicBezTo>
                  <a:close/>
                  <a:moveTo>
                    <a:pt x="6864" y="1004"/>
                  </a:moveTo>
                  <a:cubicBezTo>
                    <a:pt x="6875" y="1004"/>
                    <a:pt x="6882" y="1010"/>
                    <a:pt x="6882" y="1025"/>
                  </a:cubicBezTo>
                  <a:cubicBezTo>
                    <a:pt x="6894" y="1085"/>
                    <a:pt x="6860" y="1130"/>
                    <a:pt x="6752" y="1155"/>
                  </a:cubicBezTo>
                  <a:cubicBezTo>
                    <a:pt x="6775" y="1085"/>
                    <a:pt x="6789" y="1036"/>
                    <a:pt x="6834" y="1014"/>
                  </a:cubicBezTo>
                  <a:cubicBezTo>
                    <a:pt x="6845" y="1008"/>
                    <a:pt x="6855" y="1004"/>
                    <a:pt x="6864" y="1004"/>
                  </a:cubicBezTo>
                  <a:close/>
                  <a:moveTo>
                    <a:pt x="12428" y="1085"/>
                  </a:moveTo>
                  <a:cubicBezTo>
                    <a:pt x="12323" y="1119"/>
                    <a:pt x="12263" y="1130"/>
                    <a:pt x="12203" y="1155"/>
                  </a:cubicBezTo>
                  <a:cubicBezTo>
                    <a:pt x="12203" y="1107"/>
                    <a:pt x="12237" y="1085"/>
                    <a:pt x="12286" y="1085"/>
                  </a:cubicBezTo>
                  <a:close/>
                  <a:moveTo>
                    <a:pt x="6420" y="894"/>
                  </a:moveTo>
                  <a:lnTo>
                    <a:pt x="6420" y="894"/>
                  </a:lnTo>
                  <a:cubicBezTo>
                    <a:pt x="6505" y="988"/>
                    <a:pt x="6491" y="1085"/>
                    <a:pt x="6420" y="1178"/>
                  </a:cubicBezTo>
                  <a:cubicBezTo>
                    <a:pt x="6434" y="1085"/>
                    <a:pt x="6445" y="988"/>
                    <a:pt x="6420" y="894"/>
                  </a:cubicBezTo>
                  <a:close/>
                  <a:moveTo>
                    <a:pt x="8645" y="988"/>
                  </a:moveTo>
                  <a:cubicBezTo>
                    <a:pt x="8690" y="988"/>
                    <a:pt x="8690" y="1025"/>
                    <a:pt x="8690" y="1048"/>
                  </a:cubicBezTo>
                  <a:cubicBezTo>
                    <a:pt x="8680" y="1074"/>
                    <a:pt x="8662" y="1082"/>
                    <a:pt x="8643" y="1082"/>
                  </a:cubicBezTo>
                  <a:cubicBezTo>
                    <a:pt x="8619" y="1082"/>
                    <a:pt x="8593" y="1070"/>
                    <a:pt x="8574" y="1070"/>
                  </a:cubicBezTo>
                  <a:cubicBezTo>
                    <a:pt x="8574" y="1085"/>
                    <a:pt x="8574" y="1107"/>
                    <a:pt x="8562" y="1119"/>
                  </a:cubicBezTo>
                  <a:cubicBezTo>
                    <a:pt x="8562" y="1141"/>
                    <a:pt x="8562" y="1178"/>
                    <a:pt x="8525" y="1178"/>
                  </a:cubicBezTo>
                  <a:cubicBezTo>
                    <a:pt x="8514" y="1178"/>
                    <a:pt x="8503" y="1178"/>
                    <a:pt x="8491" y="1167"/>
                  </a:cubicBezTo>
                  <a:cubicBezTo>
                    <a:pt x="8466" y="1141"/>
                    <a:pt x="8503" y="1119"/>
                    <a:pt x="8525" y="1096"/>
                  </a:cubicBezTo>
                  <a:cubicBezTo>
                    <a:pt x="8537" y="1085"/>
                    <a:pt x="8548" y="1070"/>
                    <a:pt x="8574" y="1059"/>
                  </a:cubicBezTo>
                  <a:cubicBezTo>
                    <a:pt x="8585" y="1036"/>
                    <a:pt x="8596" y="988"/>
                    <a:pt x="8645" y="988"/>
                  </a:cubicBezTo>
                  <a:close/>
                  <a:moveTo>
                    <a:pt x="10867" y="1048"/>
                  </a:moveTo>
                  <a:cubicBezTo>
                    <a:pt x="10878" y="1048"/>
                    <a:pt x="10889" y="1059"/>
                    <a:pt x="10889" y="1059"/>
                  </a:cubicBezTo>
                  <a:cubicBezTo>
                    <a:pt x="10889" y="1107"/>
                    <a:pt x="10833" y="1107"/>
                    <a:pt x="10796" y="1119"/>
                  </a:cubicBezTo>
                  <a:lnTo>
                    <a:pt x="10796" y="1178"/>
                  </a:lnTo>
                  <a:cubicBezTo>
                    <a:pt x="10784" y="1167"/>
                    <a:pt x="10773" y="1155"/>
                    <a:pt x="10773" y="1141"/>
                  </a:cubicBezTo>
                  <a:cubicBezTo>
                    <a:pt x="10773" y="1130"/>
                    <a:pt x="10784" y="1130"/>
                    <a:pt x="10796" y="1119"/>
                  </a:cubicBezTo>
                  <a:cubicBezTo>
                    <a:pt x="10807" y="1096"/>
                    <a:pt x="10807" y="1048"/>
                    <a:pt x="10867" y="1048"/>
                  </a:cubicBezTo>
                  <a:close/>
                  <a:moveTo>
                    <a:pt x="13577" y="1092"/>
                  </a:moveTo>
                  <a:cubicBezTo>
                    <a:pt x="13603" y="1092"/>
                    <a:pt x="13628" y="1104"/>
                    <a:pt x="13645" y="1130"/>
                  </a:cubicBezTo>
                  <a:cubicBezTo>
                    <a:pt x="13645" y="1167"/>
                    <a:pt x="13622" y="1178"/>
                    <a:pt x="13585" y="1190"/>
                  </a:cubicBezTo>
                  <a:cubicBezTo>
                    <a:pt x="13540" y="1190"/>
                    <a:pt x="13514" y="1178"/>
                    <a:pt x="13529" y="1141"/>
                  </a:cubicBezTo>
                  <a:cubicBezTo>
                    <a:pt x="13529" y="1130"/>
                    <a:pt x="13540" y="1107"/>
                    <a:pt x="13551" y="1096"/>
                  </a:cubicBezTo>
                  <a:cubicBezTo>
                    <a:pt x="13560" y="1093"/>
                    <a:pt x="13569" y="1092"/>
                    <a:pt x="13577" y="1092"/>
                  </a:cubicBezTo>
                  <a:close/>
                  <a:moveTo>
                    <a:pt x="17975" y="1095"/>
                  </a:moveTo>
                  <a:cubicBezTo>
                    <a:pt x="18026" y="1095"/>
                    <a:pt x="17987" y="1157"/>
                    <a:pt x="18021" y="1178"/>
                  </a:cubicBezTo>
                  <a:lnTo>
                    <a:pt x="18032" y="1190"/>
                  </a:lnTo>
                  <a:lnTo>
                    <a:pt x="18010" y="1178"/>
                  </a:lnTo>
                  <a:cubicBezTo>
                    <a:pt x="17984" y="1155"/>
                    <a:pt x="17950" y="1096"/>
                    <a:pt x="17961" y="1096"/>
                  </a:cubicBezTo>
                  <a:cubicBezTo>
                    <a:pt x="17967" y="1095"/>
                    <a:pt x="17971" y="1095"/>
                    <a:pt x="17975" y="1095"/>
                  </a:cubicBezTo>
                  <a:close/>
                  <a:moveTo>
                    <a:pt x="21258" y="1149"/>
                  </a:moveTo>
                  <a:cubicBezTo>
                    <a:pt x="21260" y="1149"/>
                    <a:pt x="21262" y="1151"/>
                    <a:pt x="21262" y="1155"/>
                  </a:cubicBezTo>
                  <a:cubicBezTo>
                    <a:pt x="21284" y="1155"/>
                    <a:pt x="21296" y="1167"/>
                    <a:pt x="21273" y="1190"/>
                  </a:cubicBezTo>
                  <a:cubicBezTo>
                    <a:pt x="21262" y="1190"/>
                    <a:pt x="21248" y="1190"/>
                    <a:pt x="21236" y="1178"/>
                  </a:cubicBezTo>
                  <a:lnTo>
                    <a:pt x="21236" y="1155"/>
                  </a:lnTo>
                  <a:cubicBezTo>
                    <a:pt x="21244" y="1155"/>
                    <a:pt x="21253" y="1149"/>
                    <a:pt x="21258" y="1149"/>
                  </a:cubicBezTo>
                  <a:close/>
                  <a:moveTo>
                    <a:pt x="5279" y="836"/>
                  </a:moveTo>
                  <a:cubicBezTo>
                    <a:pt x="5296" y="836"/>
                    <a:pt x="5311" y="842"/>
                    <a:pt x="5322" y="858"/>
                  </a:cubicBezTo>
                  <a:cubicBezTo>
                    <a:pt x="5356" y="906"/>
                    <a:pt x="5370" y="965"/>
                    <a:pt x="5381" y="1014"/>
                  </a:cubicBezTo>
                  <a:cubicBezTo>
                    <a:pt x="5427" y="1059"/>
                    <a:pt x="5512" y="1096"/>
                    <a:pt x="5427" y="1201"/>
                  </a:cubicBezTo>
                  <a:cubicBezTo>
                    <a:pt x="5404" y="1130"/>
                    <a:pt x="5393" y="1070"/>
                    <a:pt x="5370" y="1025"/>
                  </a:cubicBezTo>
                  <a:cubicBezTo>
                    <a:pt x="5299" y="1036"/>
                    <a:pt x="5285" y="1096"/>
                    <a:pt x="5239" y="1119"/>
                  </a:cubicBezTo>
                  <a:cubicBezTo>
                    <a:pt x="5214" y="1155"/>
                    <a:pt x="5180" y="1201"/>
                    <a:pt x="5120" y="1201"/>
                  </a:cubicBezTo>
                  <a:cubicBezTo>
                    <a:pt x="5049" y="1201"/>
                    <a:pt x="5109" y="1141"/>
                    <a:pt x="5097" y="1119"/>
                  </a:cubicBezTo>
                  <a:lnTo>
                    <a:pt x="5086" y="1107"/>
                  </a:lnTo>
                  <a:lnTo>
                    <a:pt x="5109" y="1119"/>
                  </a:lnTo>
                  <a:cubicBezTo>
                    <a:pt x="5143" y="1119"/>
                    <a:pt x="5191" y="1119"/>
                    <a:pt x="5228" y="1107"/>
                  </a:cubicBezTo>
                  <a:cubicBezTo>
                    <a:pt x="5239" y="1059"/>
                    <a:pt x="5251" y="1014"/>
                    <a:pt x="5262" y="965"/>
                  </a:cubicBezTo>
                  <a:cubicBezTo>
                    <a:pt x="5262" y="954"/>
                    <a:pt x="5273" y="943"/>
                    <a:pt x="5273" y="928"/>
                  </a:cubicBezTo>
                  <a:cubicBezTo>
                    <a:pt x="5262" y="928"/>
                    <a:pt x="5251" y="943"/>
                    <a:pt x="5228" y="943"/>
                  </a:cubicBezTo>
                  <a:cubicBezTo>
                    <a:pt x="5131" y="928"/>
                    <a:pt x="5168" y="894"/>
                    <a:pt x="5214" y="858"/>
                  </a:cubicBezTo>
                  <a:cubicBezTo>
                    <a:pt x="5234" y="845"/>
                    <a:pt x="5258" y="836"/>
                    <a:pt x="5279" y="836"/>
                  </a:cubicBezTo>
                  <a:close/>
                  <a:moveTo>
                    <a:pt x="11260" y="1022"/>
                  </a:moveTo>
                  <a:cubicBezTo>
                    <a:pt x="11310" y="1022"/>
                    <a:pt x="11355" y="1031"/>
                    <a:pt x="11400" y="1036"/>
                  </a:cubicBezTo>
                  <a:cubicBezTo>
                    <a:pt x="11446" y="1048"/>
                    <a:pt x="11517" y="1070"/>
                    <a:pt x="11483" y="1130"/>
                  </a:cubicBezTo>
                  <a:cubicBezTo>
                    <a:pt x="11455" y="1166"/>
                    <a:pt x="11414" y="1203"/>
                    <a:pt x="11365" y="1203"/>
                  </a:cubicBezTo>
                  <a:cubicBezTo>
                    <a:pt x="11349" y="1203"/>
                    <a:pt x="11333" y="1199"/>
                    <a:pt x="11315" y="1190"/>
                  </a:cubicBezTo>
                  <a:cubicBezTo>
                    <a:pt x="11258" y="1155"/>
                    <a:pt x="11187" y="1107"/>
                    <a:pt x="11068" y="1070"/>
                  </a:cubicBezTo>
                  <a:cubicBezTo>
                    <a:pt x="11143" y="1033"/>
                    <a:pt x="11204" y="1022"/>
                    <a:pt x="11260" y="1022"/>
                  </a:cubicBezTo>
                  <a:close/>
                  <a:moveTo>
                    <a:pt x="17223" y="1018"/>
                  </a:moveTo>
                  <a:cubicBezTo>
                    <a:pt x="17231" y="1018"/>
                    <a:pt x="17240" y="1020"/>
                    <a:pt x="17252" y="1025"/>
                  </a:cubicBezTo>
                  <a:cubicBezTo>
                    <a:pt x="17275" y="1096"/>
                    <a:pt x="17229" y="1141"/>
                    <a:pt x="17170" y="1178"/>
                  </a:cubicBezTo>
                  <a:cubicBezTo>
                    <a:pt x="17151" y="1195"/>
                    <a:pt x="17131" y="1204"/>
                    <a:pt x="17111" y="1204"/>
                  </a:cubicBezTo>
                  <a:cubicBezTo>
                    <a:pt x="17092" y="1204"/>
                    <a:pt x="17075" y="1195"/>
                    <a:pt x="17062" y="1178"/>
                  </a:cubicBezTo>
                  <a:cubicBezTo>
                    <a:pt x="17039" y="1141"/>
                    <a:pt x="16991" y="1096"/>
                    <a:pt x="17005" y="1085"/>
                  </a:cubicBezTo>
                  <a:cubicBezTo>
                    <a:pt x="17016" y="1069"/>
                    <a:pt x="17028" y="1064"/>
                    <a:pt x="17041" y="1064"/>
                  </a:cubicBezTo>
                  <a:cubicBezTo>
                    <a:pt x="17069" y="1064"/>
                    <a:pt x="17098" y="1088"/>
                    <a:pt x="17121" y="1096"/>
                  </a:cubicBezTo>
                  <a:cubicBezTo>
                    <a:pt x="17128" y="1098"/>
                    <a:pt x="17134" y="1099"/>
                    <a:pt x="17139" y="1099"/>
                  </a:cubicBezTo>
                  <a:cubicBezTo>
                    <a:pt x="17189" y="1099"/>
                    <a:pt x="17173" y="1018"/>
                    <a:pt x="17223" y="1018"/>
                  </a:cubicBezTo>
                  <a:close/>
                  <a:moveTo>
                    <a:pt x="18447" y="801"/>
                  </a:moveTo>
                  <a:lnTo>
                    <a:pt x="18447" y="801"/>
                  </a:lnTo>
                  <a:cubicBezTo>
                    <a:pt x="18659" y="872"/>
                    <a:pt x="18623" y="988"/>
                    <a:pt x="18611" y="1096"/>
                  </a:cubicBezTo>
                  <a:cubicBezTo>
                    <a:pt x="18607" y="1125"/>
                    <a:pt x="18587" y="1132"/>
                    <a:pt x="18560" y="1132"/>
                  </a:cubicBezTo>
                  <a:cubicBezTo>
                    <a:pt x="18534" y="1132"/>
                    <a:pt x="18501" y="1124"/>
                    <a:pt x="18471" y="1124"/>
                  </a:cubicBezTo>
                  <a:cubicBezTo>
                    <a:pt x="18458" y="1124"/>
                    <a:pt x="18446" y="1126"/>
                    <a:pt x="18435" y="1130"/>
                  </a:cubicBezTo>
                  <a:cubicBezTo>
                    <a:pt x="18424" y="1141"/>
                    <a:pt x="18424" y="1155"/>
                    <a:pt x="18435" y="1167"/>
                  </a:cubicBezTo>
                  <a:cubicBezTo>
                    <a:pt x="18447" y="1190"/>
                    <a:pt x="18447" y="1212"/>
                    <a:pt x="18458" y="1226"/>
                  </a:cubicBezTo>
                  <a:cubicBezTo>
                    <a:pt x="18447" y="1212"/>
                    <a:pt x="18435" y="1190"/>
                    <a:pt x="18424" y="1178"/>
                  </a:cubicBezTo>
                  <a:cubicBezTo>
                    <a:pt x="18424" y="1167"/>
                    <a:pt x="18410" y="1155"/>
                    <a:pt x="18410" y="1141"/>
                  </a:cubicBezTo>
                  <a:cubicBezTo>
                    <a:pt x="18410" y="1130"/>
                    <a:pt x="18424" y="1130"/>
                    <a:pt x="18424" y="1119"/>
                  </a:cubicBezTo>
                  <a:cubicBezTo>
                    <a:pt x="18469" y="1025"/>
                    <a:pt x="18506" y="928"/>
                    <a:pt x="18447" y="801"/>
                  </a:cubicBezTo>
                  <a:close/>
                  <a:moveTo>
                    <a:pt x="19794" y="552"/>
                  </a:moveTo>
                  <a:cubicBezTo>
                    <a:pt x="19826" y="552"/>
                    <a:pt x="19858" y="564"/>
                    <a:pt x="19888" y="588"/>
                  </a:cubicBezTo>
                  <a:cubicBezTo>
                    <a:pt x="19936" y="622"/>
                    <a:pt x="19948" y="682"/>
                    <a:pt x="19900" y="704"/>
                  </a:cubicBezTo>
                  <a:cubicBezTo>
                    <a:pt x="19795" y="775"/>
                    <a:pt x="19866" y="917"/>
                    <a:pt x="19724" y="977"/>
                  </a:cubicBezTo>
                  <a:cubicBezTo>
                    <a:pt x="19616" y="1025"/>
                    <a:pt x="19806" y="1155"/>
                    <a:pt x="19630" y="1226"/>
                  </a:cubicBezTo>
                  <a:cubicBezTo>
                    <a:pt x="19534" y="1036"/>
                    <a:pt x="19772" y="858"/>
                    <a:pt x="19616" y="682"/>
                  </a:cubicBezTo>
                  <a:cubicBezTo>
                    <a:pt x="19570" y="633"/>
                    <a:pt x="19664" y="622"/>
                    <a:pt x="19701" y="588"/>
                  </a:cubicBezTo>
                  <a:cubicBezTo>
                    <a:pt x="19729" y="564"/>
                    <a:pt x="19761" y="552"/>
                    <a:pt x="19794" y="552"/>
                  </a:cubicBezTo>
                  <a:close/>
                  <a:moveTo>
                    <a:pt x="12558" y="1119"/>
                  </a:moveTo>
                  <a:lnTo>
                    <a:pt x="12606" y="1130"/>
                  </a:lnTo>
                  <a:cubicBezTo>
                    <a:pt x="12618" y="1178"/>
                    <a:pt x="12581" y="1212"/>
                    <a:pt x="12510" y="1238"/>
                  </a:cubicBezTo>
                  <a:cubicBezTo>
                    <a:pt x="12521" y="1201"/>
                    <a:pt x="12547" y="1167"/>
                    <a:pt x="12558" y="1119"/>
                  </a:cubicBezTo>
                  <a:close/>
                  <a:moveTo>
                    <a:pt x="9354" y="1167"/>
                  </a:moveTo>
                  <a:lnTo>
                    <a:pt x="9343" y="1178"/>
                  </a:lnTo>
                  <a:cubicBezTo>
                    <a:pt x="9343" y="1190"/>
                    <a:pt x="9329" y="1212"/>
                    <a:pt x="9329" y="1226"/>
                  </a:cubicBezTo>
                  <a:cubicBezTo>
                    <a:pt x="9317" y="1238"/>
                    <a:pt x="9317" y="1260"/>
                    <a:pt x="9306" y="1272"/>
                  </a:cubicBezTo>
                  <a:cubicBezTo>
                    <a:pt x="9272" y="1260"/>
                    <a:pt x="9295" y="1238"/>
                    <a:pt x="9306" y="1212"/>
                  </a:cubicBezTo>
                  <a:cubicBezTo>
                    <a:pt x="9306" y="1201"/>
                    <a:pt x="9329" y="1190"/>
                    <a:pt x="9343" y="1167"/>
                  </a:cubicBezTo>
                  <a:close/>
                  <a:moveTo>
                    <a:pt x="19342" y="1173"/>
                  </a:moveTo>
                  <a:cubicBezTo>
                    <a:pt x="19358" y="1173"/>
                    <a:pt x="19369" y="1182"/>
                    <a:pt x="19369" y="1190"/>
                  </a:cubicBezTo>
                  <a:cubicBezTo>
                    <a:pt x="19380" y="1238"/>
                    <a:pt x="19369" y="1260"/>
                    <a:pt x="19309" y="1272"/>
                  </a:cubicBezTo>
                  <a:cubicBezTo>
                    <a:pt x="19287" y="1260"/>
                    <a:pt x="19250" y="1260"/>
                    <a:pt x="19250" y="1249"/>
                  </a:cubicBezTo>
                  <a:cubicBezTo>
                    <a:pt x="19250" y="1212"/>
                    <a:pt x="19287" y="1190"/>
                    <a:pt x="19321" y="1178"/>
                  </a:cubicBezTo>
                  <a:cubicBezTo>
                    <a:pt x="19328" y="1175"/>
                    <a:pt x="19335" y="1173"/>
                    <a:pt x="19342" y="1173"/>
                  </a:cubicBezTo>
                  <a:close/>
                  <a:moveTo>
                    <a:pt x="14817" y="1238"/>
                  </a:moveTo>
                  <a:lnTo>
                    <a:pt x="14851" y="1272"/>
                  </a:lnTo>
                  <a:cubicBezTo>
                    <a:pt x="14845" y="1273"/>
                    <a:pt x="14840" y="1274"/>
                    <a:pt x="14836" y="1274"/>
                  </a:cubicBezTo>
                  <a:cubicBezTo>
                    <a:pt x="14811" y="1274"/>
                    <a:pt x="14827" y="1248"/>
                    <a:pt x="14817" y="1238"/>
                  </a:cubicBezTo>
                  <a:close/>
                  <a:moveTo>
                    <a:pt x="11826" y="1014"/>
                  </a:moveTo>
                  <a:lnTo>
                    <a:pt x="11826" y="1014"/>
                  </a:lnTo>
                  <a:cubicBezTo>
                    <a:pt x="12002" y="1059"/>
                    <a:pt x="12002" y="1059"/>
                    <a:pt x="11991" y="1283"/>
                  </a:cubicBezTo>
                  <a:cubicBezTo>
                    <a:pt x="11897" y="1178"/>
                    <a:pt x="11920" y="1070"/>
                    <a:pt x="11826" y="1014"/>
                  </a:cubicBezTo>
                  <a:close/>
                  <a:moveTo>
                    <a:pt x="13944" y="1196"/>
                  </a:moveTo>
                  <a:cubicBezTo>
                    <a:pt x="13958" y="1196"/>
                    <a:pt x="13972" y="1197"/>
                    <a:pt x="13988" y="1201"/>
                  </a:cubicBezTo>
                  <a:cubicBezTo>
                    <a:pt x="13954" y="1297"/>
                    <a:pt x="13846" y="1260"/>
                    <a:pt x="13776" y="1297"/>
                  </a:cubicBezTo>
                  <a:lnTo>
                    <a:pt x="13764" y="1297"/>
                  </a:lnTo>
                  <a:lnTo>
                    <a:pt x="13776" y="1283"/>
                  </a:lnTo>
                  <a:cubicBezTo>
                    <a:pt x="13826" y="1245"/>
                    <a:pt x="13868" y="1196"/>
                    <a:pt x="13944" y="1196"/>
                  </a:cubicBezTo>
                  <a:close/>
                  <a:moveTo>
                    <a:pt x="12865" y="1260"/>
                  </a:moveTo>
                  <a:cubicBezTo>
                    <a:pt x="12890" y="1260"/>
                    <a:pt x="12901" y="1272"/>
                    <a:pt x="12901" y="1297"/>
                  </a:cubicBezTo>
                  <a:lnTo>
                    <a:pt x="12890" y="1309"/>
                  </a:lnTo>
                  <a:cubicBezTo>
                    <a:pt x="12880" y="1312"/>
                    <a:pt x="12872" y="1313"/>
                    <a:pt x="12866" y="1313"/>
                  </a:cubicBezTo>
                  <a:cubicBezTo>
                    <a:pt x="12848" y="1313"/>
                    <a:pt x="12842" y="1302"/>
                    <a:pt x="12842" y="1283"/>
                  </a:cubicBezTo>
                  <a:cubicBezTo>
                    <a:pt x="12853" y="1272"/>
                    <a:pt x="12853" y="1260"/>
                    <a:pt x="12865" y="1260"/>
                  </a:cubicBezTo>
                  <a:close/>
                  <a:moveTo>
                    <a:pt x="14396" y="1153"/>
                  </a:moveTo>
                  <a:cubicBezTo>
                    <a:pt x="14431" y="1153"/>
                    <a:pt x="14449" y="1194"/>
                    <a:pt x="14437" y="1226"/>
                  </a:cubicBezTo>
                  <a:cubicBezTo>
                    <a:pt x="14425" y="1283"/>
                    <a:pt x="14380" y="1320"/>
                    <a:pt x="14309" y="1320"/>
                  </a:cubicBezTo>
                  <a:cubicBezTo>
                    <a:pt x="14238" y="1320"/>
                    <a:pt x="14213" y="1283"/>
                    <a:pt x="14190" y="1226"/>
                  </a:cubicBezTo>
                  <a:cubicBezTo>
                    <a:pt x="14213" y="1155"/>
                    <a:pt x="14309" y="1178"/>
                    <a:pt x="14380" y="1155"/>
                  </a:cubicBezTo>
                  <a:cubicBezTo>
                    <a:pt x="14386" y="1154"/>
                    <a:pt x="14391" y="1153"/>
                    <a:pt x="14396" y="1153"/>
                  </a:cubicBezTo>
                  <a:close/>
                  <a:moveTo>
                    <a:pt x="21602" y="1249"/>
                  </a:moveTo>
                  <a:lnTo>
                    <a:pt x="21602" y="1320"/>
                  </a:lnTo>
                  <a:cubicBezTo>
                    <a:pt x="21568" y="1297"/>
                    <a:pt x="21568" y="1272"/>
                    <a:pt x="21602" y="1249"/>
                  </a:cubicBezTo>
                  <a:close/>
                  <a:moveTo>
                    <a:pt x="16849" y="1178"/>
                  </a:moveTo>
                  <a:cubicBezTo>
                    <a:pt x="16945" y="1212"/>
                    <a:pt x="16920" y="1283"/>
                    <a:pt x="16897" y="1343"/>
                  </a:cubicBezTo>
                  <a:cubicBezTo>
                    <a:pt x="16876" y="1351"/>
                    <a:pt x="16854" y="1355"/>
                    <a:pt x="16835" y="1355"/>
                  </a:cubicBezTo>
                  <a:cubicBezTo>
                    <a:pt x="16790" y="1355"/>
                    <a:pt x="16755" y="1333"/>
                    <a:pt x="16755" y="1283"/>
                  </a:cubicBezTo>
                  <a:cubicBezTo>
                    <a:pt x="16767" y="1249"/>
                    <a:pt x="16838" y="1178"/>
                    <a:pt x="16849" y="1178"/>
                  </a:cubicBezTo>
                  <a:close/>
                  <a:moveTo>
                    <a:pt x="14593" y="1048"/>
                  </a:moveTo>
                  <a:lnTo>
                    <a:pt x="14604" y="1059"/>
                  </a:lnTo>
                  <a:cubicBezTo>
                    <a:pt x="14638" y="1096"/>
                    <a:pt x="14664" y="1130"/>
                    <a:pt x="14686" y="1167"/>
                  </a:cubicBezTo>
                  <a:cubicBezTo>
                    <a:pt x="14735" y="1190"/>
                    <a:pt x="14780" y="1212"/>
                    <a:pt x="14817" y="1238"/>
                  </a:cubicBezTo>
                  <a:cubicBezTo>
                    <a:pt x="14769" y="1249"/>
                    <a:pt x="14721" y="1272"/>
                    <a:pt x="14686" y="1283"/>
                  </a:cubicBezTo>
                  <a:cubicBezTo>
                    <a:pt x="14675" y="1320"/>
                    <a:pt x="14664" y="1354"/>
                    <a:pt x="14664" y="1380"/>
                  </a:cubicBezTo>
                  <a:lnTo>
                    <a:pt x="14556" y="1380"/>
                  </a:lnTo>
                  <a:cubicBezTo>
                    <a:pt x="14556" y="1320"/>
                    <a:pt x="14616" y="1297"/>
                    <a:pt x="14675" y="1283"/>
                  </a:cubicBezTo>
                  <a:cubicBezTo>
                    <a:pt x="14675" y="1249"/>
                    <a:pt x="14675" y="1212"/>
                    <a:pt x="14686" y="1167"/>
                  </a:cubicBezTo>
                  <a:cubicBezTo>
                    <a:pt x="14650" y="1141"/>
                    <a:pt x="14627" y="1107"/>
                    <a:pt x="14604" y="1070"/>
                  </a:cubicBezTo>
                  <a:lnTo>
                    <a:pt x="14593" y="1048"/>
                  </a:lnTo>
                  <a:close/>
                  <a:moveTo>
                    <a:pt x="15441" y="1188"/>
                  </a:moveTo>
                  <a:cubicBezTo>
                    <a:pt x="15488" y="1188"/>
                    <a:pt x="15554" y="1224"/>
                    <a:pt x="15620" y="1238"/>
                  </a:cubicBezTo>
                  <a:cubicBezTo>
                    <a:pt x="15568" y="1283"/>
                    <a:pt x="15520" y="1304"/>
                    <a:pt x="15469" y="1304"/>
                  </a:cubicBezTo>
                  <a:cubicBezTo>
                    <a:pt x="15439" y="1304"/>
                    <a:pt x="15408" y="1297"/>
                    <a:pt x="15373" y="1283"/>
                  </a:cubicBezTo>
                  <a:cubicBezTo>
                    <a:pt x="15359" y="1320"/>
                    <a:pt x="15359" y="1354"/>
                    <a:pt x="15302" y="1354"/>
                  </a:cubicBezTo>
                  <a:cubicBezTo>
                    <a:pt x="15296" y="1356"/>
                    <a:pt x="15291" y="1357"/>
                    <a:pt x="15286" y="1357"/>
                  </a:cubicBezTo>
                  <a:cubicBezTo>
                    <a:pt x="15251" y="1357"/>
                    <a:pt x="15241" y="1317"/>
                    <a:pt x="15231" y="1297"/>
                  </a:cubicBezTo>
                  <a:cubicBezTo>
                    <a:pt x="15183" y="1309"/>
                    <a:pt x="15135" y="1331"/>
                    <a:pt x="15101" y="1343"/>
                  </a:cubicBezTo>
                  <a:cubicBezTo>
                    <a:pt x="15075" y="1368"/>
                    <a:pt x="15053" y="1380"/>
                    <a:pt x="15030" y="1402"/>
                  </a:cubicBezTo>
                  <a:lnTo>
                    <a:pt x="15018" y="1402"/>
                  </a:lnTo>
                  <a:lnTo>
                    <a:pt x="15030" y="1391"/>
                  </a:lnTo>
                  <a:cubicBezTo>
                    <a:pt x="15041" y="1380"/>
                    <a:pt x="15064" y="1354"/>
                    <a:pt x="15089" y="1343"/>
                  </a:cubicBezTo>
                  <a:cubicBezTo>
                    <a:pt x="15114" y="1310"/>
                    <a:pt x="15127" y="1256"/>
                    <a:pt x="15169" y="1256"/>
                  </a:cubicBezTo>
                  <a:cubicBezTo>
                    <a:pt x="15185" y="1256"/>
                    <a:pt x="15205" y="1264"/>
                    <a:pt x="15231" y="1283"/>
                  </a:cubicBezTo>
                  <a:lnTo>
                    <a:pt x="15373" y="1283"/>
                  </a:lnTo>
                  <a:cubicBezTo>
                    <a:pt x="15378" y="1210"/>
                    <a:pt x="15404" y="1188"/>
                    <a:pt x="15441" y="1188"/>
                  </a:cubicBezTo>
                  <a:close/>
                  <a:moveTo>
                    <a:pt x="12029" y="1375"/>
                  </a:moveTo>
                  <a:cubicBezTo>
                    <a:pt x="12034" y="1375"/>
                    <a:pt x="12043" y="1380"/>
                    <a:pt x="12050" y="1380"/>
                  </a:cubicBezTo>
                  <a:cubicBezTo>
                    <a:pt x="12073" y="1391"/>
                    <a:pt x="12073" y="1402"/>
                    <a:pt x="12061" y="1414"/>
                  </a:cubicBezTo>
                  <a:cubicBezTo>
                    <a:pt x="12056" y="1419"/>
                    <a:pt x="12050" y="1422"/>
                    <a:pt x="12044" y="1422"/>
                  </a:cubicBezTo>
                  <a:cubicBezTo>
                    <a:pt x="12038" y="1422"/>
                    <a:pt x="12032" y="1419"/>
                    <a:pt x="12025" y="1414"/>
                  </a:cubicBezTo>
                  <a:cubicBezTo>
                    <a:pt x="12002" y="1402"/>
                    <a:pt x="12002" y="1391"/>
                    <a:pt x="12025" y="1380"/>
                  </a:cubicBezTo>
                  <a:cubicBezTo>
                    <a:pt x="12025" y="1376"/>
                    <a:pt x="12026" y="1375"/>
                    <a:pt x="12029" y="1375"/>
                  </a:cubicBezTo>
                  <a:close/>
                  <a:moveTo>
                    <a:pt x="10818" y="1368"/>
                  </a:moveTo>
                  <a:cubicBezTo>
                    <a:pt x="10833" y="1380"/>
                    <a:pt x="10855" y="1391"/>
                    <a:pt x="10867" y="1402"/>
                  </a:cubicBezTo>
                  <a:cubicBezTo>
                    <a:pt x="10878" y="1414"/>
                    <a:pt x="10867" y="1425"/>
                    <a:pt x="10833" y="1425"/>
                  </a:cubicBezTo>
                  <a:cubicBezTo>
                    <a:pt x="10818" y="1425"/>
                    <a:pt x="10796" y="1414"/>
                    <a:pt x="10784" y="1391"/>
                  </a:cubicBezTo>
                  <a:cubicBezTo>
                    <a:pt x="10773" y="1380"/>
                    <a:pt x="10784" y="1368"/>
                    <a:pt x="10818" y="1368"/>
                  </a:cubicBezTo>
                  <a:close/>
                  <a:moveTo>
                    <a:pt x="14522" y="1414"/>
                  </a:moveTo>
                  <a:lnTo>
                    <a:pt x="14522" y="1439"/>
                  </a:lnTo>
                  <a:lnTo>
                    <a:pt x="14508" y="1425"/>
                  </a:lnTo>
                  <a:lnTo>
                    <a:pt x="14522" y="1414"/>
                  </a:lnTo>
                  <a:close/>
                  <a:moveTo>
                    <a:pt x="12758" y="1469"/>
                  </a:moveTo>
                  <a:cubicBezTo>
                    <a:pt x="12764" y="1469"/>
                    <a:pt x="12772" y="1470"/>
                    <a:pt x="12782" y="1473"/>
                  </a:cubicBezTo>
                  <a:cubicBezTo>
                    <a:pt x="12794" y="1473"/>
                    <a:pt x="12794" y="1473"/>
                    <a:pt x="12805" y="1485"/>
                  </a:cubicBezTo>
                  <a:lnTo>
                    <a:pt x="12748" y="1485"/>
                  </a:lnTo>
                  <a:cubicBezTo>
                    <a:pt x="12738" y="1477"/>
                    <a:pt x="12742" y="1469"/>
                    <a:pt x="12758" y="1469"/>
                  </a:cubicBezTo>
                  <a:close/>
                  <a:moveTo>
                    <a:pt x="20090" y="1283"/>
                  </a:moveTo>
                  <a:cubicBezTo>
                    <a:pt x="20149" y="1320"/>
                    <a:pt x="20138" y="1368"/>
                    <a:pt x="20101" y="1402"/>
                  </a:cubicBezTo>
                  <a:cubicBezTo>
                    <a:pt x="20090" y="1414"/>
                    <a:pt x="20090" y="1425"/>
                    <a:pt x="20101" y="1439"/>
                  </a:cubicBezTo>
                  <a:cubicBezTo>
                    <a:pt x="20112" y="1462"/>
                    <a:pt x="20127" y="1473"/>
                    <a:pt x="20127" y="1496"/>
                  </a:cubicBezTo>
                  <a:cubicBezTo>
                    <a:pt x="20078" y="1496"/>
                    <a:pt x="20112" y="1462"/>
                    <a:pt x="20090" y="1451"/>
                  </a:cubicBezTo>
                  <a:cubicBezTo>
                    <a:pt x="20090" y="1439"/>
                    <a:pt x="20078" y="1425"/>
                    <a:pt x="20078" y="1414"/>
                  </a:cubicBezTo>
                  <a:cubicBezTo>
                    <a:pt x="20067" y="1414"/>
                    <a:pt x="20090" y="1402"/>
                    <a:pt x="20090" y="1402"/>
                  </a:cubicBezTo>
                  <a:lnTo>
                    <a:pt x="20090" y="1283"/>
                  </a:lnTo>
                  <a:close/>
                  <a:moveTo>
                    <a:pt x="18174" y="1402"/>
                  </a:moveTo>
                  <a:lnTo>
                    <a:pt x="18174" y="1402"/>
                  </a:lnTo>
                  <a:cubicBezTo>
                    <a:pt x="18211" y="1425"/>
                    <a:pt x="18163" y="1439"/>
                    <a:pt x="18151" y="1451"/>
                  </a:cubicBezTo>
                  <a:cubicBezTo>
                    <a:pt x="18140" y="1473"/>
                    <a:pt x="18126" y="1496"/>
                    <a:pt x="18103" y="1510"/>
                  </a:cubicBezTo>
                  <a:cubicBezTo>
                    <a:pt x="18092" y="1510"/>
                    <a:pt x="18081" y="1496"/>
                    <a:pt x="18069" y="1485"/>
                  </a:cubicBezTo>
                  <a:cubicBezTo>
                    <a:pt x="18092" y="1473"/>
                    <a:pt x="18115" y="1462"/>
                    <a:pt x="18140" y="1451"/>
                  </a:cubicBezTo>
                  <a:cubicBezTo>
                    <a:pt x="18151" y="1425"/>
                    <a:pt x="18163" y="1414"/>
                    <a:pt x="18174" y="1402"/>
                  </a:cubicBezTo>
                  <a:close/>
                  <a:moveTo>
                    <a:pt x="21934" y="1581"/>
                  </a:moveTo>
                  <a:cubicBezTo>
                    <a:pt x="21918" y="1598"/>
                    <a:pt x="21893" y="1608"/>
                    <a:pt x="21868" y="1608"/>
                  </a:cubicBezTo>
                  <a:cubicBezTo>
                    <a:pt x="21859" y="1608"/>
                    <a:pt x="21850" y="1607"/>
                    <a:pt x="21841" y="1604"/>
                  </a:cubicBezTo>
                  <a:cubicBezTo>
                    <a:pt x="21875" y="1604"/>
                    <a:pt x="21900" y="1593"/>
                    <a:pt x="21934" y="1581"/>
                  </a:cubicBezTo>
                  <a:close/>
                  <a:moveTo>
                    <a:pt x="17229" y="1593"/>
                  </a:moveTo>
                  <a:lnTo>
                    <a:pt x="17241" y="1615"/>
                  </a:lnTo>
                  <a:cubicBezTo>
                    <a:pt x="17229" y="1615"/>
                    <a:pt x="17218" y="1604"/>
                    <a:pt x="17204" y="1604"/>
                  </a:cubicBezTo>
                  <a:lnTo>
                    <a:pt x="17229" y="1593"/>
                  </a:lnTo>
                  <a:close/>
                  <a:moveTo>
                    <a:pt x="19303" y="1425"/>
                  </a:moveTo>
                  <a:cubicBezTo>
                    <a:pt x="19310" y="1425"/>
                    <a:pt x="19319" y="1429"/>
                    <a:pt x="19332" y="1439"/>
                  </a:cubicBezTo>
                  <a:cubicBezTo>
                    <a:pt x="19309" y="1439"/>
                    <a:pt x="19287" y="1451"/>
                    <a:pt x="19275" y="1462"/>
                  </a:cubicBezTo>
                  <a:cubicBezTo>
                    <a:pt x="19250" y="1496"/>
                    <a:pt x="19250" y="1522"/>
                    <a:pt x="19275" y="1556"/>
                  </a:cubicBezTo>
                  <a:cubicBezTo>
                    <a:pt x="19298" y="1593"/>
                    <a:pt x="19369" y="1615"/>
                    <a:pt x="19346" y="1663"/>
                  </a:cubicBezTo>
                  <a:cubicBezTo>
                    <a:pt x="19322" y="1694"/>
                    <a:pt x="19282" y="1715"/>
                    <a:pt x="19248" y="1715"/>
                  </a:cubicBezTo>
                  <a:cubicBezTo>
                    <a:pt x="19231" y="1715"/>
                    <a:pt x="19216" y="1710"/>
                    <a:pt x="19204" y="1698"/>
                  </a:cubicBezTo>
                  <a:cubicBezTo>
                    <a:pt x="19096" y="1627"/>
                    <a:pt x="19250" y="1615"/>
                    <a:pt x="19261" y="1556"/>
                  </a:cubicBezTo>
                  <a:cubicBezTo>
                    <a:pt x="19204" y="1522"/>
                    <a:pt x="19204" y="1485"/>
                    <a:pt x="19261" y="1451"/>
                  </a:cubicBezTo>
                  <a:cubicBezTo>
                    <a:pt x="19280" y="1451"/>
                    <a:pt x="19285" y="1425"/>
                    <a:pt x="19303" y="1425"/>
                  </a:cubicBezTo>
                  <a:close/>
                  <a:moveTo>
                    <a:pt x="12316" y="0"/>
                  </a:moveTo>
                  <a:cubicBezTo>
                    <a:pt x="12258" y="0"/>
                    <a:pt x="12199" y="6"/>
                    <a:pt x="12144" y="6"/>
                  </a:cubicBezTo>
                  <a:cubicBezTo>
                    <a:pt x="11372" y="6"/>
                    <a:pt x="10599" y="12"/>
                    <a:pt x="9823" y="12"/>
                  </a:cubicBezTo>
                  <a:cubicBezTo>
                    <a:pt x="9435" y="12"/>
                    <a:pt x="9046" y="11"/>
                    <a:pt x="8656" y="6"/>
                  </a:cubicBezTo>
                  <a:cubicBezTo>
                    <a:pt x="8618" y="5"/>
                    <a:pt x="8580" y="5"/>
                    <a:pt x="8541" y="5"/>
                  </a:cubicBezTo>
                  <a:cubicBezTo>
                    <a:pt x="8029" y="5"/>
                    <a:pt x="7522" y="67"/>
                    <a:pt x="7018" y="67"/>
                  </a:cubicBezTo>
                  <a:cubicBezTo>
                    <a:pt x="6980" y="67"/>
                    <a:pt x="6943" y="66"/>
                    <a:pt x="6905" y="66"/>
                  </a:cubicBezTo>
                  <a:cubicBezTo>
                    <a:pt x="6492" y="60"/>
                    <a:pt x="6081" y="60"/>
                    <a:pt x="5670" y="60"/>
                  </a:cubicBezTo>
                  <a:cubicBezTo>
                    <a:pt x="5259" y="60"/>
                    <a:pt x="4848" y="60"/>
                    <a:pt x="4433" y="54"/>
                  </a:cubicBezTo>
                  <a:cubicBezTo>
                    <a:pt x="4271" y="54"/>
                    <a:pt x="4105" y="62"/>
                    <a:pt x="3940" y="62"/>
                  </a:cubicBezTo>
                  <a:cubicBezTo>
                    <a:pt x="3816" y="62"/>
                    <a:pt x="3692" y="58"/>
                    <a:pt x="3571" y="43"/>
                  </a:cubicBezTo>
                  <a:cubicBezTo>
                    <a:pt x="3433" y="25"/>
                    <a:pt x="3295" y="19"/>
                    <a:pt x="3157" y="19"/>
                  </a:cubicBezTo>
                  <a:cubicBezTo>
                    <a:pt x="3011" y="19"/>
                    <a:pt x="2865" y="26"/>
                    <a:pt x="2719" y="32"/>
                  </a:cubicBezTo>
                  <a:cubicBezTo>
                    <a:pt x="2365" y="43"/>
                    <a:pt x="2010" y="54"/>
                    <a:pt x="1655" y="54"/>
                  </a:cubicBezTo>
                  <a:cubicBezTo>
                    <a:pt x="1195" y="66"/>
                    <a:pt x="770" y="245"/>
                    <a:pt x="318" y="304"/>
                  </a:cubicBezTo>
                  <a:cubicBezTo>
                    <a:pt x="284" y="315"/>
                    <a:pt x="262" y="327"/>
                    <a:pt x="225" y="338"/>
                  </a:cubicBezTo>
                  <a:cubicBezTo>
                    <a:pt x="12" y="457"/>
                    <a:pt x="1" y="551"/>
                    <a:pt x="191" y="682"/>
                  </a:cubicBezTo>
                  <a:cubicBezTo>
                    <a:pt x="262" y="741"/>
                    <a:pt x="333" y="775"/>
                    <a:pt x="426" y="801"/>
                  </a:cubicBezTo>
                  <a:cubicBezTo>
                    <a:pt x="619" y="843"/>
                    <a:pt x="815" y="867"/>
                    <a:pt x="1006" y="867"/>
                  </a:cubicBezTo>
                  <a:cubicBezTo>
                    <a:pt x="1074" y="867"/>
                    <a:pt x="1141" y="864"/>
                    <a:pt x="1207" y="858"/>
                  </a:cubicBezTo>
                  <a:cubicBezTo>
                    <a:pt x="1224" y="856"/>
                    <a:pt x="1240" y="856"/>
                    <a:pt x="1256" y="856"/>
                  </a:cubicBezTo>
                  <a:cubicBezTo>
                    <a:pt x="1398" y="856"/>
                    <a:pt x="1514" y="897"/>
                    <a:pt x="1621" y="917"/>
                  </a:cubicBezTo>
                  <a:cubicBezTo>
                    <a:pt x="1777" y="946"/>
                    <a:pt x="1931" y="1006"/>
                    <a:pt x="2086" y="1006"/>
                  </a:cubicBezTo>
                  <a:cubicBezTo>
                    <a:pt x="2186" y="1006"/>
                    <a:pt x="2287" y="981"/>
                    <a:pt x="2390" y="906"/>
                  </a:cubicBezTo>
                  <a:cubicBezTo>
                    <a:pt x="2401" y="906"/>
                    <a:pt x="2447" y="943"/>
                    <a:pt x="2472" y="954"/>
                  </a:cubicBezTo>
                  <a:cubicBezTo>
                    <a:pt x="2484" y="943"/>
                    <a:pt x="2506" y="928"/>
                    <a:pt x="2518" y="928"/>
                  </a:cubicBezTo>
                  <a:cubicBezTo>
                    <a:pt x="2543" y="965"/>
                    <a:pt x="2484" y="943"/>
                    <a:pt x="2472" y="965"/>
                  </a:cubicBezTo>
                  <a:cubicBezTo>
                    <a:pt x="2543" y="1069"/>
                    <a:pt x="2604" y="1124"/>
                    <a:pt x="2676" y="1124"/>
                  </a:cubicBezTo>
                  <a:cubicBezTo>
                    <a:pt x="2710" y="1124"/>
                    <a:pt x="2748" y="1111"/>
                    <a:pt x="2790" y="1085"/>
                  </a:cubicBezTo>
                  <a:cubicBezTo>
                    <a:pt x="2898" y="1036"/>
                    <a:pt x="2992" y="1036"/>
                    <a:pt x="3085" y="999"/>
                  </a:cubicBezTo>
                  <a:lnTo>
                    <a:pt x="3111" y="999"/>
                  </a:lnTo>
                  <a:lnTo>
                    <a:pt x="3100" y="1014"/>
                  </a:lnTo>
                  <a:cubicBezTo>
                    <a:pt x="3100" y="1129"/>
                    <a:pt x="3176" y="1180"/>
                    <a:pt x="3305" y="1180"/>
                  </a:cubicBezTo>
                  <a:cubicBezTo>
                    <a:pt x="3318" y="1180"/>
                    <a:pt x="3332" y="1179"/>
                    <a:pt x="3346" y="1178"/>
                  </a:cubicBezTo>
                  <a:cubicBezTo>
                    <a:pt x="3436" y="1167"/>
                    <a:pt x="3524" y="1149"/>
                    <a:pt x="3613" y="1149"/>
                  </a:cubicBezTo>
                  <a:cubicBezTo>
                    <a:pt x="3702" y="1149"/>
                    <a:pt x="3791" y="1167"/>
                    <a:pt x="3880" y="1226"/>
                  </a:cubicBezTo>
                  <a:cubicBezTo>
                    <a:pt x="3906" y="1243"/>
                    <a:pt x="3940" y="1253"/>
                    <a:pt x="3975" y="1253"/>
                  </a:cubicBezTo>
                  <a:cubicBezTo>
                    <a:pt x="4035" y="1253"/>
                    <a:pt x="4093" y="1221"/>
                    <a:pt x="4093" y="1130"/>
                  </a:cubicBezTo>
                  <a:cubicBezTo>
                    <a:pt x="4085" y="1057"/>
                    <a:pt x="4115" y="1036"/>
                    <a:pt x="4158" y="1036"/>
                  </a:cubicBezTo>
                  <a:cubicBezTo>
                    <a:pt x="4191" y="1036"/>
                    <a:pt x="4232" y="1049"/>
                    <a:pt x="4269" y="1059"/>
                  </a:cubicBezTo>
                  <a:cubicBezTo>
                    <a:pt x="4317" y="872"/>
                    <a:pt x="4317" y="872"/>
                    <a:pt x="4589" y="872"/>
                  </a:cubicBezTo>
                  <a:cubicBezTo>
                    <a:pt x="4411" y="872"/>
                    <a:pt x="4328" y="954"/>
                    <a:pt x="4269" y="1070"/>
                  </a:cubicBezTo>
                  <a:cubicBezTo>
                    <a:pt x="4280" y="1141"/>
                    <a:pt x="4127" y="1238"/>
                    <a:pt x="4280" y="1272"/>
                  </a:cubicBezTo>
                  <a:cubicBezTo>
                    <a:pt x="4298" y="1276"/>
                    <a:pt x="4314" y="1278"/>
                    <a:pt x="4328" y="1278"/>
                  </a:cubicBezTo>
                  <a:cubicBezTo>
                    <a:pt x="4426" y="1278"/>
                    <a:pt x="4405" y="1170"/>
                    <a:pt x="4447" y="1107"/>
                  </a:cubicBezTo>
                  <a:cubicBezTo>
                    <a:pt x="4459" y="1096"/>
                    <a:pt x="4470" y="1085"/>
                    <a:pt x="4482" y="1059"/>
                  </a:cubicBezTo>
                  <a:cubicBezTo>
                    <a:pt x="4504" y="1048"/>
                    <a:pt x="4518" y="1048"/>
                    <a:pt x="4541" y="1036"/>
                  </a:cubicBezTo>
                  <a:lnTo>
                    <a:pt x="4541" y="1036"/>
                  </a:lnTo>
                  <a:cubicBezTo>
                    <a:pt x="4553" y="1070"/>
                    <a:pt x="4493" y="1048"/>
                    <a:pt x="4493" y="1070"/>
                  </a:cubicBezTo>
                  <a:cubicBezTo>
                    <a:pt x="4482" y="1119"/>
                    <a:pt x="4433" y="1190"/>
                    <a:pt x="4541" y="1201"/>
                  </a:cubicBezTo>
                  <a:cubicBezTo>
                    <a:pt x="4836" y="1238"/>
                    <a:pt x="5109" y="1354"/>
                    <a:pt x="5415" y="1354"/>
                  </a:cubicBezTo>
                  <a:cubicBezTo>
                    <a:pt x="5504" y="1354"/>
                    <a:pt x="5598" y="1335"/>
                    <a:pt x="5688" y="1335"/>
                  </a:cubicBezTo>
                  <a:cubicBezTo>
                    <a:pt x="5754" y="1335"/>
                    <a:pt x="5818" y="1345"/>
                    <a:pt x="5878" y="1380"/>
                  </a:cubicBezTo>
                  <a:cubicBezTo>
                    <a:pt x="5892" y="1384"/>
                    <a:pt x="5910" y="1387"/>
                    <a:pt x="5927" y="1387"/>
                  </a:cubicBezTo>
                  <a:cubicBezTo>
                    <a:pt x="5951" y="1387"/>
                    <a:pt x="5971" y="1382"/>
                    <a:pt x="5971" y="1368"/>
                  </a:cubicBezTo>
                  <a:cubicBezTo>
                    <a:pt x="5977" y="1246"/>
                    <a:pt x="6043" y="1221"/>
                    <a:pt x="6123" y="1221"/>
                  </a:cubicBezTo>
                  <a:cubicBezTo>
                    <a:pt x="6178" y="1221"/>
                    <a:pt x="6240" y="1233"/>
                    <a:pt x="6294" y="1233"/>
                  </a:cubicBezTo>
                  <a:cubicBezTo>
                    <a:pt x="6313" y="1233"/>
                    <a:pt x="6332" y="1231"/>
                    <a:pt x="6349" y="1226"/>
                  </a:cubicBezTo>
                  <a:cubicBezTo>
                    <a:pt x="6374" y="1212"/>
                    <a:pt x="6397" y="1190"/>
                    <a:pt x="6420" y="1178"/>
                  </a:cubicBezTo>
                  <a:lnTo>
                    <a:pt x="6420" y="1178"/>
                  </a:lnTo>
                  <a:cubicBezTo>
                    <a:pt x="6408" y="1201"/>
                    <a:pt x="6386" y="1212"/>
                    <a:pt x="6363" y="1238"/>
                  </a:cubicBezTo>
                  <a:cubicBezTo>
                    <a:pt x="6302" y="1370"/>
                    <a:pt x="6302" y="1405"/>
                    <a:pt x="6394" y="1405"/>
                  </a:cubicBezTo>
                  <a:cubicBezTo>
                    <a:pt x="6408" y="1405"/>
                    <a:pt x="6426" y="1404"/>
                    <a:pt x="6445" y="1402"/>
                  </a:cubicBezTo>
                  <a:cubicBezTo>
                    <a:pt x="6576" y="1380"/>
                    <a:pt x="6692" y="1354"/>
                    <a:pt x="6823" y="1331"/>
                  </a:cubicBezTo>
                  <a:cubicBezTo>
                    <a:pt x="6858" y="1318"/>
                    <a:pt x="6896" y="1304"/>
                    <a:pt x="6934" y="1304"/>
                  </a:cubicBezTo>
                  <a:cubicBezTo>
                    <a:pt x="6961" y="1304"/>
                    <a:pt x="6988" y="1311"/>
                    <a:pt x="7013" y="1331"/>
                  </a:cubicBezTo>
                  <a:cubicBezTo>
                    <a:pt x="7049" y="1362"/>
                    <a:pt x="7083" y="1376"/>
                    <a:pt x="7116" y="1376"/>
                  </a:cubicBezTo>
                  <a:cubicBezTo>
                    <a:pt x="7159" y="1376"/>
                    <a:pt x="7202" y="1354"/>
                    <a:pt x="7248" y="1320"/>
                  </a:cubicBezTo>
                  <a:cubicBezTo>
                    <a:pt x="7297" y="1380"/>
                    <a:pt x="7368" y="1414"/>
                    <a:pt x="7461" y="1439"/>
                  </a:cubicBezTo>
                  <a:cubicBezTo>
                    <a:pt x="7486" y="1445"/>
                    <a:pt x="7510" y="1447"/>
                    <a:pt x="7531" y="1447"/>
                  </a:cubicBezTo>
                  <a:cubicBezTo>
                    <a:pt x="7600" y="1447"/>
                    <a:pt x="7645" y="1417"/>
                    <a:pt x="7663" y="1343"/>
                  </a:cubicBezTo>
                  <a:cubicBezTo>
                    <a:pt x="7640" y="1331"/>
                    <a:pt x="7603" y="1320"/>
                    <a:pt x="7580" y="1309"/>
                  </a:cubicBezTo>
                  <a:cubicBezTo>
                    <a:pt x="7562" y="1290"/>
                    <a:pt x="7571" y="1279"/>
                    <a:pt x="7586" y="1279"/>
                  </a:cubicBezTo>
                  <a:cubicBezTo>
                    <a:pt x="7591" y="1279"/>
                    <a:pt x="7597" y="1280"/>
                    <a:pt x="7603" y="1283"/>
                  </a:cubicBezTo>
                  <a:cubicBezTo>
                    <a:pt x="7626" y="1297"/>
                    <a:pt x="7651" y="1320"/>
                    <a:pt x="7674" y="1343"/>
                  </a:cubicBezTo>
                  <a:cubicBezTo>
                    <a:pt x="7758" y="1350"/>
                    <a:pt x="7837" y="1427"/>
                    <a:pt x="7921" y="1427"/>
                  </a:cubicBezTo>
                  <a:cubicBezTo>
                    <a:pt x="7968" y="1427"/>
                    <a:pt x="8015" y="1403"/>
                    <a:pt x="8066" y="1331"/>
                  </a:cubicBezTo>
                  <a:cubicBezTo>
                    <a:pt x="8072" y="1323"/>
                    <a:pt x="8079" y="1319"/>
                    <a:pt x="8087" y="1319"/>
                  </a:cubicBezTo>
                  <a:cubicBezTo>
                    <a:pt x="8111" y="1319"/>
                    <a:pt x="8142" y="1349"/>
                    <a:pt x="8159" y="1368"/>
                  </a:cubicBezTo>
                  <a:cubicBezTo>
                    <a:pt x="8222" y="1408"/>
                    <a:pt x="8275" y="1441"/>
                    <a:pt x="8343" y="1441"/>
                  </a:cubicBezTo>
                  <a:cubicBezTo>
                    <a:pt x="8352" y="1441"/>
                    <a:pt x="8362" y="1441"/>
                    <a:pt x="8372" y="1439"/>
                  </a:cubicBezTo>
                  <a:cubicBezTo>
                    <a:pt x="8462" y="1426"/>
                    <a:pt x="8369" y="1308"/>
                    <a:pt x="8476" y="1308"/>
                  </a:cubicBezTo>
                  <a:cubicBezTo>
                    <a:pt x="8481" y="1308"/>
                    <a:pt x="8486" y="1308"/>
                    <a:pt x="8491" y="1309"/>
                  </a:cubicBezTo>
                  <a:cubicBezTo>
                    <a:pt x="8596" y="1320"/>
                    <a:pt x="8525" y="1439"/>
                    <a:pt x="8608" y="1462"/>
                  </a:cubicBezTo>
                  <a:cubicBezTo>
                    <a:pt x="8622" y="1465"/>
                    <a:pt x="8637" y="1467"/>
                    <a:pt x="8653" y="1467"/>
                  </a:cubicBezTo>
                  <a:cubicBezTo>
                    <a:pt x="8691" y="1467"/>
                    <a:pt x="8733" y="1459"/>
                    <a:pt x="8775" y="1451"/>
                  </a:cubicBezTo>
                  <a:cubicBezTo>
                    <a:pt x="8880" y="1439"/>
                    <a:pt x="8951" y="1380"/>
                    <a:pt x="9045" y="1343"/>
                  </a:cubicBezTo>
                  <a:cubicBezTo>
                    <a:pt x="9064" y="1334"/>
                    <a:pt x="9084" y="1328"/>
                    <a:pt x="9101" y="1328"/>
                  </a:cubicBezTo>
                  <a:cubicBezTo>
                    <a:pt x="9126" y="1328"/>
                    <a:pt x="9146" y="1340"/>
                    <a:pt x="9153" y="1368"/>
                  </a:cubicBezTo>
                  <a:cubicBezTo>
                    <a:pt x="9153" y="1391"/>
                    <a:pt x="9130" y="1414"/>
                    <a:pt x="9116" y="1439"/>
                  </a:cubicBezTo>
                  <a:cubicBezTo>
                    <a:pt x="9104" y="1451"/>
                    <a:pt x="9093" y="1462"/>
                    <a:pt x="9093" y="1462"/>
                  </a:cubicBezTo>
                  <a:lnTo>
                    <a:pt x="9116" y="1473"/>
                  </a:lnTo>
                  <a:cubicBezTo>
                    <a:pt x="9116" y="1473"/>
                    <a:pt x="9130" y="1473"/>
                    <a:pt x="9141" y="1462"/>
                  </a:cubicBezTo>
                  <a:cubicBezTo>
                    <a:pt x="9207" y="1473"/>
                    <a:pt x="9278" y="1497"/>
                    <a:pt x="9344" y="1497"/>
                  </a:cubicBezTo>
                  <a:cubicBezTo>
                    <a:pt x="9410" y="1497"/>
                    <a:pt x="9472" y="1473"/>
                    <a:pt x="9519" y="1391"/>
                  </a:cubicBezTo>
                  <a:cubicBezTo>
                    <a:pt x="9538" y="1359"/>
                    <a:pt x="9578" y="1348"/>
                    <a:pt x="9621" y="1348"/>
                  </a:cubicBezTo>
                  <a:cubicBezTo>
                    <a:pt x="9658" y="1348"/>
                    <a:pt x="9699" y="1356"/>
                    <a:pt x="9732" y="1368"/>
                  </a:cubicBezTo>
                  <a:cubicBezTo>
                    <a:pt x="9732" y="1414"/>
                    <a:pt x="9601" y="1473"/>
                    <a:pt x="9672" y="1485"/>
                  </a:cubicBezTo>
                  <a:cubicBezTo>
                    <a:pt x="9747" y="1500"/>
                    <a:pt x="9821" y="1505"/>
                    <a:pt x="9897" y="1505"/>
                  </a:cubicBezTo>
                  <a:cubicBezTo>
                    <a:pt x="10001" y="1505"/>
                    <a:pt x="10106" y="1496"/>
                    <a:pt x="10217" y="1496"/>
                  </a:cubicBezTo>
                  <a:cubicBezTo>
                    <a:pt x="10217" y="1496"/>
                    <a:pt x="10228" y="1425"/>
                    <a:pt x="10228" y="1402"/>
                  </a:cubicBezTo>
                  <a:lnTo>
                    <a:pt x="10217" y="1380"/>
                  </a:lnTo>
                  <a:lnTo>
                    <a:pt x="10240" y="1391"/>
                  </a:lnTo>
                  <a:cubicBezTo>
                    <a:pt x="10276" y="1414"/>
                    <a:pt x="10322" y="1439"/>
                    <a:pt x="10359" y="1462"/>
                  </a:cubicBezTo>
                  <a:cubicBezTo>
                    <a:pt x="10369" y="1493"/>
                    <a:pt x="10380" y="1546"/>
                    <a:pt x="10436" y="1546"/>
                  </a:cubicBezTo>
                  <a:cubicBezTo>
                    <a:pt x="10441" y="1546"/>
                    <a:pt x="10446" y="1545"/>
                    <a:pt x="10452" y="1544"/>
                  </a:cubicBezTo>
                  <a:cubicBezTo>
                    <a:pt x="10464" y="1544"/>
                    <a:pt x="10489" y="1522"/>
                    <a:pt x="10501" y="1510"/>
                  </a:cubicBezTo>
                  <a:cubicBezTo>
                    <a:pt x="10501" y="1451"/>
                    <a:pt x="10441" y="1451"/>
                    <a:pt x="10393" y="1439"/>
                  </a:cubicBezTo>
                  <a:cubicBezTo>
                    <a:pt x="10421" y="1424"/>
                    <a:pt x="10446" y="1417"/>
                    <a:pt x="10469" y="1417"/>
                  </a:cubicBezTo>
                  <a:cubicBezTo>
                    <a:pt x="10504" y="1417"/>
                    <a:pt x="10536" y="1433"/>
                    <a:pt x="10572" y="1462"/>
                  </a:cubicBezTo>
                  <a:cubicBezTo>
                    <a:pt x="10660" y="1541"/>
                    <a:pt x="10760" y="1579"/>
                    <a:pt x="10852" y="1579"/>
                  </a:cubicBezTo>
                  <a:cubicBezTo>
                    <a:pt x="10981" y="1579"/>
                    <a:pt x="11096" y="1506"/>
                    <a:pt x="11151" y="1368"/>
                  </a:cubicBezTo>
                  <a:cubicBezTo>
                    <a:pt x="11160" y="1365"/>
                    <a:pt x="11169" y="1364"/>
                    <a:pt x="11178" y="1364"/>
                  </a:cubicBezTo>
                  <a:cubicBezTo>
                    <a:pt x="11252" y="1364"/>
                    <a:pt x="11313" y="1452"/>
                    <a:pt x="11384" y="1452"/>
                  </a:cubicBezTo>
                  <a:cubicBezTo>
                    <a:pt x="11414" y="1452"/>
                    <a:pt x="11447" y="1436"/>
                    <a:pt x="11483" y="1391"/>
                  </a:cubicBezTo>
                  <a:cubicBezTo>
                    <a:pt x="11471" y="1380"/>
                    <a:pt x="11457" y="1368"/>
                    <a:pt x="11446" y="1354"/>
                  </a:cubicBezTo>
                  <a:cubicBezTo>
                    <a:pt x="11452" y="1353"/>
                    <a:pt x="11457" y="1352"/>
                    <a:pt x="11461" y="1352"/>
                  </a:cubicBezTo>
                  <a:cubicBezTo>
                    <a:pt x="11489" y="1352"/>
                    <a:pt x="11474" y="1381"/>
                    <a:pt x="11494" y="1391"/>
                  </a:cubicBezTo>
                  <a:cubicBezTo>
                    <a:pt x="11524" y="1430"/>
                    <a:pt x="11566" y="1439"/>
                    <a:pt x="11613" y="1439"/>
                  </a:cubicBezTo>
                  <a:cubicBezTo>
                    <a:pt x="11647" y="1439"/>
                    <a:pt x="11684" y="1434"/>
                    <a:pt x="11720" y="1434"/>
                  </a:cubicBezTo>
                  <a:cubicBezTo>
                    <a:pt x="11752" y="1434"/>
                    <a:pt x="11783" y="1438"/>
                    <a:pt x="11812" y="1451"/>
                  </a:cubicBezTo>
                  <a:cubicBezTo>
                    <a:pt x="11741" y="1510"/>
                    <a:pt x="11624" y="1533"/>
                    <a:pt x="11684" y="1627"/>
                  </a:cubicBezTo>
                  <a:cubicBezTo>
                    <a:pt x="11704" y="1658"/>
                    <a:pt x="11732" y="1669"/>
                    <a:pt x="11762" y="1669"/>
                  </a:cubicBezTo>
                  <a:cubicBezTo>
                    <a:pt x="11800" y="1669"/>
                    <a:pt x="11843" y="1652"/>
                    <a:pt x="11883" y="1638"/>
                  </a:cubicBezTo>
                  <a:cubicBezTo>
                    <a:pt x="11913" y="1629"/>
                    <a:pt x="11950" y="1612"/>
                    <a:pt x="11975" y="1612"/>
                  </a:cubicBezTo>
                  <a:cubicBezTo>
                    <a:pt x="11981" y="1612"/>
                    <a:pt x="11986" y="1613"/>
                    <a:pt x="11991" y="1615"/>
                  </a:cubicBezTo>
                  <a:cubicBezTo>
                    <a:pt x="12043" y="1640"/>
                    <a:pt x="12090" y="1650"/>
                    <a:pt x="12134" y="1650"/>
                  </a:cubicBezTo>
                  <a:cubicBezTo>
                    <a:pt x="12260" y="1650"/>
                    <a:pt x="12356" y="1567"/>
                    <a:pt x="12450" y="1496"/>
                  </a:cubicBezTo>
                  <a:cubicBezTo>
                    <a:pt x="12476" y="1485"/>
                    <a:pt x="12498" y="1473"/>
                    <a:pt x="12521" y="1451"/>
                  </a:cubicBezTo>
                  <a:lnTo>
                    <a:pt x="12547" y="1439"/>
                  </a:lnTo>
                  <a:lnTo>
                    <a:pt x="12547" y="1439"/>
                  </a:lnTo>
                  <a:lnTo>
                    <a:pt x="12535" y="1462"/>
                  </a:lnTo>
                  <a:cubicBezTo>
                    <a:pt x="12510" y="1473"/>
                    <a:pt x="12487" y="1485"/>
                    <a:pt x="12464" y="1510"/>
                  </a:cubicBezTo>
                  <a:cubicBezTo>
                    <a:pt x="12464" y="1611"/>
                    <a:pt x="12509" y="1663"/>
                    <a:pt x="12609" y="1663"/>
                  </a:cubicBezTo>
                  <a:cubicBezTo>
                    <a:pt x="12636" y="1663"/>
                    <a:pt x="12666" y="1659"/>
                    <a:pt x="12700" y="1652"/>
                  </a:cubicBezTo>
                  <a:cubicBezTo>
                    <a:pt x="12936" y="1604"/>
                    <a:pt x="13066" y="1451"/>
                    <a:pt x="13043" y="1260"/>
                  </a:cubicBezTo>
                  <a:cubicBezTo>
                    <a:pt x="13032" y="1212"/>
                    <a:pt x="12947" y="1167"/>
                    <a:pt x="13055" y="1107"/>
                  </a:cubicBezTo>
                  <a:cubicBezTo>
                    <a:pt x="13059" y="1196"/>
                    <a:pt x="13084" y="1223"/>
                    <a:pt x="13118" y="1223"/>
                  </a:cubicBezTo>
                  <a:cubicBezTo>
                    <a:pt x="13168" y="1223"/>
                    <a:pt x="13240" y="1165"/>
                    <a:pt x="13297" y="1165"/>
                  </a:cubicBezTo>
                  <a:cubicBezTo>
                    <a:pt x="13304" y="1165"/>
                    <a:pt x="13310" y="1165"/>
                    <a:pt x="13316" y="1167"/>
                  </a:cubicBezTo>
                  <a:cubicBezTo>
                    <a:pt x="13327" y="1212"/>
                    <a:pt x="13290" y="1238"/>
                    <a:pt x="13268" y="1260"/>
                  </a:cubicBezTo>
                  <a:cubicBezTo>
                    <a:pt x="13126" y="1354"/>
                    <a:pt x="13148" y="1522"/>
                    <a:pt x="13018" y="1615"/>
                  </a:cubicBezTo>
                  <a:cubicBezTo>
                    <a:pt x="13006" y="1627"/>
                    <a:pt x="13032" y="1663"/>
                    <a:pt x="13043" y="1698"/>
                  </a:cubicBezTo>
                  <a:cubicBezTo>
                    <a:pt x="13085" y="1687"/>
                    <a:pt x="13125" y="1683"/>
                    <a:pt x="13164" y="1683"/>
                  </a:cubicBezTo>
                  <a:cubicBezTo>
                    <a:pt x="13249" y="1683"/>
                    <a:pt x="13332" y="1701"/>
                    <a:pt x="13421" y="1709"/>
                  </a:cubicBezTo>
                  <a:cubicBezTo>
                    <a:pt x="13425" y="1711"/>
                    <a:pt x="13430" y="1711"/>
                    <a:pt x="13435" y="1711"/>
                  </a:cubicBezTo>
                  <a:cubicBezTo>
                    <a:pt x="13465" y="1711"/>
                    <a:pt x="13489" y="1673"/>
                    <a:pt x="13469" y="1663"/>
                  </a:cubicBezTo>
                  <a:cubicBezTo>
                    <a:pt x="13279" y="1556"/>
                    <a:pt x="13480" y="1522"/>
                    <a:pt x="13529" y="1485"/>
                  </a:cubicBezTo>
                  <a:cubicBezTo>
                    <a:pt x="13645" y="1391"/>
                    <a:pt x="13824" y="1414"/>
                    <a:pt x="14037" y="1368"/>
                  </a:cubicBezTo>
                  <a:lnTo>
                    <a:pt x="14037" y="1368"/>
                  </a:lnTo>
                  <a:cubicBezTo>
                    <a:pt x="13906" y="1462"/>
                    <a:pt x="13883" y="1556"/>
                    <a:pt x="13858" y="1652"/>
                  </a:cubicBezTo>
                  <a:cubicBezTo>
                    <a:pt x="13836" y="1732"/>
                    <a:pt x="13870" y="1762"/>
                    <a:pt x="13927" y="1762"/>
                  </a:cubicBezTo>
                  <a:cubicBezTo>
                    <a:pt x="13961" y="1762"/>
                    <a:pt x="14003" y="1751"/>
                    <a:pt x="14048" y="1734"/>
                  </a:cubicBezTo>
                  <a:cubicBezTo>
                    <a:pt x="14054" y="1746"/>
                    <a:pt x="14062" y="1751"/>
                    <a:pt x="14069" y="1751"/>
                  </a:cubicBezTo>
                  <a:cubicBezTo>
                    <a:pt x="14076" y="1751"/>
                    <a:pt x="14082" y="1746"/>
                    <a:pt x="14082" y="1734"/>
                  </a:cubicBezTo>
                  <a:lnTo>
                    <a:pt x="14071" y="1723"/>
                  </a:lnTo>
                  <a:cubicBezTo>
                    <a:pt x="14071" y="1686"/>
                    <a:pt x="14082" y="1638"/>
                    <a:pt x="14119" y="1615"/>
                  </a:cubicBezTo>
                  <a:cubicBezTo>
                    <a:pt x="14142" y="1604"/>
                    <a:pt x="14167" y="1581"/>
                    <a:pt x="14190" y="1556"/>
                  </a:cubicBezTo>
                  <a:cubicBezTo>
                    <a:pt x="14194" y="1553"/>
                    <a:pt x="14199" y="1553"/>
                    <a:pt x="14203" y="1553"/>
                  </a:cubicBezTo>
                  <a:cubicBezTo>
                    <a:pt x="14220" y="1553"/>
                    <a:pt x="14233" y="1570"/>
                    <a:pt x="14213" y="1581"/>
                  </a:cubicBezTo>
                  <a:cubicBezTo>
                    <a:pt x="14190" y="1604"/>
                    <a:pt x="14153" y="1604"/>
                    <a:pt x="14130" y="1615"/>
                  </a:cubicBezTo>
                  <a:cubicBezTo>
                    <a:pt x="14161" y="1675"/>
                    <a:pt x="14191" y="1717"/>
                    <a:pt x="14240" y="1717"/>
                  </a:cubicBezTo>
                  <a:cubicBezTo>
                    <a:pt x="14267" y="1717"/>
                    <a:pt x="14301" y="1704"/>
                    <a:pt x="14343" y="1675"/>
                  </a:cubicBezTo>
                  <a:cubicBezTo>
                    <a:pt x="14425" y="1615"/>
                    <a:pt x="14496" y="1544"/>
                    <a:pt x="14556" y="1462"/>
                  </a:cubicBezTo>
                  <a:cubicBezTo>
                    <a:pt x="14604" y="1451"/>
                    <a:pt x="14638" y="1425"/>
                    <a:pt x="14686" y="1402"/>
                  </a:cubicBezTo>
                  <a:cubicBezTo>
                    <a:pt x="14911" y="1425"/>
                    <a:pt x="14851" y="1556"/>
                    <a:pt x="14851" y="1675"/>
                  </a:cubicBezTo>
                  <a:cubicBezTo>
                    <a:pt x="14840" y="1709"/>
                    <a:pt x="14780" y="1794"/>
                    <a:pt x="14899" y="1794"/>
                  </a:cubicBezTo>
                  <a:cubicBezTo>
                    <a:pt x="14907" y="1795"/>
                    <a:pt x="14915" y="1796"/>
                    <a:pt x="14923" y="1796"/>
                  </a:cubicBezTo>
                  <a:cubicBezTo>
                    <a:pt x="14992" y="1796"/>
                    <a:pt x="15039" y="1749"/>
                    <a:pt x="15018" y="1675"/>
                  </a:cubicBezTo>
                  <a:lnTo>
                    <a:pt x="15004" y="1663"/>
                  </a:lnTo>
                  <a:lnTo>
                    <a:pt x="15030" y="1663"/>
                  </a:lnTo>
                  <a:cubicBezTo>
                    <a:pt x="15100" y="1752"/>
                    <a:pt x="15149" y="1796"/>
                    <a:pt x="15188" y="1796"/>
                  </a:cubicBezTo>
                  <a:cubicBezTo>
                    <a:pt x="15222" y="1796"/>
                    <a:pt x="15249" y="1763"/>
                    <a:pt x="15277" y="1698"/>
                  </a:cubicBezTo>
                  <a:cubicBezTo>
                    <a:pt x="15314" y="1638"/>
                    <a:pt x="15314" y="1581"/>
                    <a:pt x="15419" y="1581"/>
                  </a:cubicBezTo>
                  <a:cubicBezTo>
                    <a:pt x="15435" y="1578"/>
                    <a:pt x="15449" y="1576"/>
                    <a:pt x="15461" y="1576"/>
                  </a:cubicBezTo>
                  <a:cubicBezTo>
                    <a:pt x="15541" y="1576"/>
                    <a:pt x="15518" y="1646"/>
                    <a:pt x="15538" y="1698"/>
                  </a:cubicBezTo>
                  <a:cubicBezTo>
                    <a:pt x="15549" y="1757"/>
                    <a:pt x="15620" y="1780"/>
                    <a:pt x="15691" y="1780"/>
                  </a:cubicBezTo>
                  <a:cubicBezTo>
                    <a:pt x="15762" y="1780"/>
                    <a:pt x="15785" y="1734"/>
                    <a:pt x="15810" y="1686"/>
                  </a:cubicBezTo>
                  <a:cubicBezTo>
                    <a:pt x="15844" y="1686"/>
                    <a:pt x="15893" y="1675"/>
                    <a:pt x="15927" y="1675"/>
                  </a:cubicBezTo>
                  <a:cubicBezTo>
                    <a:pt x="15927" y="1723"/>
                    <a:pt x="15856" y="1780"/>
                    <a:pt x="15927" y="1817"/>
                  </a:cubicBezTo>
                  <a:cubicBezTo>
                    <a:pt x="15941" y="1825"/>
                    <a:pt x="15957" y="1829"/>
                    <a:pt x="15973" y="1829"/>
                  </a:cubicBezTo>
                  <a:cubicBezTo>
                    <a:pt x="16020" y="1829"/>
                    <a:pt x="16069" y="1796"/>
                    <a:pt x="16105" y="1768"/>
                  </a:cubicBezTo>
                  <a:cubicBezTo>
                    <a:pt x="16176" y="1698"/>
                    <a:pt x="16165" y="1439"/>
                    <a:pt x="16083" y="1414"/>
                  </a:cubicBezTo>
                  <a:cubicBezTo>
                    <a:pt x="16055" y="1406"/>
                    <a:pt x="16030" y="1403"/>
                    <a:pt x="16008" y="1403"/>
                  </a:cubicBezTo>
                  <a:cubicBezTo>
                    <a:pt x="15900" y="1403"/>
                    <a:pt x="15860" y="1487"/>
                    <a:pt x="15810" y="1556"/>
                  </a:cubicBezTo>
                  <a:cubicBezTo>
                    <a:pt x="15785" y="1593"/>
                    <a:pt x="15785" y="1627"/>
                    <a:pt x="15762" y="1663"/>
                  </a:cubicBezTo>
                  <a:cubicBezTo>
                    <a:pt x="15714" y="1496"/>
                    <a:pt x="15810" y="1402"/>
                    <a:pt x="15986" y="1309"/>
                  </a:cubicBezTo>
                  <a:cubicBezTo>
                    <a:pt x="16036" y="1282"/>
                    <a:pt x="16084" y="1274"/>
                    <a:pt x="16130" y="1274"/>
                  </a:cubicBezTo>
                  <a:cubicBezTo>
                    <a:pt x="16201" y="1274"/>
                    <a:pt x="16268" y="1292"/>
                    <a:pt x="16337" y="1292"/>
                  </a:cubicBezTo>
                  <a:cubicBezTo>
                    <a:pt x="16361" y="1292"/>
                    <a:pt x="16387" y="1290"/>
                    <a:pt x="16412" y="1283"/>
                  </a:cubicBezTo>
                  <a:lnTo>
                    <a:pt x="16412" y="1283"/>
                  </a:lnTo>
                  <a:cubicBezTo>
                    <a:pt x="16366" y="1331"/>
                    <a:pt x="16281" y="1343"/>
                    <a:pt x="16259" y="1425"/>
                  </a:cubicBezTo>
                  <a:cubicBezTo>
                    <a:pt x="16236" y="1510"/>
                    <a:pt x="16154" y="1604"/>
                    <a:pt x="16307" y="1663"/>
                  </a:cubicBezTo>
                  <a:cubicBezTo>
                    <a:pt x="16331" y="1672"/>
                    <a:pt x="16351" y="1675"/>
                    <a:pt x="16370" y="1675"/>
                  </a:cubicBezTo>
                  <a:cubicBezTo>
                    <a:pt x="16451" y="1675"/>
                    <a:pt x="16482" y="1602"/>
                    <a:pt x="16531" y="1544"/>
                  </a:cubicBezTo>
                  <a:cubicBezTo>
                    <a:pt x="16569" y="1500"/>
                    <a:pt x="16615" y="1455"/>
                    <a:pt x="16674" y="1455"/>
                  </a:cubicBezTo>
                  <a:cubicBezTo>
                    <a:pt x="16709" y="1455"/>
                    <a:pt x="16748" y="1470"/>
                    <a:pt x="16792" y="1510"/>
                  </a:cubicBezTo>
                  <a:cubicBezTo>
                    <a:pt x="16755" y="1593"/>
                    <a:pt x="16591" y="1510"/>
                    <a:pt x="16591" y="1615"/>
                  </a:cubicBezTo>
                  <a:cubicBezTo>
                    <a:pt x="16601" y="1679"/>
                    <a:pt x="16641" y="1725"/>
                    <a:pt x="16726" y="1725"/>
                  </a:cubicBezTo>
                  <a:cubicBezTo>
                    <a:pt x="16735" y="1725"/>
                    <a:pt x="16745" y="1724"/>
                    <a:pt x="16755" y="1723"/>
                  </a:cubicBezTo>
                  <a:cubicBezTo>
                    <a:pt x="16767" y="1709"/>
                    <a:pt x="16767" y="1686"/>
                    <a:pt x="16778" y="1675"/>
                  </a:cubicBezTo>
                  <a:lnTo>
                    <a:pt x="16778" y="1675"/>
                  </a:lnTo>
                  <a:cubicBezTo>
                    <a:pt x="16826" y="1698"/>
                    <a:pt x="16767" y="1709"/>
                    <a:pt x="16767" y="1723"/>
                  </a:cubicBezTo>
                  <a:cubicBezTo>
                    <a:pt x="16767" y="1800"/>
                    <a:pt x="16783" y="1857"/>
                    <a:pt x="16837" y="1857"/>
                  </a:cubicBezTo>
                  <a:cubicBezTo>
                    <a:pt x="16866" y="1857"/>
                    <a:pt x="16904" y="1841"/>
                    <a:pt x="16957" y="1805"/>
                  </a:cubicBezTo>
                  <a:cubicBezTo>
                    <a:pt x="17028" y="1757"/>
                    <a:pt x="17099" y="1686"/>
                    <a:pt x="17170" y="1627"/>
                  </a:cubicBezTo>
                  <a:cubicBezTo>
                    <a:pt x="17180" y="1638"/>
                    <a:pt x="17193" y="1645"/>
                    <a:pt x="17207" y="1645"/>
                  </a:cubicBezTo>
                  <a:cubicBezTo>
                    <a:pt x="17223" y="1645"/>
                    <a:pt x="17239" y="1635"/>
                    <a:pt x="17252" y="1615"/>
                  </a:cubicBezTo>
                  <a:cubicBezTo>
                    <a:pt x="17502" y="1615"/>
                    <a:pt x="17487" y="1615"/>
                    <a:pt x="17453" y="1425"/>
                  </a:cubicBezTo>
                  <a:cubicBezTo>
                    <a:pt x="17442" y="1331"/>
                    <a:pt x="17453" y="1238"/>
                    <a:pt x="17595" y="1212"/>
                  </a:cubicBezTo>
                  <a:cubicBezTo>
                    <a:pt x="17726" y="1320"/>
                    <a:pt x="17678" y="1462"/>
                    <a:pt x="17797" y="1556"/>
                  </a:cubicBezTo>
                  <a:cubicBezTo>
                    <a:pt x="17808" y="1473"/>
                    <a:pt x="17808" y="1391"/>
                    <a:pt x="17819" y="1272"/>
                  </a:cubicBezTo>
                  <a:cubicBezTo>
                    <a:pt x="17856" y="1331"/>
                    <a:pt x="18069" y="1260"/>
                    <a:pt x="17913" y="1402"/>
                  </a:cubicBezTo>
                  <a:cubicBezTo>
                    <a:pt x="17868" y="1451"/>
                    <a:pt x="17842" y="1510"/>
                    <a:pt x="17808" y="1567"/>
                  </a:cubicBezTo>
                  <a:cubicBezTo>
                    <a:pt x="17818" y="1629"/>
                    <a:pt x="17828" y="1702"/>
                    <a:pt x="17735" y="1702"/>
                  </a:cubicBezTo>
                  <a:cubicBezTo>
                    <a:pt x="17722" y="1702"/>
                    <a:pt x="17707" y="1701"/>
                    <a:pt x="17689" y="1698"/>
                  </a:cubicBezTo>
                  <a:cubicBezTo>
                    <a:pt x="17660" y="1694"/>
                    <a:pt x="17632" y="1690"/>
                    <a:pt x="17607" y="1690"/>
                  </a:cubicBezTo>
                  <a:cubicBezTo>
                    <a:pt x="17553" y="1690"/>
                    <a:pt x="17517" y="1708"/>
                    <a:pt x="17524" y="1780"/>
                  </a:cubicBezTo>
                  <a:cubicBezTo>
                    <a:pt x="17538" y="1839"/>
                    <a:pt x="17581" y="1862"/>
                    <a:pt x="17633" y="1862"/>
                  </a:cubicBezTo>
                  <a:cubicBezTo>
                    <a:pt x="17665" y="1862"/>
                    <a:pt x="17701" y="1854"/>
                    <a:pt x="17737" y="1839"/>
                  </a:cubicBezTo>
                  <a:cubicBezTo>
                    <a:pt x="17842" y="1805"/>
                    <a:pt x="17939" y="1757"/>
                    <a:pt x="18044" y="1723"/>
                  </a:cubicBezTo>
                  <a:cubicBezTo>
                    <a:pt x="18079" y="1708"/>
                    <a:pt x="18122" y="1690"/>
                    <a:pt x="18161" y="1690"/>
                  </a:cubicBezTo>
                  <a:cubicBezTo>
                    <a:pt x="18189" y="1690"/>
                    <a:pt x="18214" y="1699"/>
                    <a:pt x="18234" y="1723"/>
                  </a:cubicBezTo>
                  <a:cubicBezTo>
                    <a:pt x="18266" y="1766"/>
                    <a:pt x="18296" y="1781"/>
                    <a:pt x="18327" y="1781"/>
                  </a:cubicBezTo>
                  <a:cubicBezTo>
                    <a:pt x="18364" y="1781"/>
                    <a:pt x="18402" y="1759"/>
                    <a:pt x="18447" y="1734"/>
                  </a:cubicBezTo>
                  <a:cubicBezTo>
                    <a:pt x="18489" y="1713"/>
                    <a:pt x="18522" y="1704"/>
                    <a:pt x="18548" y="1704"/>
                  </a:cubicBezTo>
                  <a:cubicBezTo>
                    <a:pt x="18606" y="1704"/>
                    <a:pt x="18623" y="1755"/>
                    <a:pt x="18623" y="1828"/>
                  </a:cubicBezTo>
                  <a:cubicBezTo>
                    <a:pt x="18611" y="1839"/>
                    <a:pt x="18611" y="1839"/>
                    <a:pt x="18600" y="1851"/>
                  </a:cubicBezTo>
                  <a:lnTo>
                    <a:pt x="18623" y="1865"/>
                  </a:lnTo>
                  <a:cubicBezTo>
                    <a:pt x="18623" y="1865"/>
                    <a:pt x="18637" y="1851"/>
                    <a:pt x="18648" y="1851"/>
                  </a:cubicBezTo>
                  <a:cubicBezTo>
                    <a:pt x="18682" y="1839"/>
                    <a:pt x="18730" y="1839"/>
                    <a:pt x="18779" y="1839"/>
                  </a:cubicBezTo>
                  <a:cubicBezTo>
                    <a:pt x="18790" y="1768"/>
                    <a:pt x="18719" y="1686"/>
                    <a:pt x="18764" y="1615"/>
                  </a:cubicBezTo>
                  <a:cubicBezTo>
                    <a:pt x="18719" y="1604"/>
                    <a:pt x="18671" y="1604"/>
                    <a:pt x="18637" y="1556"/>
                  </a:cubicBezTo>
                  <a:cubicBezTo>
                    <a:pt x="18560" y="1556"/>
                    <a:pt x="18493" y="1511"/>
                    <a:pt x="18403" y="1511"/>
                  </a:cubicBezTo>
                  <a:cubicBezTo>
                    <a:pt x="18379" y="1511"/>
                    <a:pt x="18354" y="1514"/>
                    <a:pt x="18327" y="1522"/>
                  </a:cubicBezTo>
                  <a:cubicBezTo>
                    <a:pt x="18518" y="1368"/>
                    <a:pt x="18742" y="1343"/>
                    <a:pt x="18977" y="1331"/>
                  </a:cubicBezTo>
                  <a:lnTo>
                    <a:pt x="19003" y="1331"/>
                  </a:lnTo>
                  <a:lnTo>
                    <a:pt x="18991" y="1343"/>
                  </a:lnTo>
                  <a:cubicBezTo>
                    <a:pt x="18935" y="1399"/>
                    <a:pt x="18907" y="1479"/>
                    <a:pt x="18815" y="1479"/>
                  </a:cubicBezTo>
                  <a:cubicBezTo>
                    <a:pt x="18792" y="1479"/>
                    <a:pt x="18764" y="1474"/>
                    <a:pt x="18730" y="1462"/>
                  </a:cubicBezTo>
                  <a:cubicBezTo>
                    <a:pt x="18724" y="1461"/>
                    <a:pt x="18718" y="1460"/>
                    <a:pt x="18713" y="1460"/>
                  </a:cubicBezTo>
                  <a:cubicBezTo>
                    <a:pt x="18664" y="1460"/>
                    <a:pt x="18638" y="1502"/>
                    <a:pt x="18648" y="1556"/>
                  </a:cubicBezTo>
                  <a:cubicBezTo>
                    <a:pt x="18682" y="1581"/>
                    <a:pt x="18730" y="1593"/>
                    <a:pt x="18779" y="1615"/>
                  </a:cubicBezTo>
                  <a:cubicBezTo>
                    <a:pt x="18790" y="1617"/>
                    <a:pt x="18801" y="1617"/>
                    <a:pt x="18811" y="1617"/>
                  </a:cubicBezTo>
                  <a:cubicBezTo>
                    <a:pt x="18877" y="1617"/>
                    <a:pt x="18928" y="1589"/>
                    <a:pt x="18977" y="1567"/>
                  </a:cubicBezTo>
                  <a:lnTo>
                    <a:pt x="18977" y="1567"/>
                  </a:lnTo>
                  <a:cubicBezTo>
                    <a:pt x="18943" y="1675"/>
                    <a:pt x="19037" y="1839"/>
                    <a:pt x="18779" y="1839"/>
                  </a:cubicBezTo>
                  <a:cubicBezTo>
                    <a:pt x="18852" y="1863"/>
                    <a:pt x="18937" y="1873"/>
                    <a:pt x="19026" y="1873"/>
                  </a:cubicBezTo>
                  <a:cubicBezTo>
                    <a:pt x="19307" y="1873"/>
                    <a:pt x="19624" y="1766"/>
                    <a:pt x="19724" y="1604"/>
                  </a:cubicBezTo>
                  <a:cubicBezTo>
                    <a:pt x="19735" y="1581"/>
                    <a:pt x="19724" y="1556"/>
                    <a:pt x="19687" y="1533"/>
                  </a:cubicBezTo>
                  <a:cubicBezTo>
                    <a:pt x="19604" y="1496"/>
                    <a:pt x="19593" y="1451"/>
                    <a:pt x="19687" y="1425"/>
                  </a:cubicBezTo>
                  <a:cubicBezTo>
                    <a:pt x="19721" y="1416"/>
                    <a:pt x="19769" y="1409"/>
                    <a:pt x="19812" y="1409"/>
                  </a:cubicBezTo>
                  <a:cubicBezTo>
                    <a:pt x="19875" y="1409"/>
                    <a:pt x="19927" y="1424"/>
                    <a:pt x="19914" y="1473"/>
                  </a:cubicBezTo>
                  <a:cubicBezTo>
                    <a:pt x="19843" y="1652"/>
                    <a:pt x="20138" y="1734"/>
                    <a:pt x="20007" y="1910"/>
                  </a:cubicBezTo>
                  <a:cubicBezTo>
                    <a:pt x="20220" y="1851"/>
                    <a:pt x="20374" y="1794"/>
                    <a:pt x="20220" y="1567"/>
                  </a:cubicBezTo>
                  <a:lnTo>
                    <a:pt x="20220" y="1567"/>
                  </a:lnTo>
                  <a:cubicBezTo>
                    <a:pt x="20339" y="1627"/>
                    <a:pt x="20385" y="1652"/>
                    <a:pt x="20433" y="1675"/>
                  </a:cubicBezTo>
                  <a:cubicBezTo>
                    <a:pt x="20444" y="1686"/>
                    <a:pt x="20456" y="1686"/>
                    <a:pt x="20467" y="1698"/>
                  </a:cubicBezTo>
                  <a:cubicBezTo>
                    <a:pt x="20456" y="1686"/>
                    <a:pt x="20456" y="1675"/>
                    <a:pt x="20444" y="1663"/>
                  </a:cubicBezTo>
                  <a:cubicBezTo>
                    <a:pt x="20515" y="1593"/>
                    <a:pt x="20728" y="1615"/>
                    <a:pt x="20680" y="1510"/>
                  </a:cubicBezTo>
                  <a:cubicBezTo>
                    <a:pt x="20668" y="1477"/>
                    <a:pt x="20654" y="1465"/>
                    <a:pt x="20636" y="1465"/>
                  </a:cubicBezTo>
                  <a:cubicBezTo>
                    <a:pt x="20595" y="1465"/>
                    <a:pt x="20539" y="1533"/>
                    <a:pt x="20482" y="1533"/>
                  </a:cubicBezTo>
                  <a:cubicBezTo>
                    <a:pt x="20470" y="1533"/>
                    <a:pt x="20457" y="1530"/>
                    <a:pt x="20444" y="1522"/>
                  </a:cubicBezTo>
                  <a:cubicBezTo>
                    <a:pt x="20433" y="1510"/>
                    <a:pt x="20396" y="1510"/>
                    <a:pt x="20410" y="1473"/>
                  </a:cubicBezTo>
                  <a:cubicBezTo>
                    <a:pt x="20493" y="1368"/>
                    <a:pt x="20680" y="1425"/>
                    <a:pt x="20788" y="1343"/>
                  </a:cubicBezTo>
                  <a:cubicBezTo>
                    <a:pt x="20776" y="1249"/>
                    <a:pt x="20740" y="1178"/>
                    <a:pt x="20646" y="1119"/>
                  </a:cubicBezTo>
                  <a:cubicBezTo>
                    <a:pt x="20609" y="1155"/>
                    <a:pt x="20564" y="1167"/>
                    <a:pt x="20504" y="1178"/>
                  </a:cubicBezTo>
                  <a:cubicBezTo>
                    <a:pt x="20515" y="1212"/>
                    <a:pt x="20515" y="1249"/>
                    <a:pt x="20515" y="1283"/>
                  </a:cubicBezTo>
                  <a:lnTo>
                    <a:pt x="20527" y="1297"/>
                  </a:lnTo>
                  <a:lnTo>
                    <a:pt x="20504" y="1297"/>
                  </a:lnTo>
                  <a:cubicBezTo>
                    <a:pt x="20374" y="1226"/>
                    <a:pt x="20374" y="1096"/>
                    <a:pt x="20339" y="999"/>
                  </a:cubicBezTo>
                  <a:cubicBezTo>
                    <a:pt x="20295" y="867"/>
                    <a:pt x="20303" y="821"/>
                    <a:pt x="20430" y="821"/>
                  </a:cubicBezTo>
                  <a:cubicBezTo>
                    <a:pt x="20472" y="821"/>
                    <a:pt x="20527" y="826"/>
                    <a:pt x="20598" y="835"/>
                  </a:cubicBezTo>
                  <a:cubicBezTo>
                    <a:pt x="20635" y="943"/>
                    <a:pt x="20362" y="988"/>
                    <a:pt x="20515" y="1119"/>
                  </a:cubicBezTo>
                  <a:lnTo>
                    <a:pt x="20635" y="1119"/>
                  </a:lnTo>
                  <a:cubicBezTo>
                    <a:pt x="20717" y="1048"/>
                    <a:pt x="20788" y="977"/>
                    <a:pt x="20881" y="906"/>
                  </a:cubicBezTo>
                  <a:lnTo>
                    <a:pt x="20881" y="906"/>
                  </a:lnTo>
                  <a:cubicBezTo>
                    <a:pt x="20847" y="1048"/>
                    <a:pt x="20822" y="1190"/>
                    <a:pt x="20788" y="1343"/>
                  </a:cubicBezTo>
                  <a:cubicBezTo>
                    <a:pt x="20788" y="1391"/>
                    <a:pt x="20810" y="1429"/>
                    <a:pt x="20847" y="1429"/>
                  </a:cubicBezTo>
                  <a:cubicBezTo>
                    <a:pt x="20865" y="1429"/>
                    <a:pt x="20885" y="1421"/>
                    <a:pt x="20907" y="1402"/>
                  </a:cubicBezTo>
                  <a:cubicBezTo>
                    <a:pt x="20990" y="1346"/>
                    <a:pt x="21066" y="1297"/>
                    <a:pt x="21171" y="1297"/>
                  </a:cubicBezTo>
                  <a:cubicBezTo>
                    <a:pt x="21199" y="1297"/>
                    <a:pt x="21229" y="1301"/>
                    <a:pt x="21262" y="1309"/>
                  </a:cubicBezTo>
                  <a:cubicBezTo>
                    <a:pt x="20978" y="1462"/>
                    <a:pt x="20941" y="1544"/>
                    <a:pt x="21035" y="1839"/>
                  </a:cubicBezTo>
                  <a:cubicBezTo>
                    <a:pt x="21115" y="1787"/>
                    <a:pt x="21181" y="1695"/>
                    <a:pt x="21282" y="1695"/>
                  </a:cubicBezTo>
                  <a:cubicBezTo>
                    <a:pt x="21318" y="1695"/>
                    <a:pt x="21357" y="1706"/>
                    <a:pt x="21404" y="1734"/>
                  </a:cubicBezTo>
                  <a:cubicBezTo>
                    <a:pt x="21414" y="1755"/>
                    <a:pt x="21406" y="1796"/>
                    <a:pt x="21455" y="1796"/>
                  </a:cubicBezTo>
                  <a:cubicBezTo>
                    <a:pt x="21461" y="1796"/>
                    <a:pt x="21467" y="1795"/>
                    <a:pt x="21475" y="1794"/>
                  </a:cubicBezTo>
                  <a:cubicBezTo>
                    <a:pt x="21475" y="1794"/>
                    <a:pt x="21486" y="1794"/>
                    <a:pt x="21497" y="1780"/>
                  </a:cubicBezTo>
                  <a:cubicBezTo>
                    <a:pt x="21509" y="1734"/>
                    <a:pt x="21449" y="1734"/>
                    <a:pt x="21415" y="1723"/>
                  </a:cubicBezTo>
                  <a:cubicBezTo>
                    <a:pt x="21531" y="1652"/>
                    <a:pt x="21591" y="1567"/>
                    <a:pt x="21404" y="1496"/>
                  </a:cubicBezTo>
                  <a:cubicBezTo>
                    <a:pt x="21376" y="1532"/>
                    <a:pt x="21357" y="1573"/>
                    <a:pt x="21315" y="1573"/>
                  </a:cubicBezTo>
                  <a:cubicBezTo>
                    <a:pt x="21301" y="1573"/>
                    <a:pt x="21283" y="1568"/>
                    <a:pt x="21262" y="1556"/>
                  </a:cubicBezTo>
                  <a:cubicBezTo>
                    <a:pt x="21248" y="1556"/>
                    <a:pt x="21236" y="1533"/>
                    <a:pt x="21236" y="1522"/>
                  </a:cubicBezTo>
                  <a:cubicBezTo>
                    <a:pt x="21249" y="1488"/>
                    <a:pt x="21266" y="1478"/>
                    <a:pt x="21285" y="1478"/>
                  </a:cubicBezTo>
                  <a:cubicBezTo>
                    <a:pt x="21313" y="1478"/>
                    <a:pt x="21345" y="1501"/>
                    <a:pt x="21371" y="1501"/>
                  </a:cubicBezTo>
                  <a:cubicBezTo>
                    <a:pt x="21378" y="1501"/>
                    <a:pt x="21384" y="1499"/>
                    <a:pt x="21389" y="1496"/>
                  </a:cubicBezTo>
                  <a:cubicBezTo>
                    <a:pt x="21440" y="1467"/>
                    <a:pt x="21482" y="1436"/>
                    <a:pt x="21545" y="1436"/>
                  </a:cubicBezTo>
                  <a:cubicBezTo>
                    <a:pt x="21556" y="1436"/>
                    <a:pt x="21567" y="1437"/>
                    <a:pt x="21580" y="1439"/>
                  </a:cubicBezTo>
                  <a:cubicBezTo>
                    <a:pt x="21587" y="1440"/>
                    <a:pt x="21595" y="1441"/>
                    <a:pt x="21601" y="1441"/>
                  </a:cubicBezTo>
                  <a:cubicBezTo>
                    <a:pt x="21669" y="1441"/>
                    <a:pt x="21649" y="1387"/>
                    <a:pt x="21628" y="1343"/>
                  </a:cubicBezTo>
                  <a:cubicBezTo>
                    <a:pt x="21673" y="1309"/>
                    <a:pt x="21673" y="1260"/>
                    <a:pt x="21628" y="1226"/>
                  </a:cubicBezTo>
                  <a:cubicBezTo>
                    <a:pt x="21639" y="1155"/>
                    <a:pt x="21438" y="1130"/>
                    <a:pt x="21580" y="1025"/>
                  </a:cubicBezTo>
                  <a:cubicBezTo>
                    <a:pt x="21615" y="1001"/>
                    <a:pt x="21553" y="905"/>
                    <a:pt x="21435" y="905"/>
                  </a:cubicBezTo>
                  <a:cubicBezTo>
                    <a:pt x="21428" y="905"/>
                    <a:pt x="21422" y="905"/>
                    <a:pt x="21415" y="906"/>
                  </a:cubicBezTo>
                  <a:cubicBezTo>
                    <a:pt x="21389" y="943"/>
                    <a:pt x="21367" y="977"/>
                    <a:pt x="21344" y="1014"/>
                  </a:cubicBezTo>
                  <a:lnTo>
                    <a:pt x="21319" y="1025"/>
                  </a:lnTo>
                  <a:lnTo>
                    <a:pt x="21333" y="1014"/>
                  </a:lnTo>
                  <a:cubicBezTo>
                    <a:pt x="21355" y="977"/>
                    <a:pt x="21378" y="943"/>
                    <a:pt x="21404" y="906"/>
                  </a:cubicBezTo>
                  <a:cubicBezTo>
                    <a:pt x="21438" y="836"/>
                    <a:pt x="21479" y="811"/>
                    <a:pt x="21519" y="811"/>
                  </a:cubicBezTo>
                  <a:cubicBezTo>
                    <a:pt x="21572" y="811"/>
                    <a:pt x="21623" y="858"/>
                    <a:pt x="21651" y="906"/>
                  </a:cubicBezTo>
                  <a:cubicBezTo>
                    <a:pt x="21688" y="955"/>
                    <a:pt x="21729" y="969"/>
                    <a:pt x="21771" y="969"/>
                  </a:cubicBezTo>
                  <a:cubicBezTo>
                    <a:pt x="21823" y="969"/>
                    <a:pt x="21877" y="949"/>
                    <a:pt x="21934" y="943"/>
                  </a:cubicBezTo>
                  <a:lnTo>
                    <a:pt x="21934" y="943"/>
                  </a:lnTo>
                  <a:cubicBezTo>
                    <a:pt x="21886" y="1048"/>
                    <a:pt x="21852" y="1141"/>
                    <a:pt x="21815" y="1238"/>
                  </a:cubicBezTo>
                  <a:cubicBezTo>
                    <a:pt x="21770" y="1343"/>
                    <a:pt x="21841" y="1485"/>
                    <a:pt x="21687" y="1593"/>
                  </a:cubicBezTo>
                  <a:cubicBezTo>
                    <a:pt x="21662" y="1604"/>
                    <a:pt x="21770" y="1615"/>
                    <a:pt x="21815" y="1627"/>
                  </a:cubicBezTo>
                  <a:cubicBezTo>
                    <a:pt x="21863" y="1675"/>
                    <a:pt x="21886" y="1723"/>
                    <a:pt x="21886" y="1780"/>
                  </a:cubicBezTo>
                  <a:cubicBezTo>
                    <a:pt x="21875" y="1780"/>
                    <a:pt x="21875" y="1794"/>
                    <a:pt x="21863" y="1794"/>
                  </a:cubicBezTo>
                  <a:lnTo>
                    <a:pt x="21875" y="1805"/>
                  </a:lnTo>
                  <a:cubicBezTo>
                    <a:pt x="21886" y="1805"/>
                    <a:pt x="21900" y="1794"/>
                    <a:pt x="21900" y="1794"/>
                  </a:cubicBezTo>
                  <a:cubicBezTo>
                    <a:pt x="21994" y="1686"/>
                    <a:pt x="22195" y="1709"/>
                    <a:pt x="22255" y="1593"/>
                  </a:cubicBezTo>
                  <a:cubicBezTo>
                    <a:pt x="22273" y="1595"/>
                    <a:pt x="22288" y="1596"/>
                    <a:pt x="22302" y="1596"/>
                  </a:cubicBezTo>
                  <a:cubicBezTo>
                    <a:pt x="22406" y="1596"/>
                    <a:pt x="22395" y="1525"/>
                    <a:pt x="22383" y="1462"/>
                  </a:cubicBezTo>
                  <a:cubicBezTo>
                    <a:pt x="22383" y="1429"/>
                    <a:pt x="22374" y="1389"/>
                    <a:pt x="22329" y="1389"/>
                  </a:cubicBezTo>
                  <a:cubicBezTo>
                    <a:pt x="22324" y="1389"/>
                    <a:pt x="22318" y="1390"/>
                    <a:pt x="22312" y="1391"/>
                  </a:cubicBezTo>
                  <a:cubicBezTo>
                    <a:pt x="22229" y="1402"/>
                    <a:pt x="22241" y="1473"/>
                    <a:pt x="22218" y="1522"/>
                  </a:cubicBezTo>
                  <a:lnTo>
                    <a:pt x="22218" y="1544"/>
                  </a:lnTo>
                  <a:lnTo>
                    <a:pt x="21983" y="1544"/>
                  </a:lnTo>
                  <a:cubicBezTo>
                    <a:pt x="21983" y="1473"/>
                    <a:pt x="21957" y="1414"/>
                    <a:pt x="22017" y="1354"/>
                  </a:cubicBezTo>
                  <a:cubicBezTo>
                    <a:pt x="22028" y="1391"/>
                    <a:pt x="22042" y="1414"/>
                    <a:pt x="22054" y="1451"/>
                  </a:cubicBezTo>
                  <a:cubicBezTo>
                    <a:pt x="22065" y="1451"/>
                    <a:pt x="22099" y="1439"/>
                    <a:pt x="22099" y="1425"/>
                  </a:cubicBezTo>
                  <a:cubicBezTo>
                    <a:pt x="22113" y="1391"/>
                    <a:pt x="22076" y="1368"/>
                    <a:pt x="22042" y="1331"/>
                  </a:cubicBezTo>
                  <a:cubicBezTo>
                    <a:pt x="22218" y="1283"/>
                    <a:pt x="22383" y="1226"/>
                    <a:pt x="22550" y="1178"/>
                  </a:cubicBezTo>
                  <a:cubicBezTo>
                    <a:pt x="22584" y="1167"/>
                    <a:pt x="22632" y="1130"/>
                    <a:pt x="22610" y="1096"/>
                  </a:cubicBezTo>
                  <a:cubicBezTo>
                    <a:pt x="22589" y="1069"/>
                    <a:pt x="22557" y="1060"/>
                    <a:pt x="22525" y="1060"/>
                  </a:cubicBezTo>
                  <a:cubicBezTo>
                    <a:pt x="22500" y="1060"/>
                    <a:pt x="22475" y="1065"/>
                    <a:pt x="22454" y="1070"/>
                  </a:cubicBezTo>
                  <a:lnTo>
                    <a:pt x="22431" y="1085"/>
                  </a:lnTo>
                  <a:lnTo>
                    <a:pt x="22431" y="1085"/>
                  </a:lnTo>
                  <a:lnTo>
                    <a:pt x="22442" y="1059"/>
                  </a:lnTo>
                  <a:cubicBezTo>
                    <a:pt x="22596" y="999"/>
                    <a:pt x="22596" y="872"/>
                    <a:pt x="22655" y="764"/>
                  </a:cubicBezTo>
                  <a:cubicBezTo>
                    <a:pt x="22678" y="727"/>
                    <a:pt x="22704" y="709"/>
                    <a:pt x="22741" y="709"/>
                  </a:cubicBezTo>
                  <a:cubicBezTo>
                    <a:pt x="22763" y="709"/>
                    <a:pt x="22790" y="716"/>
                    <a:pt x="22823" y="730"/>
                  </a:cubicBezTo>
                  <a:cubicBezTo>
                    <a:pt x="22857" y="753"/>
                    <a:pt x="22916" y="787"/>
                    <a:pt x="22879" y="801"/>
                  </a:cubicBezTo>
                  <a:cubicBezTo>
                    <a:pt x="22632" y="872"/>
                    <a:pt x="22823" y="988"/>
                    <a:pt x="22845" y="1059"/>
                  </a:cubicBezTo>
                  <a:cubicBezTo>
                    <a:pt x="22894" y="1238"/>
                    <a:pt x="22692" y="1309"/>
                    <a:pt x="22644" y="1439"/>
                  </a:cubicBezTo>
                  <a:cubicBezTo>
                    <a:pt x="22621" y="1462"/>
                    <a:pt x="22596" y="1473"/>
                    <a:pt x="22573" y="1496"/>
                  </a:cubicBezTo>
                  <a:cubicBezTo>
                    <a:pt x="22573" y="1510"/>
                    <a:pt x="22562" y="1522"/>
                    <a:pt x="22562" y="1533"/>
                  </a:cubicBezTo>
                  <a:cubicBezTo>
                    <a:pt x="22573" y="1533"/>
                    <a:pt x="22584" y="1522"/>
                    <a:pt x="22596" y="1522"/>
                  </a:cubicBezTo>
                  <a:cubicBezTo>
                    <a:pt x="22621" y="1496"/>
                    <a:pt x="22644" y="1485"/>
                    <a:pt x="22667" y="1462"/>
                  </a:cubicBezTo>
                  <a:cubicBezTo>
                    <a:pt x="22857" y="1462"/>
                    <a:pt x="22976" y="1402"/>
                    <a:pt x="22987" y="1238"/>
                  </a:cubicBezTo>
                  <a:cubicBezTo>
                    <a:pt x="22987" y="1190"/>
                    <a:pt x="23035" y="1141"/>
                    <a:pt x="23118" y="1130"/>
                  </a:cubicBezTo>
                  <a:cubicBezTo>
                    <a:pt x="23118" y="1155"/>
                    <a:pt x="23129" y="1167"/>
                    <a:pt x="23129" y="1190"/>
                  </a:cubicBezTo>
                  <a:cubicBezTo>
                    <a:pt x="23093" y="1365"/>
                    <a:pt x="23098" y="1418"/>
                    <a:pt x="23226" y="1418"/>
                  </a:cubicBezTo>
                  <a:cubicBezTo>
                    <a:pt x="23269" y="1418"/>
                    <a:pt x="23327" y="1412"/>
                    <a:pt x="23402" y="1402"/>
                  </a:cubicBezTo>
                  <a:cubicBezTo>
                    <a:pt x="23447" y="1402"/>
                    <a:pt x="23518" y="1402"/>
                    <a:pt x="23543" y="1320"/>
                  </a:cubicBezTo>
                  <a:cubicBezTo>
                    <a:pt x="23424" y="1249"/>
                    <a:pt x="23211" y="1260"/>
                    <a:pt x="23163" y="1107"/>
                  </a:cubicBezTo>
                  <a:cubicBezTo>
                    <a:pt x="23319" y="988"/>
                    <a:pt x="23566" y="943"/>
                    <a:pt x="23518" y="693"/>
                  </a:cubicBezTo>
                  <a:lnTo>
                    <a:pt x="23518" y="693"/>
                  </a:lnTo>
                  <a:cubicBezTo>
                    <a:pt x="23597" y="738"/>
                    <a:pt x="23612" y="802"/>
                    <a:pt x="23689" y="802"/>
                  </a:cubicBezTo>
                  <a:cubicBezTo>
                    <a:pt x="23695" y="802"/>
                    <a:pt x="23701" y="802"/>
                    <a:pt x="23708" y="801"/>
                  </a:cubicBezTo>
                  <a:cubicBezTo>
                    <a:pt x="23731" y="775"/>
                    <a:pt x="23756" y="753"/>
                    <a:pt x="23779" y="753"/>
                  </a:cubicBezTo>
                  <a:cubicBezTo>
                    <a:pt x="23802" y="745"/>
                    <a:pt x="23828" y="728"/>
                    <a:pt x="23851" y="728"/>
                  </a:cubicBezTo>
                  <a:cubicBezTo>
                    <a:pt x="23865" y="728"/>
                    <a:pt x="23877" y="734"/>
                    <a:pt x="23887" y="753"/>
                  </a:cubicBezTo>
                  <a:cubicBezTo>
                    <a:pt x="23896" y="793"/>
                    <a:pt x="23872" y="815"/>
                    <a:pt x="23830" y="815"/>
                  </a:cubicBezTo>
                  <a:cubicBezTo>
                    <a:pt x="23821" y="815"/>
                    <a:pt x="23812" y="814"/>
                    <a:pt x="23802" y="812"/>
                  </a:cubicBezTo>
                  <a:lnTo>
                    <a:pt x="23708" y="812"/>
                  </a:lnTo>
                  <a:cubicBezTo>
                    <a:pt x="23685" y="917"/>
                    <a:pt x="23674" y="1036"/>
                    <a:pt x="23648" y="1167"/>
                  </a:cubicBezTo>
                  <a:cubicBezTo>
                    <a:pt x="23790" y="1155"/>
                    <a:pt x="23909" y="1141"/>
                    <a:pt x="24029" y="1119"/>
                  </a:cubicBezTo>
                  <a:cubicBezTo>
                    <a:pt x="24205" y="1107"/>
                    <a:pt x="24205" y="954"/>
                    <a:pt x="24312" y="883"/>
                  </a:cubicBezTo>
                  <a:cubicBezTo>
                    <a:pt x="24358" y="835"/>
                    <a:pt x="24227" y="787"/>
                    <a:pt x="24182" y="741"/>
                  </a:cubicBezTo>
                  <a:cubicBezTo>
                    <a:pt x="24085" y="775"/>
                    <a:pt x="24111" y="858"/>
                    <a:pt x="24051" y="906"/>
                  </a:cubicBezTo>
                  <a:lnTo>
                    <a:pt x="24029" y="917"/>
                  </a:lnTo>
                  <a:lnTo>
                    <a:pt x="24040" y="894"/>
                  </a:lnTo>
                  <a:cubicBezTo>
                    <a:pt x="24051" y="858"/>
                    <a:pt x="24051" y="812"/>
                    <a:pt x="24063" y="764"/>
                  </a:cubicBezTo>
                  <a:cubicBezTo>
                    <a:pt x="24077" y="727"/>
                    <a:pt x="24096" y="709"/>
                    <a:pt x="24123" y="709"/>
                  </a:cubicBezTo>
                  <a:cubicBezTo>
                    <a:pt x="24140" y="709"/>
                    <a:pt x="24159" y="716"/>
                    <a:pt x="24182" y="730"/>
                  </a:cubicBezTo>
                  <a:cubicBezTo>
                    <a:pt x="24216" y="730"/>
                    <a:pt x="24264" y="730"/>
                    <a:pt x="24276" y="716"/>
                  </a:cubicBezTo>
                  <a:cubicBezTo>
                    <a:pt x="24324" y="682"/>
                    <a:pt x="24298" y="645"/>
                    <a:pt x="24253" y="633"/>
                  </a:cubicBezTo>
                  <a:cubicBezTo>
                    <a:pt x="24164" y="605"/>
                    <a:pt x="24078" y="568"/>
                    <a:pt x="23984" y="568"/>
                  </a:cubicBezTo>
                  <a:cubicBezTo>
                    <a:pt x="23963" y="568"/>
                    <a:pt x="23942" y="570"/>
                    <a:pt x="23921" y="574"/>
                  </a:cubicBezTo>
                  <a:cubicBezTo>
                    <a:pt x="23817" y="588"/>
                    <a:pt x="23713" y="594"/>
                    <a:pt x="23610" y="594"/>
                  </a:cubicBezTo>
                  <a:cubicBezTo>
                    <a:pt x="23371" y="594"/>
                    <a:pt x="23135" y="563"/>
                    <a:pt x="22905" y="540"/>
                  </a:cubicBezTo>
                  <a:cubicBezTo>
                    <a:pt x="22854" y="535"/>
                    <a:pt x="22807" y="533"/>
                    <a:pt x="22763" y="533"/>
                  </a:cubicBezTo>
                  <a:cubicBezTo>
                    <a:pt x="22582" y="533"/>
                    <a:pt x="22456" y="579"/>
                    <a:pt x="22360" y="741"/>
                  </a:cubicBezTo>
                  <a:cubicBezTo>
                    <a:pt x="22289" y="659"/>
                    <a:pt x="22349" y="562"/>
                    <a:pt x="22255" y="503"/>
                  </a:cubicBezTo>
                  <a:cubicBezTo>
                    <a:pt x="22219" y="484"/>
                    <a:pt x="22192" y="475"/>
                    <a:pt x="22170" y="475"/>
                  </a:cubicBezTo>
                  <a:cubicBezTo>
                    <a:pt x="22127" y="475"/>
                    <a:pt x="22108" y="511"/>
                    <a:pt x="22099" y="574"/>
                  </a:cubicBezTo>
                  <a:cubicBezTo>
                    <a:pt x="22068" y="553"/>
                    <a:pt x="22025" y="501"/>
                    <a:pt x="22009" y="501"/>
                  </a:cubicBezTo>
                  <a:cubicBezTo>
                    <a:pt x="22008" y="501"/>
                    <a:pt x="22006" y="502"/>
                    <a:pt x="22005" y="503"/>
                  </a:cubicBezTo>
                  <a:cubicBezTo>
                    <a:pt x="21970" y="513"/>
                    <a:pt x="21935" y="517"/>
                    <a:pt x="21902" y="517"/>
                  </a:cubicBezTo>
                  <a:cubicBezTo>
                    <a:pt x="21771" y="517"/>
                    <a:pt x="21654" y="455"/>
                    <a:pt x="21520" y="446"/>
                  </a:cubicBezTo>
                  <a:cubicBezTo>
                    <a:pt x="21154" y="420"/>
                    <a:pt x="20799" y="420"/>
                    <a:pt x="20433" y="350"/>
                  </a:cubicBezTo>
                  <a:cubicBezTo>
                    <a:pt x="20385" y="342"/>
                    <a:pt x="20345" y="337"/>
                    <a:pt x="20313" y="337"/>
                  </a:cubicBezTo>
                  <a:cubicBezTo>
                    <a:pt x="20203" y="337"/>
                    <a:pt x="20173" y="392"/>
                    <a:pt x="20138" y="574"/>
                  </a:cubicBezTo>
                  <a:cubicBezTo>
                    <a:pt x="20101" y="420"/>
                    <a:pt x="19996" y="361"/>
                    <a:pt x="19866" y="350"/>
                  </a:cubicBezTo>
                  <a:cubicBezTo>
                    <a:pt x="19369" y="304"/>
                    <a:pt x="18861" y="304"/>
                    <a:pt x="18364" y="233"/>
                  </a:cubicBezTo>
                  <a:cubicBezTo>
                    <a:pt x="18353" y="232"/>
                    <a:pt x="18342" y="231"/>
                    <a:pt x="18332" y="231"/>
                  </a:cubicBezTo>
                  <a:cubicBezTo>
                    <a:pt x="18256" y="231"/>
                    <a:pt x="18212" y="277"/>
                    <a:pt x="18222" y="350"/>
                  </a:cubicBezTo>
                  <a:cubicBezTo>
                    <a:pt x="18305" y="574"/>
                    <a:pt x="18305" y="574"/>
                    <a:pt x="18010" y="633"/>
                  </a:cubicBezTo>
                  <a:lnTo>
                    <a:pt x="17984" y="633"/>
                  </a:lnTo>
                  <a:lnTo>
                    <a:pt x="18010" y="622"/>
                  </a:lnTo>
                  <a:cubicBezTo>
                    <a:pt x="18151" y="574"/>
                    <a:pt x="18282" y="517"/>
                    <a:pt x="18211" y="350"/>
                  </a:cubicBezTo>
                  <a:cubicBezTo>
                    <a:pt x="18126" y="208"/>
                    <a:pt x="17961" y="174"/>
                    <a:pt x="17785" y="174"/>
                  </a:cubicBezTo>
                  <a:cubicBezTo>
                    <a:pt x="17607" y="174"/>
                    <a:pt x="17426" y="179"/>
                    <a:pt x="17246" y="179"/>
                  </a:cubicBezTo>
                  <a:cubicBezTo>
                    <a:pt x="17056" y="179"/>
                    <a:pt x="16867" y="173"/>
                    <a:pt x="16684" y="148"/>
                  </a:cubicBezTo>
                  <a:cubicBezTo>
                    <a:pt x="16437" y="125"/>
                    <a:pt x="16188" y="125"/>
                    <a:pt x="15927" y="114"/>
                  </a:cubicBezTo>
                  <a:cubicBezTo>
                    <a:pt x="15799" y="114"/>
                    <a:pt x="15714" y="162"/>
                    <a:pt x="15657" y="245"/>
                  </a:cubicBezTo>
                  <a:lnTo>
                    <a:pt x="15631" y="256"/>
                  </a:lnTo>
                  <a:lnTo>
                    <a:pt x="15643" y="245"/>
                  </a:lnTo>
                  <a:cubicBezTo>
                    <a:pt x="15655" y="150"/>
                    <a:pt x="15591" y="112"/>
                    <a:pt x="15512" y="112"/>
                  </a:cubicBezTo>
                  <a:cubicBezTo>
                    <a:pt x="15501" y="112"/>
                    <a:pt x="15490" y="113"/>
                    <a:pt x="15478" y="114"/>
                  </a:cubicBezTo>
                  <a:cubicBezTo>
                    <a:pt x="15455" y="115"/>
                    <a:pt x="15432" y="116"/>
                    <a:pt x="15409" y="116"/>
                  </a:cubicBezTo>
                  <a:cubicBezTo>
                    <a:pt x="15210" y="116"/>
                    <a:pt x="15019" y="76"/>
                    <a:pt x="14828" y="66"/>
                  </a:cubicBezTo>
                  <a:cubicBezTo>
                    <a:pt x="14599" y="59"/>
                    <a:pt x="14364" y="48"/>
                    <a:pt x="14131" y="48"/>
                  </a:cubicBezTo>
                  <a:cubicBezTo>
                    <a:pt x="13980" y="48"/>
                    <a:pt x="13830" y="52"/>
                    <a:pt x="13682" y="66"/>
                  </a:cubicBezTo>
                  <a:cubicBezTo>
                    <a:pt x="13650" y="69"/>
                    <a:pt x="13618" y="70"/>
                    <a:pt x="13586" y="70"/>
                  </a:cubicBezTo>
                  <a:cubicBezTo>
                    <a:pt x="13373" y="70"/>
                    <a:pt x="13159" y="8"/>
                    <a:pt x="12948" y="8"/>
                  </a:cubicBezTo>
                  <a:cubicBezTo>
                    <a:pt x="12828" y="8"/>
                    <a:pt x="12709" y="28"/>
                    <a:pt x="12592" y="91"/>
                  </a:cubicBezTo>
                  <a:cubicBezTo>
                    <a:pt x="12581" y="91"/>
                    <a:pt x="12558" y="77"/>
                    <a:pt x="12535" y="66"/>
                  </a:cubicBezTo>
                  <a:cubicBezTo>
                    <a:pt x="12473" y="12"/>
                    <a:pt x="12395" y="0"/>
                    <a:pt x="12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8"/>
            <p:cNvSpPr/>
            <p:nvPr/>
          </p:nvSpPr>
          <p:spPr>
            <a:xfrm>
              <a:off x="2056875" y="5365875"/>
              <a:ext cx="10950" cy="9700"/>
            </a:xfrm>
            <a:custGeom>
              <a:avLst/>
              <a:gdLst/>
              <a:ahLst/>
              <a:cxnLst/>
              <a:rect l="l" t="t" r="r" b="b"/>
              <a:pathLst>
                <a:path w="438" h="388" extrusionOk="0">
                  <a:moveTo>
                    <a:pt x="159" y="1"/>
                  </a:moveTo>
                  <a:cubicBezTo>
                    <a:pt x="134" y="1"/>
                    <a:pt x="108" y="13"/>
                    <a:pt x="83" y="33"/>
                  </a:cubicBezTo>
                  <a:cubicBezTo>
                    <a:pt x="131" y="44"/>
                    <a:pt x="179" y="44"/>
                    <a:pt x="224" y="44"/>
                  </a:cubicBezTo>
                  <a:cubicBezTo>
                    <a:pt x="213" y="90"/>
                    <a:pt x="190" y="126"/>
                    <a:pt x="108" y="126"/>
                  </a:cubicBezTo>
                  <a:cubicBezTo>
                    <a:pt x="108" y="90"/>
                    <a:pt x="97" y="67"/>
                    <a:pt x="83" y="44"/>
                  </a:cubicBezTo>
                  <a:cubicBezTo>
                    <a:pt x="37" y="78"/>
                    <a:pt x="0" y="115"/>
                    <a:pt x="71" y="149"/>
                  </a:cubicBezTo>
                  <a:cubicBezTo>
                    <a:pt x="97" y="209"/>
                    <a:pt x="119" y="257"/>
                    <a:pt x="142" y="302"/>
                  </a:cubicBezTo>
                  <a:cubicBezTo>
                    <a:pt x="119" y="328"/>
                    <a:pt x="108" y="351"/>
                    <a:pt x="83" y="362"/>
                  </a:cubicBezTo>
                  <a:cubicBezTo>
                    <a:pt x="49" y="373"/>
                    <a:pt x="49" y="388"/>
                    <a:pt x="71" y="388"/>
                  </a:cubicBezTo>
                  <a:cubicBezTo>
                    <a:pt x="71" y="388"/>
                    <a:pt x="83" y="373"/>
                    <a:pt x="97" y="373"/>
                  </a:cubicBezTo>
                  <a:cubicBezTo>
                    <a:pt x="119" y="351"/>
                    <a:pt x="142" y="339"/>
                    <a:pt x="168" y="328"/>
                  </a:cubicBezTo>
                  <a:cubicBezTo>
                    <a:pt x="426" y="175"/>
                    <a:pt x="437" y="149"/>
                    <a:pt x="224" y="33"/>
                  </a:cubicBezTo>
                  <a:cubicBezTo>
                    <a:pt x="203" y="10"/>
                    <a:pt x="181"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8"/>
            <p:cNvSpPr/>
            <p:nvPr/>
          </p:nvSpPr>
          <p:spPr>
            <a:xfrm>
              <a:off x="2070775" y="5368450"/>
              <a:ext cx="7675" cy="7150"/>
            </a:xfrm>
            <a:custGeom>
              <a:avLst/>
              <a:gdLst/>
              <a:ahLst/>
              <a:cxnLst/>
              <a:rect l="l" t="t" r="r" b="b"/>
              <a:pathLst>
                <a:path w="307" h="286" extrusionOk="0">
                  <a:moveTo>
                    <a:pt x="250" y="1"/>
                  </a:moveTo>
                  <a:lnTo>
                    <a:pt x="250" y="1"/>
                  </a:lnTo>
                  <a:cubicBezTo>
                    <a:pt x="131" y="35"/>
                    <a:pt x="71" y="94"/>
                    <a:pt x="23" y="165"/>
                  </a:cubicBezTo>
                  <a:cubicBezTo>
                    <a:pt x="0" y="214"/>
                    <a:pt x="37" y="259"/>
                    <a:pt x="94" y="270"/>
                  </a:cubicBezTo>
                  <a:cubicBezTo>
                    <a:pt x="116" y="280"/>
                    <a:pt x="140" y="286"/>
                    <a:pt x="161" y="286"/>
                  </a:cubicBezTo>
                  <a:cubicBezTo>
                    <a:pt x="195" y="286"/>
                    <a:pt x="220" y="269"/>
                    <a:pt x="213" y="225"/>
                  </a:cubicBezTo>
                  <a:cubicBezTo>
                    <a:pt x="191" y="143"/>
                    <a:pt x="307" y="106"/>
                    <a:pt x="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8"/>
            <p:cNvSpPr/>
            <p:nvPr/>
          </p:nvSpPr>
          <p:spPr>
            <a:xfrm>
              <a:off x="2046900" y="5371050"/>
              <a:ext cx="6450" cy="5175"/>
            </a:xfrm>
            <a:custGeom>
              <a:avLst/>
              <a:gdLst/>
              <a:ahLst/>
              <a:cxnLst/>
              <a:rect l="l" t="t" r="r" b="b"/>
              <a:pathLst>
                <a:path w="258" h="207" extrusionOk="0">
                  <a:moveTo>
                    <a:pt x="182" y="1"/>
                  </a:moveTo>
                  <a:cubicBezTo>
                    <a:pt x="93" y="1"/>
                    <a:pt x="0" y="89"/>
                    <a:pt x="22" y="166"/>
                  </a:cubicBezTo>
                  <a:cubicBezTo>
                    <a:pt x="31" y="187"/>
                    <a:pt x="58" y="206"/>
                    <a:pt x="79" y="206"/>
                  </a:cubicBezTo>
                  <a:cubicBezTo>
                    <a:pt x="84" y="206"/>
                    <a:pt x="89" y="205"/>
                    <a:pt x="93" y="203"/>
                  </a:cubicBezTo>
                  <a:cubicBezTo>
                    <a:pt x="186" y="181"/>
                    <a:pt x="246" y="132"/>
                    <a:pt x="257" y="61"/>
                  </a:cubicBezTo>
                  <a:cubicBezTo>
                    <a:pt x="257" y="24"/>
                    <a:pt x="235" y="2"/>
                    <a:pt x="198" y="2"/>
                  </a:cubicBezTo>
                  <a:cubicBezTo>
                    <a:pt x="193" y="1"/>
                    <a:pt x="187"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8"/>
            <p:cNvSpPr/>
            <p:nvPr/>
          </p:nvSpPr>
          <p:spPr>
            <a:xfrm>
              <a:off x="1837850" y="5392000"/>
              <a:ext cx="4150" cy="3375"/>
            </a:xfrm>
            <a:custGeom>
              <a:avLst/>
              <a:gdLst/>
              <a:ahLst/>
              <a:cxnLst/>
              <a:rect l="l" t="t" r="r" b="b"/>
              <a:pathLst>
                <a:path w="166" h="135" extrusionOk="0">
                  <a:moveTo>
                    <a:pt x="113" y="1"/>
                  </a:moveTo>
                  <a:cubicBezTo>
                    <a:pt x="107" y="1"/>
                    <a:pt x="101" y="2"/>
                    <a:pt x="94" y="4"/>
                  </a:cubicBezTo>
                  <a:cubicBezTo>
                    <a:pt x="24" y="4"/>
                    <a:pt x="1" y="38"/>
                    <a:pt x="1" y="86"/>
                  </a:cubicBezTo>
                  <a:cubicBezTo>
                    <a:pt x="1" y="123"/>
                    <a:pt x="24" y="134"/>
                    <a:pt x="60" y="134"/>
                  </a:cubicBezTo>
                  <a:cubicBezTo>
                    <a:pt x="117" y="123"/>
                    <a:pt x="165" y="97"/>
                    <a:pt x="154" y="52"/>
                  </a:cubicBezTo>
                  <a:cubicBezTo>
                    <a:pt x="154" y="22"/>
                    <a:pt x="139"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8"/>
            <p:cNvSpPr/>
            <p:nvPr/>
          </p:nvSpPr>
          <p:spPr>
            <a:xfrm>
              <a:off x="2084400" y="5371650"/>
              <a:ext cx="5350" cy="3275"/>
            </a:xfrm>
            <a:custGeom>
              <a:avLst/>
              <a:gdLst/>
              <a:ahLst/>
              <a:cxnLst/>
              <a:rect l="l" t="t" r="r" b="b"/>
              <a:pathLst>
                <a:path w="214" h="131" extrusionOk="0">
                  <a:moveTo>
                    <a:pt x="94" y="0"/>
                  </a:moveTo>
                  <a:cubicBezTo>
                    <a:pt x="60" y="0"/>
                    <a:pt x="12" y="15"/>
                    <a:pt x="12" y="37"/>
                  </a:cubicBezTo>
                  <a:cubicBezTo>
                    <a:pt x="0" y="108"/>
                    <a:pt x="94" y="108"/>
                    <a:pt x="142" y="131"/>
                  </a:cubicBezTo>
                  <a:cubicBezTo>
                    <a:pt x="188" y="131"/>
                    <a:pt x="213" y="108"/>
                    <a:pt x="213" y="86"/>
                  </a:cubicBezTo>
                  <a:cubicBezTo>
                    <a:pt x="202" y="26"/>
                    <a:pt x="142" y="15"/>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8"/>
            <p:cNvSpPr/>
            <p:nvPr/>
          </p:nvSpPr>
          <p:spPr>
            <a:xfrm>
              <a:off x="2092625" y="5368750"/>
              <a:ext cx="3575" cy="2075"/>
            </a:xfrm>
            <a:custGeom>
              <a:avLst/>
              <a:gdLst/>
              <a:ahLst/>
              <a:cxnLst/>
              <a:rect l="l" t="t" r="r" b="b"/>
              <a:pathLst>
                <a:path w="143" h="83" extrusionOk="0">
                  <a:moveTo>
                    <a:pt x="71" y="0"/>
                  </a:moveTo>
                  <a:cubicBezTo>
                    <a:pt x="37" y="0"/>
                    <a:pt x="1" y="11"/>
                    <a:pt x="1" y="46"/>
                  </a:cubicBezTo>
                  <a:cubicBezTo>
                    <a:pt x="1" y="71"/>
                    <a:pt x="37" y="82"/>
                    <a:pt x="71" y="82"/>
                  </a:cubicBezTo>
                  <a:cubicBezTo>
                    <a:pt x="108" y="82"/>
                    <a:pt x="142" y="71"/>
                    <a:pt x="120" y="34"/>
                  </a:cubicBezTo>
                  <a:cubicBezTo>
                    <a:pt x="120" y="23"/>
                    <a:pt x="97" y="11"/>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8"/>
            <p:cNvSpPr/>
            <p:nvPr/>
          </p:nvSpPr>
          <p:spPr>
            <a:xfrm>
              <a:off x="2037650" y="5364550"/>
              <a:ext cx="11575" cy="6075"/>
            </a:xfrm>
            <a:custGeom>
              <a:avLst/>
              <a:gdLst/>
              <a:ahLst/>
              <a:cxnLst/>
              <a:rect l="l" t="t" r="r" b="b"/>
              <a:pathLst>
                <a:path w="463" h="243" extrusionOk="0">
                  <a:moveTo>
                    <a:pt x="202" y="109"/>
                  </a:moveTo>
                  <a:cubicBezTo>
                    <a:pt x="202" y="131"/>
                    <a:pt x="213" y="157"/>
                    <a:pt x="213" y="179"/>
                  </a:cubicBezTo>
                  <a:cubicBezTo>
                    <a:pt x="179" y="157"/>
                    <a:pt x="179" y="131"/>
                    <a:pt x="179" y="109"/>
                  </a:cubicBezTo>
                  <a:close/>
                  <a:moveTo>
                    <a:pt x="440" y="1"/>
                  </a:moveTo>
                  <a:cubicBezTo>
                    <a:pt x="380" y="1"/>
                    <a:pt x="369" y="49"/>
                    <a:pt x="344" y="72"/>
                  </a:cubicBezTo>
                  <a:lnTo>
                    <a:pt x="250" y="72"/>
                  </a:lnTo>
                  <a:cubicBezTo>
                    <a:pt x="250" y="60"/>
                    <a:pt x="239" y="49"/>
                    <a:pt x="239" y="38"/>
                  </a:cubicBezTo>
                  <a:cubicBezTo>
                    <a:pt x="250" y="38"/>
                    <a:pt x="250" y="26"/>
                    <a:pt x="261" y="26"/>
                  </a:cubicBezTo>
                  <a:lnTo>
                    <a:pt x="250" y="15"/>
                  </a:lnTo>
                  <a:cubicBezTo>
                    <a:pt x="239" y="15"/>
                    <a:pt x="227" y="26"/>
                    <a:pt x="227" y="26"/>
                  </a:cubicBezTo>
                  <a:cubicBezTo>
                    <a:pt x="202" y="49"/>
                    <a:pt x="179" y="60"/>
                    <a:pt x="156" y="72"/>
                  </a:cubicBezTo>
                  <a:cubicBezTo>
                    <a:pt x="85" y="97"/>
                    <a:pt x="0" y="109"/>
                    <a:pt x="48" y="179"/>
                  </a:cubicBezTo>
                  <a:cubicBezTo>
                    <a:pt x="70" y="222"/>
                    <a:pt x="108" y="243"/>
                    <a:pt x="153" y="243"/>
                  </a:cubicBezTo>
                  <a:cubicBezTo>
                    <a:pt x="183" y="243"/>
                    <a:pt x="217" y="233"/>
                    <a:pt x="250" y="214"/>
                  </a:cubicBezTo>
                  <a:cubicBezTo>
                    <a:pt x="332" y="202"/>
                    <a:pt x="426" y="214"/>
                    <a:pt x="380" y="97"/>
                  </a:cubicBezTo>
                  <a:cubicBezTo>
                    <a:pt x="426" y="86"/>
                    <a:pt x="463" y="60"/>
                    <a:pt x="463" y="15"/>
                  </a:cubicBezTo>
                  <a:lnTo>
                    <a:pt x="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8"/>
            <p:cNvSpPr/>
            <p:nvPr/>
          </p:nvSpPr>
          <p:spPr>
            <a:xfrm>
              <a:off x="2029700" y="5380225"/>
              <a:ext cx="2375" cy="2450"/>
            </a:xfrm>
            <a:custGeom>
              <a:avLst/>
              <a:gdLst/>
              <a:ahLst/>
              <a:cxnLst/>
              <a:rect l="l" t="t" r="r" b="b"/>
              <a:pathLst>
                <a:path w="95" h="98" extrusionOk="0">
                  <a:moveTo>
                    <a:pt x="34" y="1"/>
                  </a:moveTo>
                  <a:cubicBezTo>
                    <a:pt x="12" y="1"/>
                    <a:pt x="0" y="26"/>
                    <a:pt x="0" y="49"/>
                  </a:cubicBezTo>
                  <a:cubicBezTo>
                    <a:pt x="0" y="72"/>
                    <a:pt x="0" y="97"/>
                    <a:pt x="49" y="97"/>
                  </a:cubicBezTo>
                  <a:cubicBezTo>
                    <a:pt x="83" y="97"/>
                    <a:pt x="94" y="72"/>
                    <a:pt x="94" y="38"/>
                  </a:cubicBezTo>
                  <a:cubicBezTo>
                    <a:pt x="94" y="12"/>
                    <a:pt x="7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8"/>
            <p:cNvSpPr/>
            <p:nvPr/>
          </p:nvSpPr>
          <p:spPr>
            <a:xfrm>
              <a:off x="1879225" y="5393850"/>
              <a:ext cx="2350" cy="1525"/>
            </a:xfrm>
            <a:custGeom>
              <a:avLst/>
              <a:gdLst/>
              <a:ahLst/>
              <a:cxnLst/>
              <a:rect l="l" t="t" r="r" b="b"/>
              <a:pathLst>
                <a:path w="94" h="61" extrusionOk="0">
                  <a:moveTo>
                    <a:pt x="71" y="1"/>
                  </a:moveTo>
                  <a:cubicBezTo>
                    <a:pt x="60" y="12"/>
                    <a:pt x="37" y="12"/>
                    <a:pt x="23" y="23"/>
                  </a:cubicBezTo>
                  <a:cubicBezTo>
                    <a:pt x="0" y="35"/>
                    <a:pt x="12" y="60"/>
                    <a:pt x="37" y="60"/>
                  </a:cubicBezTo>
                  <a:cubicBezTo>
                    <a:pt x="60" y="60"/>
                    <a:pt x="83" y="49"/>
                    <a:pt x="83" y="49"/>
                  </a:cubicBezTo>
                  <a:cubicBezTo>
                    <a:pt x="94" y="35"/>
                    <a:pt x="83" y="12"/>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8"/>
            <p:cNvSpPr/>
            <p:nvPr/>
          </p:nvSpPr>
          <p:spPr>
            <a:xfrm>
              <a:off x="2000400" y="5386650"/>
              <a:ext cx="2150" cy="1625"/>
            </a:xfrm>
            <a:custGeom>
              <a:avLst/>
              <a:gdLst/>
              <a:ahLst/>
              <a:cxnLst/>
              <a:rect l="l" t="t" r="r" b="b"/>
              <a:pathLst>
                <a:path w="86" h="65" extrusionOk="0">
                  <a:moveTo>
                    <a:pt x="41" y="0"/>
                  </a:moveTo>
                  <a:cubicBezTo>
                    <a:pt x="26" y="0"/>
                    <a:pt x="15" y="8"/>
                    <a:pt x="15" y="16"/>
                  </a:cubicBezTo>
                  <a:cubicBezTo>
                    <a:pt x="0" y="28"/>
                    <a:pt x="15" y="53"/>
                    <a:pt x="26" y="65"/>
                  </a:cubicBezTo>
                  <a:cubicBezTo>
                    <a:pt x="37" y="53"/>
                    <a:pt x="60" y="53"/>
                    <a:pt x="71" y="39"/>
                  </a:cubicBezTo>
                  <a:cubicBezTo>
                    <a:pt x="85" y="16"/>
                    <a:pt x="85" y="5"/>
                    <a:pt x="60" y="5"/>
                  </a:cubicBezTo>
                  <a:cubicBezTo>
                    <a:pt x="53" y="2"/>
                    <a:pt x="47"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8"/>
            <p:cNvSpPr/>
            <p:nvPr/>
          </p:nvSpPr>
          <p:spPr>
            <a:xfrm>
              <a:off x="2058075" y="5380125"/>
              <a:ext cx="1800" cy="1350"/>
            </a:xfrm>
            <a:custGeom>
              <a:avLst/>
              <a:gdLst/>
              <a:ahLst/>
              <a:cxnLst/>
              <a:rect l="l" t="t" r="r" b="b"/>
              <a:pathLst>
                <a:path w="72" h="54" extrusionOk="0">
                  <a:moveTo>
                    <a:pt x="19" y="0"/>
                  </a:moveTo>
                  <a:cubicBezTo>
                    <a:pt x="7" y="0"/>
                    <a:pt x="1" y="12"/>
                    <a:pt x="1" y="30"/>
                  </a:cubicBezTo>
                  <a:cubicBezTo>
                    <a:pt x="12" y="42"/>
                    <a:pt x="35" y="53"/>
                    <a:pt x="49" y="53"/>
                  </a:cubicBezTo>
                  <a:cubicBezTo>
                    <a:pt x="71" y="53"/>
                    <a:pt x="71" y="30"/>
                    <a:pt x="60" y="16"/>
                  </a:cubicBezTo>
                  <a:cubicBezTo>
                    <a:pt x="49" y="5"/>
                    <a:pt x="35" y="5"/>
                    <a:pt x="35" y="5"/>
                  </a:cubicBezTo>
                  <a:cubicBezTo>
                    <a:pt x="29" y="2"/>
                    <a:pt x="23" y="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8"/>
            <p:cNvSpPr/>
            <p:nvPr/>
          </p:nvSpPr>
          <p:spPr>
            <a:xfrm>
              <a:off x="2035025" y="5379600"/>
              <a:ext cx="3275" cy="2925"/>
            </a:xfrm>
            <a:custGeom>
              <a:avLst/>
              <a:gdLst/>
              <a:ahLst/>
              <a:cxnLst/>
              <a:rect l="l" t="t" r="r" b="b"/>
              <a:pathLst>
                <a:path w="131" h="117" extrusionOk="0">
                  <a:moveTo>
                    <a:pt x="68" y="0"/>
                  </a:moveTo>
                  <a:cubicBezTo>
                    <a:pt x="65" y="0"/>
                    <a:pt x="62" y="1"/>
                    <a:pt x="60" y="3"/>
                  </a:cubicBezTo>
                  <a:cubicBezTo>
                    <a:pt x="0" y="26"/>
                    <a:pt x="34" y="63"/>
                    <a:pt x="48" y="85"/>
                  </a:cubicBezTo>
                  <a:cubicBezTo>
                    <a:pt x="33" y="108"/>
                    <a:pt x="31" y="117"/>
                    <a:pt x="41" y="117"/>
                  </a:cubicBezTo>
                  <a:cubicBezTo>
                    <a:pt x="47" y="117"/>
                    <a:pt x="57" y="114"/>
                    <a:pt x="71" y="108"/>
                  </a:cubicBezTo>
                  <a:cubicBezTo>
                    <a:pt x="105" y="85"/>
                    <a:pt x="131" y="63"/>
                    <a:pt x="105" y="26"/>
                  </a:cubicBezTo>
                  <a:cubicBezTo>
                    <a:pt x="105" y="17"/>
                    <a:pt x="83"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8"/>
            <p:cNvSpPr/>
            <p:nvPr/>
          </p:nvSpPr>
          <p:spPr>
            <a:xfrm>
              <a:off x="2041200" y="5374225"/>
              <a:ext cx="1800" cy="1650"/>
            </a:xfrm>
            <a:custGeom>
              <a:avLst/>
              <a:gdLst/>
              <a:ahLst/>
              <a:cxnLst/>
              <a:rect l="l" t="t" r="r" b="b"/>
              <a:pathLst>
                <a:path w="72" h="66" extrusionOk="0">
                  <a:moveTo>
                    <a:pt x="36" y="1"/>
                  </a:moveTo>
                  <a:cubicBezTo>
                    <a:pt x="24" y="1"/>
                    <a:pt x="10" y="9"/>
                    <a:pt x="0" y="17"/>
                  </a:cubicBezTo>
                  <a:cubicBezTo>
                    <a:pt x="0" y="28"/>
                    <a:pt x="14" y="54"/>
                    <a:pt x="26" y="54"/>
                  </a:cubicBezTo>
                  <a:cubicBezTo>
                    <a:pt x="34" y="62"/>
                    <a:pt x="43" y="66"/>
                    <a:pt x="50" y="66"/>
                  </a:cubicBezTo>
                  <a:cubicBezTo>
                    <a:pt x="62" y="66"/>
                    <a:pt x="71" y="55"/>
                    <a:pt x="71" y="39"/>
                  </a:cubicBezTo>
                  <a:cubicBezTo>
                    <a:pt x="71" y="28"/>
                    <a:pt x="60" y="5"/>
                    <a:pt x="48" y="5"/>
                  </a:cubicBezTo>
                  <a:cubicBezTo>
                    <a:pt x="45" y="2"/>
                    <a:pt x="4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8"/>
            <p:cNvSpPr/>
            <p:nvPr/>
          </p:nvSpPr>
          <p:spPr>
            <a:xfrm>
              <a:off x="2058925" y="5366675"/>
              <a:ext cx="25" cy="325"/>
            </a:xfrm>
            <a:custGeom>
              <a:avLst/>
              <a:gdLst/>
              <a:ahLst/>
              <a:cxnLst/>
              <a:rect l="l" t="t" r="r" b="b"/>
              <a:pathLst>
                <a:path w="1" h="13" extrusionOk="0">
                  <a:moveTo>
                    <a:pt x="1" y="1"/>
                  </a:moveTo>
                  <a:lnTo>
                    <a:pt x="1" y="1"/>
                  </a:lnTo>
                  <a:lnTo>
                    <a:pt x="1" y="1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8"/>
            <p:cNvSpPr/>
            <p:nvPr/>
          </p:nvSpPr>
          <p:spPr>
            <a:xfrm>
              <a:off x="2101200" y="5369300"/>
              <a:ext cx="950" cy="950"/>
            </a:xfrm>
            <a:custGeom>
              <a:avLst/>
              <a:gdLst/>
              <a:ahLst/>
              <a:cxnLst/>
              <a:rect l="l" t="t" r="r" b="b"/>
              <a:pathLst>
                <a:path w="38" h="38" extrusionOk="0">
                  <a:moveTo>
                    <a:pt x="1" y="1"/>
                  </a:moveTo>
                  <a:lnTo>
                    <a:pt x="1" y="24"/>
                  </a:lnTo>
                  <a:cubicBezTo>
                    <a:pt x="1" y="24"/>
                    <a:pt x="12" y="38"/>
                    <a:pt x="26" y="38"/>
                  </a:cubicBezTo>
                  <a:cubicBezTo>
                    <a:pt x="26" y="24"/>
                    <a:pt x="26" y="12"/>
                    <a:pt x="38" y="12"/>
                  </a:cubicBezTo>
                  <a:cubicBezTo>
                    <a:pt x="26" y="12"/>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8"/>
            <p:cNvSpPr/>
            <p:nvPr/>
          </p:nvSpPr>
          <p:spPr>
            <a:xfrm>
              <a:off x="2105050" y="5369800"/>
              <a:ext cx="3000" cy="1875"/>
            </a:xfrm>
            <a:custGeom>
              <a:avLst/>
              <a:gdLst/>
              <a:ahLst/>
              <a:cxnLst/>
              <a:rect l="l" t="t" r="r" b="b"/>
              <a:pathLst>
                <a:path w="120" h="75" extrusionOk="0">
                  <a:moveTo>
                    <a:pt x="79" y="1"/>
                  </a:moveTo>
                  <a:cubicBezTo>
                    <a:pt x="52" y="1"/>
                    <a:pt x="35" y="22"/>
                    <a:pt x="26" y="40"/>
                  </a:cubicBezTo>
                  <a:cubicBezTo>
                    <a:pt x="14" y="40"/>
                    <a:pt x="0" y="52"/>
                    <a:pt x="0" y="63"/>
                  </a:cubicBezTo>
                  <a:lnTo>
                    <a:pt x="14" y="74"/>
                  </a:lnTo>
                  <a:cubicBezTo>
                    <a:pt x="26" y="63"/>
                    <a:pt x="37" y="63"/>
                    <a:pt x="48" y="52"/>
                  </a:cubicBezTo>
                  <a:cubicBezTo>
                    <a:pt x="71" y="52"/>
                    <a:pt x="108" y="52"/>
                    <a:pt x="119" y="18"/>
                  </a:cubicBezTo>
                  <a:cubicBezTo>
                    <a:pt x="119" y="18"/>
                    <a:pt x="108" y="4"/>
                    <a:pt x="97" y="4"/>
                  </a:cubicBezTo>
                  <a:cubicBezTo>
                    <a:pt x="90" y="2"/>
                    <a:pt x="85" y="1"/>
                    <a:pt x="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8"/>
            <p:cNvSpPr/>
            <p:nvPr/>
          </p:nvSpPr>
          <p:spPr>
            <a:xfrm>
              <a:off x="2113900" y="5372575"/>
              <a:ext cx="1525" cy="875"/>
            </a:xfrm>
            <a:custGeom>
              <a:avLst/>
              <a:gdLst/>
              <a:ahLst/>
              <a:cxnLst/>
              <a:rect l="l" t="t" r="r" b="b"/>
              <a:pathLst>
                <a:path w="61" h="35" extrusionOk="0">
                  <a:moveTo>
                    <a:pt x="26" y="0"/>
                  </a:moveTo>
                  <a:cubicBezTo>
                    <a:pt x="15" y="0"/>
                    <a:pt x="1" y="12"/>
                    <a:pt x="1" y="12"/>
                  </a:cubicBezTo>
                  <a:lnTo>
                    <a:pt x="1" y="23"/>
                  </a:lnTo>
                  <a:cubicBezTo>
                    <a:pt x="15" y="34"/>
                    <a:pt x="26" y="34"/>
                    <a:pt x="38" y="34"/>
                  </a:cubicBezTo>
                  <a:cubicBezTo>
                    <a:pt x="61" y="23"/>
                    <a:pt x="49"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8"/>
            <p:cNvSpPr/>
            <p:nvPr/>
          </p:nvSpPr>
          <p:spPr>
            <a:xfrm>
              <a:off x="2019625" y="5380225"/>
              <a:ext cx="950" cy="675"/>
            </a:xfrm>
            <a:custGeom>
              <a:avLst/>
              <a:gdLst/>
              <a:ahLst/>
              <a:cxnLst/>
              <a:rect l="l" t="t" r="r" b="b"/>
              <a:pathLst>
                <a:path w="38" h="27" extrusionOk="0">
                  <a:moveTo>
                    <a:pt x="0" y="1"/>
                  </a:moveTo>
                  <a:cubicBezTo>
                    <a:pt x="0" y="12"/>
                    <a:pt x="0" y="26"/>
                    <a:pt x="12" y="26"/>
                  </a:cubicBezTo>
                  <a:cubicBezTo>
                    <a:pt x="37" y="26"/>
                    <a:pt x="37" y="26"/>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8"/>
            <p:cNvSpPr/>
            <p:nvPr/>
          </p:nvSpPr>
          <p:spPr>
            <a:xfrm>
              <a:off x="2014300" y="5387200"/>
              <a:ext cx="950" cy="600"/>
            </a:xfrm>
            <a:custGeom>
              <a:avLst/>
              <a:gdLst/>
              <a:ahLst/>
              <a:cxnLst/>
              <a:rect l="l" t="t" r="r" b="b"/>
              <a:pathLst>
                <a:path w="38" h="24" extrusionOk="0">
                  <a:moveTo>
                    <a:pt x="22" y="1"/>
                  </a:moveTo>
                  <a:cubicBezTo>
                    <a:pt x="17" y="1"/>
                    <a:pt x="8" y="6"/>
                    <a:pt x="1" y="6"/>
                  </a:cubicBezTo>
                  <a:cubicBezTo>
                    <a:pt x="12" y="6"/>
                    <a:pt x="12" y="17"/>
                    <a:pt x="12" y="17"/>
                  </a:cubicBezTo>
                  <a:cubicBezTo>
                    <a:pt x="12" y="22"/>
                    <a:pt x="13" y="23"/>
                    <a:pt x="16" y="23"/>
                  </a:cubicBezTo>
                  <a:cubicBezTo>
                    <a:pt x="21" y="23"/>
                    <a:pt x="30" y="17"/>
                    <a:pt x="37" y="17"/>
                  </a:cubicBezTo>
                  <a:cubicBezTo>
                    <a:pt x="37" y="17"/>
                    <a:pt x="37" y="6"/>
                    <a:pt x="26" y="6"/>
                  </a:cubicBezTo>
                  <a:cubicBezTo>
                    <a:pt x="26" y="2"/>
                    <a:pt x="25" y="1"/>
                    <a:pt x="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8"/>
            <p:cNvSpPr/>
            <p:nvPr/>
          </p:nvSpPr>
          <p:spPr>
            <a:xfrm>
              <a:off x="1942225" y="5393575"/>
              <a:ext cx="875" cy="300"/>
            </a:xfrm>
            <a:custGeom>
              <a:avLst/>
              <a:gdLst/>
              <a:ahLst/>
              <a:cxnLst/>
              <a:rect l="l" t="t" r="r" b="b"/>
              <a:pathLst>
                <a:path w="35" h="12" extrusionOk="0">
                  <a:moveTo>
                    <a:pt x="0" y="0"/>
                  </a:moveTo>
                  <a:lnTo>
                    <a:pt x="34" y="12"/>
                  </a:lnTo>
                  <a:lnTo>
                    <a:pt x="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8"/>
            <p:cNvSpPr/>
            <p:nvPr/>
          </p:nvSpPr>
          <p:spPr>
            <a:xfrm>
              <a:off x="1993950" y="5388250"/>
              <a:ext cx="1500" cy="1150"/>
            </a:xfrm>
            <a:custGeom>
              <a:avLst/>
              <a:gdLst/>
              <a:ahLst/>
              <a:cxnLst/>
              <a:rect l="l" t="t" r="r" b="b"/>
              <a:pathLst>
                <a:path w="60" h="46" extrusionOk="0">
                  <a:moveTo>
                    <a:pt x="46" y="1"/>
                  </a:moveTo>
                  <a:cubicBezTo>
                    <a:pt x="46" y="12"/>
                    <a:pt x="34" y="12"/>
                    <a:pt x="23" y="23"/>
                  </a:cubicBezTo>
                  <a:lnTo>
                    <a:pt x="0" y="46"/>
                  </a:lnTo>
                  <a:cubicBezTo>
                    <a:pt x="23" y="46"/>
                    <a:pt x="34" y="35"/>
                    <a:pt x="46" y="35"/>
                  </a:cubicBezTo>
                  <a:cubicBezTo>
                    <a:pt x="46" y="23"/>
                    <a:pt x="60" y="23"/>
                    <a:pt x="60" y="12"/>
                  </a:cubicBezTo>
                  <a:lnTo>
                    <a:pt x="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8"/>
            <p:cNvSpPr/>
            <p:nvPr/>
          </p:nvSpPr>
          <p:spPr>
            <a:xfrm>
              <a:off x="1993950" y="5378750"/>
              <a:ext cx="1500" cy="950"/>
            </a:xfrm>
            <a:custGeom>
              <a:avLst/>
              <a:gdLst/>
              <a:ahLst/>
              <a:cxnLst/>
              <a:rect l="l" t="t" r="r" b="b"/>
              <a:pathLst>
                <a:path w="60" h="38" extrusionOk="0">
                  <a:moveTo>
                    <a:pt x="60" y="0"/>
                  </a:moveTo>
                  <a:lnTo>
                    <a:pt x="34" y="14"/>
                  </a:lnTo>
                  <a:cubicBezTo>
                    <a:pt x="11" y="26"/>
                    <a:pt x="0" y="37"/>
                    <a:pt x="23" y="37"/>
                  </a:cubicBezTo>
                  <a:lnTo>
                    <a:pt x="34" y="26"/>
                  </a:lnTo>
                  <a:lnTo>
                    <a:pt x="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8"/>
            <p:cNvSpPr/>
            <p:nvPr/>
          </p:nvSpPr>
          <p:spPr>
            <a:xfrm>
              <a:off x="1940450" y="5376400"/>
              <a:ext cx="600" cy="1525"/>
            </a:xfrm>
            <a:custGeom>
              <a:avLst/>
              <a:gdLst/>
              <a:ahLst/>
              <a:cxnLst/>
              <a:rect l="l" t="t" r="r" b="b"/>
              <a:pathLst>
                <a:path w="24" h="61" extrusionOk="0">
                  <a:moveTo>
                    <a:pt x="23" y="1"/>
                  </a:moveTo>
                  <a:cubicBezTo>
                    <a:pt x="12" y="12"/>
                    <a:pt x="0" y="12"/>
                    <a:pt x="0" y="23"/>
                  </a:cubicBezTo>
                  <a:cubicBezTo>
                    <a:pt x="12" y="37"/>
                    <a:pt x="12" y="49"/>
                    <a:pt x="23" y="60"/>
                  </a:cubicBez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8"/>
            <p:cNvSpPr/>
            <p:nvPr/>
          </p:nvSpPr>
          <p:spPr>
            <a:xfrm>
              <a:off x="1858225" y="5359650"/>
              <a:ext cx="950" cy="825"/>
            </a:xfrm>
            <a:custGeom>
              <a:avLst/>
              <a:gdLst/>
              <a:ahLst/>
              <a:cxnLst/>
              <a:rect l="l" t="t" r="r" b="b"/>
              <a:pathLst>
                <a:path w="38" h="33" extrusionOk="0">
                  <a:moveTo>
                    <a:pt x="19" y="1"/>
                  </a:moveTo>
                  <a:cubicBezTo>
                    <a:pt x="12" y="1"/>
                    <a:pt x="6" y="4"/>
                    <a:pt x="0" y="9"/>
                  </a:cubicBezTo>
                  <a:cubicBezTo>
                    <a:pt x="0" y="21"/>
                    <a:pt x="0" y="32"/>
                    <a:pt x="12" y="32"/>
                  </a:cubicBezTo>
                  <a:lnTo>
                    <a:pt x="37" y="32"/>
                  </a:lnTo>
                  <a:lnTo>
                    <a:pt x="37" y="9"/>
                  </a:lnTo>
                  <a:cubicBezTo>
                    <a:pt x="32" y="4"/>
                    <a:pt x="25" y="1"/>
                    <a:pt x="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CuadroTexto 120">
            <a:extLst>
              <a:ext uri="{FF2B5EF4-FFF2-40B4-BE49-F238E27FC236}">
                <a16:creationId xmlns:a16="http://schemas.microsoft.com/office/drawing/2014/main" xmlns="" id="{669B3A57-3D15-1246-49A9-D32B668885C9}"/>
              </a:ext>
            </a:extLst>
          </p:cNvPr>
          <p:cNvSpPr txBox="1"/>
          <p:nvPr/>
        </p:nvSpPr>
        <p:spPr>
          <a:xfrm>
            <a:off x="1686980" y="1977446"/>
            <a:ext cx="5510262" cy="2585323"/>
          </a:xfrm>
          <a:prstGeom prst="rect">
            <a:avLst/>
          </a:prstGeom>
          <a:noFill/>
        </p:spPr>
        <p:txBody>
          <a:bodyPr wrap="square">
            <a:spAutoFit/>
          </a:bodyPr>
          <a:lstStyle/>
          <a:p>
            <a:pPr algn="ctr"/>
            <a:r>
              <a:rPr lang="es-MX" sz="1600" dirty="0" smtClean="0"/>
              <a:t>Se adopto esta propuesta, </a:t>
            </a:r>
            <a:r>
              <a:rPr lang="es-MX" sz="1600" dirty="0"/>
              <a:t>como posibilidad de transformar los modos y las formas del aula de clase tradicional, la discusión filosófica  como medio para desarrollar destrezas y habilidades de pensamiento; sus novelas, como ejemplo metodológico para el trabajo sobre las preguntas e inquietudes de los estudiantes, y el objetivo de lograr que los niños y jóvenes puedan pensar por sí mismos como esencia del proyecto en la institución educativa.</a:t>
            </a:r>
          </a:p>
          <a:p>
            <a:pPr lvl="0" algn="ctr"/>
            <a:endParaRPr lang="es-ES" sz="1800" dirty="0">
              <a:solidFill>
                <a:schemeClr val="tx1">
                  <a:lumMod val="10000"/>
                </a:schemeClr>
              </a:solidFill>
              <a:latin typeface="Marcellus" panose="020B0604020202020204" charset="0"/>
            </a:endParaRPr>
          </a:p>
        </p:txBody>
      </p:sp>
      <p:sp>
        <p:nvSpPr>
          <p:cNvPr id="114" name="Google Shape;2653;p47"/>
          <p:cNvSpPr txBox="1">
            <a:spLocks noGrp="1"/>
          </p:cNvSpPr>
          <p:nvPr>
            <p:ph type="subTitle" idx="1"/>
          </p:nvPr>
        </p:nvSpPr>
        <p:spPr>
          <a:xfrm>
            <a:off x="898836" y="1148064"/>
            <a:ext cx="7396575" cy="7381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pPr>
            <a:r>
              <a:rPr lang="es-ES" sz="2400" dirty="0" smtClean="0">
                <a:solidFill>
                  <a:schemeClr val="tx1">
                    <a:lumMod val="10000"/>
                  </a:schemeClr>
                </a:solidFill>
              </a:rPr>
              <a:t>La transformación de los salones de clase en comunidades de investigación</a:t>
            </a:r>
            <a:r>
              <a:rPr lang="es-ES" sz="2400" dirty="0" smtClean="0">
                <a:solidFill>
                  <a:schemeClr val="tx1">
                    <a:lumMod val="10000"/>
                  </a:schemeClr>
                </a:solidFill>
              </a:rPr>
              <a:t>.</a:t>
            </a:r>
            <a:endParaRPr lang="es-ES" sz="2400" dirty="0">
              <a:solidFill>
                <a:schemeClr val="tx1">
                  <a:lumMod val="10000"/>
                </a:schemeClr>
              </a:solidFill>
            </a:endParaRPr>
          </a:p>
          <a:p>
            <a:pPr marL="0" lvl="0" indent="0" algn="l" rtl="0">
              <a:spcBef>
                <a:spcPts val="0"/>
              </a:spcBef>
              <a:spcAft>
                <a:spcPts val="0"/>
              </a:spcAft>
            </a:pPr>
            <a:r>
              <a:rPr lang="es-ES" sz="2000" dirty="0">
                <a:solidFill>
                  <a:schemeClr val="tx1">
                    <a:lumMod val="10000"/>
                  </a:schemeClr>
                </a:solidFill>
              </a:rPr>
              <a:t> </a:t>
            </a:r>
          </a:p>
        </p:txBody>
      </p:sp>
    </p:spTree>
    <p:extLst>
      <p:ext uri="{BB962C8B-B14F-4D97-AF65-F5344CB8AC3E}">
        <p14:creationId xmlns:p14="http://schemas.microsoft.com/office/powerpoint/2010/main" val="253770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grpSp>
        <p:nvGrpSpPr>
          <p:cNvPr id="2654" name="Google Shape;2654;p47"/>
          <p:cNvGrpSpPr/>
          <p:nvPr/>
        </p:nvGrpSpPr>
        <p:grpSpPr>
          <a:xfrm rot="-10411577">
            <a:off x="-465726" y="4672619"/>
            <a:ext cx="2492967" cy="1047718"/>
            <a:chOff x="4422100" y="-67900"/>
            <a:chExt cx="2435665" cy="1023635"/>
          </a:xfrm>
        </p:grpSpPr>
        <p:sp>
          <p:nvSpPr>
            <p:cNvPr id="2655" name="Google Shape;2655;p47"/>
            <p:cNvSpPr/>
            <p:nvPr/>
          </p:nvSpPr>
          <p:spPr>
            <a:xfrm>
              <a:off x="4422100" y="-67900"/>
              <a:ext cx="2435665" cy="102363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6" name="Google Shape;2656;p47"/>
            <p:cNvGrpSpPr/>
            <p:nvPr/>
          </p:nvGrpSpPr>
          <p:grpSpPr>
            <a:xfrm>
              <a:off x="4533823" y="105817"/>
              <a:ext cx="2193811" cy="799717"/>
              <a:chOff x="2519500" y="2797325"/>
              <a:chExt cx="1021375" cy="372325"/>
            </a:xfrm>
          </p:grpSpPr>
          <p:sp>
            <p:nvSpPr>
              <p:cNvPr id="2657" name="Google Shape;2657;p47"/>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7"/>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7"/>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7"/>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7"/>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7"/>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a:off x="2732350" y="3052050"/>
                <a:ext cx="25" cy="325"/>
              </a:xfrm>
              <a:custGeom>
                <a:avLst/>
                <a:gdLst/>
                <a:ahLst/>
                <a:cxnLst/>
                <a:rect l="l" t="t" r="r" b="b"/>
                <a:pathLst>
                  <a:path w="1" h="13" extrusionOk="0">
                    <a:moveTo>
                      <a:pt x="0" y="12"/>
                    </a:move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7"/>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7"/>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7"/>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7"/>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7"/>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7"/>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7"/>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7"/>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7"/>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7"/>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7"/>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7"/>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7"/>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7"/>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7"/>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7"/>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7"/>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7"/>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7"/>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7"/>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7"/>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7"/>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7"/>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7"/>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7"/>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7"/>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7"/>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7"/>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7"/>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7"/>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7"/>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7"/>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7"/>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7"/>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7"/>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7"/>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7"/>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7"/>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7"/>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7"/>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7"/>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7"/>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7"/>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7"/>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7"/>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7"/>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7"/>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7"/>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7"/>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7"/>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7"/>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7"/>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7"/>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7"/>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7"/>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7"/>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7"/>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7"/>
              <p:cNvSpPr/>
              <p:nvPr/>
            </p:nvSpPr>
            <p:spPr>
              <a:xfrm>
                <a:off x="3243150" y="3052050"/>
                <a:ext cx="25" cy="325"/>
              </a:xfrm>
              <a:custGeom>
                <a:avLst/>
                <a:gdLst/>
                <a:ahLst/>
                <a:cxnLst/>
                <a:rect l="l" t="t" r="r" b="b"/>
                <a:pathLst>
                  <a:path w="1" h="13" extrusionOk="0">
                    <a:moveTo>
                      <a:pt x="1" y="12"/>
                    </a:move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7"/>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7"/>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7"/>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7"/>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7"/>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7"/>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7"/>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7"/>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7"/>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7"/>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7"/>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7"/>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7"/>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7"/>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7"/>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7"/>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7"/>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7"/>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7"/>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7"/>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7"/>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7"/>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7"/>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7"/>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7"/>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7"/>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31" name="Google Shape;2831;p47"/>
          <p:cNvPicPr preferRelativeResize="0"/>
          <p:nvPr/>
        </p:nvPicPr>
        <p:blipFill>
          <a:blip r:embed="rId3">
            <a:alphaModFix/>
          </a:blip>
          <a:stretch>
            <a:fillRect/>
          </a:stretch>
        </p:blipFill>
        <p:spPr>
          <a:xfrm>
            <a:off x="1737900" y="5119776"/>
            <a:ext cx="1081381" cy="1062900"/>
          </a:xfrm>
          <a:prstGeom prst="rect">
            <a:avLst/>
          </a:prstGeom>
          <a:noFill/>
          <a:ln>
            <a:noFill/>
          </a:ln>
        </p:spPr>
      </p:pic>
      <p:grpSp>
        <p:nvGrpSpPr>
          <p:cNvPr id="2832" name="Google Shape;2832;p47"/>
          <p:cNvGrpSpPr/>
          <p:nvPr/>
        </p:nvGrpSpPr>
        <p:grpSpPr>
          <a:xfrm rot="5032345">
            <a:off x="748234" y="4375304"/>
            <a:ext cx="416785" cy="770432"/>
            <a:chOff x="1689450" y="-913613"/>
            <a:chExt cx="526494" cy="973231"/>
          </a:xfrm>
        </p:grpSpPr>
        <p:sp>
          <p:nvSpPr>
            <p:cNvPr id="2833" name="Google Shape;2833;p47"/>
            <p:cNvSpPr/>
            <p:nvPr/>
          </p:nvSpPr>
          <p:spPr>
            <a:xfrm rot="-4629244">
              <a:off x="1491160" y="-591755"/>
              <a:ext cx="923073" cy="329514"/>
            </a:xfrm>
            <a:custGeom>
              <a:avLst/>
              <a:gdLst/>
              <a:ahLst/>
              <a:cxnLst/>
              <a:rect l="l" t="t" r="r" b="b"/>
              <a:pathLst>
                <a:path w="25139" h="8974" extrusionOk="0">
                  <a:moveTo>
                    <a:pt x="1" y="0"/>
                  </a:moveTo>
                  <a:lnTo>
                    <a:pt x="1" y="908"/>
                  </a:lnTo>
                  <a:cubicBezTo>
                    <a:pt x="23" y="1005"/>
                    <a:pt x="57" y="1087"/>
                    <a:pt x="83" y="1169"/>
                  </a:cubicBezTo>
                  <a:cubicBezTo>
                    <a:pt x="259" y="1632"/>
                    <a:pt x="520" y="2058"/>
                    <a:pt x="673" y="2529"/>
                  </a:cubicBezTo>
                  <a:cubicBezTo>
                    <a:pt x="696" y="2611"/>
                    <a:pt x="733" y="2696"/>
                    <a:pt x="755" y="2778"/>
                  </a:cubicBezTo>
                  <a:cubicBezTo>
                    <a:pt x="781" y="2883"/>
                    <a:pt x="815" y="2980"/>
                    <a:pt x="838" y="3074"/>
                  </a:cubicBezTo>
                  <a:cubicBezTo>
                    <a:pt x="863" y="3179"/>
                    <a:pt x="886" y="3275"/>
                    <a:pt x="909" y="3380"/>
                  </a:cubicBezTo>
                  <a:cubicBezTo>
                    <a:pt x="923" y="3440"/>
                    <a:pt x="923" y="3499"/>
                    <a:pt x="934" y="3570"/>
                  </a:cubicBezTo>
                  <a:lnTo>
                    <a:pt x="923" y="3582"/>
                  </a:lnTo>
                  <a:cubicBezTo>
                    <a:pt x="875" y="3604"/>
                    <a:pt x="875" y="3653"/>
                    <a:pt x="897" y="3701"/>
                  </a:cubicBezTo>
                  <a:cubicBezTo>
                    <a:pt x="909" y="3712"/>
                    <a:pt x="923" y="3723"/>
                    <a:pt x="923" y="3735"/>
                  </a:cubicBezTo>
                  <a:lnTo>
                    <a:pt x="923" y="3925"/>
                  </a:lnTo>
                  <a:cubicBezTo>
                    <a:pt x="923" y="3996"/>
                    <a:pt x="923" y="4056"/>
                    <a:pt x="934" y="4126"/>
                  </a:cubicBezTo>
                  <a:lnTo>
                    <a:pt x="934" y="4172"/>
                  </a:lnTo>
                  <a:cubicBezTo>
                    <a:pt x="968" y="4351"/>
                    <a:pt x="1028" y="4515"/>
                    <a:pt x="1076" y="4694"/>
                  </a:cubicBezTo>
                  <a:cubicBezTo>
                    <a:pt x="1122" y="4918"/>
                    <a:pt x="1252" y="5120"/>
                    <a:pt x="1323" y="5344"/>
                  </a:cubicBezTo>
                  <a:cubicBezTo>
                    <a:pt x="1360" y="5438"/>
                    <a:pt x="1371" y="5415"/>
                    <a:pt x="1323" y="5534"/>
                  </a:cubicBezTo>
                  <a:cubicBezTo>
                    <a:pt x="1181" y="5946"/>
                    <a:pt x="1005" y="6337"/>
                    <a:pt x="792" y="6726"/>
                  </a:cubicBezTo>
                  <a:cubicBezTo>
                    <a:pt x="721" y="6868"/>
                    <a:pt x="685" y="6976"/>
                    <a:pt x="685" y="7140"/>
                  </a:cubicBezTo>
                  <a:cubicBezTo>
                    <a:pt x="710" y="7353"/>
                    <a:pt x="744" y="7577"/>
                    <a:pt x="804" y="7790"/>
                  </a:cubicBezTo>
                  <a:cubicBezTo>
                    <a:pt x="838" y="8051"/>
                    <a:pt x="923" y="8301"/>
                    <a:pt x="1017" y="8525"/>
                  </a:cubicBezTo>
                  <a:cubicBezTo>
                    <a:pt x="1088" y="8690"/>
                    <a:pt x="1170" y="8832"/>
                    <a:pt x="1241" y="8974"/>
                  </a:cubicBezTo>
                  <a:lnTo>
                    <a:pt x="24463" y="8974"/>
                  </a:lnTo>
                  <a:cubicBezTo>
                    <a:pt x="24488" y="8854"/>
                    <a:pt x="24511" y="8749"/>
                    <a:pt x="24534" y="8630"/>
                  </a:cubicBezTo>
                  <a:cubicBezTo>
                    <a:pt x="24548" y="8571"/>
                    <a:pt x="24559" y="8525"/>
                    <a:pt x="24571" y="8466"/>
                  </a:cubicBezTo>
                  <a:cubicBezTo>
                    <a:pt x="24619" y="8264"/>
                    <a:pt x="24735" y="8040"/>
                    <a:pt x="24747" y="7838"/>
                  </a:cubicBezTo>
                  <a:cubicBezTo>
                    <a:pt x="24761" y="7719"/>
                    <a:pt x="24761" y="7591"/>
                    <a:pt x="24761" y="7472"/>
                  </a:cubicBezTo>
                  <a:cubicBezTo>
                    <a:pt x="24761" y="7401"/>
                    <a:pt x="24761" y="7319"/>
                    <a:pt x="24747" y="7248"/>
                  </a:cubicBezTo>
                  <a:lnTo>
                    <a:pt x="24747" y="7118"/>
                  </a:lnTo>
                  <a:cubicBezTo>
                    <a:pt x="24747" y="6882"/>
                    <a:pt x="24806" y="6655"/>
                    <a:pt x="24832" y="6419"/>
                  </a:cubicBezTo>
                  <a:cubicBezTo>
                    <a:pt x="24843" y="6408"/>
                    <a:pt x="24843" y="6385"/>
                    <a:pt x="24843" y="6371"/>
                  </a:cubicBezTo>
                  <a:cubicBezTo>
                    <a:pt x="24843" y="6314"/>
                    <a:pt x="24855" y="6244"/>
                    <a:pt x="24855" y="6173"/>
                  </a:cubicBezTo>
                  <a:cubicBezTo>
                    <a:pt x="24866" y="5982"/>
                    <a:pt x="24866" y="5781"/>
                    <a:pt x="24889" y="5591"/>
                  </a:cubicBezTo>
                  <a:cubicBezTo>
                    <a:pt x="24914" y="5296"/>
                    <a:pt x="24996" y="5049"/>
                    <a:pt x="25090" y="4765"/>
                  </a:cubicBezTo>
                  <a:cubicBezTo>
                    <a:pt x="25101" y="4694"/>
                    <a:pt x="25127" y="4646"/>
                    <a:pt x="25138" y="4586"/>
                  </a:cubicBezTo>
                  <a:lnTo>
                    <a:pt x="25138" y="3806"/>
                  </a:lnTo>
                  <a:cubicBezTo>
                    <a:pt x="25127" y="3712"/>
                    <a:pt x="25101" y="3641"/>
                    <a:pt x="25090" y="3559"/>
                  </a:cubicBezTo>
                  <a:cubicBezTo>
                    <a:pt x="25079" y="3238"/>
                    <a:pt x="25008" y="2954"/>
                    <a:pt x="24843" y="2682"/>
                  </a:cubicBezTo>
                  <a:cubicBezTo>
                    <a:pt x="24761" y="2540"/>
                    <a:pt x="24664" y="2412"/>
                    <a:pt x="24548" y="2305"/>
                  </a:cubicBezTo>
                  <a:cubicBezTo>
                    <a:pt x="24264" y="2080"/>
                    <a:pt x="24310" y="1572"/>
                    <a:pt x="24358" y="1263"/>
                  </a:cubicBezTo>
                  <a:cubicBezTo>
                    <a:pt x="24369" y="1135"/>
                    <a:pt x="24417" y="1016"/>
                    <a:pt x="24406" y="897"/>
                  </a:cubicBezTo>
                  <a:cubicBezTo>
                    <a:pt x="24392" y="732"/>
                    <a:pt x="24335" y="554"/>
                    <a:pt x="24310" y="400"/>
                  </a:cubicBezTo>
                  <a:cubicBezTo>
                    <a:pt x="24298" y="378"/>
                    <a:pt x="24298" y="366"/>
                    <a:pt x="24298" y="341"/>
                  </a:cubicBezTo>
                  <a:cubicBezTo>
                    <a:pt x="24287" y="247"/>
                    <a:pt x="24276" y="142"/>
                    <a:pt x="24276" y="46"/>
                  </a:cubicBezTo>
                  <a:cubicBezTo>
                    <a:pt x="24276" y="34"/>
                    <a:pt x="24276" y="12"/>
                    <a:pt x="2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4" name="Google Shape;2834;p47"/>
            <p:cNvGrpSpPr/>
            <p:nvPr/>
          </p:nvGrpSpPr>
          <p:grpSpPr>
            <a:xfrm rot="-4629552">
              <a:off x="1512280" y="-600385"/>
              <a:ext cx="884872" cy="329498"/>
              <a:chOff x="-2354502" y="2500350"/>
              <a:chExt cx="1344588" cy="500682"/>
            </a:xfrm>
          </p:grpSpPr>
          <p:sp>
            <p:nvSpPr>
              <p:cNvPr id="2835" name="Google Shape;2835;p47"/>
              <p:cNvSpPr/>
              <p:nvPr/>
            </p:nvSpPr>
            <p:spPr>
              <a:xfrm>
                <a:off x="-1920386" y="2500350"/>
                <a:ext cx="879457" cy="425250"/>
              </a:xfrm>
              <a:custGeom>
                <a:avLst/>
                <a:gdLst/>
                <a:ahLst/>
                <a:cxnLst/>
                <a:rect l="l" t="t" r="r" b="b"/>
                <a:pathLst>
                  <a:path w="15763" h="7622" extrusionOk="0">
                    <a:moveTo>
                      <a:pt x="13312" y="944"/>
                    </a:moveTo>
                    <a:cubicBezTo>
                      <a:pt x="13375" y="944"/>
                      <a:pt x="13439" y="944"/>
                      <a:pt x="13503" y="945"/>
                    </a:cubicBezTo>
                    <a:cubicBezTo>
                      <a:pt x="13654" y="949"/>
                      <a:pt x="13803" y="950"/>
                      <a:pt x="13951" y="950"/>
                    </a:cubicBezTo>
                    <a:cubicBezTo>
                      <a:pt x="14247" y="950"/>
                      <a:pt x="14541" y="945"/>
                      <a:pt x="14840" y="945"/>
                    </a:cubicBezTo>
                    <a:cubicBezTo>
                      <a:pt x="14593" y="1181"/>
                      <a:pt x="14332" y="1419"/>
                      <a:pt x="14060" y="1655"/>
                    </a:cubicBezTo>
                    <a:cubicBezTo>
                      <a:pt x="12641" y="2861"/>
                      <a:pt x="11210" y="4067"/>
                      <a:pt x="9684" y="5142"/>
                    </a:cubicBezTo>
                    <a:cubicBezTo>
                      <a:pt x="9116" y="5545"/>
                      <a:pt x="8526" y="5911"/>
                      <a:pt x="7947" y="6300"/>
                    </a:cubicBezTo>
                    <a:cubicBezTo>
                      <a:pt x="7865" y="6360"/>
                      <a:pt x="7697" y="6419"/>
                      <a:pt x="7782" y="6550"/>
                    </a:cubicBezTo>
                    <a:cubicBezTo>
                      <a:pt x="7808" y="6595"/>
                      <a:pt x="7838" y="6611"/>
                      <a:pt x="7869" y="6611"/>
                    </a:cubicBezTo>
                    <a:cubicBezTo>
                      <a:pt x="7935" y="6611"/>
                      <a:pt x="8008" y="6535"/>
                      <a:pt x="8066" y="6502"/>
                    </a:cubicBezTo>
                    <a:cubicBezTo>
                      <a:pt x="9933" y="5367"/>
                      <a:pt x="11647" y="4019"/>
                      <a:pt x="13302" y="2611"/>
                    </a:cubicBezTo>
                    <a:cubicBezTo>
                      <a:pt x="13824" y="2174"/>
                      <a:pt x="14332" y="1737"/>
                      <a:pt x="14863" y="1277"/>
                    </a:cubicBezTo>
                    <a:lnTo>
                      <a:pt x="14863" y="1277"/>
                    </a:lnTo>
                    <a:cubicBezTo>
                      <a:pt x="14650" y="2256"/>
                      <a:pt x="14414" y="3193"/>
                      <a:pt x="13716" y="3936"/>
                    </a:cubicBezTo>
                    <a:cubicBezTo>
                      <a:pt x="13245" y="4456"/>
                      <a:pt x="12700" y="4896"/>
                      <a:pt x="12096" y="5250"/>
                    </a:cubicBezTo>
                    <a:cubicBezTo>
                      <a:pt x="10524" y="6158"/>
                      <a:pt x="8846" y="6822"/>
                      <a:pt x="7096" y="7308"/>
                    </a:cubicBezTo>
                    <a:cubicBezTo>
                      <a:pt x="6939" y="7352"/>
                      <a:pt x="6776" y="7404"/>
                      <a:pt x="6605" y="7404"/>
                    </a:cubicBezTo>
                    <a:cubicBezTo>
                      <a:pt x="6556" y="7404"/>
                      <a:pt x="6507" y="7400"/>
                      <a:pt x="6457" y="7390"/>
                    </a:cubicBezTo>
                    <a:cubicBezTo>
                      <a:pt x="6468" y="7248"/>
                      <a:pt x="6539" y="7152"/>
                      <a:pt x="6610" y="7069"/>
                    </a:cubicBezTo>
                    <a:cubicBezTo>
                      <a:pt x="7569" y="5982"/>
                      <a:pt x="8253" y="4728"/>
                      <a:pt x="8892" y="3428"/>
                    </a:cubicBezTo>
                    <a:cubicBezTo>
                      <a:pt x="9082" y="3025"/>
                      <a:pt x="9306" y="2625"/>
                      <a:pt x="9567" y="2256"/>
                    </a:cubicBezTo>
                    <a:cubicBezTo>
                      <a:pt x="10064" y="1547"/>
                      <a:pt x="10773" y="1263"/>
                      <a:pt x="11576" y="1098"/>
                    </a:cubicBezTo>
                    <a:cubicBezTo>
                      <a:pt x="12152" y="991"/>
                      <a:pt x="12728" y="944"/>
                      <a:pt x="13312" y="944"/>
                    </a:cubicBezTo>
                    <a:close/>
                    <a:moveTo>
                      <a:pt x="4930" y="0"/>
                    </a:moveTo>
                    <a:cubicBezTo>
                      <a:pt x="4908" y="12"/>
                      <a:pt x="4885" y="23"/>
                      <a:pt x="4859" y="34"/>
                    </a:cubicBezTo>
                    <a:cubicBezTo>
                      <a:pt x="4175" y="483"/>
                      <a:pt x="3596" y="1064"/>
                      <a:pt x="2981" y="1606"/>
                    </a:cubicBezTo>
                    <a:cubicBezTo>
                      <a:pt x="2260" y="2234"/>
                      <a:pt x="1584" y="2909"/>
                      <a:pt x="793" y="3451"/>
                    </a:cubicBezTo>
                    <a:cubicBezTo>
                      <a:pt x="591" y="3593"/>
                      <a:pt x="378" y="3735"/>
                      <a:pt x="214" y="3925"/>
                    </a:cubicBezTo>
                    <a:cubicBezTo>
                      <a:pt x="95" y="4044"/>
                      <a:pt x="1" y="4186"/>
                      <a:pt x="95" y="4339"/>
                    </a:cubicBezTo>
                    <a:cubicBezTo>
                      <a:pt x="153" y="4449"/>
                      <a:pt x="261" y="4486"/>
                      <a:pt x="373" y="4486"/>
                    </a:cubicBezTo>
                    <a:cubicBezTo>
                      <a:pt x="419" y="4486"/>
                      <a:pt x="465" y="4480"/>
                      <a:pt x="509" y="4470"/>
                    </a:cubicBezTo>
                    <a:cubicBezTo>
                      <a:pt x="733" y="4433"/>
                      <a:pt x="957" y="4399"/>
                      <a:pt x="1184" y="4339"/>
                    </a:cubicBezTo>
                    <a:cubicBezTo>
                      <a:pt x="2383" y="4005"/>
                      <a:pt x="3612" y="3827"/>
                      <a:pt x="4852" y="3827"/>
                    </a:cubicBezTo>
                    <a:cubicBezTo>
                      <a:pt x="4969" y="3827"/>
                      <a:pt x="5086" y="3828"/>
                      <a:pt x="5203" y="3831"/>
                    </a:cubicBezTo>
                    <a:cubicBezTo>
                      <a:pt x="5238" y="3833"/>
                      <a:pt x="5274" y="3834"/>
                      <a:pt x="5309" y="3834"/>
                    </a:cubicBezTo>
                    <a:cubicBezTo>
                      <a:pt x="5478" y="3834"/>
                      <a:pt x="5652" y="3815"/>
                      <a:pt x="5818" y="3806"/>
                    </a:cubicBezTo>
                    <a:cubicBezTo>
                      <a:pt x="6905" y="3723"/>
                      <a:pt x="7924" y="3380"/>
                      <a:pt x="8903" y="2813"/>
                    </a:cubicBezTo>
                    <a:lnTo>
                      <a:pt x="8903" y="2813"/>
                    </a:lnTo>
                    <a:cubicBezTo>
                      <a:pt x="8798" y="3037"/>
                      <a:pt x="8705" y="3216"/>
                      <a:pt x="8608" y="3391"/>
                    </a:cubicBezTo>
                    <a:cubicBezTo>
                      <a:pt x="8137" y="4314"/>
                      <a:pt x="7686" y="5236"/>
                      <a:pt x="7073" y="6065"/>
                    </a:cubicBezTo>
                    <a:cubicBezTo>
                      <a:pt x="6834" y="6397"/>
                      <a:pt x="6588" y="6715"/>
                      <a:pt x="6349" y="7047"/>
                    </a:cubicBezTo>
                    <a:cubicBezTo>
                      <a:pt x="6256" y="7189"/>
                      <a:pt x="6185" y="7342"/>
                      <a:pt x="6292" y="7506"/>
                    </a:cubicBezTo>
                    <a:cubicBezTo>
                      <a:pt x="6350" y="7603"/>
                      <a:pt x="6440" y="7621"/>
                      <a:pt x="6536" y="7621"/>
                    </a:cubicBezTo>
                    <a:cubicBezTo>
                      <a:pt x="6596" y="7621"/>
                      <a:pt x="6658" y="7614"/>
                      <a:pt x="6718" y="7614"/>
                    </a:cubicBezTo>
                    <a:cubicBezTo>
                      <a:pt x="6729" y="7614"/>
                      <a:pt x="6741" y="7603"/>
                      <a:pt x="6763" y="7603"/>
                    </a:cubicBezTo>
                    <a:cubicBezTo>
                      <a:pt x="7178" y="7521"/>
                      <a:pt x="7592" y="7424"/>
                      <a:pt x="7995" y="7282"/>
                    </a:cubicBezTo>
                    <a:cubicBezTo>
                      <a:pt x="9519" y="6763"/>
                      <a:pt x="11009" y="6184"/>
                      <a:pt x="12394" y="5333"/>
                    </a:cubicBezTo>
                    <a:cubicBezTo>
                      <a:pt x="13753" y="4481"/>
                      <a:pt x="14721" y="3346"/>
                      <a:pt x="15005" y="1714"/>
                    </a:cubicBezTo>
                    <a:cubicBezTo>
                      <a:pt x="15090" y="1206"/>
                      <a:pt x="15303" y="744"/>
                      <a:pt x="15714" y="400"/>
                    </a:cubicBezTo>
                    <a:cubicBezTo>
                      <a:pt x="15728" y="389"/>
                      <a:pt x="15751" y="366"/>
                      <a:pt x="15762" y="341"/>
                    </a:cubicBezTo>
                    <a:cubicBezTo>
                      <a:pt x="15751" y="247"/>
                      <a:pt x="15740" y="142"/>
                      <a:pt x="15740" y="46"/>
                    </a:cubicBezTo>
                    <a:lnTo>
                      <a:pt x="15728" y="57"/>
                    </a:lnTo>
                    <a:cubicBezTo>
                      <a:pt x="15657" y="117"/>
                      <a:pt x="15586" y="176"/>
                      <a:pt x="15527" y="258"/>
                    </a:cubicBezTo>
                    <a:cubicBezTo>
                      <a:pt x="15348" y="508"/>
                      <a:pt x="15090" y="602"/>
                      <a:pt x="14806" y="625"/>
                    </a:cubicBezTo>
                    <a:cubicBezTo>
                      <a:pt x="14131" y="684"/>
                      <a:pt x="13469" y="696"/>
                      <a:pt x="12794" y="710"/>
                    </a:cubicBezTo>
                    <a:cubicBezTo>
                      <a:pt x="12711" y="710"/>
                      <a:pt x="12626" y="708"/>
                      <a:pt x="12541" y="708"/>
                    </a:cubicBezTo>
                    <a:cubicBezTo>
                      <a:pt x="12397" y="708"/>
                      <a:pt x="12251" y="713"/>
                      <a:pt x="12110" y="744"/>
                    </a:cubicBezTo>
                    <a:cubicBezTo>
                      <a:pt x="11352" y="886"/>
                      <a:pt x="10572" y="945"/>
                      <a:pt x="9896" y="1501"/>
                    </a:cubicBezTo>
                    <a:cubicBezTo>
                      <a:pt x="10064" y="1087"/>
                      <a:pt x="10180" y="710"/>
                      <a:pt x="10288" y="329"/>
                    </a:cubicBezTo>
                    <a:cubicBezTo>
                      <a:pt x="10336" y="188"/>
                      <a:pt x="10393" y="83"/>
                      <a:pt x="10490" y="0"/>
                    </a:cubicBezTo>
                    <a:lnTo>
                      <a:pt x="9414" y="0"/>
                    </a:lnTo>
                    <a:cubicBezTo>
                      <a:pt x="9508" y="12"/>
                      <a:pt x="9601" y="34"/>
                      <a:pt x="9698" y="46"/>
                    </a:cubicBezTo>
                    <a:cubicBezTo>
                      <a:pt x="9213" y="258"/>
                      <a:pt x="8716" y="449"/>
                      <a:pt x="8231" y="661"/>
                    </a:cubicBezTo>
                    <a:cubicBezTo>
                      <a:pt x="6326" y="1513"/>
                      <a:pt x="4363" y="2245"/>
                      <a:pt x="2436" y="3062"/>
                    </a:cubicBezTo>
                    <a:cubicBezTo>
                      <a:pt x="2271" y="3122"/>
                      <a:pt x="2118" y="3204"/>
                      <a:pt x="1950" y="3286"/>
                    </a:cubicBezTo>
                    <a:cubicBezTo>
                      <a:pt x="1894" y="3309"/>
                      <a:pt x="1834" y="3357"/>
                      <a:pt x="1868" y="3440"/>
                    </a:cubicBezTo>
                    <a:cubicBezTo>
                      <a:pt x="1892" y="3485"/>
                      <a:pt x="1929" y="3501"/>
                      <a:pt x="1972" y="3501"/>
                    </a:cubicBezTo>
                    <a:cubicBezTo>
                      <a:pt x="1996" y="3501"/>
                      <a:pt x="2021" y="3496"/>
                      <a:pt x="2047" y="3488"/>
                    </a:cubicBezTo>
                    <a:cubicBezTo>
                      <a:pt x="2092" y="3462"/>
                      <a:pt x="2141" y="3462"/>
                      <a:pt x="2178" y="3440"/>
                    </a:cubicBezTo>
                    <a:cubicBezTo>
                      <a:pt x="3985" y="2659"/>
                      <a:pt x="5841" y="2032"/>
                      <a:pt x="7640" y="1240"/>
                    </a:cubicBezTo>
                    <a:cubicBezTo>
                      <a:pt x="8384" y="908"/>
                      <a:pt x="9142" y="591"/>
                      <a:pt x="9885" y="270"/>
                    </a:cubicBezTo>
                    <a:cubicBezTo>
                      <a:pt x="9933" y="252"/>
                      <a:pt x="9973" y="217"/>
                      <a:pt x="10030" y="217"/>
                    </a:cubicBezTo>
                    <a:cubicBezTo>
                      <a:pt x="10044" y="217"/>
                      <a:pt x="10059" y="219"/>
                      <a:pt x="10075" y="224"/>
                    </a:cubicBezTo>
                    <a:cubicBezTo>
                      <a:pt x="9874" y="1005"/>
                      <a:pt x="9672" y="1774"/>
                      <a:pt x="9105" y="2364"/>
                    </a:cubicBezTo>
                    <a:cubicBezTo>
                      <a:pt x="8951" y="2529"/>
                      <a:pt x="8727" y="2625"/>
                      <a:pt x="8514" y="2730"/>
                    </a:cubicBezTo>
                    <a:cubicBezTo>
                      <a:pt x="7555" y="3246"/>
                      <a:pt x="6539" y="3560"/>
                      <a:pt x="5437" y="3560"/>
                    </a:cubicBezTo>
                    <a:cubicBezTo>
                      <a:pt x="5399" y="3560"/>
                      <a:pt x="5360" y="3560"/>
                      <a:pt x="5322" y="3559"/>
                    </a:cubicBezTo>
                    <a:cubicBezTo>
                      <a:pt x="5187" y="3555"/>
                      <a:pt x="5053" y="3553"/>
                      <a:pt x="4919" y="3553"/>
                    </a:cubicBezTo>
                    <a:cubicBezTo>
                      <a:pt x="3498" y="3553"/>
                      <a:pt x="2106" y="3783"/>
                      <a:pt x="744" y="4172"/>
                    </a:cubicBezTo>
                    <a:cubicBezTo>
                      <a:pt x="642" y="4202"/>
                      <a:pt x="530" y="4239"/>
                      <a:pt x="408" y="4239"/>
                    </a:cubicBezTo>
                    <a:cubicBezTo>
                      <a:pt x="379" y="4239"/>
                      <a:pt x="349" y="4236"/>
                      <a:pt x="319" y="4231"/>
                    </a:cubicBezTo>
                    <a:cubicBezTo>
                      <a:pt x="356" y="4078"/>
                      <a:pt x="475" y="3996"/>
                      <a:pt x="568" y="3925"/>
                    </a:cubicBezTo>
                    <a:cubicBezTo>
                      <a:pt x="1868" y="3051"/>
                      <a:pt x="2958" y="1927"/>
                      <a:pt x="4138" y="923"/>
                    </a:cubicBezTo>
                    <a:cubicBezTo>
                      <a:pt x="4564" y="554"/>
                      <a:pt x="5015" y="236"/>
                      <a:pt x="5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7"/>
              <p:cNvSpPr/>
              <p:nvPr/>
            </p:nvSpPr>
            <p:spPr>
              <a:xfrm>
                <a:off x="-2169720" y="2621083"/>
                <a:ext cx="142550" cy="379947"/>
              </a:xfrm>
              <a:custGeom>
                <a:avLst/>
                <a:gdLst/>
                <a:ahLst/>
                <a:cxnLst/>
                <a:rect l="l" t="t" r="r" b="b"/>
                <a:pathLst>
                  <a:path w="2555" h="6810" extrusionOk="0">
                    <a:moveTo>
                      <a:pt x="2362" y="0"/>
                    </a:moveTo>
                    <a:cubicBezTo>
                      <a:pt x="2245" y="0"/>
                      <a:pt x="2231" y="189"/>
                      <a:pt x="2211" y="282"/>
                    </a:cubicBezTo>
                    <a:cubicBezTo>
                      <a:pt x="1856" y="1511"/>
                      <a:pt x="1513" y="2754"/>
                      <a:pt x="1158" y="3983"/>
                    </a:cubicBezTo>
                    <a:cubicBezTo>
                      <a:pt x="874" y="4965"/>
                      <a:pt x="520" y="5924"/>
                      <a:pt x="0" y="6810"/>
                    </a:cubicBezTo>
                    <a:lnTo>
                      <a:pt x="284" y="6810"/>
                    </a:lnTo>
                    <a:cubicBezTo>
                      <a:pt x="355" y="6679"/>
                      <a:pt x="437" y="6548"/>
                      <a:pt x="497" y="6407"/>
                    </a:cubicBezTo>
                    <a:cubicBezTo>
                      <a:pt x="1064" y="5308"/>
                      <a:pt x="1396" y="4125"/>
                      <a:pt x="1726" y="2944"/>
                    </a:cubicBezTo>
                    <a:cubicBezTo>
                      <a:pt x="1964" y="2079"/>
                      <a:pt x="2200" y="1216"/>
                      <a:pt x="2424" y="353"/>
                    </a:cubicBezTo>
                    <a:cubicBezTo>
                      <a:pt x="2461" y="234"/>
                      <a:pt x="2554" y="58"/>
                      <a:pt x="2412" y="10"/>
                    </a:cubicBezTo>
                    <a:cubicBezTo>
                      <a:pt x="2394" y="3"/>
                      <a:pt x="2377"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7"/>
              <p:cNvSpPr/>
              <p:nvPr/>
            </p:nvSpPr>
            <p:spPr>
              <a:xfrm>
                <a:off x="-2354502" y="2500350"/>
                <a:ext cx="123413" cy="171506"/>
              </a:xfrm>
              <a:custGeom>
                <a:avLst/>
                <a:gdLst/>
                <a:ahLst/>
                <a:cxnLst/>
                <a:rect l="l" t="t" r="r" b="b"/>
                <a:pathLst>
                  <a:path w="2212" h="3074" extrusionOk="0">
                    <a:moveTo>
                      <a:pt x="1856" y="0"/>
                    </a:moveTo>
                    <a:cubicBezTo>
                      <a:pt x="1539" y="400"/>
                      <a:pt x="1289" y="852"/>
                      <a:pt x="1065" y="1323"/>
                    </a:cubicBezTo>
                    <a:cubicBezTo>
                      <a:pt x="792" y="1879"/>
                      <a:pt x="438" y="2364"/>
                      <a:pt x="0" y="2778"/>
                    </a:cubicBezTo>
                    <a:cubicBezTo>
                      <a:pt x="26" y="2883"/>
                      <a:pt x="60" y="2980"/>
                      <a:pt x="83" y="3074"/>
                    </a:cubicBezTo>
                    <a:cubicBezTo>
                      <a:pt x="616" y="2577"/>
                      <a:pt x="1042" y="1998"/>
                      <a:pt x="1360" y="1334"/>
                    </a:cubicBezTo>
                    <a:cubicBezTo>
                      <a:pt x="1431" y="1181"/>
                      <a:pt x="1502" y="1039"/>
                      <a:pt x="1587" y="897"/>
                    </a:cubicBezTo>
                    <a:cubicBezTo>
                      <a:pt x="1774" y="579"/>
                      <a:pt x="1987" y="270"/>
                      <a:pt x="2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7"/>
              <p:cNvSpPr/>
              <p:nvPr/>
            </p:nvSpPr>
            <p:spPr>
              <a:xfrm>
                <a:off x="-2345185" y="2500350"/>
                <a:ext cx="359471" cy="500682"/>
              </a:xfrm>
              <a:custGeom>
                <a:avLst/>
                <a:gdLst/>
                <a:ahLst/>
                <a:cxnLst/>
                <a:rect l="l" t="t" r="r" b="b"/>
                <a:pathLst>
                  <a:path w="6443" h="8974" extrusionOk="0">
                    <a:moveTo>
                      <a:pt x="6125" y="0"/>
                    </a:moveTo>
                    <a:cubicBezTo>
                      <a:pt x="5722" y="449"/>
                      <a:pt x="5367" y="945"/>
                      <a:pt x="4979" y="1431"/>
                    </a:cubicBezTo>
                    <a:cubicBezTo>
                      <a:pt x="4411" y="2103"/>
                      <a:pt x="3795" y="2708"/>
                      <a:pt x="2966" y="3062"/>
                    </a:cubicBezTo>
                    <a:cubicBezTo>
                      <a:pt x="2175" y="3380"/>
                      <a:pt x="1372" y="3641"/>
                      <a:pt x="543" y="3831"/>
                    </a:cubicBezTo>
                    <a:cubicBezTo>
                      <a:pt x="367" y="3865"/>
                      <a:pt x="177" y="3902"/>
                      <a:pt x="1" y="3925"/>
                    </a:cubicBezTo>
                    <a:cubicBezTo>
                      <a:pt x="1" y="3996"/>
                      <a:pt x="1" y="4056"/>
                      <a:pt x="12" y="4126"/>
                    </a:cubicBezTo>
                    <a:lnTo>
                      <a:pt x="12" y="4172"/>
                    </a:lnTo>
                    <a:cubicBezTo>
                      <a:pt x="1099" y="4007"/>
                      <a:pt x="2152" y="3689"/>
                      <a:pt x="3157" y="3227"/>
                    </a:cubicBezTo>
                    <a:cubicBezTo>
                      <a:pt x="3321" y="3156"/>
                      <a:pt x="3477" y="3062"/>
                      <a:pt x="3642" y="2991"/>
                    </a:cubicBezTo>
                    <a:lnTo>
                      <a:pt x="3642" y="3014"/>
                    </a:lnTo>
                    <a:cubicBezTo>
                      <a:pt x="3594" y="3085"/>
                      <a:pt x="3548" y="3167"/>
                      <a:pt x="3500" y="3238"/>
                    </a:cubicBezTo>
                    <a:cubicBezTo>
                      <a:pt x="2720" y="4385"/>
                      <a:pt x="2353" y="5650"/>
                      <a:pt x="2353" y="7035"/>
                    </a:cubicBezTo>
                    <a:cubicBezTo>
                      <a:pt x="2365" y="7685"/>
                      <a:pt x="2424" y="8324"/>
                      <a:pt x="2447" y="8974"/>
                    </a:cubicBezTo>
                    <a:lnTo>
                      <a:pt x="2720" y="8974"/>
                    </a:lnTo>
                    <a:cubicBezTo>
                      <a:pt x="2720" y="8395"/>
                      <a:pt x="2649" y="7816"/>
                      <a:pt x="2626" y="7237"/>
                    </a:cubicBezTo>
                    <a:cubicBezTo>
                      <a:pt x="2566" y="5557"/>
                      <a:pt x="3108" y="4090"/>
                      <a:pt x="4139" y="2801"/>
                    </a:cubicBezTo>
                    <a:cubicBezTo>
                      <a:pt x="4848" y="1916"/>
                      <a:pt x="5606" y="1064"/>
                      <a:pt x="6301" y="165"/>
                    </a:cubicBezTo>
                    <a:cubicBezTo>
                      <a:pt x="6338" y="105"/>
                      <a:pt x="6386" y="46"/>
                      <a:pt x="6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7"/>
              <p:cNvSpPr/>
              <p:nvPr/>
            </p:nvSpPr>
            <p:spPr>
              <a:xfrm>
                <a:off x="-2143274" y="2500350"/>
                <a:ext cx="199235" cy="500682"/>
              </a:xfrm>
              <a:custGeom>
                <a:avLst/>
                <a:gdLst/>
                <a:ahLst/>
                <a:cxnLst/>
                <a:rect l="l" t="t" r="r" b="b"/>
                <a:pathLst>
                  <a:path w="3571" h="8974" extrusionOk="0">
                    <a:moveTo>
                      <a:pt x="3369" y="0"/>
                    </a:moveTo>
                    <a:cubicBezTo>
                      <a:pt x="3346" y="71"/>
                      <a:pt x="3320" y="142"/>
                      <a:pt x="3309" y="213"/>
                    </a:cubicBezTo>
                    <a:cubicBezTo>
                      <a:pt x="3145" y="852"/>
                      <a:pt x="2954" y="1490"/>
                      <a:pt x="2790" y="2140"/>
                    </a:cubicBezTo>
                    <a:cubicBezTo>
                      <a:pt x="2611" y="2849"/>
                      <a:pt x="2540" y="3570"/>
                      <a:pt x="2435" y="4291"/>
                    </a:cubicBezTo>
                    <a:cubicBezTo>
                      <a:pt x="2234" y="5557"/>
                      <a:pt x="1950" y="6786"/>
                      <a:pt x="1206" y="7861"/>
                    </a:cubicBezTo>
                    <a:cubicBezTo>
                      <a:pt x="886" y="8324"/>
                      <a:pt x="437" y="8641"/>
                      <a:pt x="0" y="8974"/>
                    </a:cubicBezTo>
                    <a:lnTo>
                      <a:pt x="366" y="8974"/>
                    </a:lnTo>
                    <a:cubicBezTo>
                      <a:pt x="400" y="8951"/>
                      <a:pt x="426" y="8925"/>
                      <a:pt x="460" y="8914"/>
                    </a:cubicBezTo>
                    <a:cubicBezTo>
                      <a:pt x="1218" y="8395"/>
                      <a:pt x="1714" y="7662"/>
                      <a:pt x="2043" y="6811"/>
                    </a:cubicBezTo>
                    <a:cubicBezTo>
                      <a:pt x="2398" y="5934"/>
                      <a:pt x="2600" y="5012"/>
                      <a:pt x="2719" y="4090"/>
                    </a:cubicBezTo>
                    <a:cubicBezTo>
                      <a:pt x="2849" y="2991"/>
                      <a:pt x="3062" y="1902"/>
                      <a:pt x="3391" y="852"/>
                    </a:cubicBezTo>
                    <a:cubicBezTo>
                      <a:pt x="3477" y="568"/>
                      <a:pt x="3559" y="284"/>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7"/>
              <p:cNvSpPr/>
              <p:nvPr/>
            </p:nvSpPr>
            <p:spPr>
              <a:xfrm>
                <a:off x="-2062209" y="2738302"/>
                <a:ext cx="558148" cy="262727"/>
              </a:xfrm>
              <a:custGeom>
                <a:avLst/>
                <a:gdLst/>
                <a:ahLst/>
                <a:cxnLst/>
                <a:rect l="l" t="t" r="r" b="b"/>
                <a:pathLst>
                  <a:path w="10004" h="4709" extrusionOk="0">
                    <a:moveTo>
                      <a:pt x="7964" y="1"/>
                    </a:moveTo>
                    <a:cubicBezTo>
                      <a:pt x="7461" y="1"/>
                      <a:pt x="6957" y="14"/>
                      <a:pt x="6456" y="49"/>
                    </a:cubicBezTo>
                    <a:cubicBezTo>
                      <a:pt x="5676" y="108"/>
                      <a:pt x="4907" y="239"/>
                      <a:pt x="4163" y="511"/>
                    </a:cubicBezTo>
                    <a:cubicBezTo>
                      <a:pt x="2461" y="1127"/>
                      <a:pt x="1135" y="2154"/>
                      <a:pt x="449" y="3894"/>
                    </a:cubicBezTo>
                    <a:cubicBezTo>
                      <a:pt x="378" y="4081"/>
                      <a:pt x="273" y="4271"/>
                      <a:pt x="165" y="4447"/>
                    </a:cubicBezTo>
                    <a:cubicBezTo>
                      <a:pt x="119" y="4544"/>
                      <a:pt x="60" y="4626"/>
                      <a:pt x="0" y="4709"/>
                    </a:cubicBezTo>
                    <a:lnTo>
                      <a:pt x="758" y="4709"/>
                    </a:lnTo>
                    <a:cubicBezTo>
                      <a:pt x="1300" y="4391"/>
                      <a:pt x="1833" y="4093"/>
                      <a:pt x="2364" y="3786"/>
                    </a:cubicBezTo>
                    <a:cubicBezTo>
                      <a:pt x="4246" y="2745"/>
                      <a:pt x="6195" y="1848"/>
                      <a:pt x="8196" y="1079"/>
                    </a:cubicBezTo>
                    <a:cubicBezTo>
                      <a:pt x="8230" y="1068"/>
                      <a:pt x="8253" y="1042"/>
                      <a:pt x="8290" y="1031"/>
                    </a:cubicBezTo>
                    <a:cubicBezTo>
                      <a:pt x="8360" y="1008"/>
                      <a:pt x="8409" y="948"/>
                      <a:pt x="8372" y="877"/>
                    </a:cubicBezTo>
                    <a:cubicBezTo>
                      <a:pt x="8354" y="839"/>
                      <a:pt x="8325" y="828"/>
                      <a:pt x="8293" y="828"/>
                    </a:cubicBezTo>
                    <a:cubicBezTo>
                      <a:pt x="8265" y="828"/>
                      <a:pt x="8235" y="837"/>
                      <a:pt x="8207" y="843"/>
                    </a:cubicBezTo>
                    <a:cubicBezTo>
                      <a:pt x="8006" y="914"/>
                      <a:pt x="7816" y="985"/>
                      <a:pt x="7614" y="1068"/>
                    </a:cubicBezTo>
                    <a:cubicBezTo>
                      <a:pt x="5145" y="2001"/>
                      <a:pt x="2790" y="3196"/>
                      <a:pt x="508" y="4555"/>
                    </a:cubicBezTo>
                    <a:cubicBezTo>
                      <a:pt x="489" y="4565"/>
                      <a:pt x="460" y="4593"/>
                      <a:pt x="424" y="4593"/>
                    </a:cubicBezTo>
                    <a:cubicBezTo>
                      <a:pt x="417" y="4593"/>
                      <a:pt x="410" y="4592"/>
                      <a:pt x="403" y="4589"/>
                    </a:cubicBezTo>
                    <a:cubicBezTo>
                      <a:pt x="829" y="3727"/>
                      <a:pt x="1172" y="2830"/>
                      <a:pt x="1882" y="2143"/>
                    </a:cubicBezTo>
                    <a:cubicBezTo>
                      <a:pt x="2756" y="1303"/>
                      <a:pt x="3820" y="806"/>
                      <a:pt x="4978" y="511"/>
                    </a:cubicBezTo>
                    <a:cubicBezTo>
                      <a:pt x="5605" y="347"/>
                      <a:pt x="6255" y="298"/>
                      <a:pt x="6893" y="250"/>
                    </a:cubicBezTo>
                    <a:cubicBezTo>
                      <a:pt x="7486" y="216"/>
                      <a:pt x="8065" y="228"/>
                      <a:pt x="8644" y="216"/>
                    </a:cubicBezTo>
                    <a:cubicBezTo>
                      <a:pt x="8928" y="216"/>
                      <a:pt x="9200" y="250"/>
                      <a:pt x="9473" y="298"/>
                    </a:cubicBezTo>
                    <a:cubicBezTo>
                      <a:pt x="9720" y="347"/>
                      <a:pt x="9743" y="418"/>
                      <a:pt x="9578" y="616"/>
                    </a:cubicBezTo>
                    <a:cubicBezTo>
                      <a:pt x="9317" y="948"/>
                      <a:pt x="8976" y="1184"/>
                      <a:pt x="8644" y="1434"/>
                    </a:cubicBezTo>
                    <a:cubicBezTo>
                      <a:pt x="7816" y="2061"/>
                      <a:pt x="7061" y="2782"/>
                      <a:pt x="6292" y="3480"/>
                    </a:cubicBezTo>
                    <a:cubicBezTo>
                      <a:pt x="5747" y="3976"/>
                      <a:pt x="5202" y="4473"/>
                      <a:pt x="4492" y="4709"/>
                    </a:cubicBezTo>
                    <a:lnTo>
                      <a:pt x="5120" y="4709"/>
                    </a:lnTo>
                    <a:cubicBezTo>
                      <a:pt x="5486" y="4518"/>
                      <a:pt x="5829" y="4283"/>
                      <a:pt x="6150" y="3988"/>
                    </a:cubicBezTo>
                    <a:cubicBezTo>
                      <a:pt x="7177" y="3043"/>
                      <a:pt x="8207" y="2106"/>
                      <a:pt x="9317" y="1255"/>
                    </a:cubicBezTo>
                    <a:cubicBezTo>
                      <a:pt x="9530" y="1090"/>
                      <a:pt x="9708" y="900"/>
                      <a:pt x="9850" y="665"/>
                    </a:cubicBezTo>
                    <a:cubicBezTo>
                      <a:pt x="10004" y="418"/>
                      <a:pt x="9899" y="168"/>
                      <a:pt x="9615" y="108"/>
                    </a:cubicBezTo>
                    <a:cubicBezTo>
                      <a:pt x="9388" y="63"/>
                      <a:pt x="9152" y="26"/>
                      <a:pt x="8917" y="15"/>
                    </a:cubicBezTo>
                    <a:cubicBezTo>
                      <a:pt x="8600" y="6"/>
                      <a:pt x="8282" y="1"/>
                      <a:pt x="7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7"/>
              <p:cNvSpPr/>
              <p:nvPr/>
            </p:nvSpPr>
            <p:spPr>
              <a:xfrm>
                <a:off x="-1429530" y="2843134"/>
                <a:ext cx="419615" cy="157893"/>
              </a:xfrm>
              <a:custGeom>
                <a:avLst/>
                <a:gdLst/>
                <a:ahLst/>
                <a:cxnLst/>
                <a:rect l="l" t="t" r="r" b="b"/>
                <a:pathLst>
                  <a:path w="7521" h="2830" extrusionOk="0">
                    <a:moveTo>
                      <a:pt x="6103" y="1"/>
                    </a:moveTo>
                    <a:cubicBezTo>
                      <a:pt x="5308" y="1"/>
                      <a:pt x="4340" y="143"/>
                      <a:pt x="3394" y="417"/>
                    </a:cubicBezTo>
                    <a:cubicBezTo>
                      <a:pt x="2140" y="772"/>
                      <a:pt x="1053" y="1377"/>
                      <a:pt x="261" y="2452"/>
                    </a:cubicBezTo>
                    <a:cubicBezTo>
                      <a:pt x="176" y="2583"/>
                      <a:pt x="83" y="2699"/>
                      <a:pt x="0" y="2830"/>
                    </a:cubicBezTo>
                    <a:lnTo>
                      <a:pt x="318" y="2830"/>
                    </a:lnTo>
                    <a:cubicBezTo>
                      <a:pt x="721" y="2251"/>
                      <a:pt x="1206" y="1743"/>
                      <a:pt x="1845" y="1351"/>
                    </a:cubicBezTo>
                    <a:cubicBezTo>
                      <a:pt x="2648" y="866"/>
                      <a:pt x="3548" y="596"/>
                      <a:pt x="4481" y="417"/>
                    </a:cubicBezTo>
                    <a:cubicBezTo>
                      <a:pt x="5106" y="285"/>
                      <a:pt x="5741" y="245"/>
                      <a:pt x="6380" y="245"/>
                    </a:cubicBezTo>
                    <a:cubicBezTo>
                      <a:pt x="6661" y="245"/>
                      <a:pt x="6943" y="253"/>
                      <a:pt x="7225" y="264"/>
                    </a:cubicBezTo>
                    <a:cubicBezTo>
                      <a:pt x="7319" y="264"/>
                      <a:pt x="7413" y="264"/>
                      <a:pt x="7498" y="275"/>
                    </a:cubicBezTo>
                    <a:cubicBezTo>
                      <a:pt x="7509" y="264"/>
                      <a:pt x="7509" y="241"/>
                      <a:pt x="7509" y="227"/>
                    </a:cubicBezTo>
                    <a:cubicBezTo>
                      <a:pt x="7509" y="170"/>
                      <a:pt x="7521" y="100"/>
                      <a:pt x="7521" y="29"/>
                    </a:cubicBezTo>
                    <a:cubicBezTo>
                      <a:pt x="7129" y="14"/>
                      <a:pt x="6717" y="3"/>
                      <a:pt x="6278" y="3"/>
                    </a:cubicBezTo>
                    <a:cubicBezTo>
                      <a:pt x="6220" y="1"/>
                      <a:pt x="6162" y="1"/>
                      <a:pt x="6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7"/>
              <p:cNvSpPr/>
              <p:nvPr/>
            </p:nvSpPr>
            <p:spPr>
              <a:xfrm>
                <a:off x="-1297024" y="2904728"/>
                <a:ext cx="281864" cy="96298"/>
              </a:xfrm>
              <a:custGeom>
                <a:avLst/>
                <a:gdLst/>
                <a:ahLst/>
                <a:cxnLst/>
                <a:rect l="l" t="t" r="r" b="b"/>
                <a:pathLst>
                  <a:path w="5052" h="1726" extrusionOk="0">
                    <a:moveTo>
                      <a:pt x="5038" y="0"/>
                    </a:moveTo>
                    <a:cubicBezTo>
                      <a:pt x="4825" y="82"/>
                      <a:pt x="4601" y="153"/>
                      <a:pt x="4376" y="224"/>
                    </a:cubicBezTo>
                    <a:cubicBezTo>
                      <a:pt x="2898" y="698"/>
                      <a:pt x="1434" y="1158"/>
                      <a:pt x="1" y="1726"/>
                    </a:cubicBezTo>
                    <a:lnTo>
                      <a:pt x="594" y="1726"/>
                    </a:lnTo>
                    <a:cubicBezTo>
                      <a:pt x="1255" y="1479"/>
                      <a:pt x="1930" y="1240"/>
                      <a:pt x="2603" y="1016"/>
                    </a:cubicBezTo>
                    <a:cubicBezTo>
                      <a:pt x="3420" y="744"/>
                      <a:pt x="4235" y="497"/>
                      <a:pt x="5052" y="224"/>
                    </a:cubicBezTo>
                    <a:cubicBezTo>
                      <a:pt x="5052" y="153"/>
                      <a:pt x="5052" y="71"/>
                      <a:pt x="5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7"/>
              <p:cNvSpPr/>
              <p:nvPr/>
            </p:nvSpPr>
            <p:spPr>
              <a:xfrm>
                <a:off x="-1062085" y="2981833"/>
                <a:ext cx="34257" cy="19193"/>
              </a:xfrm>
              <a:custGeom>
                <a:avLst/>
                <a:gdLst/>
                <a:ahLst/>
                <a:cxnLst/>
                <a:rect l="l" t="t" r="r" b="b"/>
                <a:pathLst>
                  <a:path w="614" h="344" extrusionOk="0">
                    <a:moveTo>
                      <a:pt x="614" y="0"/>
                    </a:moveTo>
                    <a:lnTo>
                      <a:pt x="614" y="0"/>
                    </a:lnTo>
                    <a:cubicBezTo>
                      <a:pt x="415" y="119"/>
                      <a:pt x="214" y="239"/>
                      <a:pt x="1" y="344"/>
                    </a:cubicBezTo>
                    <a:lnTo>
                      <a:pt x="543" y="344"/>
                    </a:lnTo>
                    <a:cubicBezTo>
                      <a:pt x="568" y="224"/>
                      <a:pt x="591" y="119"/>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7"/>
              <p:cNvSpPr/>
              <p:nvPr/>
            </p:nvSpPr>
            <p:spPr>
              <a:xfrm>
                <a:off x="-2347863" y="2500350"/>
                <a:ext cx="256701" cy="209557"/>
              </a:xfrm>
              <a:custGeom>
                <a:avLst/>
                <a:gdLst/>
                <a:ahLst/>
                <a:cxnLst/>
                <a:rect l="l" t="t" r="r" b="b"/>
                <a:pathLst>
                  <a:path w="4601" h="3756" extrusionOk="0">
                    <a:moveTo>
                      <a:pt x="4306" y="0"/>
                    </a:moveTo>
                    <a:cubicBezTo>
                      <a:pt x="3772" y="602"/>
                      <a:pt x="3216" y="1181"/>
                      <a:pt x="2603" y="1714"/>
                    </a:cubicBezTo>
                    <a:cubicBezTo>
                      <a:pt x="1868" y="2341"/>
                      <a:pt x="1065" y="2872"/>
                      <a:pt x="262" y="3391"/>
                    </a:cubicBezTo>
                    <a:cubicBezTo>
                      <a:pt x="191" y="3451"/>
                      <a:pt x="120" y="3511"/>
                      <a:pt x="60" y="3570"/>
                    </a:cubicBezTo>
                    <a:lnTo>
                      <a:pt x="49" y="3582"/>
                    </a:lnTo>
                    <a:cubicBezTo>
                      <a:pt x="1" y="3604"/>
                      <a:pt x="1" y="3653"/>
                      <a:pt x="23" y="3701"/>
                    </a:cubicBezTo>
                    <a:cubicBezTo>
                      <a:pt x="35" y="3712"/>
                      <a:pt x="49" y="3723"/>
                      <a:pt x="49" y="3735"/>
                    </a:cubicBezTo>
                    <a:cubicBezTo>
                      <a:pt x="68" y="3749"/>
                      <a:pt x="89" y="3756"/>
                      <a:pt x="109" y="3756"/>
                    </a:cubicBezTo>
                    <a:cubicBezTo>
                      <a:pt x="124" y="3756"/>
                      <a:pt x="139" y="3752"/>
                      <a:pt x="154" y="3746"/>
                    </a:cubicBezTo>
                    <a:cubicBezTo>
                      <a:pt x="202" y="3735"/>
                      <a:pt x="248" y="3712"/>
                      <a:pt x="296" y="3675"/>
                    </a:cubicBezTo>
                    <a:cubicBezTo>
                      <a:pt x="815" y="3346"/>
                      <a:pt x="1349" y="3014"/>
                      <a:pt x="1845" y="2637"/>
                    </a:cubicBezTo>
                    <a:cubicBezTo>
                      <a:pt x="2873" y="1868"/>
                      <a:pt x="3809" y="1005"/>
                      <a:pt x="4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45" name="Google Shape;2845;p47"/>
          <p:cNvPicPr preferRelativeResize="0"/>
          <p:nvPr/>
        </p:nvPicPr>
        <p:blipFill>
          <a:blip r:embed="rId4">
            <a:alphaModFix/>
          </a:blip>
          <a:stretch>
            <a:fillRect/>
          </a:stretch>
        </p:blipFill>
        <p:spPr>
          <a:xfrm rot="1204602">
            <a:off x="-388910" y="3782411"/>
            <a:ext cx="2288255" cy="1958033"/>
          </a:xfrm>
          <a:prstGeom prst="rect">
            <a:avLst/>
          </a:prstGeom>
          <a:noFill/>
          <a:ln>
            <a:noFill/>
          </a:ln>
        </p:spPr>
      </p:pic>
      <p:sp>
        <p:nvSpPr>
          <p:cNvPr id="2847" name="Google Shape;2847;p47"/>
          <p:cNvSpPr/>
          <p:nvPr/>
        </p:nvSpPr>
        <p:spPr>
          <a:xfrm rot="5400000" flipH="1">
            <a:off x="291480" y="15315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xmlns="" id="{9103D149-172D-7AE5-DBB7-2A9603C6BDA0}"/>
              </a:ext>
            </a:extLst>
          </p:cNvPr>
          <p:cNvSpPr/>
          <p:nvPr/>
        </p:nvSpPr>
        <p:spPr>
          <a:xfrm>
            <a:off x="7340600" y="2271559"/>
            <a:ext cx="749300" cy="75104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9" name="Google Shape;2653;p47">
            <a:extLst>
              <a:ext uri="{FF2B5EF4-FFF2-40B4-BE49-F238E27FC236}">
                <a16:creationId xmlns:a16="http://schemas.microsoft.com/office/drawing/2014/main" xmlns="" id="{5C4C580F-5947-470A-BB59-3229EB9B2286}"/>
              </a:ext>
            </a:extLst>
          </p:cNvPr>
          <p:cNvSpPr txBox="1">
            <a:spLocks/>
          </p:cNvSpPr>
          <p:nvPr/>
        </p:nvSpPr>
        <p:spPr>
          <a:xfrm rot="21440875">
            <a:off x="1186230" y="1603103"/>
            <a:ext cx="6899754" cy="2312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Marcellus"/>
              <a:buNone/>
              <a:defRPr sz="1600" b="0" i="0" u="none" strike="noStrike" cap="none">
                <a:solidFill>
                  <a:schemeClr val="lt2"/>
                </a:solidFill>
                <a:latin typeface="Marcellus"/>
                <a:ea typeface="Marcellus"/>
                <a:cs typeface="Marcellus"/>
                <a:sym typeface="Marcellus"/>
              </a:defRPr>
            </a:lvl1pPr>
            <a:lvl2pPr marL="914400" marR="0" lvl="1"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2pPr>
            <a:lvl3pPr marL="1371600" marR="0" lvl="2"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3pPr>
            <a:lvl4pPr marL="1828800" marR="0" lvl="3"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4pPr>
            <a:lvl5pPr marL="2286000" marR="0" lvl="4"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5pPr>
            <a:lvl6pPr marL="2743200" marR="0" lvl="5"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6pPr>
            <a:lvl7pPr marL="3200400" marR="0" lvl="6"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7pPr>
            <a:lvl8pPr marL="3657600" marR="0" lvl="7"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8pPr>
            <a:lvl9pPr marL="4114800" marR="0" lvl="8"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9pPr>
          </a:lstStyle>
          <a:p>
            <a:pPr marL="285750" indent="-285750">
              <a:buFont typeface="Arial" panose="020B0604020202020204" pitchFamily="34" charset="0"/>
              <a:buChar char="•"/>
            </a:pPr>
            <a:r>
              <a:rPr lang="es-MX" sz="1800" dirty="0"/>
              <a:t>El valor de la comunidad de investigación depende del éxito que logran los estudiantes en la discusión filosófica.</a:t>
            </a:r>
          </a:p>
          <a:p>
            <a:pPr marL="285750" indent="-285750">
              <a:buFont typeface="Arial" panose="020B0604020202020204" pitchFamily="34" charset="0"/>
              <a:buChar char="•"/>
            </a:pPr>
            <a:r>
              <a:rPr lang="es-MX" sz="1800" dirty="0"/>
              <a:t>Cuando los objetivos no se imponen, es posible que cada miembro de la comunidad de investigación configure sus propios objetivos, plantee sus propias metas y busque oportunidades que le permitan alcanzarlas.</a:t>
            </a:r>
          </a:p>
          <a:p>
            <a:pPr marL="285750" indent="-285750">
              <a:buFont typeface="Arial" panose="020B0604020202020204" pitchFamily="34" charset="0"/>
              <a:buChar char="•"/>
            </a:pPr>
            <a:endParaRPr lang="es-ES" sz="2000" dirty="0">
              <a:solidFill>
                <a:schemeClr val="tx1">
                  <a:lumMod val="10000"/>
                </a:schemeClr>
              </a:solidFill>
            </a:endParaRPr>
          </a:p>
          <a:p>
            <a:pPr marL="285750" indent="-285750">
              <a:buFont typeface="Arial" panose="020B0604020202020204" pitchFamily="34" charset="0"/>
              <a:buChar char="•"/>
            </a:pPr>
            <a:endParaRPr lang="es-ES" sz="2000" dirty="0">
              <a:solidFill>
                <a:schemeClr val="tx1">
                  <a:lumMod val="10000"/>
                </a:schemeClr>
              </a:solidFill>
            </a:endParaRPr>
          </a:p>
        </p:txBody>
      </p:sp>
    </p:spTree>
    <p:extLst>
      <p:ext uri="{BB962C8B-B14F-4D97-AF65-F5344CB8AC3E}">
        <p14:creationId xmlns:p14="http://schemas.microsoft.com/office/powerpoint/2010/main" val="80341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grpSp>
        <p:nvGrpSpPr>
          <p:cNvPr id="2654" name="Google Shape;2654;p47"/>
          <p:cNvGrpSpPr/>
          <p:nvPr/>
        </p:nvGrpSpPr>
        <p:grpSpPr>
          <a:xfrm rot="-10411577">
            <a:off x="329273" y="3879538"/>
            <a:ext cx="2492967" cy="1047718"/>
            <a:chOff x="4422100" y="-67900"/>
            <a:chExt cx="2435665" cy="1023635"/>
          </a:xfrm>
        </p:grpSpPr>
        <p:sp>
          <p:nvSpPr>
            <p:cNvPr id="2655" name="Google Shape;2655;p47"/>
            <p:cNvSpPr/>
            <p:nvPr/>
          </p:nvSpPr>
          <p:spPr>
            <a:xfrm>
              <a:off x="4422100" y="-67900"/>
              <a:ext cx="2435665" cy="102363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6" name="Google Shape;2656;p47"/>
            <p:cNvGrpSpPr/>
            <p:nvPr/>
          </p:nvGrpSpPr>
          <p:grpSpPr>
            <a:xfrm>
              <a:off x="4533823" y="105817"/>
              <a:ext cx="2193811" cy="799717"/>
              <a:chOff x="2519500" y="2797325"/>
              <a:chExt cx="1021375" cy="372325"/>
            </a:xfrm>
          </p:grpSpPr>
          <p:sp>
            <p:nvSpPr>
              <p:cNvPr id="2657" name="Google Shape;2657;p47"/>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7"/>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7"/>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7"/>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7"/>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7"/>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a:off x="2732350" y="3052050"/>
                <a:ext cx="25" cy="325"/>
              </a:xfrm>
              <a:custGeom>
                <a:avLst/>
                <a:gdLst/>
                <a:ahLst/>
                <a:cxnLst/>
                <a:rect l="l" t="t" r="r" b="b"/>
                <a:pathLst>
                  <a:path w="1" h="13" extrusionOk="0">
                    <a:moveTo>
                      <a:pt x="0" y="12"/>
                    </a:move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7"/>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7"/>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7"/>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7"/>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7"/>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7"/>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7"/>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7"/>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7"/>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7"/>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7"/>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7"/>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7"/>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7"/>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7"/>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7"/>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7"/>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7"/>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7"/>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7"/>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7"/>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7"/>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7"/>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7"/>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7"/>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7"/>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7"/>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7"/>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7"/>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7"/>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7"/>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7"/>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7"/>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7"/>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7"/>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7"/>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7"/>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7"/>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7"/>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7"/>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7"/>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7"/>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7"/>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7"/>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7"/>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7"/>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7"/>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7"/>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7"/>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7"/>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7"/>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7"/>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7"/>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7"/>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7"/>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7"/>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7"/>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7"/>
              <p:cNvSpPr/>
              <p:nvPr/>
            </p:nvSpPr>
            <p:spPr>
              <a:xfrm>
                <a:off x="3243150" y="3052050"/>
                <a:ext cx="25" cy="325"/>
              </a:xfrm>
              <a:custGeom>
                <a:avLst/>
                <a:gdLst/>
                <a:ahLst/>
                <a:cxnLst/>
                <a:rect l="l" t="t" r="r" b="b"/>
                <a:pathLst>
                  <a:path w="1" h="13" extrusionOk="0">
                    <a:moveTo>
                      <a:pt x="1" y="12"/>
                    </a:move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7"/>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7"/>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7"/>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7"/>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7"/>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7"/>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7"/>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7"/>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7"/>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7"/>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7"/>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7"/>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7"/>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7"/>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7"/>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7"/>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7"/>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7"/>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7"/>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7"/>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7"/>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7"/>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7"/>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7"/>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7"/>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7"/>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31" name="Google Shape;2831;p47"/>
          <p:cNvPicPr preferRelativeResize="0"/>
          <p:nvPr/>
        </p:nvPicPr>
        <p:blipFill>
          <a:blip r:embed="rId3">
            <a:alphaModFix/>
          </a:blip>
          <a:stretch>
            <a:fillRect/>
          </a:stretch>
        </p:blipFill>
        <p:spPr>
          <a:xfrm>
            <a:off x="2226557" y="4241660"/>
            <a:ext cx="1081381" cy="1062900"/>
          </a:xfrm>
          <a:prstGeom prst="rect">
            <a:avLst/>
          </a:prstGeom>
          <a:noFill/>
          <a:ln>
            <a:noFill/>
          </a:ln>
        </p:spPr>
      </p:pic>
      <p:grpSp>
        <p:nvGrpSpPr>
          <p:cNvPr id="2832" name="Google Shape;2832;p47"/>
          <p:cNvGrpSpPr/>
          <p:nvPr/>
        </p:nvGrpSpPr>
        <p:grpSpPr>
          <a:xfrm rot="5032345">
            <a:off x="1543233" y="3582223"/>
            <a:ext cx="416785" cy="770432"/>
            <a:chOff x="1689450" y="-913613"/>
            <a:chExt cx="526494" cy="973231"/>
          </a:xfrm>
        </p:grpSpPr>
        <p:sp>
          <p:nvSpPr>
            <p:cNvPr id="2833" name="Google Shape;2833;p47"/>
            <p:cNvSpPr/>
            <p:nvPr/>
          </p:nvSpPr>
          <p:spPr>
            <a:xfrm rot="-4629244">
              <a:off x="1491160" y="-591755"/>
              <a:ext cx="923073" cy="329514"/>
            </a:xfrm>
            <a:custGeom>
              <a:avLst/>
              <a:gdLst/>
              <a:ahLst/>
              <a:cxnLst/>
              <a:rect l="l" t="t" r="r" b="b"/>
              <a:pathLst>
                <a:path w="25139" h="8974" extrusionOk="0">
                  <a:moveTo>
                    <a:pt x="1" y="0"/>
                  </a:moveTo>
                  <a:lnTo>
                    <a:pt x="1" y="908"/>
                  </a:lnTo>
                  <a:cubicBezTo>
                    <a:pt x="23" y="1005"/>
                    <a:pt x="57" y="1087"/>
                    <a:pt x="83" y="1169"/>
                  </a:cubicBezTo>
                  <a:cubicBezTo>
                    <a:pt x="259" y="1632"/>
                    <a:pt x="520" y="2058"/>
                    <a:pt x="673" y="2529"/>
                  </a:cubicBezTo>
                  <a:cubicBezTo>
                    <a:pt x="696" y="2611"/>
                    <a:pt x="733" y="2696"/>
                    <a:pt x="755" y="2778"/>
                  </a:cubicBezTo>
                  <a:cubicBezTo>
                    <a:pt x="781" y="2883"/>
                    <a:pt x="815" y="2980"/>
                    <a:pt x="838" y="3074"/>
                  </a:cubicBezTo>
                  <a:cubicBezTo>
                    <a:pt x="863" y="3179"/>
                    <a:pt x="886" y="3275"/>
                    <a:pt x="909" y="3380"/>
                  </a:cubicBezTo>
                  <a:cubicBezTo>
                    <a:pt x="923" y="3440"/>
                    <a:pt x="923" y="3499"/>
                    <a:pt x="934" y="3570"/>
                  </a:cubicBezTo>
                  <a:lnTo>
                    <a:pt x="923" y="3582"/>
                  </a:lnTo>
                  <a:cubicBezTo>
                    <a:pt x="875" y="3604"/>
                    <a:pt x="875" y="3653"/>
                    <a:pt x="897" y="3701"/>
                  </a:cubicBezTo>
                  <a:cubicBezTo>
                    <a:pt x="909" y="3712"/>
                    <a:pt x="923" y="3723"/>
                    <a:pt x="923" y="3735"/>
                  </a:cubicBezTo>
                  <a:lnTo>
                    <a:pt x="923" y="3925"/>
                  </a:lnTo>
                  <a:cubicBezTo>
                    <a:pt x="923" y="3996"/>
                    <a:pt x="923" y="4056"/>
                    <a:pt x="934" y="4126"/>
                  </a:cubicBezTo>
                  <a:lnTo>
                    <a:pt x="934" y="4172"/>
                  </a:lnTo>
                  <a:cubicBezTo>
                    <a:pt x="968" y="4351"/>
                    <a:pt x="1028" y="4515"/>
                    <a:pt x="1076" y="4694"/>
                  </a:cubicBezTo>
                  <a:cubicBezTo>
                    <a:pt x="1122" y="4918"/>
                    <a:pt x="1252" y="5120"/>
                    <a:pt x="1323" y="5344"/>
                  </a:cubicBezTo>
                  <a:cubicBezTo>
                    <a:pt x="1360" y="5438"/>
                    <a:pt x="1371" y="5415"/>
                    <a:pt x="1323" y="5534"/>
                  </a:cubicBezTo>
                  <a:cubicBezTo>
                    <a:pt x="1181" y="5946"/>
                    <a:pt x="1005" y="6337"/>
                    <a:pt x="792" y="6726"/>
                  </a:cubicBezTo>
                  <a:cubicBezTo>
                    <a:pt x="721" y="6868"/>
                    <a:pt x="685" y="6976"/>
                    <a:pt x="685" y="7140"/>
                  </a:cubicBezTo>
                  <a:cubicBezTo>
                    <a:pt x="710" y="7353"/>
                    <a:pt x="744" y="7577"/>
                    <a:pt x="804" y="7790"/>
                  </a:cubicBezTo>
                  <a:cubicBezTo>
                    <a:pt x="838" y="8051"/>
                    <a:pt x="923" y="8301"/>
                    <a:pt x="1017" y="8525"/>
                  </a:cubicBezTo>
                  <a:cubicBezTo>
                    <a:pt x="1088" y="8690"/>
                    <a:pt x="1170" y="8832"/>
                    <a:pt x="1241" y="8974"/>
                  </a:cubicBezTo>
                  <a:lnTo>
                    <a:pt x="24463" y="8974"/>
                  </a:lnTo>
                  <a:cubicBezTo>
                    <a:pt x="24488" y="8854"/>
                    <a:pt x="24511" y="8749"/>
                    <a:pt x="24534" y="8630"/>
                  </a:cubicBezTo>
                  <a:cubicBezTo>
                    <a:pt x="24548" y="8571"/>
                    <a:pt x="24559" y="8525"/>
                    <a:pt x="24571" y="8466"/>
                  </a:cubicBezTo>
                  <a:cubicBezTo>
                    <a:pt x="24619" y="8264"/>
                    <a:pt x="24735" y="8040"/>
                    <a:pt x="24747" y="7838"/>
                  </a:cubicBezTo>
                  <a:cubicBezTo>
                    <a:pt x="24761" y="7719"/>
                    <a:pt x="24761" y="7591"/>
                    <a:pt x="24761" y="7472"/>
                  </a:cubicBezTo>
                  <a:cubicBezTo>
                    <a:pt x="24761" y="7401"/>
                    <a:pt x="24761" y="7319"/>
                    <a:pt x="24747" y="7248"/>
                  </a:cubicBezTo>
                  <a:lnTo>
                    <a:pt x="24747" y="7118"/>
                  </a:lnTo>
                  <a:cubicBezTo>
                    <a:pt x="24747" y="6882"/>
                    <a:pt x="24806" y="6655"/>
                    <a:pt x="24832" y="6419"/>
                  </a:cubicBezTo>
                  <a:cubicBezTo>
                    <a:pt x="24843" y="6408"/>
                    <a:pt x="24843" y="6385"/>
                    <a:pt x="24843" y="6371"/>
                  </a:cubicBezTo>
                  <a:cubicBezTo>
                    <a:pt x="24843" y="6314"/>
                    <a:pt x="24855" y="6244"/>
                    <a:pt x="24855" y="6173"/>
                  </a:cubicBezTo>
                  <a:cubicBezTo>
                    <a:pt x="24866" y="5982"/>
                    <a:pt x="24866" y="5781"/>
                    <a:pt x="24889" y="5591"/>
                  </a:cubicBezTo>
                  <a:cubicBezTo>
                    <a:pt x="24914" y="5296"/>
                    <a:pt x="24996" y="5049"/>
                    <a:pt x="25090" y="4765"/>
                  </a:cubicBezTo>
                  <a:cubicBezTo>
                    <a:pt x="25101" y="4694"/>
                    <a:pt x="25127" y="4646"/>
                    <a:pt x="25138" y="4586"/>
                  </a:cubicBezTo>
                  <a:lnTo>
                    <a:pt x="25138" y="3806"/>
                  </a:lnTo>
                  <a:cubicBezTo>
                    <a:pt x="25127" y="3712"/>
                    <a:pt x="25101" y="3641"/>
                    <a:pt x="25090" y="3559"/>
                  </a:cubicBezTo>
                  <a:cubicBezTo>
                    <a:pt x="25079" y="3238"/>
                    <a:pt x="25008" y="2954"/>
                    <a:pt x="24843" y="2682"/>
                  </a:cubicBezTo>
                  <a:cubicBezTo>
                    <a:pt x="24761" y="2540"/>
                    <a:pt x="24664" y="2412"/>
                    <a:pt x="24548" y="2305"/>
                  </a:cubicBezTo>
                  <a:cubicBezTo>
                    <a:pt x="24264" y="2080"/>
                    <a:pt x="24310" y="1572"/>
                    <a:pt x="24358" y="1263"/>
                  </a:cubicBezTo>
                  <a:cubicBezTo>
                    <a:pt x="24369" y="1135"/>
                    <a:pt x="24417" y="1016"/>
                    <a:pt x="24406" y="897"/>
                  </a:cubicBezTo>
                  <a:cubicBezTo>
                    <a:pt x="24392" y="732"/>
                    <a:pt x="24335" y="554"/>
                    <a:pt x="24310" y="400"/>
                  </a:cubicBezTo>
                  <a:cubicBezTo>
                    <a:pt x="24298" y="378"/>
                    <a:pt x="24298" y="366"/>
                    <a:pt x="24298" y="341"/>
                  </a:cubicBezTo>
                  <a:cubicBezTo>
                    <a:pt x="24287" y="247"/>
                    <a:pt x="24276" y="142"/>
                    <a:pt x="24276" y="46"/>
                  </a:cubicBezTo>
                  <a:cubicBezTo>
                    <a:pt x="24276" y="34"/>
                    <a:pt x="24276" y="12"/>
                    <a:pt x="2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4" name="Google Shape;2834;p47"/>
            <p:cNvGrpSpPr/>
            <p:nvPr/>
          </p:nvGrpSpPr>
          <p:grpSpPr>
            <a:xfrm rot="-4629552">
              <a:off x="1512280" y="-600385"/>
              <a:ext cx="884872" cy="329498"/>
              <a:chOff x="-2354502" y="2500350"/>
              <a:chExt cx="1344588" cy="500682"/>
            </a:xfrm>
          </p:grpSpPr>
          <p:sp>
            <p:nvSpPr>
              <p:cNvPr id="2835" name="Google Shape;2835;p47"/>
              <p:cNvSpPr/>
              <p:nvPr/>
            </p:nvSpPr>
            <p:spPr>
              <a:xfrm>
                <a:off x="-1920386" y="2500350"/>
                <a:ext cx="879457" cy="425250"/>
              </a:xfrm>
              <a:custGeom>
                <a:avLst/>
                <a:gdLst/>
                <a:ahLst/>
                <a:cxnLst/>
                <a:rect l="l" t="t" r="r" b="b"/>
                <a:pathLst>
                  <a:path w="15763" h="7622" extrusionOk="0">
                    <a:moveTo>
                      <a:pt x="13312" y="944"/>
                    </a:moveTo>
                    <a:cubicBezTo>
                      <a:pt x="13375" y="944"/>
                      <a:pt x="13439" y="944"/>
                      <a:pt x="13503" y="945"/>
                    </a:cubicBezTo>
                    <a:cubicBezTo>
                      <a:pt x="13654" y="949"/>
                      <a:pt x="13803" y="950"/>
                      <a:pt x="13951" y="950"/>
                    </a:cubicBezTo>
                    <a:cubicBezTo>
                      <a:pt x="14247" y="950"/>
                      <a:pt x="14541" y="945"/>
                      <a:pt x="14840" y="945"/>
                    </a:cubicBezTo>
                    <a:cubicBezTo>
                      <a:pt x="14593" y="1181"/>
                      <a:pt x="14332" y="1419"/>
                      <a:pt x="14060" y="1655"/>
                    </a:cubicBezTo>
                    <a:cubicBezTo>
                      <a:pt x="12641" y="2861"/>
                      <a:pt x="11210" y="4067"/>
                      <a:pt x="9684" y="5142"/>
                    </a:cubicBezTo>
                    <a:cubicBezTo>
                      <a:pt x="9116" y="5545"/>
                      <a:pt x="8526" y="5911"/>
                      <a:pt x="7947" y="6300"/>
                    </a:cubicBezTo>
                    <a:cubicBezTo>
                      <a:pt x="7865" y="6360"/>
                      <a:pt x="7697" y="6419"/>
                      <a:pt x="7782" y="6550"/>
                    </a:cubicBezTo>
                    <a:cubicBezTo>
                      <a:pt x="7808" y="6595"/>
                      <a:pt x="7838" y="6611"/>
                      <a:pt x="7869" y="6611"/>
                    </a:cubicBezTo>
                    <a:cubicBezTo>
                      <a:pt x="7935" y="6611"/>
                      <a:pt x="8008" y="6535"/>
                      <a:pt x="8066" y="6502"/>
                    </a:cubicBezTo>
                    <a:cubicBezTo>
                      <a:pt x="9933" y="5367"/>
                      <a:pt x="11647" y="4019"/>
                      <a:pt x="13302" y="2611"/>
                    </a:cubicBezTo>
                    <a:cubicBezTo>
                      <a:pt x="13824" y="2174"/>
                      <a:pt x="14332" y="1737"/>
                      <a:pt x="14863" y="1277"/>
                    </a:cubicBezTo>
                    <a:lnTo>
                      <a:pt x="14863" y="1277"/>
                    </a:lnTo>
                    <a:cubicBezTo>
                      <a:pt x="14650" y="2256"/>
                      <a:pt x="14414" y="3193"/>
                      <a:pt x="13716" y="3936"/>
                    </a:cubicBezTo>
                    <a:cubicBezTo>
                      <a:pt x="13245" y="4456"/>
                      <a:pt x="12700" y="4896"/>
                      <a:pt x="12096" y="5250"/>
                    </a:cubicBezTo>
                    <a:cubicBezTo>
                      <a:pt x="10524" y="6158"/>
                      <a:pt x="8846" y="6822"/>
                      <a:pt x="7096" y="7308"/>
                    </a:cubicBezTo>
                    <a:cubicBezTo>
                      <a:pt x="6939" y="7352"/>
                      <a:pt x="6776" y="7404"/>
                      <a:pt x="6605" y="7404"/>
                    </a:cubicBezTo>
                    <a:cubicBezTo>
                      <a:pt x="6556" y="7404"/>
                      <a:pt x="6507" y="7400"/>
                      <a:pt x="6457" y="7390"/>
                    </a:cubicBezTo>
                    <a:cubicBezTo>
                      <a:pt x="6468" y="7248"/>
                      <a:pt x="6539" y="7152"/>
                      <a:pt x="6610" y="7069"/>
                    </a:cubicBezTo>
                    <a:cubicBezTo>
                      <a:pt x="7569" y="5982"/>
                      <a:pt x="8253" y="4728"/>
                      <a:pt x="8892" y="3428"/>
                    </a:cubicBezTo>
                    <a:cubicBezTo>
                      <a:pt x="9082" y="3025"/>
                      <a:pt x="9306" y="2625"/>
                      <a:pt x="9567" y="2256"/>
                    </a:cubicBezTo>
                    <a:cubicBezTo>
                      <a:pt x="10064" y="1547"/>
                      <a:pt x="10773" y="1263"/>
                      <a:pt x="11576" y="1098"/>
                    </a:cubicBezTo>
                    <a:cubicBezTo>
                      <a:pt x="12152" y="991"/>
                      <a:pt x="12728" y="944"/>
                      <a:pt x="13312" y="944"/>
                    </a:cubicBezTo>
                    <a:close/>
                    <a:moveTo>
                      <a:pt x="4930" y="0"/>
                    </a:moveTo>
                    <a:cubicBezTo>
                      <a:pt x="4908" y="12"/>
                      <a:pt x="4885" y="23"/>
                      <a:pt x="4859" y="34"/>
                    </a:cubicBezTo>
                    <a:cubicBezTo>
                      <a:pt x="4175" y="483"/>
                      <a:pt x="3596" y="1064"/>
                      <a:pt x="2981" y="1606"/>
                    </a:cubicBezTo>
                    <a:cubicBezTo>
                      <a:pt x="2260" y="2234"/>
                      <a:pt x="1584" y="2909"/>
                      <a:pt x="793" y="3451"/>
                    </a:cubicBezTo>
                    <a:cubicBezTo>
                      <a:pt x="591" y="3593"/>
                      <a:pt x="378" y="3735"/>
                      <a:pt x="214" y="3925"/>
                    </a:cubicBezTo>
                    <a:cubicBezTo>
                      <a:pt x="95" y="4044"/>
                      <a:pt x="1" y="4186"/>
                      <a:pt x="95" y="4339"/>
                    </a:cubicBezTo>
                    <a:cubicBezTo>
                      <a:pt x="153" y="4449"/>
                      <a:pt x="261" y="4486"/>
                      <a:pt x="373" y="4486"/>
                    </a:cubicBezTo>
                    <a:cubicBezTo>
                      <a:pt x="419" y="4486"/>
                      <a:pt x="465" y="4480"/>
                      <a:pt x="509" y="4470"/>
                    </a:cubicBezTo>
                    <a:cubicBezTo>
                      <a:pt x="733" y="4433"/>
                      <a:pt x="957" y="4399"/>
                      <a:pt x="1184" y="4339"/>
                    </a:cubicBezTo>
                    <a:cubicBezTo>
                      <a:pt x="2383" y="4005"/>
                      <a:pt x="3612" y="3827"/>
                      <a:pt x="4852" y="3827"/>
                    </a:cubicBezTo>
                    <a:cubicBezTo>
                      <a:pt x="4969" y="3827"/>
                      <a:pt x="5086" y="3828"/>
                      <a:pt x="5203" y="3831"/>
                    </a:cubicBezTo>
                    <a:cubicBezTo>
                      <a:pt x="5238" y="3833"/>
                      <a:pt x="5274" y="3834"/>
                      <a:pt x="5309" y="3834"/>
                    </a:cubicBezTo>
                    <a:cubicBezTo>
                      <a:pt x="5478" y="3834"/>
                      <a:pt x="5652" y="3815"/>
                      <a:pt x="5818" y="3806"/>
                    </a:cubicBezTo>
                    <a:cubicBezTo>
                      <a:pt x="6905" y="3723"/>
                      <a:pt x="7924" y="3380"/>
                      <a:pt x="8903" y="2813"/>
                    </a:cubicBezTo>
                    <a:lnTo>
                      <a:pt x="8903" y="2813"/>
                    </a:lnTo>
                    <a:cubicBezTo>
                      <a:pt x="8798" y="3037"/>
                      <a:pt x="8705" y="3216"/>
                      <a:pt x="8608" y="3391"/>
                    </a:cubicBezTo>
                    <a:cubicBezTo>
                      <a:pt x="8137" y="4314"/>
                      <a:pt x="7686" y="5236"/>
                      <a:pt x="7073" y="6065"/>
                    </a:cubicBezTo>
                    <a:cubicBezTo>
                      <a:pt x="6834" y="6397"/>
                      <a:pt x="6588" y="6715"/>
                      <a:pt x="6349" y="7047"/>
                    </a:cubicBezTo>
                    <a:cubicBezTo>
                      <a:pt x="6256" y="7189"/>
                      <a:pt x="6185" y="7342"/>
                      <a:pt x="6292" y="7506"/>
                    </a:cubicBezTo>
                    <a:cubicBezTo>
                      <a:pt x="6350" y="7603"/>
                      <a:pt x="6440" y="7621"/>
                      <a:pt x="6536" y="7621"/>
                    </a:cubicBezTo>
                    <a:cubicBezTo>
                      <a:pt x="6596" y="7621"/>
                      <a:pt x="6658" y="7614"/>
                      <a:pt x="6718" y="7614"/>
                    </a:cubicBezTo>
                    <a:cubicBezTo>
                      <a:pt x="6729" y="7614"/>
                      <a:pt x="6741" y="7603"/>
                      <a:pt x="6763" y="7603"/>
                    </a:cubicBezTo>
                    <a:cubicBezTo>
                      <a:pt x="7178" y="7521"/>
                      <a:pt x="7592" y="7424"/>
                      <a:pt x="7995" y="7282"/>
                    </a:cubicBezTo>
                    <a:cubicBezTo>
                      <a:pt x="9519" y="6763"/>
                      <a:pt x="11009" y="6184"/>
                      <a:pt x="12394" y="5333"/>
                    </a:cubicBezTo>
                    <a:cubicBezTo>
                      <a:pt x="13753" y="4481"/>
                      <a:pt x="14721" y="3346"/>
                      <a:pt x="15005" y="1714"/>
                    </a:cubicBezTo>
                    <a:cubicBezTo>
                      <a:pt x="15090" y="1206"/>
                      <a:pt x="15303" y="744"/>
                      <a:pt x="15714" y="400"/>
                    </a:cubicBezTo>
                    <a:cubicBezTo>
                      <a:pt x="15728" y="389"/>
                      <a:pt x="15751" y="366"/>
                      <a:pt x="15762" y="341"/>
                    </a:cubicBezTo>
                    <a:cubicBezTo>
                      <a:pt x="15751" y="247"/>
                      <a:pt x="15740" y="142"/>
                      <a:pt x="15740" y="46"/>
                    </a:cubicBezTo>
                    <a:lnTo>
                      <a:pt x="15728" y="57"/>
                    </a:lnTo>
                    <a:cubicBezTo>
                      <a:pt x="15657" y="117"/>
                      <a:pt x="15586" y="176"/>
                      <a:pt x="15527" y="258"/>
                    </a:cubicBezTo>
                    <a:cubicBezTo>
                      <a:pt x="15348" y="508"/>
                      <a:pt x="15090" y="602"/>
                      <a:pt x="14806" y="625"/>
                    </a:cubicBezTo>
                    <a:cubicBezTo>
                      <a:pt x="14131" y="684"/>
                      <a:pt x="13469" y="696"/>
                      <a:pt x="12794" y="710"/>
                    </a:cubicBezTo>
                    <a:cubicBezTo>
                      <a:pt x="12711" y="710"/>
                      <a:pt x="12626" y="708"/>
                      <a:pt x="12541" y="708"/>
                    </a:cubicBezTo>
                    <a:cubicBezTo>
                      <a:pt x="12397" y="708"/>
                      <a:pt x="12251" y="713"/>
                      <a:pt x="12110" y="744"/>
                    </a:cubicBezTo>
                    <a:cubicBezTo>
                      <a:pt x="11352" y="886"/>
                      <a:pt x="10572" y="945"/>
                      <a:pt x="9896" y="1501"/>
                    </a:cubicBezTo>
                    <a:cubicBezTo>
                      <a:pt x="10064" y="1087"/>
                      <a:pt x="10180" y="710"/>
                      <a:pt x="10288" y="329"/>
                    </a:cubicBezTo>
                    <a:cubicBezTo>
                      <a:pt x="10336" y="188"/>
                      <a:pt x="10393" y="83"/>
                      <a:pt x="10490" y="0"/>
                    </a:cubicBezTo>
                    <a:lnTo>
                      <a:pt x="9414" y="0"/>
                    </a:lnTo>
                    <a:cubicBezTo>
                      <a:pt x="9508" y="12"/>
                      <a:pt x="9601" y="34"/>
                      <a:pt x="9698" y="46"/>
                    </a:cubicBezTo>
                    <a:cubicBezTo>
                      <a:pt x="9213" y="258"/>
                      <a:pt x="8716" y="449"/>
                      <a:pt x="8231" y="661"/>
                    </a:cubicBezTo>
                    <a:cubicBezTo>
                      <a:pt x="6326" y="1513"/>
                      <a:pt x="4363" y="2245"/>
                      <a:pt x="2436" y="3062"/>
                    </a:cubicBezTo>
                    <a:cubicBezTo>
                      <a:pt x="2271" y="3122"/>
                      <a:pt x="2118" y="3204"/>
                      <a:pt x="1950" y="3286"/>
                    </a:cubicBezTo>
                    <a:cubicBezTo>
                      <a:pt x="1894" y="3309"/>
                      <a:pt x="1834" y="3357"/>
                      <a:pt x="1868" y="3440"/>
                    </a:cubicBezTo>
                    <a:cubicBezTo>
                      <a:pt x="1892" y="3485"/>
                      <a:pt x="1929" y="3501"/>
                      <a:pt x="1972" y="3501"/>
                    </a:cubicBezTo>
                    <a:cubicBezTo>
                      <a:pt x="1996" y="3501"/>
                      <a:pt x="2021" y="3496"/>
                      <a:pt x="2047" y="3488"/>
                    </a:cubicBezTo>
                    <a:cubicBezTo>
                      <a:pt x="2092" y="3462"/>
                      <a:pt x="2141" y="3462"/>
                      <a:pt x="2178" y="3440"/>
                    </a:cubicBezTo>
                    <a:cubicBezTo>
                      <a:pt x="3985" y="2659"/>
                      <a:pt x="5841" y="2032"/>
                      <a:pt x="7640" y="1240"/>
                    </a:cubicBezTo>
                    <a:cubicBezTo>
                      <a:pt x="8384" y="908"/>
                      <a:pt x="9142" y="591"/>
                      <a:pt x="9885" y="270"/>
                    </a:cubicBezTo>
                    <a:cubicBezTo>
                      <a:pt x="9933" y="252"/>
                      <a:pt x="9973" y="217"/>
                      <a:pt x="10030" y="217"/>
                    </a:cubicBezTo>
                    <a:cubicBezTo>
                      <a:pt x="10044" y="217"/>
                      <a:pt x="10059" y="219"/>
                      <a:pt x="10075" y="224"/>
                    </a:cubicBezTo>
                    <a:cubicBezTo>
                      <a:pt x="9874" y="1005"/>
                      <a:pt x="9672" y="1774"/>
                      <a:pt x="9105" y="2364"/>
                    </a:cubicBezTo>
                    <a:cubicBezTo>
                      <a:pt x="8951" y="2529"/>
                      <a:pt x="8727" y="2625"/>
                      <a:pt x="8514" y="2730"/>
                    </a:cubicBezTo>
                    <a:cubicBezTo>
                      <a:pt x="7555" y="3246"/>
                      <a:pt x="6539" y="3560"/>
                      <a:pt x="5437" y="3560"/>
                    </a:cubicBezTo>
                    <a:cubicBezTo>
                      <a:pt x="5399" y="3560"/>
                      <a:pt x="5360" y="3560"/>
                      <a:pt x="5322" y="3559"/>
                    </a:cubicBezTo>
                    <a:cubicBezTo>
                      <a:pt x="5187" y="3555"/>
                      <a:pt x="5053" y="3553"/>
                      <a:pt x="4919" y="3553"/>
                    </a:cubicBezTo>
                    <a:cubicBezTo>
                      <a:pt x="3498" y="3553"/>
                      <a:pt x="2106" y="3783"/>
                      <a:pt x="744" y="4172"/>
                    </a:cubicBezTo>
                    <a:cubicBezTo>
                      <a:pt x="642" y="4202"/>
                      <a:pt x="530" y="4239"/>
                      <a:pt x="408" y="4239"/>
                    </a:cubicBezTo>
                    <a:cubicBezTo>
                      <a:pt x="379" y="4239"/>
                      <a:pt x="349" y="4236"/>
                      <a:pt x="319" y="4231"/>
                    </a:cubicBezTo>
                    <a:cubicBezTo>
                      <a:pt x="356" y="4078"/>
                      <a:pt x="475" y="3996"/>
                      <a:pt x="568" y="3925"/>
                    </a:cubicBezTo>
                    <a:cubicBezTo>
                      <a:pt x="1868" y="3051"/>
                      <a:pt x="2958" y="1927"/>
                      <a:pt x="4138" y="923"/>
                    </a:cubicBezTo>
                    <a:cubicBezTo>
                      <a:pt x="4564" y="554"/>
                      <a:pt x="5015" y="236"/>
                      <a:pt x="5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7"/>
              <p:cNvSpPr/>
              <p:nvPr/>
            </p:nvSpPr>
            <p:spPr>
              <a:xfrm>
                <a:off x="-2169720" y="2621083"/>
                <a:ext cx="142550" cy="379947"/>
              </a:xfrm>
              <a:custGeom>
                <a:avLst/>
                <a:gdLst/>
                <a:ahLst/>
                <a:cxnLst/>
                <a:rect l="l" t="t" r="r" b="b"/>
                <a:pathLst>
                  <a:path w="2555" h="6810" extrusionOk="0">
                    <a:moveTo>
                      <a:pt x="2362" y="0"/>
                    </a:moveTo>
                    <a:cubicBezTo>
                      <a:pt x="2245" y="0"/>
                      <a:pt x="2231" y="189"/>
                      <a:pt x="2211" y="282"/>
                    </a:cubicBezTo>
                    <a:cubicBezTo>
                      <a:pt x="1856" y="1511"/>
                      <a:pt x="1513" y="2754"/>
                      <a:pt x="1158" y="3983"/>
                    </a:cubicBezTo>
                    <a:cubicBezTo>
                      <a:pt x="874" y="4965"/>
                      <a:pt x="520" y="5924"/>
                      <a:pt x="0" y="6810"/>
                    </a:cubicBezTo>
                    <a:lnTo>
                      <a:pt x="284" y="6810"/>
                    </a:lnTo>
                    <a:cubicBezTo>
                      <a:pt x="355" y="6679"/>
                      <a:pt x="437" y="6548"/>
                      <a:pt x="497" y="6407"/>
                    </a:cubicBezTo>
                    <a:cubicBezTo>
                      <a:pt x="1064" y="5308"/>
                      <a:pt x="1396" y="4125"/>
                      <a:pt x="1726" y="2944"/>
                    </a:cubicBezTo>
                    <a:cubicBezTo>
                      <a:pt x="1964" y="2079"/>
                      <a:pt x="2200" y="1216"/>
                      <a:pt x="2424" y="353"/>
                    </a:cubicBezTo>
                    <a:cubicBezTo>
                      <a:pt x="2461" y="234"/>
                      <a:pt x="2554" y="58"/>
                      <a:pt x="2412" y="10"/>
                    </a:cubicBezTo>
                    <a:cubicBezTo>
                      <a:pt x="2394" y="3"/>
                      <a:pt x="2377"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7"/>
              <p:cNvSpPr/>
              <p:nvPr/>
            </p:nvSpPr>
            <p:spPr>
              <a:xfrm>
                <a:off x="-2354502" y="2500350"/>
                <a:ext cx="123413" cy="171506"/>
              </a:xfrm>
              <a:custGeom>
                <a:avLst/>
                <a:gdLst/>
                <a:ahLst/>
                <a:cxnLst/>
                <a:rect l="l" t="t" r="r" b="b"/>
                <a:pathLst>
                  <a:path w="2212" h="3074" extrusionOk="0">
                    <a:moveTo>
                      <a:pt x="1856" y="0"/>
                    </a:moveTo>
                    <a:cubicBezTo>
                      <a:pt x="1539" y="400"/>
                      <a:pt x="1289" y="852"/>
                      <a:pt x="1065" y="1323"/>
                    </a:cubicBezTo>
                    <a:cubicBezTo>
                      <a:pt x="792" y="1879"/>
                      <a:pt x="438" y="2364"/>
                      <a:pt x="0" y="2778"/>
                    </a:cubicBezTo>
                    <a:cubicBezTo>
                      <a:pt x="26" y="2883"/>
                      <a:pt x="60" y="2980"/>
                      <a:pt x="83" y="3074"/>
                    </a:cubicBezTo>
                    <a:cubicBezTo>
                      <a:pt x="616" y="2577"/>
                      <a:pt x="1042" y="1998"/>
                      <a:pt x="1360" y="1334"/>
                    </a:cubicBezTo>
                    <a:cubicBezTo>
                      <a:pt x="1431" y="1181"/>
                      <a:pt x="1502" y="1039"/>
                      <a:pt x="1587" y="897"/>
                    </a:cubicBezTo>
                    <a:cubicBezTo>
                      <a:pt x="1774" y="579"/>
                      <a:pt x="1987" y="270"/>
                      <a:pt x="2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7"/>
              <p:cNvSpPr/>
              <p:nvPr/>
            </p:nvSpPr>
            <p:spPr>
              <a:xfrm>
                <a:off x="-2345185" y="2500350"/>
                <a:ext cx="359471" cy="500682"/>
              </a:xfrm>
              <a:custGeom>
                <a:avLst/>
                <a:gdLst/>
                <a:ahLst/>
                <a:cxnLst/>
                <a:rect l="l" t="t" r="r" b="b"/>
                <a:pathLst>
                  <a:path w="6443" h="8974" extrusionOk="0">
                    <a:moveTo>
                      <a:pt x="6125" y="0"/>
                    </a:moveTo>
                    <a:cubicBezTo>
                      <a:pt x="5722" y="449"/>
                      <a:pt x="5367" y="945"/>
                      <a:pt x="4979" y="1431"/>
                    </a:cubicBezTo>
                    <a:cubicBezTo>
                      <a:pt x="4411" y="2103"/>
                      <a:pt x="3795" y="2708"/>
                      <a:pt x="2966" y="3062"/>
                    </a:cubicBezTo>
                    <a:cubicBezTo>
                      <a:pt x="2175" y="3380"/>
                      <a:pt x="1372" y="3641"/>
                      <a:pt x="543" y="3831"/>
                    </a:cubicBezTo>
                    <a:cubicBezTo>
                      <a:pt x="367" y="3865"/>
                      <a:pt x="177" y="3902"/>
                      <a:pt x="1" y="3925"/>
                    </a:cubicBezTo>
                    <a:cubicBezTo>
                      <a:pt x="1" y="3996"/>
                      <a:pt x="1" y="4056"/>
                      <a:pt x="12" y="4126"/>
                    </a:cubicBezTo>
                    <a:lnTo>
                      <a:pt x="12" y="4172"/>
                    </a:lnTo>
                    <a:cubicBezTo>
                      <a:pt x="1099" y="4007"/>
                      <a:pt x="2152" y="3689"/>
                      <a:pt x="3157" y="3227"/>
                    </a:cubicBezTo>
                    <a:cubicBezTo>
                      <a:pt x="3321" y="3156"/>
                      <a:pt x="3477" y="3062"/>
                      <a:pt x="3642" y="2991"/>
                    </a:cubicBezTo>
                    <a:lnTo>
                      <a:pt x="3642" y="3014"/>
                    </a:lnTo>
                    <a:cubicBezTo>
                      <a:pt x="3594" y="3085"/>
                      <a:pt x="3548" y="3167"/>
                      <a:pt x="3500" y="3238"/>
                    </a:cubicBezTo>
                    <a:cubicBezTo>
                      <a:pt x="2720" y="4385"/>
                      <a:pt x="2353" y="5650"/>
                      <a:pt x="2353" y="7035"/>
                    </a:cubicBezTo>
                    <a:cubicBezTo>
                      <a:pt x="2365" y="7685"/>
                      <a:pt x="2424" y="8324"/>
                      <a:pt x="2447" y="8974"/>
                    </a:cubicBezTo>
                    <a:lnTo>
                      <a:pt x="2720" y="8974"/>
                    </a:lnTo>
                    <a:cubicBezTo>
                      <a:pt x="2720" y="8395"/>
                      <a:pt x="2649" y="7816"/>
                      <a:pt x="2626" y="7237"/>
                    </a:cubicBezTo>
                    <a:cubicBezTo>
                      <a:pt x="2566" y="5557"/>
                      <a:pt x="3108" y="4090"/>
                      <a:pt x="4139" y="2801"/>
                    </a:cubicBezTo>
                    <a:cubicBezTo>
                      <a:pt x="4848" y="1916"/>
                      <a:pt x="5606" y="1064"/>
                      <a:pt x="6301" y="165"/>
                    </a:cubicBezTo>
                    <a:cubicBezTo>
                      <a:pt x="6338" y="105"/>
                      <a:pt x="6386" y="46"/>
                      <a:pt x="6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7"/>
              <p:cNvSpPr/>
              <p:nvPr/>
            </p:nvSpPr>
            <p:spPr>
              <a:xfrm>
                <a:off x="-2143274" y="2500350"/>
                <a:ext cx="199235" cy="500682"/>
              </a:xfrm>
              <a:custGeom>
                <a:avLst/>
                <a:gdLst/>
                <a:ahLst/>
                <a:cxnLst/>
                <a:rect l="l" t="t" r="r" b="b"/>
                <a:pathLst>
                  <a:path w="3571" h="8974" extrusionOk="0">
                    <a:moveTo>
                      <a:pt x="3369" y="0"/>
                    </a:moveTo>
                    <a:cubicBezTo>
                      <a:pt x="3346" y="71"/>
                      <a:pt x="3320" y="142"/>
                      <a:pt x="3309" y="213"/>
                    </a:cubicBezTo>
                    <a:cubicBezTo>
                      <a:pt x="3145" y="852"/>
                      <a:pt x="2954" y="1490"/>
                      <a:pt x="2790" y="2140"/>
                    </a:cubicBezTo>
                    <a:cubicBezTo>
                      <a:pt x="2611" y="2849"/>
                      <a:pt x="2540" y="3570"/>
                      <a:pt x="2435" y="4291"/>
                    </a:cubicBezTo>
                    <a:cubicBezTo>
                      <a:pt x="2234" y="5557"/>
                      <a:pt x="1950" y="6786"/>
                      <a:pt x="1206" y="7861"/>
                    </a:cubicBezTo>
                    <a:cubicBezTo>
                      <a:pt x="886" y="8324"/>
                      <a:pt x="437" y="8641"/>
                      <a:pt x="0" y="8974"/>
                    </a:cubicBezTo>
                    <a:lnTo>
                      <a:pt x="366" y="8974"/>
                    </a:lnTo>
                    <a:cubicBezTo>
                      <a:pt x="400" y="8951"/>
                      <a:pt x="426" y="8925"/>
                      <a:pt x="460" y="8914"/>
                    </a:cubicBezTo>
                    <a:cubicBezTo>
                      <a:pt x="1218" y="8395"/>
                      <a:pt x="1714" y="7662"/>
                      <a:pt x="2043" y="6811"/>
                    </a:cubicBezTo>
                    <a:cubicBezTo>
                      <a:pt x="2398" y="5934"/>
                      <a:pt x="2600" y="5012"/>
                      <a:pt x="2719" y="4090"/>
                    </a:cubicBezTo>
                    <a:cubicBezTo>
                      <a:pt x="2849" y="2991"/>
                      <a:pt x="3062" y="1902"/>
                      <a:pt x="3391" y="852"/>
                    </a:cubicBezTo>
                    <a:cubicBezTo>
                      <a:pt x="3477" y="568"/>
                      <a:pt x="3559" y="284"/>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7"/>
              <p:cNvSpPr/>
              <p:nvPr/>
            </p:nvSpPr>
            <p:spPr>
              <a:xfrm>
                <a:off x="-2062209" y="2738302"/>
                <a:ext cx="558148" cy="262727"/>
              </a:xfrm>
              <a:custGeom>
                <a:avLst/>
                <a:gdLst/>
                <a:ahLst/>
                <a:cxnLst/>
                <a:rect l="l" t="t" r="r" b="b"/>
                <a:pathLst>
                  <a:path w="10004" h="4709" extrusionOk="0">
                    <a:moveTo>
                      <a:pt x="7964" y="1"/>
                    </a:moveTo>
                    <a:cubicBezTo>
                      <a:pt x="7461" y="1"/>
                      <a:pt x="6957" y="14"/>
                      <a:pt x="6456" y="49"/>
                    </a:cubicBezTo>
                    <a:cubicBezTo>
                      <a:pt x="5676" y="108"/>
                      <a:pt x="4907" y="239"/>
                      <a:pt x="4163" y="511"/>
                    </a:cubicBezTo>
                    <a:cubicBezTo>
                      <a:pt x="2461" y="1127"/>
                      <a:pt x="1135" y="2154"/>
                      <a:pt x="449" y="3894"/>
                    </a:cubicBezTo>
                    <a:cubicBezTo>
                      <a:pt x="378" y="4081"/>
                      <a:pt x="273" y="4271"/>
                      <a:pt x="165" y="4447"/>
                    </a:cubicBezTo>
                    <a:cubicBezTo>
                      <a:pt x="119" y="4544"/>
                      <a:pt x="60" y="4626"/>
                      <a:pt x="0" y="4709"/>
                    </a:cubicBezTo>
                    <a:lnTo>
                      <a:pt x="758" y="4709"/>
                    </a:lnTo>
                    <a:cubicBezTo>
                      <a:pt x="1300" y="4391"/>
                      <a:pt x="1833" y="4093"/>
                      <a:pt x="2364" y="3786"/>
                    </a:cubicBezTo>
                    <a:cubicBezTo>
                      <a:pt x="4246" y="2745"/>
                      <a:pt x="6195" y="1848"/>
                      <a:pt x="8196" y="1079"/>
                    </a:cubicBezTo>
                    <a:cubicBezTo>
                      <a:pt x="8230" y="1068"/>
                      <a:pt x="8253" y="1042"/>
                      <a:pt x="8290" y="1031"/>
                    </a:cubicBezTo>
                    <a:cubicBezTo>
                      <a:pt x="8360" y="1008"/>
                      <a:pt x="8409" y="948"/>
                      <a:pt x="8372" y="877"/>
                    </a:cubicBezTo>
                    <a:cubicBezTo>
                      <a:pt x="8354" y="839"/>
                      <a:pt x="8325" y="828"/>
                      <a:pt x="8293" y="828"/>
                    </a:cubicBezTo>
                    <a:cubicBezTo>
                      <a:pt x="8265" y="828"/>
                      <a:pt x="8235" y="837"/>
                      <a:pt x="8207" y="843"/>
                    </a:cubicBezTo>
                    <a:cubicBezTo>
                      <a:pt x="8006" y="914"/>
                      <a:pt x="7816" y="985"/>
                      <a:pt x="7614" y="1068"/>
                    </a:cubicBezTo>
                    <a:cubicBezTo>
                      <a:pt x="5145" y="2001"/>
                      <a:pt x="2790" y="3196"/>
                      <a:pt x="508" y="4555"/>
                    </a:cubicBezTo>
                    <a:cubicBezTo>
                      <a:pt x="489" y="4565"/>
                      <a:pt x="460" y="4593"/>
                      <a:pt x="424" y="4593"/>
                    </a:cubicBezTo>
                    <a:cubicBezTo>
                      <a:pt x="417" y="4593"/>
                      <a:pt x="410" y="4592"/>
                      <a:pt x="403" y="4589"/>
                    </a:cubicBezTo>
                    <a:cubicBezTo>
                      <a:pt x="829" y="3727"/>
                      <a:pt x="1172" y="2830"/>
                      <a:pt x="1882" y="2143"/>
                    </a:cubicBezTo>
                    <a:cubicBezTo>
                      <a:pt x="2756" y="1303"/>
                      <a:pt x="3820" y="806"/>
                      <a:pt x="4978" y="511"/>
                    </a:cubicBezTo>
                    <a:cubicBezTo>
                      <a:pt x="5605" y="347"/>
                      <a:pt x="6255" y="298"/>
                      <a:pt x="6893" y="250"/>
                    </a:cubicBezTo>
                    <a:cubicBezTo>
                      <a:pt x="7486" y="216"/>
                      <a:pt x="8065" y="228"/>
                      <a:pt x="8644" y="216"/>
                    </a:cubicBezTo>
                    <a:cubicBezTo>
                      <a:pt x="8928" y="216"/>
                      <a:pt x="9200" y="250"/>
                      <a:pt x="9473" y="298"/>
                    </a:cubicBezTo>
                    <a:cubicBezTo>
                      <a:pt x="9720" y="347"/>
                      <a:pt x="9743" y="418"/>
                      <a:pt x="9578" y="616"/>
                    </a:cubicBezTo>
                    <a:cubicBezTo>
                      <a:pt x="9317" y="948"/>
                      <a:pt x="8976" y="1184"/>
                      <a:pt x="8644" y="1434"/>
                    </a:cubicBezTo>
                    <a:cubicBezTo>
                      <a:pt x="7816" y="2061"/>
                      <a:pt x="7061" y="2782"/>
                      <a:pt x="6292" y="3480"/>
                    </a:cubicBezTo>
                    <a:cubicBezTo>
                      <a:pt x="5747" y="3976"/>
                      <a:pt x="5202" y="4473"/>
                      <a:pt x="4492" y="4709"/>
                    </a:cubicBezTo>
                    <a:lnTo>
                      <a:pt x="5120" y="4709"/>
                    </a:lnTo>
                    <a:cubicBezTo>
                      <a:pt x="5486" y="4518"/>
                      <a:pt x="5829" y="4283"/>
                      <a:pt x="6150" y="3988"/>
                    </a:cubicBezTo>
                    <a:cubicBezTo>
                      <a:pt x="7177" y="3043"/>
                      <a:pt x="8207" y="2106"/>
                      <a:pt x="9317" y="1255"/>
                    </a:cubicBezTo>
                    <a:cubicBezTo>
                      <a:pt x="9530" y="1090"/>
                      <a:pt x="9708" y="900"/>
                      <a:pt x="9850" y="665"/>
                    </a:cubicBezTo>
                    <a:cubicBezTo>
                      <a:pt x="10004" y="418"/>
                      <a:pt x="9899" y="168"/>
                      <a:pt x="9615" y="108"/>
                    </a:cubicBezTo>
                    <a:cubicBezTo>
                      <a:pt x="9388" y="63"/>
                      <a:pt x="9152" y="26"/>
                      <a:pt x="8917" y="15"/>
                    </a:cubicBezTo>
                    <a:cubicBezTo>
                      <a:pt x="8600" y="6"/>
                      <a:pt x="8282" y="1"/>
                      <a:pt x="7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7"/>
              <p:cNvSpPr/>
              <p:nvPr/>
            </p:nvSpPr>
            <p:spPr>
              <a:xfrm>
                <a:off x="-1429530" y="2843134"/>
                <a:ext cx="419615" cy="157893"/>
              </a:xfrm>
              <a:custGeom>
                <a:avLst/>
                <a:gdLst/>
                <a:ahLst/>
                <a:cxnLst/>
                <a:rect l="l" t="t" r="r" b="b"/>
                <a:pathLst>
                  <a:path w="7521" h="2830" extrusionOk="0">
                    <a:moveTo>
                      <a:pt x="6103" y="1"/>
                    </a:moveTo>
                    <a:cubicBezTo>
                      <a:pt x="5308" y="1"/>
                      <a:pt x="4340" y="143"/>
                      <a:pt x="3394" y="417"/>
                    </a:cubicBezTo>
                    <a:cubicBezTo>
                      <a:pt x="2140" y="772"/>
                      <a:pt x="1053" y="1377"/>
                      <a:pt x="261" y="2452"/>
                    </a:cubicBezTo>
                    <a:cubicBezTo>
                      <a:pt x="176" y="2583"/>
                      <a:pt x="83" y="2699"/>
                      <a:pt x="0" y="2830"/>
                    </a:cubicBezTo>
                    <a:lnTo>
                      <a:pt x="318" y="2830"/>
                    </a:lnTo>
                    <a:cubicBezTo>
                      <a:pt x="721" y="2251"/>
                      <a:pt x="1206" y="1743"/>
                      <a:pt x="1845" y="1351"/>
                    </a:cubicBezTo>
                    <a:cubicBezTo>
                      <a:pt x="2648" y="866"/>
                      <a:pt x="3548" y="596"/>
                      <a:pt x="4481" y="417"/>
                    </a:cubicBezTo>
                    <a:cubicBezTo>
                      <a:pt x="5106" y="285"/>
                      <a:pt x="5741" y="245"/>
                      <a:pt x="6380" y="245"/>
                    </a:cubicBezTo>
                    <a:cubicBezTo>
                      <a:pt x="6661" y="245"/>
                      <a:pt x="6943" y="253"/>
                      <a:pt x="7225" y="264"/>
                    </a:cubicBezTo>
                    <a:cubicBezTo>
                      <a:pt x="7319" y="264"/>
                      <a:pt x="7413" y="264"/>
                      <a:pt x="7498" y="275"/>
                    </a:cubicBezTo>
                    <a:cubicBezTo>
                      <a:pt x="7509" y="264"/>
                      <a:pt x="7509" y="241"/>
                      <a:pt x="7509" y="227"/>
                    </a:cubicBezTo>
                    <a:cubicBezTo>
                      <a:pt x="7509" y="170"/>
                      <a:pt x="7521" y="100"/>
                      <a:pt x="7521" y="29"/>
                    </a:cubicBezTo>
                    <a:cubicBezTo>
                      <a:pt x="7129" y="14"/>
                      <a:pt x="6717" y="3"/>
                      <a:pt x="6278" y="3"/>
                    </a:cubicBezTo>
                    <a:cubicBezTo>
                      <a:pt x="6220" y="1"/>
                      <a:pt x="6162" y="1"/>
                      <a:pt x="6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7"/>
              <p:cNvSpPr/>
              <p:nvPr/>
            </p:nvSpPr>
            <p:spPr>
              <a:xfrm>
                <a:off x="-1297024" y="2904728"/>
                <a:ext cx="281864" cy="96298"/>
              </a:xfrm>
              <a:custGeom>
                <a:avLst/>
                <a:gdLst/>
                <a:ahLst/>
                <a:cxnLst/>
                <a:rect l="l" t="t" r="r" b="b"/>
                <a:pathLst>
                  <a:path w="5052" h="1726" extrusionOk="0">
                    <a:moveTo>
                      <a:pt x="5038" y="0"/>
                    </a:moveTo>
                    <a:cubicBezTo>
                      <a:pt x="4825" y="82"/>
                      <a:pt x="4601" y="153"/>
                      <a:pt x="4376" y="224"/>
                    </a:cubicBezTo>
                    <a:cubicBezTo>
                      <a:pt x="2898" y="698"/>
                      <a:pt x="1434" y="1158"/>
                      <a:pt x="1" y="1726"/>
                    </a:cubicBezTo>
                    <a:lnTo>
                      <a:pt x="594" y="1726"/>
                    </a:lnTo>
                    <a:cubicBezTo>
                      <a:pt x="1255" y="1479"/>
                      <a:pt x="1930" y="1240"/>
                      <a:pt x="2603" y="1016"/>
                    </a:cubicBezTo>
                    <a:cubicBezTo>
                      <a:pt x="3420" y="744"/>
                      <a:pt x="4235" y="497"/>
                      <a:pt x="5052" y="224"/>
                    </a:cubicBezTo>
                    <a:cubicBezTo>
                      <a:pt x="5052" y="153"/>
                      <a:pt x="5052" y="71"/>
                      <a:pt x="5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7"/>
              <p:cNvSpPr/>
              <p:nvPr/>
            </p:nvSpPr>
            <p:spPr>
              <a:xfrm>
                <a:off x="-1062085" y="2981833"/>
                <a:ext cx="34257" cy="19193"/>
              </a:xfrm>
              <a:custGeom>
                <a:avLst/>
                <a:gdLst/>
                <a:ahLst/>
                <a:cxnLst/>
                <a:rect l="l" t="t" r="r" b="b"/>
                <a:pathLst>
                  <a:path w="614" h="344" extrusionOk="0">
                    <a:moveTo>
                      <a:pt x="614" y="0"/>
                    </a:moveTo>
                    <a:lnTo>
                      <a:pt x="614" y="0"/>
                    </a:lnTo>
                    <a:cubicBezTo>
                      <a:pt x="415" y="119"/>
                      <a:pt x="214" y="239"/>
                      <a:pt x="1" y="344"/>
                    </a:cubicBezTo>
                    <a:lnTo>
                      <a:pt x="543" y="344"/>
                    </a:lnTo>
                    <a:cubicBezTo>
                      <a:pt x="568" y="224"/>
                      <a:pt x="591" y="119"/>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7"/>
              <p:cNvSpPr/>
              <p:nvPr/>
            </p:nvSpPr>
            <p:spPr>
              <a:xfrm>
                <a:off x="-2347863" y="2500350"/>
                <a:ext cx="256701" cy="209557"/>
              </a:xfrm>
              <a:custGeom>
                <a:avLst/>
                <a:gdLst/>
                <a:ahLst/>
                <a:cxnLst/>
                <a:rect l="l" t="t" r="r" b="b"/>
                <a:pathLst>
                  <a:path w="4601" h="3756" extrusionOk="0">
                    <a:moveTo>
                      <a:pt x="4306" y="0"/>
                    </a:moveTo>
                    <a:cubicBezTo>
                      <a:pt x="3772" y="602"/>
                      <a:pt x="3216" y="1181"/>
                      <a:pt x="2603" y="1714"/>
                    </a:cubicBezTo>
                    <a:cubicBezTo>
                      <a:pt x="1868" y="2341"/>
                      <a:pt x="1065" y="2872"/>
                      <a:pt x="262" y="3391"/>
                    </a:cubicBezTo>
                    <a:cubicBezTo>
                      <a:pt x="191" y="3451"/>
                      <a:pt x="120" y="3511"/>
                      <a:pt x="60" y="3570"/>
                    </a:cubicBezTo>
                    <a:lnTo>
                      <a:pt x="49" y="3582"/>
                    </a:lnTo>
                    <a:cubicBezTo>
                      <a:pt x="1" y="3604"/>
                      <a:pt x="1" y="3653"/>
                      <a:pt x="23" y="3701"/>
                    </a:cubicBezTo>
                    <a:cubicBezTo>
                      <a:pt x="35" y="3712"/>
                      <a:pt x="49" y="3723"/>
                      <a:pt x="49" y="3735"/>
                    </a:cubicBezTo>
                    <a:cubicBezTo>
                      <a:pt x="68" y="3749"/>
                      <a:pt x="89" y="3756"/>
                      <a:pt x="109" y="3756"/>
                    </a:cubicBezTo>
                    <a:cubicBezTo>
                      <a:pt x="124" y="3756"/>
                      <a:pt x="139" y="3752"/>
                      <a:pt x="154" y="3746"/>
                    </a:cubicBezTo>
                    <a:cubicBezTo>
                      <a:pt x="202" y="3735"/>
                      <a:pt x="248" y="3712"/>
                      <a:pt x="296" y="3675"/>
                    </a:cubicBezTo>
                    <a:cubicBezTo>
                      <a:pt x="815" y="3346"/>
                      <a:pt x="1349" y="3014"/>
                      <a:pt x="1845" y="2637"/>
                    </a:cubicBezTo>
                    <a:cubicBezTo>
                      <a:pt x="2873" y="1868"/>
                      <a:pt x="3809" y="1005"/>
                      <a:pt x="4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45" name="Google Shape;2845;p47"/>
          <p:cNvPicPr preferRelativeResize="0"/>
          <p:nvPr/>
        </p:nvPicPr>
        <p:blipFill>
          <a:blip r:embed="rId4">
            <a:alphaModFix/>
          </a:blip>
          <a:stretch>
            <a:fillRect/>
          </a:stretch>
        </p:blipFill>
        <p:spPr>
          <a:xfrm rot="1204602">
            <a:off x="4495" y="3212615"/>
            <a:ext cx="2288255" cy="1958033"/>
          </a:xfrm>
          <a:prstGeom prst="rect">
            <a:avLst/>
          </a:prstGeom>
          <a:noFill/>
          <a:ln>
            <a:noFill/>
          </a:ln>
        </p:spPr>
      </p:pic>
      <p:sp>
        <p:nvSpPr>
          <p:cNvPr id="2847" name="Google Shape;2847;p47"/>
          <p:cNvSpPr/>
          <p:nvPr/>
        </p:nvSpPr>
        <p:spPr>
          <a:xfrm rot="5400000" flipH="1">
            <a:off x="291480" y="15315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xmlns="" id="{9103D149-172D-7AE5-DBB7-2A9603C6BDA0}"/>
              </a:ext>
            </a:extLst>
          </p:cNvPr>
          <p:cNvSpPr/>
          <p:nvPr/>
        </p:nvSpPr>
        <p:spPr>
          <a:xfrm>
            <a:off x="7340600" y="2271559"/>
            <a:ext cx="749300" cy="75104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53" name="Google Shape;2653;p47"/>
          <p:cNvSpPr txBox="1">
            <a:spLocks noGrp="1"/>
          </p:cNvSpPr>
          <p:nvPr>
            <p:ph type="subTitle" idx="1"/>
          </p:nvPr>
        </p:nvSpPr>
        <p:spPr>
          <a:xfrm>
            <a:off x="1078016" y="630322"/>
            <a:ext cx="7396575" cy="2919030"/>
          </a:xfrm>
          <a:prstGeom prst="rect">
            <a:avLst/>
          </a:prstGeom>
        </p:spPr>
        <p:txBody>
          <a:bodyPr spcFirstLastPara="1" wrap="square" lIns="91425" tIns="91425" rIns="91425" bIns="91425" anchor="t" anchorCtr="0">
            <a:noAutofit/>
          </a:bodyPr>
          <a:lstStyle/>
          <a:p>
            <a:r>
              <a:rPr lang="es-MX" sz="2000" dirty="0"/>
              <a:t>El trabajo de la comunidad de investigación ha permitido que los estudiantes, que en principio evitaban participar por diferentes circunstancias, se motiven a expresar circunstancias, se motiven a expresar y compartir con otros sus puntos de vista y perspectivas sobre situaciones que les generen inquietud. </a:t>
            </a:r>
            <a:endParaRPr lang="es-MX" sz="2000" dirty="0" smtClean="0"/>
          </a:p>
          <a:p>
            <a:endParaRPr lang="es-MX" sz="2000" dirty="0"/>
          </a:p>
          <a:p>
            <a:r>
              <a:rPr lang="es-MX" sz="2000" dirty="0"/>
              <a:t>Así, la transformación del aula de clase tradicional trasciende al ejercicio de discusión, diálogo y conversación que se genera en otras asignaturas.</a:t>
            </a:r>
          </a:p>
          <a:p>
            <a:pPr marL="285750" lvl="0" indent="-285750" algn="l" rtl="0">
              <a:spcBef>
                <a:spcPts val="0"/>
              </a:spcBef>
              <a:spcAft>
                <a:spcPts val="0"/>
              </a:spcAft>
              <a:buFont typeface="Arial" panose="020B0604020202020204" pitchFamily="34" charset="0"/>
              <a:buChar char="•"/>
            </a:pPr>
            <a:endParaRPr lang="es-ES" sz="2000" dirty="0">
              <a:solidFill>
                <a:schemeClr val="tx1">
                  <a:lumMod val="10000"/>
                </a:schemeClr>
              </a:solidFill>
            </a:endParaRPr>
          </a:p>
        </p:txBody>
      </p:sp>
    </p:spTree>
    <p:extLst>
      <p:ext uri="{BB962C8B-B14F-4D97-AF65-F5344CB8AC3E}">
        <p14:creationId xmlns:p14="http://schemas.microsoft.com/office/powerpoint/2010/main" val="328396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1"/>
        <p:cNvGrpSpPr/>
        <p:nvPr/>
      </p:nvGrpSpPr>
      <p:grpSpPr>
        <a:xfrm>
          <a:off x="0" y="0"/>
          <a:ext cx="0" cy="0"/>
          <a:chOff x="0" y="0"/>
          <a:chExt cx="0" cy="0"/>
        </a:xfrm>
      </p:grpSpPr>
      <p:pic>
        <p:nvPicPr>
          <p:cNvPr id="2854" name="Google Shape;2854;p48"/>
          <p:cNvPicPr preferRelativeResize="0"/>
          <p:nvPr/>
        </p:nvPicPr>
        <p:blipFill>
          <a:blip r:embed="rId3">
            <a:alphaModFix/>
          </a:blip>
          <a:stretch>
            <a:fillRect/>
          </a:stretch>
        </p:blipFill>
        <p:spPr>
          <a:xfrm rot="-2578800">
            <a:off x="3959040" y="205412"/>
            <a:ext cx="1622315" cy="1132000"/>
          </a:xfrm>
          <a:prstGeom prst="rect">
            <a:avLst/>
          </a:prstGeom>
          <a:noFill/>
          <a:ln>
            <a:noFill/>
          </a:ln>
        </p:spPr>
      </p:pic>
      <p:grpSp>
        <p:nvGrpSpPr>
          <p:cNvPr id="2855" name="Google Shape;2855;p48"/>
          <p:cNvGrpSpPr/>
          <p:nvPr/>
        </p:nvGrpSpPr>
        <p:grpSpPr>
          <a:xfrm>
            <a:off x="715102" y="3641347"/>
            <a:ext cx="2587488" cy="1312885"/>
            <a:chOff x="467889" y="3635637"/>
            <a:chExt cx="2834672" cy="1252274"/>
          </a:xfrm>
        </p:grpSpPr>
        <p:sp>
          <p:nvSpPr>
            <p:cNvPr id="2856" name="Google Shape;2856;p48"/>
            <p:cNvSpPr/>
            <p:nvPr/>
          </p:nvSpPr>
          <p:spPr>
            <a:xfrm rot="-309405">
              <a:off x="507651" y="3757413"/>
              <a:ext cx="2755149" cy="1008723"/>
            </a:xfrm>
            <a:custGeom>
              <a:avLst/>
              <a:gdLst/>
              <a:ahLst/>
              <a:cxnLst/>
              <a:rect l="l" t="t" r="r" b="b"/>
              <a:pathLst>
                <a:path w="43502" h="15620" extrusionOk="0">
                  <a:moveTo>
                    <a:pt x="21262" y="0"/>
                  </a:moveTo>
                  <a:cubicBezTo>
                    <a:pt x="20907" y="191"/>
                    <a:pt x="20552" y="366"/>
                    <a:pt x="20197" y="557"/>
                  </a:cubicBezTo>
                  <a:cubicBezTo>
                    <a:pt x="20090" y="602"/>
                    <a:pt x="20019" y="699"/>
                    <a:pt x="19962" y="804"/>
                  </a:cubicBezTo>
                  <a:cubicBezTo>
                    <a:pt x="19902" y="923"/>
                    <a:pt x="19865" y="1053"/>
                    <a:pt x="19783" y="1147"/>
                  </a:cubicBezTo>
                  <a:cubicBezTo>
                    <a:pt x="19740" y="1162"/>
                    <a:pt x="19698" y="1169"/>
                    <a:pt x="19656" y="1169"/>
                  </a:cubicBezTo>
                  <a:cubicBezTo>
                    <a:pt x="19597" y="1169"/>
                    <a:pt x="19538" y="1156"/>
                    <a:pt x="19477" y="1136"/>
                  </a:cubicBezTo>
                  <a:cubicBezTo>
                    <a:pt x="19394" y="1113"/>
                    <a:pt x="19298" y="1076"/>
                    <a:pt x="19216" y="1053"/>
                  </a:cubicBezTo>
                  <a:cubicBezTo>
                    <a:pt x="19162" y="1025"/>
                    <a:pt x="19102" y="1012"/>
                    <a:pt x="19045" y="1012"/>
                  </a:cubicBezTo>
                  <a:cubicBezTo>
                    <a:pt x="19027" y="1012"/>
                    <a:pt x="19009" y="1014"/>
                    <a:pt x="18991" y="1016"/>
                  </a:cubicBezTo>
                  <a:cubicBezTo>
                    <a:pt x="18801" y="1076"/>
                    <a:pt x="18600" y="1099"/>
                    <a:pt x="18435" y="1195"/>
                  </a:cubicBezTo>
                  <a:cubicBezTo>
                    <a:pt x="18370" y="1235"/>
                    <a:pt x="18306" y="1254"/>
                    <a:pt x="18244" y="1254"/>
                  </a:cubicBezTo>
                  <a:cubicBezTo>
                    <a:pt x="18161" y="1254"/>
                    <a:pt x="18079" y="1220"/>
                    <a:pt x="17998" y="1158"/>
                  </a:cubicBezTo>
                  <a:cubicBezTo>
                    <a:pt x="17834" y="1028"/>
                    <a:pt x="17632" y="934"/>
                    <a:pt x="17453" y="804"/>
                  </a:cubicBezTo>
                  <a:cubicBezTo>
                    <a:pt x="17337" y="721"/>
                    <a:pt x="17206" y="650"/>
                    <a:pt x="17053" y="616"/>
                  </a:cubicBezTo>
                  <a:cubicBezTo>
                    <a:pt x="16852" y="781"/>
                    <a:pt x="16852" y="1016"/>
                    <a:pt x="16792" y="1266"/>
                  </a:cubicBezTo>
                  <a:cubicBezTo>
                    <a:pt x="16579" y="1028"/>
                    <a:pt x="16460" y="744"/>
                    <a:pt x="16273" y="508"/>
                  </a:cubicBezTo>
                  <a:cubicBezTo>
                    <a:pt x="16188" y="568"/>
                    <a:pt x="16176" y="650"/>
                    <a:pt x="16154" y="721"/>
                  </a:cubicBezTo>
                  <a:cubicBezTo>
                    <a:pt x="16094" y="840"/>
                    <a:pt x="16060" y="957"/>
                    <a:pt x="16000" y="1087"/>
                  </a:cubicBezTo>
                  <a:cubicBezTo>
                    <a:pt x="15952" y="1218"/>
                    <a:pt x="15881" y="1311"/>
                    <a:pt x="15728" y="1337"/>
                  </a:cubicBezTo>
                  <a:cubicBezTo>
                    <a:pt x="15504" y="1311"/>
                    <a:pt x="15336" y="1170"/>
                    <a:pt x="15149" y="1087"/>
                  </a:cubicBezTo>
                  <a:cubicBezTo>
                    <a:pt x="15018" y="1158"/>
                    <a:pt x="15052" y="1311"/>
                    <a:pt x="14959" y="1397"/>
                  </a:cubicBezTo>
                  <a:cubicBezTo>
                    <a:pt x="14854" y="1382"/>
                    <a:pt x="14769" y="1300"/>
                    <a:pt x="14652" y="1300"/>
                  </a:cubicBezTo>
                  <a:cubicBezTo>
                    <a:pt x="14556" y="1348"/>
                    <a:pt x="14522" y="1442"/>
                    <a:pt x="14485" y="1524"/>
                  </a:cubicBezTo>
                  <a:cubicBezTo>
                    <a:pt x="14391" y="1714"/>
                    <a:pt x="14238" y="1834"/>
                    <a:pt x="14048" y="1927"/>
                  </a:cubicBezTo>
                  <a:cubicBezTo>
                    <a:pt x="13895" y="2010"/>
                    <a:pt x="13741" y="2081"/>
                    <a:pt x="13588" y="2163"/>
                  </a:cubicBezTo>
                  <a:cubicBezTo>
                    <a:pt x="13506" y="2200"/>
                    <a:pt x="13421" y="2248"/>
                    <a:pt x="13350" y="2305"/>
                  </a:cubicBezTo>
                  <a:cubicBezTo>
                    <a:pt x="13151" y="2484"/>
                    <a:pt x="12938" y="2648"/>
                    <a:pt x="12654" y="2674"/>
                  </a:cubicBezTo>
                  <a:cubicBezTo>
                    <a:pt x="12535" y="2886"/>
                    <a:pt x="12629" y="3111"/>
                    <a:pt x="12569" y="3312"/>
                  </a:cubicBezTo>
                  <a:cubicBezTo>
                    <a:pt x="12442" y="3488"/>
                    <a:pt x="12203" y="3525"/>
                    <a:pt x="12098" y="3724"/>
                  </a:cubicBezTo>
                  <a:cubicBezTo>
                    <a:pt x="12050" y="3701"/>
                    <a:pt x="12002" y="3678"/>
                    <a:pt x="11968" y="3653"/>
                  </a:cubicBezTo>
                  <a:cubicBezTo>
                    <a:pt x="11707" y="3488"/>
                    <a:pt x="11519" y="3241"/>
                    <a:pt x="11377" y="2969"/>
                  </a:cubicBezTo>
                  <a:cubicBezTo>
                    <a:pt x="11341" y="2872"/>
                    <a:pt x="11318" y="2779"/>
                    <a:pt x="11210" y="2719"/>
                  </a:cubicBezTo>
                  <a:cubicBezTo>
                    <a:pt x="11045" y="2921"/>
                    <a:pt x="10986" y="3145"/>
                    <a:pt x="10974" y="3406"/>
                  </a:cubicBezTo>
                  <a:cubicBezTo>
                    <a:pt x="10810" y="3369"/>
                    <a:pt x="10691" y="3253"/>
                    <a:pt x="10526" y="3227"/>
                  </a:cubicBezTo>
                  <a:cubicBezTo>
                    <a:pt x="10430" y="3383"/>
                    <a:pt x="10347" y="3536"/>
                    <a:pt x="10146" y="3559"/>
                  </a:cubicBezTo>
                  <a:cubicBezTo>
                    <a:pt x="10039" y="3541"/>
                    <a:pt x="9942" y="3450"/>
                    <a:pt x="9826" y="3450"/>
                  </a:cubicBezTo>
                  <a:cubicBezTo>
                    <a:pt x="9800" y="3450"/>
                    <a:pt x="9774" y="3455"/>
                    <a:pt x="9746" y="3465"/>
                  </a:cubicBezTo>
                  <a:cubicBezTo>
                    <a:pt x="9661" y="3511"/>
                    <a:pt x="9626" y="3596"/>
                    <a:pt x="9567" y="3678"/>
                  </a:cubicBezTo>
                  <a:cubicBezTo>
                    <a:pt x="9306" y="3536"/>
                    <a:pt x="9118" y="3287"/>
                    <a:pt x="8823" y="3170"/>
                  </a:cubicBezTo>
                  <a:lnTo>
                    <a:pt x="8823" y="3170"/>
                  </a:lnTo>
                  <a:cubicBezTo>
                    <a:pt x="8764" y="3287"/>
                    <a:pt x="8906" y="3394"/>
                    <a:pt x="8809" y="3499"/>
                  </a:cubicBezTo>
                  <a:cubicBezTo>
                    <a:pt x="8794" y="3503"/>
                    <a:pt x="8779" y="3504"/>
                    <a:pt x="8765" y="3504"/>
                  </a:cubicBezTo>
                  <a:cubicBezTo>
                    <a:pt x="8726" y="3504"/>
                    <a:pt x="8688" y="3493"/>
                    <a:pt x="8645" y="3477"/>
                  </a:cubicBezTo>
                  <a:cubicBezTo>
                    <a:pt x="8503" y="3440"/>
                    <a:pt x="8361" y="3440"/>
                    <a:pt x="8208" y="3440"/>
                  </a:cubicBezTo>
                  <a:cubicBezTo>
                    <a:pt x="8100" y="3440"/>
                    <a:pt x="8006" y="3477"/>
                    <a:pt x="7935" y="3559"/>
                  </a:cubicBezTo>
                  <a:cubicBezTo>
                    <a:pt x="7770" y="3738"/>
                    <a:pt x="7558" y="3783"/>
                    <a:pt x="7333" y="3831"/>
                  </a:cubicBezTo>
                  <a:cubicBezTo>
                    <a:pt x="7237" y="3783"/>
                    <a:pt x="7143" y="3738"/>
                    <a:pt x="7061" y="3690"/>
                  </a:cubicBezTo>
                  <a:cubicBezTo>
                    <a:pt x="6837" y="3596"/>
                    <a:pt x="6718" y="3429"/>
                    <a:pt x="6681" y="3193"/>
                  </a:cubicBezTo>
                  <a:cubicBezTo>
                    <a:pt x="6647" y="2909"/>
                    <a:pt x="6564" y="2637"/>
                    <a:pt x="6457" y="2364"/>
                  </a:cubicBezTo>
                  <a:cubicBezTo>
                    <a:pt x="6363" y="2140"/>
                    <a:pt x="6269" y="1916"/>
                    <a:pt x="6244" y="1666"/>
                  </a:cubicBezTo>
                  <a:cubicBezTo>
                    <a:pt x="5940" y="1580"/>
                    <a:pt x="5676" y="1392"/>
                    <a:pt x="5347" y="1392"/>
                  </a:cubicBezTo>
                  <a:cubicBezTo>
                    <a:pt x="5319" y="1392"/>
                    <a:pt x="5291" y="1394"/>
                    <a:pt x="5262" y="1397"/>
                  </a:cubicBezTo>
                  <a:cubicBezTo>
                    <a:pt x="5216" y="1490"/>
                    <a:pt x="5205" y="1609"/>
                    <a:pt x="5109" y="1666"/>
                  </a:cubicBezTo>
                  <a:cubicBezTo>
                    <a:pt x="5073" y="1674"/>
                    <a:pt x="5038" y="1678"/>
                    <a:pt x="5005" y="1678"/>
                  </a:cubicBezTo>
                  <a:cubicBezTo>
                    <a:pt x="4884" y="1678"/>
                    <a:pt x="4779" y="1626"/>
                    <a:pt x="4694" y="1524"/>
                  </a:cubicBezTo>
                  <a:cubicBezTo>
                    <a:pt x="4623" y="1468"/>
                    <a:pt x="4567" y="1397"/>
                    <a:pt x="4496" y="1337"/>
                  </a:cubicBezTo>
                  <a:cubicBezTo>
                    <a:pt x="4415" y="1268"/>
                    <a:pt x="4329" y="1198"/>
                    <a:pt x="4213" y="1198"/>
                  </a:cubicBezTo>
                  <a:cubicBezTo>
                    <a:pt x="4190" y="1198"/>
                    <a:pt x="4166" y="1200"/>
                    <a:pt x="4141" y="1206"/>
                  </a:cubicBezTo>
                  <a:cubicBezTo>
                    <a:pt x="4034" y="1339"/>
                    <a:pt x="3906" y="1446"/>
                    <a:pt x="3729" y="1446"/>
                  </a:cubicBezTo>
                  <a:cubicBezTo>
                    <a:pt x="3671" y="1446"/>
                    <a:pt x="3607" y="1434"/>
                    <a:pt x="3536" y="1408"/>
                  </a:cubicBezTo>
                  <a:cubicBezTo>
                    <a:pt x="3395" y="1255"/>
                    <a:pt x="3312" y="1016"/>
                    <a:pt x="3088" y="886"/>
                  </a:cubicBezTo>
                  <a:cubicBezTo>
                    <a:pt x="2992" y="982"/>
                    <a:pt x="2946" y="1087"/>
                    <a:pt x="2875" y="1195"/>
                  </a:cubicBezTo>
                  <a:cubicBezTo>
                    <a:pt x="2816" y="1289"/>
                    <a:pt x="2767" y="1382"/>
                    <a:pt x="2696" y="1479"/>
                  </a:cubicBezTo>
                  <a:cubicBezTo>
                    <a:pt x="2621" y="1584"/>
                    <a:pt x="2551" y="1637"/>
                    <a:pt x="2482" y="1637"/>
                  </a:cubicBezTo>
                  <a:cubicBezTo>
                    <a:pt x="2412" y="1637"/>
                    <a:pt x="2343" y="1581"/>
                    <a:pt x="2271" y="1468"/>
                  </a:cubicBezTo>
                  <a:cubicBezTo>
                    <a:pt x="2225" y="1408"/>
                    <a:pt x="2188" y="1337"/>
                    <a:pt x="2154" y="1266"/>
                  </a:cubicBezTo>
                  <a:cubicBezTo>
                    <a:pt x="2117" y="1218"/>
                    <a:pt x="2095" y="1158"/>
                    <a:pt x="2024" y="1136"/>
                  </a:cubicBezTo>
                  <a:cubicBezTo>
                    <a:pt x="1871" y="1289"/>
                    <a:pt x="1927" y="1584"/>
                    <a:pt x="1669" y="1666"/>
                  </a:cubicBezTo>
                  <a:cubicBezTo>
                    <a:pt x="1572" y="1651"/>
                    <a:pt x="1480" y="1618"/>
                    <a:pt x="1383" y="1618"/>
                  </a:cubicBezTo>
                  <a:cubicBezTo>
                    <a:pt x="1338" y="1618"/>
                    <a:pt x="1292" y="1625"/>
                    <a:pt x="1243" y="1644"/>
                  </a:cubicBezTo>
                  <a:cubicBezTo>
                    <a:pt x="1172" y="1834"/>
                    <a:pt x="1124" y="2069"/>
                    <a:pt x="818" y="2092"/>
                  </a:cubicBezTo>
                  <a:cubicBezTo>
                    <a:pt x="534" y="1976"/>
                    <a:pt x="355" y="1726"/>
                    <a:pt x="154" y="1479"/>
                  </a:cubicBezTo>
                  <a:cubicBezTo>
                    <a:pt x="97" y="1561"/>
                    <a:pt x="49" y="1632"/>
                    <a:pt x="0" y="1703"/>
                  </a:cubicBezTo>
                  <a:lnTo>
                    <a:pt x="0" y="15572"/>
                  </a:lnTo>
                  <a:cubicBezTo>
                    <a:pt x="0" y="15586"/>
                    <a:pt x="12" y="15586"/>
                    <a:pt x="12" y="15597"/>
                  </a:cubicBezTo>
                  <a:cubicBezTo>
                    <a:pt x="12" y="15597"/>
                    <a:pt x="26" y="15609"/>
                    <a:pt x="37" y="15620"/>
                  </a:cubicBezTo>
                  <a:lnTo>
                    <a:pt x="28924" y="15620"/>
                  </a:lnTo>
                  <a:cubicBezTo>
                    <a:pt x="29043" y="15515"/>
                    <a:pt x="29159" y="15418"/>
                    <a:pt x="29242" y="15277"/>
                  </a:cubicBezTo>
                  <a:cubicBezTo>
                    <a:pt x="29313" y="15172"/>
                    <a:pt x="29409" y="14544"/>
                    <a:pt x="29525" y="14522"/>
                  </a:cubicBezTo>
                  <a:cubicBezTo>
                    <a:pt x="29611" y="14485"/>
                    <a:pt x="29693" y="14485"/>
                    <a:pt x="29775" y="14485"/>
                  </a:cubicBezTo>
                  <a:cubicBezTo>
                    <a:pt x="29951" y="14485"/>
                    <a:pt x="30141" y="14473"/>
                    <a:pt x="30320" y="14473"/>
                  </a:cubicBezTo>
                  <a:cubicBezTo>
                    <a:pt x="30391" y="14473"/>
                    <a:pt x="30462" y="14473"/>
                    <a:pt x="30496" y="14391"/>
                  </a:cubicBezTo>
                  <a:cubicBezTo>
                    <a:pt x="30519" y="14309"/>
                    <a:pt x="30462" y="14201"/>
                    <a:pt x="30533" y="14107"/>
                  </a:cubicBezTo>
                  <a:cubicBezTo>
                    <a:pt x="30556" y="14096"/>
                    <a:pt x="30590" y="14070"/>
                    <a:pt x="30627" y="14059"/>
                  </a:cubicBezTo>
                  <a:cubicBezTo>
                    <a:pt x="30751" y="14022"/>
                    <a:pt x="30882" y="14007"/>
                    <a:pt x="31014" y="14007"/>
                  </a:cubicBezTo>
                  <a:cubicBezTo>
                    <a:pt x="31133" y="14007"/>
                    <a:pt x="31253" y="14019"/>
                    <a:pt x="31370" y="14036"/>
                  </a:cubicBezTo>
                  <a:cubicBezTo>
                    <a:pt x="31433" y="14044"/>
                    <a:pt x="31495" y="14048"/>
                    <a:pt x="31557" y="14048"/>
                  </a:cubicBezTo>
                  <a:cubicBezTo>
                    <a:pt x="31684" y="14048"/>
                    <a:pt x="31808" y="14032"/>
                    <a:pt x="31926" y="14000"/>
                  </a:cubicBezTo>
                  <a:cubicBezTo>
                    <a:pt x="32187" y="13835"/>
                    <a:pt x="32210" y="13492"/>
                    <a:pt x="32460" y="13372"/>
                  </a:cubicBezTo>
                  <a:lnTo>
                    <a:pt x="32945" y="13372"/>
                  </a:lnTo>
                  <a:cubicBezTo>
                    <a:pt x="33061" y="13372"/>
                    <a:pt x="33169" y="13372"/>
                    <a:pt x="33240" y="13267"/>
                  </a:cubicBezTo>
                  <a:cubicBezTo>
                    <a:pt x="33416" y="13350"/>
                    <a:pt x="33558" y="13443"/>
                    <a:pt x="33689" y="13574"/>
                  </a:cubicBezTo>
                  <a:cubicBezTo>
                    <a:pt x="34000" y="13865"/>
                    <a:pt x="34370" y="13969"/>
                    <a:pt x="34770" y="13969"/>
                  </a:cubicBezTo>
                  <a:cubicBezTo>
                    <a:pt x="34811" y="13969"/>
                    <a:pt x="34853" y="13968"/>
                    <a:pt x="34895" y="13965"/>
                  </a:cubicBezTo>
                  <a:cubicBezTo>
                    <a:pt x="34932" y="13965"/>
                    <a:pt x="34966" y="13954"/>
                    <a:pt x="35014" y="13929"/>
                  </a:cubicBezTo>
                  <a:cubicBezTo>
                    <a:pt x="35048" y="13883"/>
                    <a:pt x="35073" y="13824"/>
                    <a:pt x="35108" y="13775"/>
                  </a:cubicBezTo>
                  <a:cubicBezTo>
                    <a:pt x="35178" y="13656"/>
                    <a:pt x="35249" y="13528"/>
                    <a:pt x="35369" y="13443"/>
                  </a:cubicBezTo>
                  <a:cubicBezTo>
                    <a:pt x="35622" y="13286"/>
                    <a:pt x="35875" y="13118"/>
                    <a:pt x="36179" y="13118"/>
                  </a:cubicBezTo>
                  <a:cubicBezTo>
                    <a:pt x="36216" y="13118"/>
                    <a:pt x="36253" y="13120"/>
                    <a:pt x="36291" y="13125"/>
                  </a:cubicBezTo>
                  <a:cubicBezTo>
                    <a:pt x="36318" y="13129"/>
                    <a:pt x="36346" y="13130"/>
                    <a:pt x="36372" y="13130"/>
                  </a:cubicBezTo>
                  <a:cubicBezTo>
                    <a:pt x="36527" y="13130"/>
                    <a:pt x="36670" y="13078"/>
                    <a:pt x="36810" y="13018"/>
                  </a:cubicBezTo>
                  <a:cubicBezTo>
                    <a:pt x="37012" y="12924"/>
                    <a:pt x="37213" y="12830"/>
                    <a:pt x="37415" y="12771"/>
                  </a:cubicBezTo>
                  <a:cubicBezTo>
                    <a:pt x="37437" y="12759"/>
                    <a:pt x="37460" y="12759"/>
                    <a:pt x="37497" y="12759"/>
                  </a:cubicBezTo>
                  <a:cubicBezTo>
                    <a:pt x="37557" y="12782"/>
                    <a:pt x="37613" y="12805"/>
                    <a:pt x="37684" y="12830"/>
                  </a:cubicBezTo>
                  <a:cubicBezTo>
                    <a:pt x="37721" y="12890"/>
                    <a:pt x="37744" y="12935"/>
                    <a:pt x="37781" y="12995"/>
                  </a:cubicBezTo>
                  <a:cubicBezTo>
                    <a:pt x="37815" y="13066"/>
                    <a:pt x="37874" y="13114"/>
                    <a:pt x="37945" y="13148"/>
                  </a:cubicBezTo>
                  <a:cubicBezTo>
                    <a:pt x="38070" y="13189"/>
                    <a:pt x="38200" y="13210"/>
                    <a:pt x="38328" y="13210"/>
                  </a:cubicBezTo>
                  <a:cubicBezTo>
                    <a:pt x="38457" y="13210"/>
                    <a:pt x="38584" y="13189"/>
                    <a:pt x="38703" y="13148"/>
                  </a:cubicBezTo>
                  <a:cubicBezTo>
                    <a:pt x="38856" y="13089"/>
                    <a:pt x="38998" y="13066"/>
                    <a:pt x="39151" y="13066"/>
                  </a:cubicBezTo>
                  <a:cubicBezTo>
                    <a:pt x="39223" y="13066"/>
                    <a:pt x="39289" y="13076"/>
                    <a:pt x="39352" y="13076"/>
                  </a:cubicBezTo>
                  <a:cubicBezTo>
                    <a:pt x="39384" y="13076"/>
                    <a:pt x="39415" y="13073"/>
                    <a:pt x="39447" y="13066"/>
                  </a:cubicBezTo>
                  <a:cubicBezTo>
                    <a:pt x="39495" y="13032"/>
                    <a:pt x="39506" y="12984"/>
                    <a:pt x="39518" y="12935"/>
                  </a:cubicBezTo>
                  <a:cubicBezTo>
                    <a:pt x="39588" y="12734"/>
                    <a:pt x="39708" y="12592"/>
                    <a:pt x="39884" y="12498"/>
                  </a:cubicBezTo>
                  <a:cubicBezTo>
                    <a:pt x="40133" y="12368"/>
                    <a:pt x="40369" y="12192"/>
                    <a:pt x="40653" y="12110"/>
                  </a:cubicBezTo>
                  <a:cubicBezTo>
                    <a:pt x="40761" y="12073"/>
                    <a:pt x="40866" y="12013"/>
                    <a:pt x="40936" y="11919"/>
                  </a:cubicBezTo>
                  <a:cubicBezTo>
                    <a:pt x="41044" y="11777"/>
                    <a:pt x="41186" y="11741"/>
                    <a:pt x="41339" y="11707"/>
                  </a:cubicBezTo>
                  <a:cubicBezTo>
                    <a:pt x="41530" y="11670"/>
                    <a:pt x="41717" y="11695"/>
                    <a:pt x="41896" y="11670"/>
                  </a:cubicBezTo>
                  <a:cubicBezTo>
                    <a:pt x="42012" y="11553"/>
                    <a:pt x="42026" y="11375"/>
                    <a:pt x="42179" y="11281"/>
                  </a:cubicBezTo>
                  <a:cubicBezTo>
                    <a:pt x="42438" y="11304"/>
                    <a:pt x="42639" y="11471"/>
                    <a:pt x="42889" y="11576"/>
                  </a:cubicBezTo>
                  <a:cubicBezTo>
                    <a:pt x="42948" y="11553"/>
                    <a:pt x="42994" y="11494"/>
                    <a:pt x="43076" y="11494"/>
                  </a:cubicBezTo>
                  <a:cubicBezTo>
                    <a:pt x="43218" y="11587"/>
                    <a:pt x="43303" y="11741"/>
                    <a:pt x="43468" y="11848"/>
                  </a:cubicBezTo>
                  <a:cubicBezTo>
                    <a:pt x="43502" y="11542"/>
                    <a:pt x="43502" y="1763"/>
                    <a:pt x="43468" y="1595"/>
                  </a:cubicBezTo>
                  <a:cubicBezTo>
                    <a:pt x="43454" y="1589"/>
                    <a:pt x="43440" y="1586"/>
                    <a:pt x="43427" y="1586"/>
                  </a:cubicBezTo>
                  <a:cubicBezTo>
                    <a:pt x="43378" y="1586"/>
                    <a:pt x="43333" y="1622"/>
                    <a:pt x="43282" y="1622"/>
                  </a:cubicBezTo>
                  <a:cubicBezTo>
                    <a:pt x="43277" y="1622"/>
                    <a:pt x="43272" y="1622"/>
                    <a:pt x="43266" y="1621"/>
                  </a:cubicBezTo>
                  <a:cubicBezTo>
                    <a:pt x="43221" y="1621"/>
                    <a:pt x="43191" y="1580"/>
                    <a:pt x="43148" y="1580"/>
                  </a:cubicBezTo>
                  <a:cubicBezTo>
                    <a:pt x="43134" y="1580"/>
                    <a:pt x="43119" y="1584"/>
                    <a:pt x="43102" y="1595"/>
                  </a:cubicBezTo>
                  <a:cubicBezTo>
                    <a:pt x="42829" y="1774"/>
                    <a:pt x="42557" y="1950"/>
                    <a:pt x="42296" y="2151"/>
                  </a:cubicBezTo>
                  <a:cubicBezTo>
                    <a:pt x="42131" y="2081"/>
                    <a:pt x="42001" y="1950"/>
                    <a:pt x="41847" y="1905"/>
                  </a:cubicBezTo>
                  <a:cubicBezTo>
                    <a:pt x="41742" y="1964"/>
                    <a:pt x="41683" y="2046"/>
                    <a:pt x="41623" y="2117"/>
                  </a:cubicBezTo>
                  <a:cubicBezTo>
                    <a:pt x="41481" y="2293"/>
                    <a:pt x="41328" y="2447"/>
                    <a:pt x="41186" y="2603"/>
                  </a:cubicBezTo>
                  <a:cubicBezTo>
                    <a:pt x="41078" y="2708"/>
                    <a:pt x="40948" y="2790"/>
                    <a:pt x="40795" y="2816"/>
                  </a:cubicBezTo>
                  <a:cubicBezTo>
                    <a:pt x="40593" y="2850"/>
                    <a:pt x="40406" y="2909"/>
                    <a:pt x="40287" y="3085"/>
                  </a:cubicBezTo>
                  <a:cubicBezTo>
                    <a:pt x="40267" y="3089"/>
                    <a:pt x="40248" y="3090"/>
                    <a:pt x="40231" y="3090"/>
                  </a:cubicBezTo>
                  <a:cubicBezTo>
                    <a:pt x="40123" y="3090"/>
                    <a:pt x="40056" y="3025"/>
                    <a:pt x="40014" y="2932"/>
                  </a:cubicBezTo>
                  <a:cubicBezTo>
                    <a:pt x="39955" y="2827"/>
                    <a:pt x="39898" y="2730"/>
                    <a:pt x="39861" y="2614"/>
                  </a:cubicBezTo>
                  <a:cubicBezTo>
                    <a:pt x="39801" y="2413"/>
                    <a:pt x="39671" y="2248"/>
                    <a:pt x="39543" y="2081"/>
                  </a:cubicBezTo>
                  <a:cubicBezTo>
                    <a:pt x="39472" y="1987"/>
                    <a:pt x="39401" y="1893"/>
                    <a:pt x="39293" y="1856"/>
                  </a:cubicBezTo>
                  <a:cubicBezTo>
                    <a:pt x="39215" y="1867"/>
                    <a:pt x="39201" y="1965"/>
                    <a:pt x="39098" y="1965"/>
                  </a:cubicBezTo>
                  <a:cubicBezTo>
                    <a:pt x="39092" y="1965"/>
                    <a:pt x="39086" y="1965"/>
                    <a:pt x="39081" y="1964"/>
                  </a:cubicBezTo>
                  <a:cubicBezTo>
                    <a:pt x="38976" y="1905"/>
                    <a:pt x="38890" y="1785"/>
                    <a:pt x="38808" y="1680"/>
                  </a:cubicBezTo>
                  <a:cubicBezTo>
                    <a:pt x="38550" y="1348"/>
                    <a:pt x="38300" y="1005"/>
                    <a:pt x="38039" y="673"/>
                  </a:cubicBezTo>
                  <a:cubicBezTo>
                    <a:pt x="37982" y="602"/>
                    <a:pt x="37923" y="520"/>
                    <a:pt x="37840" y="497"/>
                  </a:cubicBezTo>
                  <a:cubicBezTo>
                    <a:pt x="37755" y="497"/>
                    <a:pt x="37698" y="557"/>
                    <a:pt x="37639" y="591"/>
                  </a:cubicBezTo>
                  <a:cubicBezTo>
                    <a:pt x="37579" y="628"/>
                    <a:pt x="37520" y="662"/>
                    <a:pt x="37460" y="699"/>
                  </a:cubicBezTo>
                  <a:cubicBezTo>
                    <a:pt x="37370" y="762"/>
                    <a:pt x="37280" y="791"/>
                    <a:pt x="37194" y="791"/>
                  </a:cubicBezTo>
                  <a:cubicBezTo>
                    <a:pt x="37042" y="791"/>
                    <a:pt x="36900" y="704"/>
                    <a:pt x="36788" y="568"/>
                  </a:cubicBezTo>
                  <a:cubicBezTo>
                    <a:pt x="36728" y="486"/>
                    <a:pt x="36680" y="415"/>
                    <a:pt x="36634" y="332"/>
                  </a:cubicBezTo>
                  <a:cubicBezTo>
                    <a:pt x="36533" y="189"/>
                    <a:pt x="36407" y="123"/>
                    <a:pt x="36262" y="123"/>
                  </a:cubicBezTo>
                  <a:cubicBezTo>
                    <a:pt x="36203" y="123"/>
                    <a:pt x="36142" y="133"/>
                    <a:pt x="36078" y="154"/>
                  </a:cubicBezTo>
                  <a:cubicBezTo>
                    <a:pt x="35958" y="191"/>
                    <a:pt x="35830" y="220"/>
                    <a:pt x="35701" y="220"/>
                  </a:cubicBezTo>
                  <a:cubicBezTo>
                    <a:pt x="35665" y="220"/>
                    <a:pt x="35629" y="218"/>
                    <a:pt x="35593" y="213"/>
                  </a:cubicBezTo>
                  <a:cubicBezTo>
                    <a:pt x="35574" y="212"/>
                    <a:pt x="35555" y="212"/>
                    <a:pt x="35536" y="212"/>
                  </a:cubicBezTo>
                  <a:cubicBezTo>
                    <a:pt x="35368" y="212"/>
                    <a:pt x="35210" y="258"/>
                    <a:pt x="35059" y="355"/>
                  </a:cubicBezTo>
                  <a:cubicBezTo>
                    <a:pt x="34939" y="438"/>
                    <a:pt x="34811" y="485"/>
                    <a:pt x="34670" y="485"/>
                  </a:cubicBezTo>
                  <a:cubicBezTo>
                    <a:pt x="34632" y="485"/>
                    <a:pt x="34592" y="482"/>
                    <a:pt x="34551" y="474"/>
                  </a:cubicBezTo>
                  <a:cubicBezTo>
                    <a:pt x="34466" y="457"/>
                    <a:pt x="34381" y="446"/>
                    <a:pt x="34299" y="446"/>
                  </a:cubicBezTo>
                  <a:cubicBezTo>
                    <a:pt x="34096" y="446"/>
                    <a:pt x="33909" y="514"/>
                    <a:pt x="33782" y="733"/>
                  </a:cubicBezTo>
                  <a:cubicBezTo>
                    <a:pt x="33736" y="744"/>
                    <a:pt x="33692" y="748"/>
                    <a:pt x="33648" y="748"/>
                  </a:cubicBezTo>
                  <a:cubicBezTo>
                    <a:pt x="33456" y="748"/>
                    <a:pt x="33281" y="662"/>
                    <a:pt x="33098" y="662"/>
                  </a:cubicBezTo>
                  <a:cubicBezTo>
                    <a:pt x="32945" y="744"/>
                    <a:pt x="32920" y="934"/>
                    <a:pt x="32826" y="1053"/>
                  </a:cubicBezTo>
                  <a:cubicBezTo>
                    <a:pt x="32780" y="1067"/>
                    <a:pt x="32736" y="1073"/>
                    <a:pt x="32695" y="1073"/>
                  </a:cubicBezTo>
                  <a:cubicBezTo>
                    <a:pt x="32554" y="1073"/>
                    <a:pt x="32436" y="1004"/>
                    <a:pt x="32318" y="923"/>
                  </a:cubicBezTo>
                  <a:cubicBezTo>
                    <a:pt x="32105" y="1087"/>
                    <a:pt x="32045" y="1348"/>
                    <a:pt x="31844" y="1502"/>
                  </a:cubicBezTo>
                  <a:cubicBezTo>
                    <a:pt x="31642" y="1666"/>
                    <a:pt x="31430" y="1808"/>
                    <a:pt x="31228" y="1950"/>
                  </a:cubicBezTo>
                  <a:cubicBezTo>
                    <a:pt x="31146" y="1950"/>
                    <a:pt x="31075" y="1950"/>
                    <a:pt x="31004" y="1964"/>
                  </a:cubicBezTo>
                  <a:cubicBezTo>
                    <a:pt x="30992" y="1965"/>
                    <a:pt x="30980" y="1966"/>
                    <a:pt x="30968" y="1966"/>
                  </a:cubicBezTo>
                  <a:cubicBezTo>
                    <a:pt x="30836" y="1966"/>
                    <a:pt x="30751" y="1906"/>
                    <a:pt x="30686" y="1785"/>
                  </a:cubicBezTo>
                  <a:cubicBezTo>
                    <a:pt x="30638" y="1714"/>
                    <a:pt x="30604" y="1621"/>
                    <a:pt x="30533" y="1595"/>
                  </a:cubicBezTo>
                  <a:cubicBezTo>
                    <a:pt x="30272" y="1680"/>
                    <a:pt x="30249" y="1905"/>
                    <a:pt x="30190" y="2117"/>
                  </a:cubicBezTo>
                  <a:cubicBezTo>
                    <a:pt x="30072" y="2138"/>
                    <a:pt x="29955" y="2154"/>
                    <a:pt x="29840" y="2154"/>
                  </a:cubicBezTo>
                  <a:cubicBezTo>
                    <a:pt x="29699" y="2154"/>
                    <a:pt x="29561" y="2130"/>
                    <a:pt x="29432" y="2058"/>
                  </a:cubicBezTo>
                  <a:cubicBezTo>
                    <a:pt x="29219" y="2117"/>
                    <a:pt x="29208" y="2353"/>
                    <a:pt x="29054" y="2472"/>
                  </a:cubicBezTo>
                  <a:cubicBezTo>
                    <a:pt x="28997" y="2472"/>
                    <a:pt x="28936" y="2478"/>
                    <a:pt x="28876" y="2478"/>
                  </a:cubicBezTo>
                  <a:cubicBezTo>
                    <a:pt x="28812" y="2478"/>
                    <a:pt x="28748" y="2471"/>
                    <a:pt x="28688" y="2447"/>
                  </a:cubicBezTo>
                  <a:cubicBezTo>
                    <a:pt x="28546" y="2330"/>
                    <a:pt x="28558" y="2092"/>
                    <a:pt x="28345" y="2046"/>
                  </a:cubicBezTo>
                  <a:cubicBezTo>
                    <a:pt x="28308" y="2092"/>
                    <a:pt x="28274" y="2140"/>
                    <a:pt x="28248" y="2188"/>
                  </a:cubicBezTo>
                  <a:cubicBezTo>
                    <a:pt x="28226" y="2234"/>
                    <a:pt x="28203" y="2282"/>
                    <a:pt x="28132" y="2305"/>
                  </a:cubicBezTo>
                  <a:cubicBezTo>
                    <a:pt x="27848" y="2234"/>
                    <a:pt x="27624" y="1964"/>
                    <a:pt x="27292" y="1950"/>
                  </a:cubicBezTo>
                  <a:cubicBezTo>
                    <a:pt x="27255" y="2021"/>
                    <a:pt x="27221" y="2081"/>
                    <a:pt x="27198" y="2129"/>
                  </a:cubicBezTo>
                  <a:cubicBezTo>
                    <a:pt x="27124" y="2166"/>
                    <a:pt x="27059" y="2181"/>
                    <a:pt x="26995" y="2181"/>
                  </a:cubicBezTo>
                  <a:cubicBezTo>
                    <a:pt x="26976" y="2181"/>
                    <a:pt x="26957" y="2180"/>
                    <a:pt x="26937" y="2177"/>
                  </a:cubicBezTo>
                  <a:cubicBezTo>
                    <a:pt x="26713" y="2129"/>
                    <a:pt x="26489" y="2058"/>
                    <a:pt x="26251" y="2046"/>
                  </a:cubicBezTo>
                  <a:cubicBezTo>
                    <a:pt x="26191" y="2035"/>
                    <a:pt x="26134" y="2021"/>
                    <a:pt x="26097" y="1998"/>
                  </a:cubicBezTo>
                  <a:cubicBezTo>
                    <a:pt x="25754" y="1808"/>
                    <a:pt x="25399" y="1621"/>
                    <a:pt x="25164" y="1300"/>
                  </a:cubicBezTo>
                  <a:cubicBezTo>
                    <a:pt x="25070" y="1184"/>
                    <a:pt x="24974" y="1053"/>
                    <a:pt x="24869" y="934"/>
                  </a:cubicBezTo>
                  <a:cubicBezTo>
                    <a:pt x="24809" y="863"/>
                    <a:pt x="24749" y="792"/>
                    <a:pt x="24644" y="792"/>
                  </a:cubicBezTo>
                  <a:cubicBezTo>
                    <a:pt x="24301" y="758"/>
                    <a:pt x="23992" y="628"/>
                    <a:pt x="23685" y="486"/>
                  </a:cubicBezTo>
                  <a:cubicBezTo>
                    <a:pt x="23637" y="497"/>
                    <a:pt x="23592" y="520"/>
                    <a:pt x="23555" y="531"/>
                  </a:cubicBezTo>
                  <a:cubicBezTo>
                    <a:pt x="23413" y="497"/>
                    <a:pt x="23319" y="378"/>
                    <a:pt x="23200" y="355"/>
                  </a:cubicBezTo>
                  <a:cubicBezTo>
                    <a:pt x="23106" y="426"/>
                    <a:pt x="23106" y="531"/>
                    <a:pt x="22998" y="602"/>
                  </a:cubicBezTo>
                  <a:cubicBezTo>
                    <a:pt x="22774" y="579"/>
                    <a:pt x="22587" y="389"/>
                    <a:pt x="22360" y="344"/>
                  </a:cubicBezTo>
                  <a:cubicBezTo>
                    <a:pt x="22255" y="403"/>
                    <a:pt x="22232" y="545"/>
                    <a:pt x="22113" y="591"/>
                  </a:cubicBezTo>
                  <a:cubicBezTo>
                    <a:pt x="21934" y="545"/>
                    <a:pt x="21792" y="437"/>
                    <a:pt x="21687" y="296"/>
                  </a:cubicBezTo>
                  <a:cubicBezTo>
                    <a:pt x="21568" y="142"/>
                    <a:pt x="21438" y="49"/>
                    <a:pt x="21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7" name="Google Shape;2857;p48"/>
            <p:cNvGrpSpPr/>
            <p:nvPr/>
          </p:nvGrpSpPr>
          <p:grpSpPr>
            <a:xfrm rot="-309578">
              <a:off x="604214" y="4055978"/>
              <a:ext cx="2576844" cy="648641"/>
              <a:chOff x="511148" y="4111963"/>
              <a:chExt cx="2929684" cy="723100"/>
            </a:xfrm>
          </p:grpSpPr>
          <p:sp>
            <p:nvSpPr>
              <p:cNvPr id="2858" name="Google Shape;2858;p48"/>
              <p:cNvSpPr/>
              <p:nvPr/>
            </p:nvSpPr>
            <p:spPr>
              <a:xfrm>
                <a:off x="3234840" y="4366700"/>
                <a:ext cx="157392" cy="14472"/>
              </a:xfrm>
              <a:custGeom>
                <a:avLst/>
                <a:gdLst/>
                <a:ahLst/>
                <a:cxnLst/>
                <a:rect l="l" t="t" r="r" b="b"/>
                <a:pathLst>
                  <a:path w="2186" h="201" extrusionOk="0">
                    <a:moveTo>
                      <a:pt x="1865" y="1"/>
                    </a:moveTo>
                    <a:cubicBezTo>
                      <a:pt x="1817" y="1"/>
                      <a:pt x="1767" y="7"/>
                      <a:pt x="1714" y="21"/>
                    </a:cubicBezTo>
                    <a:cubicBezTo>
                      <a:pt x="1625" y="45"/>
                      <a:pt x="1539" y="57"/>
                      <a:pt x="1452" y="57"/>
                    </a:cubicBezTo>
                    <a:cubicBezTo>
                      <a:pt x="1365" y="57"/>
                      <a:pt x="1276" y="45"/>
                      <a:pt x="1181" y="21"/>
                    </a:cubicBezTo>
                    <a:cubicBezTo>
                      <a:pt x="1134" y="10"/>
                      <a:pt x="1078" y="4"/>
                      <a:pt x="1019" y="4"/>
                    </a:cubicBezTo>
                    <a:cubicBezTo>
                      <a:pt x="960" y="4"/>
                      <a:pt x="897" y="10"/>
                      <a:pt x="838" y="21"/>
                    </a:cubicBezTo>
                    <a:cubicBezTo>
                      <a:pt x="754" y="35"/>
                      <a:pt x="667" y="45"/>
                      <a:pt x="579" y="45"/>
                    </a:cubicBezTo>
                    <a:cubicBezTo>
                      <a:pt x="505" y="45"/>
                      <a:pt x="430" y="38"/>
                      <a:pt x="355" y="21"/>
                    </a:cubicBezTo>
                    <a:cubicBezTo>
                      <a:pt x="323" y="13"/>
                      <a:pt x="289" y="10"/>
                      <a:pt x="255" y="10"/>
                    </a:cubicBezTo>
                    <a:cubicBezTo>
                      <a:pt x="185" y="10"/>
                      <a:pt x="114" y="25"/>
                      <a:pt x="57" y="58"/>
                    </a:cubicBezTo>
                    <a:cubicBezTo>
                      <a:pt x="0" y="81"/>
                      <a:pt x="12" y="140"/>
                      <a:pt x="83" y="151"/>
                    </a:cubicBezTo>
                    <a:cubicBezTo>
                      <a:pt x="117" y="163"/>
                      <a:pt x="154" y="163"/>
                      <a:pt x="176" y="163"/>
                    </a:cubicBezTo>
                    <a:cubicBezTo>
                      <a:pt x="490" y="163"/>
                      <a:pt x="801" y="199"/>
                      <a:pt x="1114" y="199"/>
                    </a:cubicBezTo>
                    <a:cubicBezTo>
                      <a:pt x="1203" y="199"/>
                      <a:pt x="1293" y="196"/>
                      <a:pt x="1382" y="188"/>
                    </a:cubicBezTo>
                    <a:cubicBezTo>
                      <a:pt x="1400" y="184"/>
                      <a:pt x="1418" y="182"/>
                      <a:pt x="1436" y="182"/>
                    </a:cubicBezTo>
                    <a:cubicBezTo>
                      <a:pt x="1478" y="182"/>
                      <a:pt x="1519" y="192"/>
                      <a:pt x="1561" y="200"/>
                    </a:cubicBezTo>
                    <a:cubicBezTo>
                      <a:pt x="1614" y="200"/>
                      <a:pt x="1667" y="201"/>
                      <a:pt x="1719" y="201"/>
                    </a:cubicBezTo>
                    <a:cubicBezTo>
                      <a:pt x="1831" y="201"/>
                      <a:pt x="1944" y="196"/>
                      <a:pt x="2058" y="163"/>
                    </a:cubicBezTo>
                    <a:cubicBezTo>
                      <a:pt x="2092" y="151"/>
                      <a:pt x="2129" y="129"/>
                      <a:pt x="2185" y="103"/>
                    </a:cubicBezTo>
                    <a:cubicBezTo>
                      <a:pt x="2086" y="37"/>
                      <a:pt x="1980" y="1"/>
                      <a:pt x="18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8"/>
              <p:cNvSpPr/>
              <p:nvPr/>
            </p:nvSpPr>
            <p:spPr>
              <a:xfrm>
                <a:off x="2981039" y="4366988"/>
                <a:ext cx="100584" cy="14976"/>
              </a:xfrm>
              <a:custGeom>
                <a:avLst/>
                <a:gdLst/>
                <a:ahLst/>
                <a:cxnLst/>
                <a:rect l="l" t="t" r="r" b="b"/>
                <a:pathLst>
                  <a:path w="1397" h="208" extrusionOk="0">
                    <a:moveTo>
                      <a:pt x="971" y="1"/>
                    </a:moveTo>
                    <a:cubicBezTo>
                      <a:pt x="924" y="1"/>
                      <a:pt x="877" y="2"/>
                      <a:pt x="829" y="6"/>
                    </a:cubicBezTo>
                    <a:cubicBezTo>
                      <a:pt x="715" y="14"/>
                      <a:pt x="602" y="42"/>
                      <a:pt x="481" y="42"/>
                    </a:cubicBezTo>
                    <a:cubicBezTo>
                      <a:pt x="437" y="42"/>
                      <a:pt x="391" y="38"/>
                      <a:pt x="344" y="28"/>
                    </a:cubicBezTo>
                    <a:cubicBezTo>
                      <a:pt x="336" y="26"/>
                      <a:pt x="326" y="25"/>
                      <a:pt x="316" y="25"/>
                    </a:cubicBezTo>
                    <a:cubicBezTo>
                      <a:pt x="267" y="25"/>
                      <a:pt x="201" y="44"/>
                      <a:pt x="143" y="54"/>
                    </a:cubicBezTo>
                    <a:cubicBezTo>
                      <a:pt x="83" y="65"/>
                      <a:pt x="1" y="77"/>
                      <a:pt x="23" y="136"/>
                    </a:cubicBezTo>
                    <a:cubicBezTo>
                      <a:pt x="35" y="196"/>
                      <a:pt x="120" y="207"/>
                      <a:pt x="191" y="207"/>
                    </a:cubicBezTo>
                    <a:cubicBezTo>
                      <a:pt x="262" y="207"/>
                      <a:pt x="344" y="196"/>
                      <a:pt x="426" y="196"/>
                    </a:cubicBezTo>
                    <a:lnTo>
                      <a:pt x="426" y="207"/>
                    </a:lnTo>
                    <a:cubicBezTo>
                      <a:pt x="687" y="196"/>
                      <a:pt x="946" y="196"/>
                      <a:pt x="1207" y="184"/>
                    </a:cubicBezTo>
                    <a:lnTo>
                      <a:pt x="1255" y="184"/>
                    </a:lnTo>
                    <a:cubicBezTo>
                      <a:pt x="1326" y="184"/>
                      <a:pt x="1397" y="159"/>
                      <a:pt x="1397" y="113"/>
                    </a:cubicBezTo>
                    <a:cubicBezTo>
                      <a:pt x="1397" y="65"/>
                      <a:pt x="1349" y="17"/>
                      <a:pt x="1255" y="6"/>
                    </a:cubicBezTo>
                    <a:cubicBezTo>
                      <a:pt x="1160" y="6"/>
                      <a:pt x="1066" y="1"/>
                      <a:pt x="97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8"/>
              <p:cNvSpPr/>
              <p:nvPr/>
            </p:nvSpPr>
            <p:spPr>
              <a:xfrm>
                <a:off x="2925671" y="4371381"/>
                <a:ext cx="48744" cy="9792"/>
              </a:xfrm>
              <a:custGeom>
                <a:avLst/>
                <a:gdLst/>
                <a:ahLst/>
                <a:cxnLst/>
                <a:rect l="l" t="t" r="r" b="b"/>
                <a:pathLst>
                  <a:path w="677" h="136" extrusionOk="0">
                    <a:moveTo>
                      <a:pt x="311" y="1"/>
                    </a:moveTo>
                    <a:cubicBezTo>
                      <a:pt x="227" y="1"/>
                      <a:pt x="144" y="6"/>
                      <a:pt x="60" y="16"/>
                    </a:cubicBezTo>
                    <a:cubicBezTo>
                      <a:pt x="38" y="16"/>
                      <a:pt x="1" y="38"/>
                      <a:pt x="1" y="64"/>
                    </a:cubicBezTo>
                    <a:cubicBezTo>
                      <a:pt x="1" y="75"/>
                      <a:pt x="23" y="109"/>
                      <a:pt x="49" y="109"/>
                    </a:cubicBezTo>
                    <a:cubicBezTo>
                      <a:pt x="154" y="123"/>
                      <a:pt x="273" y="135"/>
                      <a:pt x="378" y="135"/>
                    </a:cubicBezTo>
                    <a:cubicBezTo>
                      <a:pt x="395" y="135"/>
                      <a:pt x="412" y="135"/>
                      <a:pt x="430" y="135"/>
                    </a:cubicBezTo>
                    <a:cubicBezTo>
                      <a:pt x="514" y="135"/>
                      <a:pt x="606" y="127"/>
                      <a:pt x="676" y="38"/>
                    </a:cubicBezTo>
                    <a:cubicBezTo>
                      <a:pt x="551" y="12"/>
                      <a:pt x="431" y="1"/>
                      <a:pt x="31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8"/>
              <p:cNvSpPr/>
              <p:nvPr/>
            </p:nvSpPr>
            <p:spPr>
              <a:xfrm>
                <a:off x="2876207" y="4369724"/>
                <a:ext cx="41976" cy="12816"/>
              </a:xfrm>
              <a:custGeom>
                <a:avLst/>
                <a:gdLst/>
                <a:ahLst/>
                <a:cxnLst/>
                <a:rect l="l" t="t" r="r" b="b"/>
                <a:pathLst>
                  <a:path w="583" h="178" extrusionOk="0">
                    <a:moveTo>
                      <a:pt x="265" y="1"/>
                    </a:moveTo>
                    <a:cubicBezTo>
                      <a:pt x="206" y="1"/>
                      <a:pt x="147" y="12"/>
                      <a:pt x="86" y="39"/>
                    </a:cubicBezTo>
                    <a:cubicBezTo>
                      <a:pt x="49" y="50"/>
                      <a:pt x="1" y="87"/>
                      <a:pt x="1" y="109"/>
                    </a:cubicBezTo>
                    <a:cubicBezTo>
                      <a:pt x="15" y="132"/>
                      <a:pt x="72" y="158"/>
                      <a:pt x="109" y="169"/>
                    </a:cubicBezTo>
                    <a:cubicBezTo>
                      <a:pt x="148" y="175"/>
                      <a:pt x="187" y="177"/>
                      <a:pt x="226" y="177"/>
                    </a:cubicBezTo>
                    <a:cubicBezTo>
                      <a:pt x="347" y="177"/>
                      <a:pt x="464" y="149"/>
                      <a:pt x="583" y="87"/>
                    </a:cubicBezTo>
                    <a:cubicBezTo>
                      <a:pt x="470" y="35"/>
                      <a:pt x="367" y="1"/>
                      <a:pt x="2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8"/>
              <p:cNvSpPr/>
              <p:nvPr/>
            </p:nvSpPr>
            <p:spPr>
              <a:xfrm>
                <a:off x="3138575" y="4367204"/>
                <a:ext cx="30744" cy="13032"/>
              </a:xfrm>
              <a:custGeom>
                <a:avLst/>
                <a:gdLst/>
                <a:ahLst/>
                <a:cxnLst/>
                <a:rect l="l" t="t" r="r" b="b"/>
                <a:pathLst>
                  <a:path w="427" h="181" extrusionOk="0">
                    <a:moveTo>
                      <a:pt x="194" y="0"/>
                    </a:moveTo>
                    <a:cubicBezTo>
                      <a:pt x="97" y="0"/>
                      <a:pt x="31" y="36"/>
                      <a:pt x="1" y="110"/>
                    </a:cubicBezTo>
                    <a:cubicBezTo>
                      <a:pt x="118" y="157"/>
                      <a:pt x="177" y="181"/>
                      <a:pt x="231" y="181"/>
                    </a:cubicBezTo>
                    <a:cubicBezTo>
                      <a:pt x="284" y="181"/>
                      <a:pt x="331" y="157"/>
                      <a:pt x="426" y="110"/>
                    </a:cubicBezTo>
                    <a:cubicBezTo>
                      <a:pt x="401" y="51"/>
                      <a:pt x="344" y="14"/>
                      <a:pt x="236" y="3"/>
                    </a:cubicBezTo>
                    <a:cubicBezTo>
                      <a:pt x="221" y="1"/>
                      <a:pt x="207" y="0"/>
                      <a:pt x="1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8"/>
              <p:cNvSpPr/>
              <p:nvPr/>
            </p:nvSpPr>
            <p:spPr>
              <a:xfrm>
                <a:off x="3093431" y="4367204"/>
                <a:ext cx="30744" cy="13104"/>
              </a:xfrm>
              <a:custGeom>
                <a:avLst/>
                <a:gdLst/>
                <a:ahLst/>
                <a:cxnLst/>
                <a:rect l="l" t="t" r="r" b="b"/>
                <a:pathLst>
                  <a:path w="427" h="182" extrusionOk="0">
                    <a:moveTo>
                      <a:pt x="184" y="0"/>
                    </a:moveTo>
                    <a:cubicBezTo>
                      <a:pt x="94" y="0"/>
                      <a:pt x="10" y="33"/>
                      <a:pt x="1" y="85"/>
                    </a:cubicBezTo>
                    <a:cubicBezTo>
                      <a:pt x="1" y="96"/>
                      <a:pt x="12" y="133"/>
                      <a:pt x="35" y="144"/>
                    </a:cubicBezTo>
                    <a:cubicBezTo>
                      <a:pt x="83" y="156"/>
                      <a:pt x="131" y="167"/>
                      <a:pt x="154" y="181"/>
                    </a:cubicBezTo>
                    <a:lnTo>
                      <a:pt x="225" y="181"/>
                    </a:lnTo>
                    <a:cubicBezTo>
                      <a:pt x="344" y="181"/>
                      <a:pt x="426" y="144"/>
                      <a:pt x="426" y="96"/>
                    </a:cubicBezTo>
                    <a:cubicBezTo>
                      <a:pt x="426" y="62"/>
                      <a:pt x="318" y="3"/>
                      <a:pt x="225" y="3"/>
                    </a:cubicBezTo>
                    <a:cubicBezTo>
                      <a:pt x="211" y="1"/>
                      <a:pt x="198" y="0"/>
                      <a:pt x="18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8"/>
              <p:cNvSpPr/>
              <p:nvPr/>
            </p:nvSpPr>
            <p:spPr>
              <a:xfrm>
                <a:off x="3181919" y="4368932"/>
                <a:ext cx="28224" cy="12168"/>
              </a:xfrm>
              <a:custGeom>
                <a:avLst/>
                <a:gdLst/>
                <a:ahLst/>
                <a:cxnLst/>
                <a:rect l="l" t="t" r="r" b="b"/>
                <a:pathLst>
                  <a:path w="392" h="169" extrusionOk="0">
                    <a:moveTo>
                      <a:pt x="188" y="0"/>
                    </a:moveTo>
                    <a:cubicBezTo>
                      <a:pt x="136" y="0"/>
                      <a:pt x="87" y="8"/>
                      <a:pt x="60" y="27"/>
                    </a:cubicBezTo>
                    <a:cubicBezTo>
                      <a:pt x="26" y="38"/>
                      <a:pt x="0" y="72"/>
                      <a:pt x="0" y="109"/>
                    </a:cubicBezTo>
                    <a:cubicBezTo>
                      <a:pt x="0" y="120"/>
                      <a:pt x="60" y="143"/>
                      <a:pt x="97" y="157"/>
                    </a:cubicBezTo>
                    <a:cubicBezTo>
                      <a:pt x="120" y="157"/>
                      <a:pt x="168" y="157"/>
                      <a:pt x="202" y="169"/>
                    </a:cubicBezTo>
                    <a:cubicBezTo>
                      <a:pt x="261" y="157"/>
                      <a:pt x="321" y="143"/>
                      <a:pt x="366" y="120"/>
                    </a:cubicBezTo>
                    <a:cubicBezTo>
                      <a:pt x="381" y="109"/>
                      <a:pt x="392" y="72"/>
                      <a:pt x="381" y="50"/>
                    </a:cubicBezTo>
                    <a:cubicBezTo>
                      <a:pt x="358" y="20"/>
                      <a:pt x="270" y="0"/>
                      <a:pt x="18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8"/>
              <p:cNvSpPr/>
              <p:nvPr/>
            </p:nvSpPr>
            <p:spPr>
              <a:xfrm>
                <a:off x="2887439" y="4218092"/>
                <a:ext cx="307440" cy="16488"/>
              </a:xfrm>
              <a:custGeom>
                <a:avLst/>
                <a:gdLst/>
                <a:ahLst/>
                <a:cxnLst/>
                <a:rect l="l" t="t" r="r" b="b"/>
                <a:pathLst>
                  <a:path w="4270" h="229" extrusionOk="0">
                    <a:moveTo>
                      <a:pt x="3806" y="0"/>
                    </a:moveTo>
                    <a:cubicBezTo>
                      <a:pt x="3775" y="0"/>
                      <a:pt x="3744" y="1"/>
                      <a:pt x="3713" y="5"/>
                    </a:cubicBezTo>
                    <a:cubicBezTo>
                      <a:pt x="3612" y="16"/>
                      <a:pt x="3511" y="19"/>
                      <a:pt x="3409" y="19"/>
                    </a:cubicBezTo>
                    <a:cubicBezTo>
                      <a:pt x="3307" y="19"/>
                      <a:pt x="3204" y="16"/>
                      <a:pt x="3097" y="16"/>
                    </a:cubicBezTo>
                    <a:cubicBezTo>
                      <a:pt x="3038" y="13"/>
                      <a:pt x="2980" y="11"/>
                      <a:pt x="2923" y="11"/>
                    </a:cubicBezTo>
                    <a:cubicBezTo>
                      <a:pt x="2785" y="11"/>
                      <a:pt x="2649" y="19"/>
                      <a:pt x="2507" y="27"/>
                    </a:cubicBezTo>
                    <a:cubicBezTo>
                      <a:pt x="2081" y="27"/>
                      <a:pt x="1655" y="39"/>
                      <a:pt x="1241" y="39"/>
                    </a:cubicBezTo>
                    <a:cubicBezTo>
                      <a:pt x="1159" y="39"/>
                      <a:pt x="1077" y="53"/>
                      <a:pt x="1006" y="53"/>
                    </a:cubicBezTo>
                    <a:cubicBezTo>
                      <a:pt x="904" y="59"/>
                      <a:pt x="802" y="68"/>
                      <a:pt x="701" y="68"/>
                    </a:cubicBezTo>
                    <a:cubicBezTo>
                      <a:pt x="613" y="68"/>
                      <a:pt x="525" y="61"/>
                      <a:pt x="438" y="39"/>
                    </a:cubicBezTo>
                    <a:cubicBezTo>
                      <a:pt x="393" y="27"/>
                      <a:pt x="348" y="21"/>
                      <a:pt x="305" y="21"/>
                    </a:cubicBezTo>
                    <a:cubicBezTo>
                      <a:pt x="188" y="21"/>
                      <a:pt x="87" y="62"/>
                      <a:pt x="35" y="124"/>
                    </a:cubicBezTo>
                    <a:cubicBezTo>
                      <a:pt x="1" y="158"/>
                      <a:pt x="35" y="206"/>
                      <a:pt x="106" y="229"/>
                    </a:cubicBezTo>
                    <a:lnTo>
                      <a:pt x="1182" y="229"/>
                    </a:lnTo>
                    <a:cubicBezTo>
                      <a:pt x="1797" y="206"/>
                      <a:pt x="2413" y="195"/>
                      <a:pt x="3026" y="169"/>
                    </a:cubicBezTo>
                    <a:cubicBezTo>
                      <a:pt x="3168" y="164"/>
                      <a:pt x="3310" y="161"/>
                      <a:pt x="3453" y="161"/>
                    </a:cubicBezTo>
                    <a:cubicBezTo>
                      <a:pt x="3597" y="161"/>
                      <a:pt x="3741" y="164"/>
                      <a:pt x="3889" y="169"/>
                    </a:cubicBezTo>
                    <a:cubicBezTo>
                      <a:pt x="4019" y="169"/>
                      <a:pt x="4150" y="169"/>
                      <a:pt x="4269" y="110"/>
                    </a:cubicBezTo>
                    <a:cubicBezTo>
                      <a:pt x="4232" y="27"/>
                      <a:pt x="4127" y="27"/>
                      <a:pt x="4031" y="16"/>
                    </a:cubicBezTo>
                    <a:cubicBezTo>
                      <a:pt x="3956" y="8"/>
                      <a:pt x="3881" y="0"/>
                      <a:pt x="380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8"/>
              <p:cNvSpPr/>
              <p:nvPr/>
            </p:nvSpPr>
            <p:spPr>
              <a:xfrm>
                <a:off x="2842295" y="4222412"/>
                <a:ext cx="41760" cy="12960"/>
              </a:xfrm>
              <a:custGeom>
                <a:avLst/>
                <a:gdLst/>
                <a:ahLst/>
                <a:cxnLst/>
                <a:rect l="l" t="t" r="r" b="b"/>
                <a:pathLst>
                  <a:path w="580" h="180" extrusionOk="0">
                    <a:moveTo>
                      <a:pt x="313" y="1"/>
                    </a:moveTo>
                    <a:cubicBezTo>
                      <a:pt x="258" y="1"/>
                      <a:pt x="200" y="8"/>
                      <a:pt x="143" y="16"/>
                    </a:cubicBezTo>
                    <a:cubicBezTo>
                      <a:pt x="46" y="27"/>
                      <a:pt x="1" y="64"/>
                      <a:pt x="24" y="135"/>
                    </a:cubicBezTo>
                    <a:cubicBezTo>
                      <a:pt x="116" y="158"/>
                      <a:pt x="211" y="180"/>
                      <a:pt x="308" y="180"/>
                    </a:cubicBezTo>
                    <a:cubicBezTo>
                      <a:pt x="397" y="180"/>
                      <a:pt x="488" y="161"/>
                      <a:pt x="580" y="109"/>
                    </a:cubicBezTo>
                    <a:cubicBezTo>
                      <a:pt x="510" y="25"/>
                      <a:pt x="416" y="1"/>
                      <a:pt x="3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8"/>
              <p:cNvSpPr/>
              <p:nvPr/>
            </p:nvSpPr>
            <p:spPr>
              <a:xfrm>
                <a:off x="2786135" y="4220684"/>
                <a:ext cx="38304" cy="12456"/>
              </a:xfrm>
              <a:custGeom>
                <a:avLst/>
                <a:gdLst/>
                <a:ahLst/>
                <a:cxnLst/>
                <a:rect l="l" t="t" r="r" b="b"/>
                <a:pathLst>
                  <a:path w="532" h="173" extrusionOk="0">
                    <a:moveTo>
                      <a:pt x="247" y="1"/>
                    </a:moveTo>
                    <a:cubicBezTo>
                      <a:pt x="233" y="1"/>
                      <a:pt x="218" y="1"/>
                      <a:pt x="202" y="3"/>
                    </a:cubicBezTo>
                    <a:cubicBezTo>
                      <a:pt x="71" y="17"/>
                      <a:pt x="34" y="62"/>
                      <a:pt x="0" y="133"/>
                    </a:cubicBezTo>
                    <a:cubicBezTo>
                      <a:pt x="84" y="164"/>
                      <a:pt x="162" y="173"/>
                      <a:pt x="236" y="173"/>
                    </a:cubicBezTo>
                    <a:cubicBezTo>
                      <a:pt x="307" y="173"/>
                      <a:pt x="374" y="164"/>
                      <a:pt x="437" y="159"/>
                    </a:cubicBezTo>
                    <a:cubicBezTo>
                      <a:pt x="508" y="145"/>
                      <a:pt x="531" y="99"/>
                      <a:pt x="486" y="74"/>
                    </a:cubicBezTo>
                    <a:cubicBezTo>
                      <a:pt x="411" y="34"/>
                      <a:pt x="347" y="1"/>
                      <a:pt x="24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8"/>
              <p:cNvSpPr/>
              <p:nvPr/>
            </p:nvSpPr>
            <p:spPr>
              <a:xfrm>
                <a:off x="3319008" y="4220036"/>
                <a:ext cx="23976" cy="10296"/>
              </a:xfrm>
              <a:custGeom>
                <a:avLst/>
                <a:gdLst/>
                <a:ahLst/>
                <a:cxnLst/>
                <a:rect l="l" t="t" r="r" b="b"/>
                <a:pathLst>
                  <a:path w="333" h="143" extrusionOk="0">
                    <a:moveTo>
                      <a:pt x="296" y="0"/>
                    </a:moveTo>
                    <a:cubicBezTo>
                      <a:pt x="191" y="12"/>
                      <a:pt x="131" y="12"/>
                      <a:pt x="60" y="26"/>
                    </a:cubicBezTo>
                    <a:cubicBezTo>
                      <a:pt x="37" y="26"/>
                      <a:pt x="1" y="60"/>
                      <a:pt x="12" y="71"/>
                    </a:cubicBezTo>
                    <a:cubicBezTo>
                      <a:pt x="12" y="97"/>
                      <a:pt x="37" y="120"/>
                      <a:pt x="71" y="131"/>
                    </a:cubicBezTo>
                    <a:cubicBezTo>
                      <a:pt x="83" y="137"/>
                      <a:pt x="101" y="137"/>
                      <a:pt x="120" y="137"/>
                    </a:cubicBezTo>
                    <a:cubicBezTo>
                      <a:pt x="140" y="137"/>
                      <a:pt x="161" y="137"/>
                      <a:pt x="179" y="142"/>
                    </a:cubicBezTo>
                    <a:cubicBezTo>
                      <a:pt x="236" y="142"/>
                      <a:pt x="307" y="142"/>
                      <a:pt x="321" y="97"/>
                    </a:cubicBezTo>
                    <a:cubicBezTo>
                      <a:pt x="333" y="71"/>
                      <a:pt x="307" y="37"/>
                      <a:pt x="2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8"/>
              <p:cNvSpPr/>
              <p:nvPr/>
            </p:nvSpPr>
            <p:spPr>
              <a:xfrm>
                <a:off x="2495759" y="4511205"/>
                <a:ext cx="495576" cy="21528"/>
              </a:xfrm>
              <a:custGeom>
                <a:avLst/>
                <a:gdLst/>
                <a:ahLst/>
                <a:cxnLst/>
                <a:rect l="l" t="t" r="r" b="b"/>
                <a:pathLst>
                  <a:path w="6883" h="299" extrusionOk="0">
                    <a:moveTo>
                      <a:pt x="3029" y="0"/>
                    </a:moveTo>
                    <a:cubicBezTo>
                      <a:pt x="2921" y="0"/>
                      <a:pt x="2802" y="26"/>
                      <a:pt x="2697" y="26"/>
                    </a:cubicBezTo>
                    <a:cubicBezTo>
                      <a:pt x="2678" y="25"/>
                      <a:pt x="2658" y="24"/>
                      <a:pt x="2639" y="24"/>
                    </a:cubicBezTo>
                    <a:cubicBezTo>
                      <a:pt x="2528" y="24"/>
                      <a:pt x="2419" y="44"/>
                      <a:pt x="2310" y="44"/>
                    </a:cubicBezTo>
                    <a:cubicBezTo>
                      <a:pt x="2243" y="44"/>
                      <a:pt x="2175" y="36"/>
                      <a:pt x="2107" y="12"/>
                    </a:cubicBezTo>
                    <a:lnTo>
                      <a:pt x="2081" y="12"/>
                    </a:lnTo>
                    <a:cubicBezTo>
                      <a:pt x="1823" y="49"/>
                      <a:pt x="1562" y="97"/>
                      <a:pt x="1267" y="131"/>
                    </a:cubicBezTo>
                    <a:cubicBezTo>
                      <a:pt x="1159" y="97"/>
                      <a:pt x="1028" y="83"/>
                      <a:pt x="875" y="83"/>
                    </a:cubicBezTo>
                    <a:cubicBezTo>
                      <a:pt x="846" y="81"/>
                      <a:pt x="817" y="81"/>
                      <a:pt x="788" y="81"/>
                    </a:cubicBezTo>
                    <a:cubicBezTo>
                      <a:pt x="633" y="81"/>
                      <a:pt x="478" y="99"/>
                      <a:pt x="323" y="99"/>
                    </a:cubicBezTo>
                    <a:cubicBezTo>
                      <a:pt x="294" y="99"/>
                      <a:pt x="265" y="98"/>
                      <a:pt x="236" y="97"/>
                    </a:cubicBezTo>
                    <a:cubicBezTo>
                      <a:pt x="223" y="95"/>
                      <a:pt x="209" y="94"/>
                      <a:pt x="197" y="94"/>
                    </a:cubicBezTo>
                    <a:cubicBezTo>
                      <a:pt x="101" y="94"/>
                      <a:pt x="31" y="139"/>
                      <a:pt x="1" y="202"/>
                    </a:cubicBezTo>
                    <a:cubicBezTo>
                      <a:pt x="29" y="252"/>
                      <a:pt x="75" y="276"/>
                      <a:pt x="153" y="276"/>
                    </a:cubicBezTo>
                    <a:cubicBezTo>
                      <a:pt x="168" y="276"/>
                      <a:pt x="184" y="275"/>
                      <a:pt x="202" y="273"/>
                    </a:cubicBezTo>
                    <a:cubicBezTo>
                      <a:pt x="268" y="270"/>
                      <a:pt x="334" y="268"/>
                      <a:pt x="399" y="268"/>
                    </a:cubicBezTo>
                    <a:cubicBezTo>
                      <a:pt x="578" y="268"/>
                      <a:pt x="754" y="279"/>
                      <a:pt x="934" y="296"/>
                    </a:cubicBezTo>
                    <a:cubicBezTo>
                      <a:pt x="950" y="298"/>
                      <a:pt x="965" y="299"/>
                      <a:pt x="981" y="299"/>
                    </a:cubicBezTo>
                    <a:cubicBezTo>
                      <a:pt x="1071" y="299"/>
                      <a:pt x="1158" y="264"/>
                      <a:pt x="1289" y="213"/>
                    </a:cubicBezTo>
                    <a:cubicBezTo>
                      <a:pt x="1408" y="276"/>
                      <a:pt x="1543" y="289"/>
                      <a:pt x="1682" y="289"/>
                    </a:cubicBezTo>
                    <a:cubicBezTo>
                      <a:pt x="1781" y="289"/>
                      <a:pt x="1883" y="283"/>
                      <a:pt x="1982" y="283"/>
                    </a:cubicBezTo>
                    <a:cubicBezTo>
                      <a:pt x="2008" y="283"/>
                      <a:pt x="2033" y="283"/>
                      <a:pt x="2058" y="284"/>
                    </a:cubicBezTo>
                    <a:cubicBezTo>
                      <a:pt x="2093" y="286"/>
                      <a:pt x="2128" y="287"/>
                      <a:pt x="2163" y="287"/>
                    </a:cubicBezTo>
                    <a:cubicBezTo>
                      <a:pt x="2302" y="287"/>
                      <a:pt x="2437" y="273"/>
                      <a:pt x="2578" y="273"/>
                    </a:cubicBezTo>
                    <a:cubicBezTo>
                      <a:pt x="2886" y="266"/>
                      <a:pt x="3196" y="255"/>
                      <a:pt x="3503" y="255"/>
                    </a:cubicBezTo>
                    <a:cubicBezTo>
                      <a:pt x="3701" y="255"/>
                      <a:pt x="3898" y="259"/>
                      <a:pt x="4093" y="273"/>
                    </a:cubicBezTo>
                    <a:cubicBezTo>
                      <a:pt x="4130" y="275"/>
                      <a:pt x="4169" y="276"/>
                      <a:pt x="4207" y="276"/>
                    </a:cubicBezTo>
                    <a:cubicBezTo>
                      <a:pt x="4360" y="276"/>
                      <a:pt x="4520" y="262"/>
                      <a:pt x="4672" y="262"/>
                    </a:cubicBezTo>
                    <a:cubicBezTo>
                      <a:pt x="4743" y="262"/>
                      <a:pt x="4825" y="273"/>
                      <a:pt x="4907" y="273"/>
                    </a:cubicBezTo>
                    <a:cubicBezTo>
                      <a:pt x="5086" y="273"/>
                      <a:pt x="5270" y="286"/>
                      <a:pt x="5455" y="286"/>
                    </a:cubicBezTo>
                    <a:cubicBezTo>
                      <a:pt x="5576" y="286"/>
                      <a:pt x="5697" y="281"/>
                      <a:pt x="5818" y="262"/>
                    </a:cubicBezTo>
                    <a:cubicBezTo>
                      <a:pt x="5889" y="254"/>
                      <a:pt x="5962" y="251"/>
                      <a:pt x="6034" y="251"/>
                    </a:cubicBezTo>
                    <a:cubicBezTo>
                      <a:pt x="6179" y="251"/>
                      <a:pt x="6326" y="262"/>
                      <a:pt x="6468" y="262"/>
                    </a:cubicBezTo>
                    <a:cubicBezTo>
                      <a:pt x="6562" y="262"/>
                      <a:pt x="6658" y="262"/>
                      <a:pt x="6752" y="250"/>
                    </a:cubicBezTo>
                    <a:cubicBezTo>
                      <a:pt x="6789" y="250"/>
                      <a:pt x="6823" y="225"/>
                      <a:pt x="6860" y="213"/>
                    </a:cubicBezTo>
                    <a:cubicBezTo>
                      <a:pt x="6871" y="202"/>
                      <a:pt x="6883" y="191"/>
                      <a:pt x="6871" y="179"/>
                    </a:cubicBezTo>
                    <a:cubicBezTo>
                      <a:pt x="6860" y="154"/>
                      <a:pt x="6846" y="131"/>
                      <a:pt x="6834" y="108"/>
                    </a:cubicBezTo>
                    <a:cubicBezTo>
                      <a:pt x="6789" y="108"/>
                      <a:pt x="6763" y="97"/>
                      <a:pt x="6741" y="97"/>
                    </a:cubicBezTo>
                    <a:cubicBezTo>
                      <a:pt x="6434" y="108"/>
                      <a:pt x="6136" y="108"/>
                      <a:pt x="5830" y="120"/>
                    </a:cubicBezTo>
                    <a:cubicBezTo>
                      <a:pt x="5796" y="120"/>
                      <a:pt x="5747" y="108"/>
                      <a:pt x="5699" y="108"/>
                    </a:cubicBezTo>
                    <a:cubicBezTo>
                      <a:pt x="5644" y="108"/>
                      <a:pt x="5581" y="93"/>
                      <a:pt x="5523" y="93"/>
                    </a:cubicBezTo>
                    <a:cubicBezTo>
                      <a:pt x="5506" y="93"/>
                      <a:pt x="5490" y="94"/>
                      <a:pt x="5475" y="97"/>
                    </a:cubicBezTo>
                    <a:cubicBezTo>
                      <a:pt x="5364" y="119"/>
                      <a:pt x="5251" y="126"/>
                      <a:pt x="5141" y="126"/>
                    </a:cubicBezTo>
                    <a:cubicBezTo>
                      <a:pt x="5078" y="126"/>
                      <a:pt x="5016" y="124"/>
                      <a:pt x="4956" y="120"/>
                    </a:cubicBezTo>
                    <a:cubicBezTo>
                      <a:pt x="4635" y="120"/>
                      <a:pt x="4317" y="97"/>
                      <a:pt x="3997" y="83"/>
                    </a:cubicBezTo>
                    <a:cubicBezTo>
                      <a:pt x="3667" y="71"/>
                      <a:pt x="3358" y="26"/>
                      <a:pt x="302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8"/>
              <p:cNvSpPr/>
              <p:nvPr/>
            </p:nvSpPr>
            <p:spPr>
              <a:xfrm>
                <a:off x="3182711" y="4520205"/>
                <a:ext cx="76680" cy="11880"/>
              </a:xfrm>
              <a:custGeom>
                <a:avLst/>
                <a:gdLst/>
                <a:ahLst/>
                <a:cxnLst/>
                <a:rect l="l" t="t" r="r" b="b"/>
                <a:pathLst>
                  <a:path w="1065" h="165" extrusionOk="0">
                    <a:moveTo>
                      <a:pt x="199" y="1"/>
                    </a:moveTo>
                    <a:cubicBezTo>
                      <a:pt x="188" y="1"/>
                      <a:pt x="176" y="6"/>
                      <a:pt x="168" y="6"/>
                    </a:cubicBezTo>
                    <a:cubicBezTo>
                      <a:pt x="60" y="17"/>
                      <a:pt x="1" y="54"/>
                      <a:pt x="1" y="100"/>
                    </a:cubicBezTo>
                    <a:cubicBezTo>
                      <a:pt x="15" y="137"/>
                      <a:pt x="72" y="159"/>
                      <a:pt x="191" y="159"/>
                    </a:cubicBezTo>
                    <a:cubicBezTo>
                      <a:pt x="254" y="163"/>
                      <a:pt x="317" y="164"/>
                      <a:pt x="381" y="164"/>
                    </a:cubicBezTo>
                    <a:cubicBezTo>
                      <a:pt x="507" y="164"/>
                      <a:pt x="635" y="159"/>
                      <a:pt x="770" y="159"/>
                    </a:cubicBezTo>
                    <a:cubicBezTo>
                      <a:pt x="923" y="159"/>
                      <a:pt x="923" y="159"/>
                      <a:pt x="1065" y="88"/>
                    </a:cubicBezTo>
                    <a:cubicBezTo>
                      <a:pt x="1008" y="29"/>
                      <a:pt x="912" y="17"/>
                      <a:pt x="818" y="6"/>
                    </a:cubicBezTo>
                    <a:cubicBezTo>
                      <a:pt x="684" y="6"/>
                      <a:pt x="549" y="27"/>
                      <a:pt x="415" y="27"/>
                    </a:cubicBezTo>
                    <a:cubicBezTo>
                      <a:pt x="348" y="27"/>
                      <a:pt x="281" y="22"/>
                      <a:pt x="214" y="6"/>
                    </a:cubicBezTo>
                    <a:cubicBezTo>
                      <a:pt x="210" y="2"/>
                      <a:pt x="205" y="1"/>
                      <a:pt x="19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8"/>
              <p:cNvSpPr/>
              <p:nvPr/>
            </p:nvSpPr>
            <p:spPr>
              <a:xfrm>
                <a:off x="3083207" y="4521069"/>
                <a:ext cx="38304" cy="12600"/>
              </a:xfrm>
              <a:custGeom>
                <a:avLst/>
                <a:gdLst/>
                <a:ahLst/>
                <a:cxnLst/>
                <a:rect l="l" t="t" r="r" b="b"/>
                <a:pathLst>
                  <a:path w="532" h="175" extrusionOk="0">
                    <a:moveTo>
                      <a:pt x="229" y="1"/>
                    </a:moveTo>
                    <a:cubicBezTo>
                      <a:pt x="203" y="1"/>
                      <a:pt x="178" y="2"/>
                      <a:pt x="154" y="5"/>
                    </a:cubicBezTo>
                    <a:cubicBezTo>
                      <a:pt x="106" y="5"/>
                      <a:pt x="60" y="54"/>
                      <a:pt x="1" y="88"/>
                    </a:cubicBezTo>
                    <a:cubicBezTo>
                      <a:pt x="53" y="140"/>
                      <a:pt x="94" y="175"/>
                      <a:pt x="161" y="175"/>
                    </a:cubicBezTo>
                    <a:cubicBezTo>
                      <a:pt x="171" y="175"/>
                      <a:pt x="180" y="174"/>
                      <a:pt x="191" y="173"/>
                    </a:cubicBezTo>
                    <a:cubicBezTo>
                      <a:pt x="284" y="173"/>
                      <a:pt x="378" y="147"/>
                      <a:pt x="460" y="125"/>
                    </a:cubicBezTo>
                    <a:cubicBezTo>
                      <a:pt x="531" y="113"/>
                      <a:pt x="497" y="31"/>
                      <a:pt x="415" y="17"/>
                    </a:cubicBezTo>
                    <a:cubicBezTo>
                      <a:pt x="357" y="9"/>
                      <a:pt x="292" y="1"/>
                      <a:pt x="2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8"/>
              <p:cNvSpPr/>
              <p:nvPr/>
            </p:nvSpPr>
            <p:spPr>
              <a:xfrm>
                <a:off x="3035615" y="4518837"/>
                <a:ext cx="33192" cy="13320"/>
              </a:xfrm>
              <a:custGeom>
                <a:avLst/>
                <a:gdLst/>
                <a:ahLst/>
                <a:cxnLst/>
                <a:rect l="l" t="t" r="r" b="b"/>
                <a:pathLst>
                  <a:path w="461" h="185" extrusionOk="0">
                    <a:moveTo>
                      <a:pt x="174" y="1"/>
                    </a:moveTo>
                    <a:cubicBezTo>
                      <a:pt x="163" y="1"/>
                      <a:pt x="152" y="1"/>
                      <a:pt x="142" y="2"/>
                    </a:cubicBezTo>
                    <a:cubicBezTo>
                      <a:pt x="34" y="14"/>
                      <a:pt x="12" y="62"/>
                      <a:pt x="0" y="119"/>
                    </a:cubicBezTo>
                    <a:cubicBezTo>
                      <a:pt x="69" y="168"/>
                      <a:pt x="145" y="184"/>
                      <a:pt x="221" y="184"/>
                    </a:cubicBezTo>
                    <a:cubicBezTo>
                      <a:pt x="275" y="184"/>
                      <a:pt x="328" y="176"/>
                      <a:pt x="378" y="167"/>
                    </a:cubicBezTo>
                    <a:cubicBezTo>
                      <a:pt x="426" y="156"/>
                      <a:pt x="460" y="119"/>
                      <a:pt x="437" y="85"/>
                    </a:cubicBezTo>
                    <a:cubicBezTo>
                      <a:pt x="394" y="41"/>
                      <a:pt x="267" y="1"/>
                      <a:pt x="17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8"/>
              <p:cNvSpPr/>
              <p:nvPr/>
            </p:nvSpPr>
            <p:spPr>
              <a:xfrm>
                <a:off x="2998031" y="4518117"/>
                <a:ext cx="29880" cy="13680"/>
              </a:xfrm>
              <a:custGeom>
                <a:avLst/>
                <a:gdLst/>
                <a:ahLst/>
                <a:cxnLst/>
                <a:rect l="l" t="t" r="r" b="b"/>
                <a:pathLst>
                  <a:path w="415" h="190" extrusionOk="0">
                    <a:moveTo>
                      <a:pt x="213" y="1"/>
                    </a:moveTo>
                    <a:cubicBezTo>
                      <a:pt x="97" y="1"/>
                      <a:pt x="37" y="46"/>
                      <a:pt x="0" y="117"/>
                    </a:cubicBezTo>
                    <a:cubicBezTo>
                      <a:pt x="84" y="166"/>
                      <a:pt x="134" y="190"/>
                      <a:pt x="190" y="190"/>
                    </a:cubicBezTo>
                    <a:cubicBezTo>
                      <a:pt x="246" y="190"/>
                      <a:pt x="308" y="166"/>
                      <a:pt x="415" y="117"/>
                    </a:cubicBezTo>
                    <a:cubicBezTo>
                      <a:pt x="415" y="35"/>
                      <a:pt x="321" y="12"/>
                      <a:pt x="2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8"/>
              <p:cNvSpPr/>
              <p:nvPr/>
            </p:nvSpPr>
            <p:spPr>
              <a:xfrm>
                <a:off x="3131663" y="4521861"/>
                <a:ext cx="27432" cy="10728"/>
              </a:xfrm>
              <a:custGeom>
                <a:avLst/>
                <a:gdLst/>
                <a:ahLst/>
                <a:cxnLst/>
                <a:rect l="l" t="t" r="r" b="b"/>
                <a:pathLst>
                  <a:path w="381" h="149" extrusionOk="0">
                    <a:moveTo>
                      <a:pt x="179" y="1"/>
                    </a:moveTo>
                    <a:cubicBezTo>
                      <a:pt x="151" y="1"/>
                      <a:pt x="124" y="3"/>
                      <a:pt x="97" y="6"/>
                    </a:cubicBezTo>
                    <a:cubicBezTo>
                      <a:pt x="60" y="20"/>
                      <a:pt x="26" y="65"/>
                      <a:pt x="0" y="91"/>
                    </a:cubicBezTo>
                    <a:cubicBezTo>
                      <a:pt x="0" y="102"/>
                      <a:pt x="48" y="136"/>
                      <a:pt x="85" y="136"/>
                    </a:cubicBezTo>
                    <a:cubicBezTo>
                      <a:pt x="119" y="144"/>
                      <a:pt x="151" y="148"/>
                      <a:pt x="182" y="148"/>
                    </a:cubicBezTo>
                    <a:cubicBezTo>
                      <a:pt x="250" y="148"/>
                      <a:pt x="315" y="130"/>
                      <a:pt x="381" y="91"/>
                    </a:cubicBezTo>
                    <a:cubicBezTo>
                      <a:pt x="336" y="19"/>
                      <a:pt x="259" y="1"/>
                      <a:pt x="17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8"/>
              <p:cNvSpPr/>
              <p:nvPr/>
            </p:nvSpPr>
            <p:spPr>
              <a:xfrm>
                <a:off x="2465951" y="4521429"/>
                <a:ext cx="27216" cy="10008"/>
              </a:xfrm>
              <a:custGeom>
                <a:avLst/>
                <a:gdLst/>
                <a:ahLst/>
                <a:cxnLst/>
                <a:rect l="l" t="t" r="r" b="b"/>
                <a:pathLst>
                  <a:path w="378" h="139" extrusionOk="0">
                    <a:moveTo>
                      <a:pt x="120" y="0"/>
                    </a:moveTo>
                    <a:cubicBezTo>
                      <a:pt x="60" y="37"/>
                      <a:pt x="1" y="83"/>
                      <a:pt x="71" y="120"/>
                    </a:cubicBezTo>
                    <a:cubicBezTo>
                      <a:pt x="93" y="133"/>
                      <a:pt x="134" y="138"/>
                      <a:pt x="176" y="138"/>
                    </a:cubicBezTo>
                    <a:cubicBezTo>
                      <a:pt x="206" y="138"/>
                      <a:pt x="237" y="136"/>
                      <a:pt x="262" y="131"/>
                    </a:cubicBezTo>
                    <a:cubicBezTo>
                      <a:pt x="344" y="120"/>
                      <a:pt x="378" y="83"/>
                      <a:pt x="321" y="12"/>
                    </a:cubicBezTo>
                    <a:cubicBezTo>
                      <a:pt x="262" y="12"/>
                      <a:pt x="191" y="0"/>
                      <a:pt x="12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8"/>
              <p:cNvSpPr/>
              <p:nvPr/>
            </p:nvSpPr>
            <p:spPr>
              <a:xfrm>
                <a:off x="3057647" y="4172371"/>
                <a:ext cx="29952" cy="7344"/>
              </a:xfrm>
              <a:custGeom>
                <a:avLst/>
                <a:gdLst/>
                <a:ahLst/>
                <a:cxnLst/>
                <a:rect l="l" t="t" r="r" b="b"/>
                <a:pathLst>
                  <a:path w="416" h="102" extrusionOk="0">
                    <a:moveTo>
                      <a:pt x="196" y="0"/>
                    </a:moveTo>
                    <a:cubicBezTo>
                      <a:pt x="132" y="0"/>
                      <a:pt x="74" y="24"/>
                      <a:pt x="1" y="72"/>
                    </a:cubicBezTo>
                    <a:cubicBezTo>
                      <a:pt x="84" y="89"/>
                      <a:pt x="159" y="102"/>
                      <a:pt x="228" y="102"/>
                    </a:cubicBezTo>
                    <a:cubicBezTo>
                      <a:pt x="295" y="102"/>
                      <a:pt x="357" y="90"/>
                      <a:pt x="415" y="61"/>
                    </a:cubicBezTo>
                    <a:cubicBezTo>
                      <a:pt x="323" y="21"/>
                      <a:pt x="257" y="0"/>
                      <a:pt x="1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8"/>
              <p:cNvSpPr/>
              <p:nvPr/>
            </p:nvSpPr>
            <p:spPr>
              <a:xfrm>
                <a:off x="2982695" y="4119739"/>
                <a:ext cx="335592" cy="13896"/>
              </a:xfrm>
              <a:custGeom>
                <a:avLst/>
                <a:gdLst/>
                <a:ahLst/>
                <a:cxnLst/>
                <a:rect l="l" t="t" r="r" b="b"/>
                <a:pathLst>
                  <a:path w="4661" h="193" extrusionOk="0">
                    <a:moveTo>
                      <a:pt x="1845" y="0"/>
                    </a:moveTo>
                    <a:cubicBezTo>
                      <a:pt x="1539" y="0"/>
                      <a:pt x="1232" y="23"/>
                      <a:pt x="923" y="23"/>
                    </a:cubicBezTo>
                    <a:lnTo>
                      <a:pt x="321" y="23"/>
                    </a:lnTo>
                    <a:cubicBezTo>
                      <a:pt x="239" y="23"/>
                      <a:pt x="154" y="34"/>
                      <a:pt x="71" y="46"/>
                    </a:cubicBezTo>
                    <a:cubicBezTo>
                      <a:pt x="37" y="57"/>
                      <a:pt x="0" y="94"/>
                      <a:pt x="0" y="105"/>
                    </a:cubicBezTo>
                    <a:cubicBezTo>
                      <a:pt x="0" y="128"/>
                      <a:pt x="49" y="153"/>
                      <a:pt x="71" y="165"/>
                    </a:cubicBezTo>
                    <a:cubicBezTo>
                      <a:pt x="131" y="176"/>
                      <a:pt x="202" y="176"/>
                      <a:pt x="262" y="176"/>
                    </a:cubicBezTo>
                    <a:cubicBezTo>
                      <a:pt x="639" y="176"/>
                      <a:pt x="1031" y="165"/>
                      <a:pt x="1408" y="165"/>
                    </a:cubicBezTo>
                    <a:cubicBezTo>
                      <a:pt x="1570" y="161"/>
                      <a:pt x="1732" y="160"/>
                      <a:pt x="1893" y="160"/>
                    </a:cubicBezTo>
                    <a:cubicBezTo>
                      <a:pt x="2217" y="160"/>
                      <a:pt x="2540" y="165"/>
                      <a:pt x="2864" y="165"/>
                    </a:cubicBezTo>
                    <a:cubicBezTo>
                      <a:pt x="3185" y="172"/>
                      <a:pt x="3513" y="192"/>
                      <a:pt x="3843" y="192"/>
                    </a:cubicBezTo>
                    <a:cubicBezTo>
                      <a:pt x="3997" y="192"/>
                      <a:pt x="4151" y="188"/>
                      <a:pt x="4305" y="176"/>
                    </a:cubicBezTo>
                    <a:cubicBezTo>
                      <a:pt x="4410" y="176"/>
                      <a:pt x="4518" y="153"/>
                      <a:pt x="4660" y="128"/>
                    </a:cubicBezTo>
                    <a:cubicBezTo>
                      <a:pt x="4552" y="34"/>
                      <a:pt x="4436" y="23"/>
                      <a:pt x="4305" y="23"/>
                    </a:cubicBezTo>
                    <a:lnTo>
                      <a:pt x="3761" y="23"/>
                    </a:lnTo>
                    <a:cubicBezTo>
                      <a:pt x="3122" y="11"/>
                      <a:pt x="2484" y="0"/>
                      <a:pt x="184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8"/>
              <p:cNvSpPr/>
              <p:nvPr/>
            </p:nvSpPr>
            <p:spPr>
              <a:xfrm>
                <a:off x="3328440" y="4121467"/>
                <a:ext cx="56232" cy="11088"/>
              </a:xfrm>
              <a:custGeom>
                <a:avLst/>
                <a:gdLst/>
                <a:ahLst/>
                <a:cxnLst/>
                <a:rect l="l" t="t" r="r" b="b"/>
                <a:pathLst>
                  <a:path w="781" h="154" extrusionOk="0">
                    <a:moveTo>
                      <a:pt x="307" y="1"/>
                    </a:moveTo>
                    <a:cubicBezTo>
                      <a:pt x="227" y="1"/>
                      <a:pt x="148" y="6"/>
                      <a:pt x="71" y="10"/>
                    </a:cubicBezTo>
                    <a:cubicBezTo>
                      <a:pt x="34" y="22"/>
                      <a:pt x="0" y="58"/>
                      <a:pt x="0" y="81"/>
                    </a:cubicBezTo>
                    <a:cubicBezTo>
                      <a:pt x="0" y="92"/>
                      <a:pt x="34" y="129"/>
                      <a:pt x="60" y="141"/>
                    </a:cubicBezTo>
                    <a:cubicBezTo>
                      <a:pt x="167" y="146"/>
                      <a:pt x="271" y="153"/>
                      <a:pt x="378" y="153"/>
                    </a:cubicBezTo>
                    <a:cubicBezTo>
                      <a:pt x="506" y="153"/>
                      <a:pt x="638" y="143"/>
                      <a:pt x="780" y="104"/>
                    </a:cubicBezTo>
                    <a:cubicBezTo>
                      <a:pt x="617" y="20"/>
                      <a:pt x="459" y="1"/>
                      <a:pt x="3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8"/>
              <p:cNvSpPr/>
              <p:nvPr/>
            </p:nvSpPr>
            <p:spPr>
              <a:xfrm>
                <a:off x="3032951" y="4573342"/>
                <a:ext cx="34992" cy="10944"/>
              </a:xfrm>
              <a:custGeom>
                <a:avLst/>
                <a:gdLst/>
                <a:ahLst/>
                <a:cxnLst/>
                <a:rect l="l" t="t" r="r" b="b"/>
                <a:pathLst>
                  <a:path w="486" h="152" extrusionOk="0">
                    <a:moveTo>
                      <a:pt x="179" y="0"/>
                    </a:moveTo>
                    <a:cubicBezTo>
                      <a:pt x="94" y="0"/>
                      <a:pt x="37" y="26"/>
                      <a:pt x="1" y="97"/>
                    </a:cubicBezTo>
                    <a:cubicBezTo>
                      <a:pt x="68" y="136"/>
                      <a:pt x="136" y="151"/>
                      <a:pt x="204" y="151"/>
                    </a:cubicBezTo>
                    <a:cubicBezTo>
                      <a:pt x="278" y="151"/>
                      <a:pt x="352" y="133"/>
                      <a:pt x="426" y="108"/>
                    </a:cubicBezTo>
                    <a:cubicBezTo>
                      <a:pt x="486" y="97"/>
                      <a:pt x="474" y="37"/>
                      <a:pt x="415" y="26"/>
                    </a:cubicBezTo>
                    <a:cubicBezTo>
                      <a:pt x="344" y="0"/>
                      <a:pt x="262" y="0"/>
                      <a:pt x="17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8"/>
              <p:cNvSpPr/>
              <p:nvPr/>
            </p:nvSpPr>
            <p:spPr>
              <a:xfrm>
                <a:off x="2798807" y="4573126"/>
                <a:ext cx="27432" cy="10512"/>
              </a:xfrm>
              <a:custGeom>
                <a:avLst/>
                <a:gdLst/>
                <a:ahLst/>
                <a:cxnLst/>
                <a:rect l="l" t="t" r="r" b="b"/>
                <a:pathLst>
                  <a:path w="381" h="146" extrusionOk="0">
                    <a:moveTo>
                      <a:pt x="232" y="0"/>
                    </a:moveTo>
                    <a:cubicBezTo>
                      <a:pt x="164" y="0"/>
                      <a:pt x="91" y="29"/>
                      <a:pt x="0" y="88"/>
                    </a:cubicBezTo>
                    <a:cubicBezTo>
                      <a:pt x="97" y="145"/>
                      <a:pt x="191" y="145"/>
                      <a:pt x="296" y="145"/>
                    </a:cubicBezTo>
                    <a:cubicBezTo>
                      <a:pt x="332" y="134"/>
                      <a:pt x="381" y="111"/>
                      <a:pt x="381" y="100"/>
                    </a:cubicBezTo>
                    <a:cubicBezTo>
                      <a:pt x="381" y="63"/>
                      <a:pt x="355" y="29"/>
                      <a:pt x="321" y="17"/>
                    </a:cubicBezTo>
                    <a:cubicBezTo>
                      <a:pt x="291" y="6"/>
                      <a:pt x="262" y="0"/>
                      <a:pt x="23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8"/>
              <p:cNvSpPr/>
              <p:nvPr/>
            </p:nvSpPr>
            <p:spPr>
              <a:xfrm>
                <a:off x="2844743" y="4570318"/>
                <a:ext cx="175608" cy="13320"/>
              </a:xfrm>
              <a:custGeom>
                <a:avLst/>
                <a:gdLst/>
                <a:ahLst/>
                <a:cxnLst/>
                <a:rect l="l" t="t" r="r" b="b"/>
                <a:pathLst>
                  <a:path w="2439" h="185" extrusionOk="0">
                    <a:moveTo>
                      <a:pt x="2136" y="0"/>
                    </a:moveTo>
                    <a:cubicBezTo>
                      <a:pt x="2103" y="0"/>
                      <a:pt x="2069" y="3"/>
                      <a:pt x="2036" y="8"/>
                    </a:cubicBezTo>
                    <a:cubicBezTo>
                      <a:pt x="1961" y="14"/>
                      <a:pt x="1888" y="16"/>
                      <a:pt x="1815" y="16"/>
                    </a:cubicBezTo>
                    <a:cubicBezTo>
                      <a:pt x="1651" y="16"/>
                      <a:pt x="1490" y="6"/>
                      <a:pt x="1330" y="6"/>
                    </a:cubicBezTo>
                    <a:cubicBezTo>
                      <a:pt x="1289" y="6"/>
                      <a:pt x="1248" y="6"/>
                      <a:pt x="1207" y="8"/>
                    </a:cubicBezTo>
                    <a:cubicBezTo>
                      <a:pt x="1084" y="8"/>
                      <a:pt x="962" y="2"/>
                      <a:pt x="842" y="2"/>
                    </a:cubicBezTo>
                    <a:cubicBezTo>
                      <a:pt x="722" y="2"/>
                      <a:pt x="604" y="8"/>
                      <a:pt x="486" y="31"/>
                    </a:cubicBezTo>
                    <a:cubicBezTo>
                      <a:pt x="475" y="33"/>
                      <a:pt x="463" y="34"/>
                      <a:pt x="451" y="34"/>
                    </a:cubicBezTo>
                    <a:cubicBezTo>
                      <a:pt x="399" y="34"/>
                      <a:pt x="342" y="17"/>
                      <a:pt x="285" y="8"/>
                    </a:cubicBezTo>
                    <a:cubicBezTo>
                      <a:pt x="263" y="5"/>
                      <a:pt x="242" y="4"/>
                      <a:pt x="221" y="4"/>
                    </a:cubicBezTo>
                    <a:cubicBezTo>
                      <a:pt x="154" y="4"/>
                      <a:pt x="95" y="19"/>
                      <a:pt x="49" y="56"/>
                    </a:cubicBezTo>
                    <a:cubicBezTo>
                      <a:pt x="1" y="113"/>
                      <a:pt x="26" y="161"/>
                      <a:pt x="120" y="173"/>
                    </a:cubicBezTo>
                    <a:cubicBezTo>
                      <a:pt x="154" y="184"/>
                      <a:pt x="191" y="184"/>
                      <a:pt x="214" y="184"/>
                    </a:cubicBezTo>
                    <a:lnTo>
                      <a:pt x="2129" y="184"/>
                    </a:lnTo>
                    <a:cubicBezTo>
                      <a:pt x="2237" y="184"/>
                      <a:pt x="2331" y="173"/>
                      <a:pt x="2439" y="139"/>
                    </a:cubicBezTo>
                    <a:cubicBezTo>
                      <a:pt x="2372" y="36"/>
                      <a:pt x="2257" y="0"/>
                      <a:pt x="213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8"/>
              <p:cNvSpPr/>
              <p:nvPr/>
            </p:nvSpPr>
            <p:spPr>
              <a:xfrm>
                <a:off x="3126551" y="4570894"/>
                <a:ext cx="37656" cy="11016"/>
              </a:xfrm>
              <a:custGeom>
                <a:avLst/>
                <a:gdLst/>
                <a:ahLst/>
                <a:cxnLst/>
                <a:rect l="l" t="t" r="r" b="b"/>
                <a:pathLst>
                  <a:path w="523" h="153" extrusionOk="0">
                    <a:moveTo>
                      <a:pt x="284" y="0"/>
                    </a:moveTo>
                    <a:cubicBezTo>
                      <a:pt x="168" y="0"/>
                      <a:pt x="49" y="0"/>
                      <a:pt x="0" y="82"/>
                    </a:cubicBezTo>
                    <a:cubicBezTo>
                      <a:pt x="60" y="129"/>
                      <a:pt x="117" y="153"/>
                      <a:pt x="195" y="153"/>
                    </a:cubicBezTo>
                    <a:cubicBezTo>
                      <a:pt x="274" y="153"/>
                      <a:pt x="375" y="129"/>
                      <a:pt x="522" y="82"/>
                    </a:cubicBezTo>
                    <a:cubicBezTo>
                      <a:pt x="463" y="11"/>
                      <a:pt x="381" y="0"/>
                      <a:pt x="28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8"/>
              <p:cNvSpPr/>
              <p:nvPr/>
            </p:nvSpPr>
            <p:spPr>
              <a:xfrm>
                <a:off x="2630255" y="4570318"/>
                <a:ext cx="29088" cy="11664"/>
              </a:xfrm>
              <a:custGeom>
                <a:avLst/>
                <a:gdLst/>
                <a:ahLst/>
                <a:cxnLst/>
                <a:rect l="l" t="t" r="r" b="b"/>
                <a:pathLst>
                  <a:path w="404" h="162" extrusionOk="0">
                    <a:moveTo>
                      <a:pt x="207" y="0"/>
                    </a:moveTo>
                    <a:cubicBezTo>
                      <a:pt x="126" y="0"/>
                      <a:pt x="75" y="35"/>
                      <a:pt x="0" y="127"/>
                    </a:cubicBezTo>
                    <a:cubicBezTo>
                      <a:pt x="108" y="139"/>
                      <a:pt x="190" y="161"/>
                      <a:pt x="273" y="161"/>
                    </a:cubicBezTo>
                    <a:cubicBezTo>
                      <a:pt x="344" y="161"/>
                      <a:pt x="403" y="139"/>
                      <a:pt x="392" y="90"/>
                    </a:cubicBezTo>
                    <a:cubicBezTo>
                      <a:pt x="380" y="68"/>
                      <a:pt x="332" y="19"/>
                      <a:pt x="284" y="8"/>
                    </a:cubicBezTo>
                    <a:cubicBezTo>
                      <a:pt x="255" y="3"/>
                      <a:pt x="230" y="0"/>
                      <a:pt x="20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8"/>
              <p:cNvSpPr/>
              <p:nvPr/>
            </p:nvSpPr>
            <p:spPr>
              <a:xfrm>
                <a:off x="3079751" y="4571398"/>
                <a:ext cx="29880" cy="11448"/>
              </a:xfrm>
              <a:custGeom>
                <a:avLst/>
                <a:gdLst/>
                <a:ahLst/>
                <a:cxnLst/>
                <a:rect l="l" t="t" r="r" b="b"/>
                <a:pathLst>
                  <a:path w="415" h="159" extrusionOk="0">
                    <a:moveTo>
                      <a:pt x="127" y="1"/>
                    </a:moveTo>
                    <a:cubicBezTo>
                      <a:pt x="80" y="1"/>
                      <a:pt x="67" y="25"/>
                      <a:pt x="0" y="112"/>
                    </a:cubicBezTo>
                    <a:cubicBezTo>
                      <a:pt x="55" y="144"/>
                      <a:pt x="115" y="158"/>
                      <a:pt x="179" y="158"/>
                    </a:cubicBezTo>
                    <a:cubicBezTo>
                      <a:pt x="229" y="158"/>
                      <a:pt x="280" y="150"/>
                      <a:pt x="332" y="135"/>
                    </a:cubicBezTo>
                    <a:cubicBezTo>
                      <a:pt x="403" y="124"/>
                      <a:pt x="415" y="64"/>
                      <a:pt x="355" y="41"/>
                    </a:cubicBezTo>
                    <a:cubicBezTo>
                      <a:pt x="296" y="16"/>
                      <a:pt x="225" y="4"/>
                      <a:pt x="168" y="4"/>
                    </a:cubicBezTo>
                    <a:cubicBezTo>
                      <a:pt x="152" y="2"/>
                      <a:pt x="138" y="1"/>
                      <a:pt x="12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8"/>
              <p:cNvSpPr/>
              <p:nvPr/>
            </p:nvSpPr>
            <p:spPr>
              <a:xfrm>
                <a:off x="2747687" y="4570678"/>
                <a:ext cx="25632" cy="11592"/>
              </a:xfrm>
              <a:custGeom>
                <a:avLst/>
                <a:gdLst/>
                <a:ahLst/>
                <a:cxnLst/>
                <a:rect l="l" t="t" r="r" b="b"/>
                <a:pathLst>
                  <a:path w="356" h="161" extrusionOk="0">
                    <a:moveTo>
                      <a:pt x="181" y="1"/>
                    </a:moveTo>
                    <a:cubicBezTo>
                      <a:pt x="169" y="1"/>
                      <a:pt x="156" y="2"/>
                      <a:pt x="143" y="3"/>
                    </a:cubicBezTo>
                    <a:cubicBezTo>
                      <a:pt x="72" y="14"/>
                      <a:pt x="1" y="51"/>
                      <a:pt x="26" y="85"/>
                    </a:cubicBezTo>
                    <a:cubicBezTo>
                      <a:pt x="38" y="122"/>
                      <a:pt x="72" y="145"/>
                      <a:pt x="120" y="156"/>
                    </a:cubicBezTo>
                    <a:cubicBezTo>
                      <a:pt x="137" y="159"/>
                      <a:pt x="151" y="160"/>
                      <a:pt x="165" y="160"/>
                    </a:cubicBezTo>
                    <a:cubicBezTo>
                      <a:pt x="212" y="160"/>
                      <a:pt x="256" y="145"/>
                      <a:pt x="356" y="108"/>
                    </a:cubicBezTo>
                    <a:cubicBezTo>
                      <a:pt x="326" y="36"/>
                      <a:pt x="268" y="1"/>
                      <a:pt x="18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8"/>
              <p:cNvSpPr/>
              <p:nvPr/>
            </p:nvSpPr>
            <p:spPr>
              <a:xfrm>
                <a:off x="2671943" y="4569958"/>
                <a:ext cx="23112" cy="12168"/>
              </a:xfrm>
              <a:custGeom>
                <a:avLst/>
                <a:gdLst/>
                <a:ahLst/>
                <a:cxnLst/>
                <a:rect l="l" t="t" r="r" b="b"/>
                <a:pathLst>
                  <a:path w="321" h="169" extrusionOk="0">
                    <a:moveTo>
                      <a:pt x="158" y="0"/>
                    </a:moveTo>
                    <a:cubicBezTo>
                      <a:pt x="120" y="0"/>
                      <a:pt x="84" y="10"/>
                      <a:pt x="48" y="36"/>
                    </a:cubicBezTo>
                    <a:cubicBezTo>
                      <a:pt x="26" y="61"/>
                      <a:pt x="0" y="107"/>
                      <a:pt x="26" y="132"/>
                    </a:cubicBezTo>
                    <a:cubicBezTo>
                      <a:pt x="37" y="144"/>
                      <a:pt x="97" y="166"/>
                      <a:pt x="142" y="166"/>
                    </a:cubicBezTo>
                    <a:cubicBezTo>
                      <a:pt x="155" y="168"/>
                      <a:pt x="167" y="168"/>
                      <a:pt x="178" y="168"/>
                    </a:cubicBezTo>
                    <a:cubicBezTo>
                      <a:pt x="258" y="168"/>
                      <a:pt x="288" y="131"/>
                      <a:pt x="321" y="36"/>
                    </a:cubicBezTo>
                    <a:cubicBezTo>
                      <a:pt x="260" y="17"/>
                      <a:pt x="207" y="0"/>
                      <a:pt x="15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8"/>
              <p:cNvSpPr/>
              <p:nvPr/>
            </p:nvSpPr>
            <p:spPr>
              <a:xfrm>
                <a:off x="3187823" y="4570894"/>
                <a:ext cx="25632" cy="9072"/>
              </a:xfrm>
              <a:custGeom>
                <a:avLst/>
                <a:gdLst/>
                <a:ahLst/>
                <a:cxnLst/>
                <a:rect l="l" t="t" r="r" b="b"/>
                <a:pathLst>
                  <a:path w="356" h="126" extrusionOk="0">
                    <a:moveTo>
                      <a:pt x="167" y="1"/>
                    </a:moveTo>
                    <a:cubicBezTo>
                      <a:pt x="136" y="1"/>
                      <a:pt x="104" y="5"/>
                      <a:pt x="72" y="11"/>
                    </a:cubicBezTo>
                    <a:cubicBezTo>
                      <a:pt x="38" y="11"/>
                      <a:pt x="1" y="48"/>
                      <a:pt x="1" y="71"/>
                    </a:cubicBezTo>
                    <a:cubicBezTo>
                      <a:pt x="1" y="82"/>
                      <a:pt x="49" y="119"/>
                      <a:pt x="72" y="119"/>
                    </a:cubicBezTo>
                    <a:cubicBezTo>
                      <a:pt x="104" y="123"/>
                      <a:pt x="137" y="125"/>
                      <a:pt x="168" y="125"/>
                    </a:cubicBezTo>
                    <a:cubicBezTo>
                      <a:pt x="240" y="125"/>
                      <a:pt x="306" y="113"/>
                      <a:pt x="355" y="71"/>
                    </a:cubicBezTo>
                    <a:cubicBezTo>
                      <a:pt x="306" y="21"/>
                      <a:pt x="239" y="1"/>
                      <a:pt x="16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8"/>
              <p:cNvSpPr/>
              <p:nvPr/>
            </p:nvSpPr>
            <p:spPr>
              <a:xfrm>
                <a:off x="2717879" y="4570894"/>
                <a:ext cx="17928" cy="10440"/>
              </a:xfrm>
              <a:custGeom>
                <a:avLst/>
                <a:gdLst/>
                <a:ahLst/>
                <a:cxnLst/>
                <a:rect l="l" t="t" r="r" b="b"/>
                <a:pathLst>
                  <a:path w="249" h="145" extrusionOk="0">
                    <a:moveTo>
                      <a:pt x="97" y="0"/>
                    </a:moveTo>
                    <a:cubicBezTo>
                      <a:pt x="26" y="0"/>
                      <a:pt x="1" y="34"/>
                      <a:pt x="1" y="82"/>
                    </a:cubicBezTo>
                    <a:cubicBezTo>
                      <a:pt x="1" y="119"/>
                      <a:pt x="26" y="142"/>
                      <a:pt x="97" y="142"/>
                    </a:cubicBezTo>
                    <a:cubicBezTo>
                      <a:pt x="108" y="143"/>
                      <a:pt x="119" y="144"/>
                      <a:pt x="129" y="144"/>
                    </a:cubicBezTo>
                    <a:cubicBezTo>
                      <a:pt x="197" y="144"/>
                      <a:pt x="249" y="114"/>
                      <a:pt x="239" y="82"/>
                    </a:cubicBezTo>
                    <a:cubicBezTo>
                      <a:pt x="239" y="34"/>
                      <a:pt x="179" y="0"/>
                      <a:pt x="9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8"/>
              <p:cNvSpPr/>
              <p:nvPr/>
            </p:nvSpPr>
            <p:spPr>
              <a:xfrm>
                <a:off x="3145343" y="4419261"/>
                <a:ext cx="125280" cy="13104"/>
              </a:xfrm>
              <a:custGeom>
                <a:avLst/>
                <a:gdLst/>
                <a:ahLst/>
                <a:cxnLst/>
                <a:rect l="l" t="t" r="r" b="b"/>
                <a:pathLst>
                  <a:path w="1740" h="182" extrusionOk="0">
                    <a:moveTo>
                      <a:pt x="344" y="0"/>
                    </a:moveTo>
                    <a:cubicBezTo>
                      <a:pt x="236" y="0"/>
                      <a:pt x="131" y="12"/>
                      <a:pt x="37" y="26"/>
                    </a:cubicBezTo>
                    <a:cubicBezTo>
                      <a:pt x="0" y="108"/>
                      <a:pt x="83" y="142"/>
                      <a:pt x="165" y="154"/>
                    </a:cubicBezTo>
                    <a:cubicBezTo>
                      <a:pt x="296" y="168"/>
                      <a:pt x="426" y="168"/>
                      <a:pt x="557" y="168"/>
                    </a:cubicBezTo>
                    <a:cubicBezTo>
                      <a:pt x="747" y="168"/>
                      <a:pt x="945" y="168"/>
                      <a:pt x="1136" y="179"/>
                    </a:cubicBezTo>
                    <a:cubicBezTo>
                      <a:pt x="1173" y="181"/>
                      <a:pt x="1209" y="182"/>
                      <a:pt x="1244" y="182"/>
                    </a:cubicBezTo>
                    <a:cubicBezTo>
                      <a:pt x="1423" y="182"/>
                      <a:pt x="1581" y="158"/>
                      <a:pt x="1740" y="108"/>
                    </a:cubicBezTo>
                    <a:cubicBezTo>
                      <a:pt x="1649" y="34"/>
                      <a:pt x="1530" y="4"/>
                      <a:pt x="1410" y="4"/>
                    </a:cubicBezTo>
                    <a:cubicBezTo>
                      <a:pt x="1373" y="4"/>
                      <a:pt x="1336" y="6"/>
                      <a:pt x="1300" y="12"/>
                    </a:cubicBezTo>
                    <a:cubicBezTo>
                      <a:pt x="1199" y="23"/>
                      <a:pt x="1098" y="28"/>
                      <a:pt x="996" y="28"/>
                    </a:cubicBezTo>
                    <a:cubicBezTo>
                      <a:pt x="779" y="28"/>
                      <a:pt x="560" y="8"/>
                      <a:pt x="34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8"/>
              <p:cNvSpPr/>
              <p:nvPr/>
            </p:nvSpPr>
            <p:spPr>
              <a:xfrm>
                <a:off x="3296976" y="4418109"/>
                <a:ext cx="59472" cy="11232"/>
              </a:xfrm>
              <a:custGeom>
                <a:avLst/>
                <a:gdLst/>
                <a:ahLst/>
                <a:cxnLst/>
                <a:rect l="l" t="t" r="r" b="b"/>
                <a:pathLst>
                  <a:path w="826" h="156" extrusionOk="0">
                    <a:moveTo>
                      <a:pt x="424" y="1"/>
                    </a:moveTo>
                    <a:cubicBezTo>
                      <a:pt x="310" y="1"/>
                      <a:pt x="197" y="12"/>
                      <a:pt x="82" y="28"/>
                    </a:cubicBezTo>
                    <a:cubicBezTo>
                      <a:pt x="45" y="28"/>
                      <a:pt x="34" y="76"/>
                      <a:pt x="0" y="113"/>
                    </a:cubicBezTo>
                    <a:cubicBezTo>
                      <a:pt x="76" y="145"/>
                      <a:pt x="151" y="155"/>
                      <a:pt x="226" y="155"/>
                    </a:cubicBezTo>
                    <a:cubicBezTo>
                      <a:pt x="314" y="155"/>
                      <a:pt x="401" y="142"/>
                      <a:pt x="485" y="136"/>
                    </a:cubicBezTo>
                    <a:cubicBezTo>
                      <a:pt x="602" y="136"/>
                      <a:pt x="732" y="136"/>
                      <a:pt x="826" y="53"/>
                    </a:cubicBezTo>
                    <a:cubicBezTo>
                      <a:pt x="688" y="15"/>
                      <a:pt x="555" y="1"/>
                      <a:pt x="42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8"/>
              <p:cNvSpPr/>
              <p:nvPr/>
            </p:nvSpPr>
            <p:spPr>
              <a:xfrm>
                <a:off x="3389712" y="4418469"/>
                <a:ext cx="51120" cy="11088"/>
              </a:xfrm>
              <a:custGeom>
                <a:avLst/>
                <a:gdLst/>
                <a:ahLst/>
                <a:cxnLst/>
                <a:rect l="l" t="t" r="r" b="b"/>
                <a:pathLst>
                  <a:path w="710" h="154" extrusionOk="0">
                    <a:moveTo>
                      <a:pt x="474" y="0"/>
                    </a:moveTo>
                    <a:cubicBezTo>
                      <a:pt x="307" y="0"/>
                      <a:pt x="142" y="0"/>
                      <a:pt x="0" y="71"/>
                    </a:cubicBezTo>
                    <a:cubicBezTo>
                      <a:pt x="49" y="142"/>
                      <a:pt x="120" y="153"/>
                      <a:pt x="202" y="153"/>
                    </a:cubicBezTo>
                    <a:cubicBezTo>
                      <a:pt x="233" y="151"/>
                      <a:pt x="264" y="151"/>
                      <a:pt x="296" y="151"/>
                    </a:cubicBezTo>
                    <a:cubicBezTo>
                      <a:pt x="328" y="151"/>
                      <a:pt x="360" y="151"/>
                      <a:pt x="392" y="151"/>
                    </a:cubicBezTo>
                    <a:cubicBezTo>
                      <a:pt x="507" y="151"/>
                      <a:pt x="618" y="145"/>
                      <a:pt x="710" y="82"/>
                    </a:cubicBezTo>
                    <a:cubicBezTo>
                      <a:pt x="662" y="11"/>
                      <a:pt x="568" y="0"/>
                      <a:pt x="4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8"/>
              <p:cNvSpPr/>
              <p:nvPr/>
            </p:nvSpPr>
            <p:spPr>
              <a:xfrm>
                <a:off x="2815943" y="4417245"/>
                <a:ext cx="37512" cy="13176"/>
              </a:xfrm>
              <a:custGeom>
                <a:avLst/>
                <a:gdLst/>
                <a:ahLst/>
                <a:cxnLst/>
                <a:rect l="l" t="t" r="r" b="b"/>
                <a:pathLst>
                  <a:path w="521" h="183" extrusionOk="0">
                    <a:moveTo>
                      <a:pt x="239" y="0"/>
                    </a:moveTo>
                    <a:cubicBezTo>
                      <a:pt x="191" y="0"/>
                      <a:pt x="143" y="10"/>
                      <a:pt x="94" y="28"/>
                    </a:cubicBezTo>
                    <a:cubicBezTo>
                      <a:pt x="46" y="54"/>
                      <a:pt x="12" y="88"/>
                      <a:pt x="12" y="125"/>
                    </a:cubicBezTo>
                    <a:cubicBezTo>
                      <a:pt x="1" y="170"/>
                      <a:pt x="72" y="182"/>
                      <a:pt x="128" y="182"/>
                    </a:cubicBezTo>
                    <a:cubicBezTo>
                      <a:pt x="169" y="182"/>
                      <a:pt x="210" y="183"/>
                      <a:pt x="249" y="183"/>
                    </a:cubicBezTo>
                    <a:cubicBezTo>
                      <a:pt x="349" y="183"/>
                      <a:pt x="443" y="176"/>
                      <a:pt x="520" y="125"/>
                    </a:cubicBezTo>
                    <a:cubicBezTo>
                      <a:pt x="439" y="43"/>
                      <a:pt x="341" y="0"/>
                      <a:pt x="23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8"/>
              <p:cNvSpPr/>
              <p:nvPr/>
            </p:nvSpPr>
            <p:spPr>
              <a:xfrm>
                <a:off x="2878079" y="4419837"/>
                <a:ext cx="29880" cy="10512"/>
              </a:xfrm>
              <a:custGeom>
                <a:avLst/>
                <a:gdLst/>
                <a:ahLst/>
                <a:cxnLst/>
                <a:rect l="l" t="t" r="r" b="b"/>
                <a:pathLst>
                  <a:path w="415" h="146" extrusionOk="0">
                    <a:moveTo>
                      <a:pt x="175" y="1"/>
                    </a:moveTo>
                    <a:cubicBezTo>
                      <a:pt x="164" y="1"/>
                      <a:pt x="153" y="2"/>
                      <a:pt x="142" y="4"/>
                    </a:cubicBezTo>
                    <a:cubicBezTo>
                      <a:pt x="94" y="4"/>
                      <a:pt x="35" y="41"/>
                      <a:pt x="23" y="75"/>
                    </a:cubicBezTo>
                    <a:cubicBezTo>
                      <a:pt x="0" y="123"/>
                      <a:pt x="71" y="134"/>
                      <a:pt x="131" y="146"/>
                    </a:cubicBezTo>
                    <a:lnTo>
                      <a:pt x="225" y="146"/>
                    </a:lnTo>
                    <a:cubicBezTo>
                      <a:pt x="247" y="146"/>
                      <a:pt x="296" y="146"/>
                      <a:pt x="330" y="134"/>
                    </a:cubicBezTo>
                    <a:cubicBezTo>
                      <a:pt x="401" y="112"/>
                      <a:pt x="415" y="52"/>
                      <a:pt x="344" y="29"/>
                    </a:cubicBezTo>
                    <a:cubicBezTo>
                      <a:pt x="285" y="20"/>
                      <a:pt x="227" y="1"/>
                      <a:pt x="17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8"/>
              <p:cNvSpPr/>
              <p:nvPr/>
            </p:nvSpPr>
            <p:spPr>
              <a:xfrm>
                <a:off x="3108767" y="4420053"/>
                <a:ext cx="24768" cy="9288"/>
              </a:xfrm>
              <a:custGeom>
                <a:avLst/>
                <a:gdLst/>
                <a:ahLst/>
                <a:cxnLst/>
                <a:rect l="l" t="t" r="r" b="b"/>
                <a:pathLst>
                  <a:path w="344" h="129" extrusionOk="0">
                    <a:moveTo>
                      <a:pt x="171" y="0"/>
                    </a:moveTo>
                    <a:cubicBezTo>
                      <a:pt x="96" y="0"/>
                      <a:pt x="28" y="8"/>
                      <a:pt x="0" y="86"/>
                    </a:cubicBezTo>
                    <a:cubicBezTo>
                      <a:pt x="88" y="114"/>
                      <a:pt x="132" y="128"/>
                      <a:pt x="175" y="128"/>
                    </a:cubicBezTo>
                    <a:cubicBezTo>
                      <a:pt x="218" y="128"/>
                      <a:pt x="260" y="114"/>
                      <a:pt x="344" y="86"/>
                    </a:cubicBezTo>
                    <a:cubicBezTo>
                      <a:pt x="344" y="38"/>
                      <a:pt x="307" y="1"/>
                      <a:pt x="225" y="1"/>
                    </a:cubicBezTo>
                    <a:cubicBezTo>
                      <a:pt x="207" y="1"/>
                      <a:pt x="189" y="0"/>
                      <a:pt x="17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8"/>
              <p:cNvSpPr/>
              <p:nvPr/>
            </p:nvSpPr>
            <p:spPr>
              <a:xfrm>
                <a:off x="2994719" y="4420053"/>
                <a:ext cx="22176" cy="10296"/>
              </a:xfrm>
              <a:custGeom>
                <a:avLst/>
                <a:gdLst/>
                <a:ahLst/>
                <a:cxnLst/>
                <a:rect l="l" t="t" r="r" b="b"/>
                <a:pathLst>
                  <a:path w="308" h="143" extrusionOk="0">
                    <a:moveTo>
                      <a:pt x="188" y="1"/>
                    </a:moveTo>
                    <a:cubicBezTo>
                      <a:pt x="106" y="1"/>
                      <a:pt x="35" y="26"/>
                      <a:pt x="1" y="109"/>
                    </a:cubicBezTo>
                    <a:cubicBezTo>
                      <a:pt x="72" y="120"/>
                      <a:pt x="143" y="143"/>
                      <a:pt x="200" y="143"/>
                    </a:cubicBezTo>
                    <a:cubicBezTo>
                      <a:pt x="236" y="143"/>
                      <a:pt x="285" y="109"/>
                      <a:pt x="296" y="86"/>
                    </a:cubicBezTo>
                    <a:cubicBezTo>
                      <a:pt x="307" y="38"/>
                      <a:pt x="259" y="15"/>
                      <a:pt x="18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8"/>
              <p:cNvSpPr/>
              <p:nvPr/>
            </p:nvSpPr>
            <p:spPr>
              <a:xfrm>
                <a:off x="3048287" y="4420701"/>
                <a:ext cx="19656" cy="9144"/>
              </a:xfrm>
              <a:custGeom>
                <a:avLst/>
                <a:gdLst/>
                <a:ahLst/>
                <a:cxnLst/>
                <a:rect l="l" t="t" r="r" b="b"/>
                <a:pathLst>
                  <a:path w="273" h="127" extrusionOk="0">
                    <a:moveTo>
                      <a:pt x="129" y="1"/>
                    </a:moveTo>
                    <a:cubicBezTo>
                      <a:pt x="110" y="1"/>
                      <a:pt x="91" y="3"/>
                      <a:pt x="71" y="6"/>
                    </a:cubicBezTo>
                    <a:cubicBezTo>
                      <a:pt x="37" y="17"/>
                      <a:pt x="0" y="51"/>
                      <a:pt x="0" y="88"/>
                    </a:cubicBezTo>
                    <a:cubicBezTo>
                      <a:pt x="0" y="100"/>
                      <a:pt x="60" y="122"/>
                      <a:pt x="94" y="122"/>
                    </a:cubicBezTo>
                    <a:cubicBezTo>
                      <a:pt x="110" y="125"/>
                      <a:pt x="126" y="126"/>
                      <a:pt x="141" y="126"/>
                    </a:cubicBezTo>
                    <a:cubicBezTo>
                      <a:pt x="195" y="126"/>
                      <a:pt x="244" y="109"/>
                      <a:pt x="273" y="63"/>
                    </a:cubicBezTo>
                    <a:cubicBezTo>
                      <a:pt x="245" y="19"/>
                      <a:pt x="190" y="1"/>
                      <a:pt x="1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8"/>
              <p:cNvSpPr/>
              <p:nvPr/>
            </p:nvSpPr>
            <p:spPr>
              <a:xfrm>
                <a:off x="2937551" y="4418469"/>
                <a:ext cx="19656" cy="10224"/>
              </a:xfrm>
              <a:custGeom>
                <a:avLst/>
                <a:gdLst/>
                <a:ahLst/>
                <a:cxnLst/>
                <a:rect l="l" t="t" r="r" b="b"/>
                <a:pathLst>
                  <a:path w="273" h="142" extrusionOk="0">
                    <a:moveTo>
                      <a:pt x="97" y="0"/>
                    </a:moveTo>
                    <a:lnTo>
                      <a:pt x="97" y="0"/>
                    </a:lnTo>
                    <a:cubicBezTo>
                      <a:pt x="0" y="108"/>
                      <a:pt x="26" y="142"/>
                      <a:pt x="156" y="142"/>
                    </a:cubicBezTo>
                    <a:cubicBezTo>
                      <a:pt x="190" y="142"/>
                      <a:pt x="239" y="131"/>
                      <a:pt x="261" y="119"/>
                    </a:cubicBezTo>
                    <a:cubicBezTo>
                      <a:pt x="273" y="94"/>
                      <a:pt x="250" y="71"/>
                      <a:pt x="227" y="48"/>
                    </a:cubicBezTo>
                    <a:cubicBezTo>
                      <a:pt x="227" y="37"/>
                      <a:pt x="190" y="23"/>
                      <a:pt x="168" y="11"/>
                    </a:cubicBezTo>
                    <a:cubicBezTo>
                      <a:pt x="142" y="11"/>
                      <a:pt x="119" y="11"/>
                      <a:pt x="9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8"/>
              <p:cNvSpPr/>
              <p:nvPr/>
            </p:nvSpPr>
            <p:spPr>
              <a:xfrm>
                <a:off x="2781023" y="4271228"/>
                <a:ext cx="40968" cy="10728"/>
              </a:xfrm>
              <a:custGeom>
                <a:avLst/>
                <a:gdLst/>
                <a:ahLst/>
                <a:cxnLst/>
                <a:rect l="l" t="t" r="r" b="b"/>
                <a:pathLst>
                  <a:path w="569" h="149" extrusionOk="0">
                    <a:moveTo>
                      <a:pt x="207" y="1"/>
                    </a:moveTo>
                    <a:cubicBezTo>
                      <a:pt x="106" y="1"/>
                      <a:pt x="45" y="37"/>
                      <a:pt x="0" y="107"/>
                    </a:cubicBezTo>
                    <a:cubicBezTo>
                      <a:pt x="86" y="134"/>
                      <a:pt x="169" y="149"/>
                      <a:pt x="254" y="149"/>
                    </a:cubicBezTo>
                    <a:cubicBezTo>
                      <a:pt x="355" y="149"/>
                      <a:pt x="458" y="128"/>
                      <a:pt x="568" y="81"/>
                    </a:cubicBezTo>
                    <a:cubicBezTo>
                      <a:pt x="409" y="27"/>
                      <a:pt x="293" y="1"/>
                      <a:pt x="2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8"/>
              <p:cNvSpPr/>
              <p:nvPr/>
            </p:nvSpPr>
            <p:spPr>
              <a:xfrm>
                <a:off x="2925671" y="4270868"/>
                <a:ext cx="30744" cy="9144"/>
              </a:xfrm>
              <a:custGeom>
                <a:avLst/>
                <a:gdLst/>
                <a:ahLst/>
                <a:cxnLst/>
                <a:rect l="l" t="t" r="r" b="b"/>
                <a:pathLst>
                  <a:path w="427" h="127" extrusionOk="0">
                    <a:moveTo>
                      <a:pt x="227" y="0"/>
                    </a:moveTo>
                    <a:cubicBezTo>
                      <a:pt x="148" y="0"/>
                      <a:pt x="74" y="17"/>
                      <a:pt x="1" y="64"/>
                    </a:cubicBezTo>
                    <a:cubicBezTo>
                      <a:pt x="86" y="106"/>
                      <a:pt x="146" y="127"/>
                      <a:pt x="211" y="127"/>
                    </a:cubicBezTo>
                    <a:cubicBezTo>
                      <a:pt x="271" y="127"/>
                      <a:pt x="335" y="109"/>
                      <a:pt x="426" y="75"/>
                    </a:cubicBezTo>
                    <a:cubicBezTo>
                      <a:pt x="426" y="29"/>
                      <a:pt x="355" y="4"/>
                      <a:pt x="296" y="4"/>
                    </a:cubicBezTo>
                    <a:cubicBezTo>
                      <a:pt x="272" y="1"/>
                      <a:pt x="250" y="0"/>
                      <a:pt x="22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8"/>
              <p:cNvSpPr/>
              <p:nvPr/>
            </p:nvSpPr>
            <p:spPr>
              <a:xfrm>
                <a:off x="3355584" y="4272956"/>
                <a:ext cx="23976" cy="8712"/>
              </a:xfrm>
              <a:custGeom>
                <a:avLst/>
                <a:gdLst/>
                <a:ahLst/>
                <a:cxnLst/>
                <a:rect l="l" t="t" r="r" b="b"/>
                <a:pathLst>
                  <a:path w="333" h="121" extrusionOk="0">
                    <a:moveTo>
                      <a:pt x="49" y="0"/>
                    </a:moveTo>
                    <a:cubicBezTo>
                      <a:pt x="1" y="71"/>
                      <a:pt x="37" y="105"/>
                      <a:pt x="131" y="117"/>
                    </a:cubicBezTo>
                    <a:cubicBezTo>
                      <a:pt x="153" y="119"/>
                      <a:pt x="172" y="120"/>
                      <a:pt x="189" y="120"/>
                    </a:cubicBezTo>
                    <a:cubicBezTo>
                      <a:pt x="260" y="120"/>
                      <a:pt x="284" y="95"/>
                      <a:pt x="33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8"/>
              <p:cNvSpPr/>
              <p:nvPr/>
            </p:nvSpPr>
            <p:spPr>
              <a:xfrm>
                <a:off x="3300216" y="4271156"/>
                <a:ext cx="19656" cy="9000"/>
              </a:xfrm>
              <a:custGeom>
                <a:avLst/>
                <a:gdLst/>
                <a:ahLst/>
                <a:cxnLst/>
                <a:rect l="l" t="t" r="r" b="b"/>
                <a:pathLst>
                  <a:path w="273" h="125" extrusionOk="0">
                    <a:moveTo>
                      <a:pt x="134" y="1"/>
                    </a:moveTo>
                    <a:cubicBezTo>
                      <a:pt x="110" y="1"/>
                      <a:pt x="85" y="4"/>
                      <a:pt x="60" y="11"/>
                    </a:cubicBezTo>
                    <a:cubicBezTo>
                      <a:pt x="26" y="25"/>
                      <a:pt x="0" y="48"/>
                      <a:pt x="0" y="60"/>
                    </a:cubicBezTo>
                    <a:cubicBezTo>
                      <a:pt x="15" y="82"/>
                      <a:pt x="49" y="119"/>
                      <a:pt x="71" y="119"/>
                    </a:cubicBezTo>
                    <a:cubicBezTo>
                      <a:pt x="93" y="123"/>
                      <a:pt x="115" y="125"/>
                      <a:pt x="136" y="125"/>
                    </a:cubicBezTo>
                    <a:cubicBezTo>
                      <a:pt x="184" y="125"/>
                      <a:pt x="231" y="112"/>
                      <a:pt x="273" y="71"/>
                    </a:cubicBezTo>
                    <a:cubicBezTo>
                      <a:pt x="241" y="21"/>
                      <a:pt x="190" y="1"/>
                      <a:pt x="13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8"/>
              <p:cNvSpPr/>
              <p:nvPr/>
            </p:nvSpPr>
            <p:spPr>
              <a:xfrm>
                <a:off x="3245856" y="4272452"/>
                <a:ext cx="18648" cy="8928"/>
              </a:xfrm>
              <a:custGeom>
                <a:avLst/>
                <a:gdLst/>
                <a:ahLst/>
                <a:cxnLst/>
                <a:rect l="l" t="t" r="r" b="b"/>
                <a:pathLst>
                  <a:path w="259" h="124" extrusionOk="0">
                    <a:moveTo>
                      <a:pt x="122" y="1"/>
                    </a:moveTo>
                    <a:cubicBezTo>
                      <a:pt x="83" y="1"/>
                      <a:pt x="43" y="7"/>
                      <a:pt x="1" y="19"/>
                    </a:cubicBezTo>
                    <a:cubicBezTo>
                      <a:pt x="1" y="90"/>
                      <a:pt x="35" y="124"/>
                      <a:pt x="117" y="124"/>
                    </a:cubicBezTo>
                    <a:cubicBezTo>
                      <a:pt x="213" y="124"/>
                      <a:pt x="259" y="90"/>
                      <a:pt x="259" y="30"/>
                    </a:cubicBezTo>
                    <a:cubicBezTo>
                      <a:pt x="214" y="10"/>
                      <a:pt x="169" y="1"/>
                      <a:pt x="12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8"/>
              <p:cNvSpPr/>
              <p:nvPr/>
            </p:nvSpPr>
            <p:spPr>
              <a:xfrm>
                <a:off x="3282432" y="4319468"/>
                <a:ext cx="110808" cy="13176"/>
              </a:xfrm>
              <a:custGeom>
                <a:avLst/>
                <a:gdLst/>
                <a:ahLst/>
                <a:cxnLst/>
                <a:rect l="l" t="t" r="r" b="b"/>
                <a:pathLst>
                  <a:path w="1539" h="183" extrusionOk="0">
                    <a:moveTo>
                      <a:pt x="370" y="0"/>
                    </a:moveTo>
                    <a:cubicBezTo>
                      <a:pt x="247" y="0"/>
                      <a:pt x="125" y="18"/>
                      <a:pt x="23" y="64"/>
                    </a:cubicBezTo>
                    <a:cubicBezTo>
                      <a:pt x="1" y="135"/>
                      <a:pt x="72" y="169"/>
                      <a:pt x="154" y="169"/>
                    </a:cubicBezTo>
                    <a:cubicBezTo>
                      <a:pt x="384" y="169"/>
                      <a:pt x="613" y="183"/>
                      <a:pt x="843" y="183"/>
                    </a:cubicBezTo>
                    <a:cubicBezTo>
                      <a:pt x="1039" y="183"/>
                      <a:pt x="1235" y="173"/>
                      <a:pt x="1431" y="135"/>
                    </a:cubicBezTo>
                    <a:cubicBezTo>
                      <a:pt x="1468" y="121"/>
                      <a:pt x="1490" y="109"/>
                      <a:pt x="1539" y="87"/>
                    </a:cubicBezTo>
                    <a:cubicBezTo>
                      <a:pt x="1408" y="4"/>
                      <a:pt x="1289" y="4"/>
                      <a:pt x="1147" y="4"/>
                    </a:cubicBezTo>
                    <a:cubicBezTo>
                      <a:pt x="1018" y="11"/>
                      <a:pt x="888" y="17"/>
                      <a:pt x="759" y="17"/>
                    </a:cubicBezTo>
                    <a:cubicBezTo>
                      <a:pt x="664" y="17"/>
                      <a:pt x="569" y="14"/>
                      <a:pt x="474" y="4"/>
                    </a:cubicBezTo>
                    <a:cubicBezTo>
                      <a:pt x="440" y="2"/>
                      <a:pt x="405" y="0"/>
                      <a:pt x="3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8"/>
              <p:cNvSpPr/>
              <p:nvPr/>
            </p:nvSpPr>
            <p:spPr>
              <a:xfrm>
                <a:off x="2917247" y="4318316"/>
                <a:ext cx="81648" cy="13608"/>
              </a:xfrm>
              <a:custGeom>
                <a:avLst/>
                <a:gdLst/>
                <a:ahLst/>
                <a:cxnLst/>
                <a:rect l="l" t="t" r="r" b="b"/>
                <a:pathLst>
                  <a:path w="1134" h="189" extrusionOk="0">
                    <a:moveTo>
                      <a:pt x="824" y="1"/>
                    </a:moveTo>
                    <a:cubicBezTo>
                      <a:pt x="762" y="1"/>
                      <a:pt x="694" y="12"/>
                      <a:pt x="614" y="32"/>
                    </a:cubicBezTo>
                    <a:cubicBezTo>
                      <a:pt x="590" y="40"/>
                      <a:pt x="553" y="48"/>
                      <a:pt x="525" y="48"/>
                    </a:cubicBezTo>
                    <a:cubicBezTo>
                      <a:pt x="513" y="48"/>
                      <a:pt x="503" y="46"/>
                      <a:pt x="495" y="43"/>
                    </a:cubicBezTo>
                    <a:cubicBezTo>
                      <a:pt x="427" y="23"/>
                      <a:pt x="359" y="14"/>
                      <a:pt x="292" y="14"/>
                    </a:cubicBezTo>
                    <a:cubicBezTo>
                      <a:pt x="196" y="14"/>
                      <a:pt x="103" y="32"/>
                      <a:pt x="13" y="66"/>
                    </a:cubicBezTo>
                    <a:cubicBezTo>
                      <a:pt x="1" y="157"/>
                      <a:pt x="9" y="188"/>
                      <a:pt x="83" y="188"/>
                    </a:cubicBezTo>
                    <a:cubicBezTo>
                      <a:pt x="96" y="188"/>
                      <a:pt x="112" y="187"/>
                      <a:pt x="129" y="185"/>
                    </a:cubicBezTo>
                    <a:cubicBezTo>
                      <a:pt x="189" y="183"/>
                      <a:pt x="249" y="182"/>
                      <a:pt x="309" y="182"/>
                    </a:cubicBezTo>
                    <a:cubicBezTo>
                      <a:pt x="473" y="182"/>
                      <a:pt x="637" y="188"/>
                      <a:pt x="800" y="188"/>
                    </a:cubicBezTo>
                    <a:cubicBezTo>
                      <a:pt x="860" y="188"/>
                      <a:pt x="920" y="187"/>
                      <a:pt x="980" y="185"/>
                    </a:cubicBezTo>
                    <a:cubicBezTo>
                      <a:pt x="1029" y="185"/>
                      <a:pt x="1077" y="151"/>
                      <a:pt x="1134" y="137"/>
                    </a:cubicBezTo>
                    <a:cubicBezTo>
                      <a:pt x="1040" y="43"/>
                      <a:pt x="945" y="1"/>
                      <a:pt x="82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8"/>
              <p:cNvSpPr/>
              <p:nvPr/>
            </p:nvSpPr>
            <p:spPr>
              <a:xfrm>
                <a:off x="3072191" y="4319756"/>
                <a:ext cx="54432" cy="13536"/>
              </a:xfrm>
              <a:custGeom>
                <a:avLst/>
                <a:gdLst/>
                <a:ahLst/>
                <a:cxnLst/>
                <a:rect l="l" t="t" r="r" b="b"/>
                <a:pathLst>
                  <a:path w="756" h="188" extrusionOk="0">
                    <a:moveTo>
                      <a:pt x="429" y="1"/>
                    </a:moveTo>
                    <a:cubicBezTo>
                      <a:pt x="358" y="1"/>
                      <a:pt x="289" y="7"/>
                      <a:pt x="225" y="12"/>
                    </a:cubicBezTo>
                    <a:cubicBezTo>
                      <a:pt x="105" y="12"/>
                      <a:pt x="23" y="46"/>
                      <a:pt x="0" y="117"/>
                    </a:cubicBezTo>
                    <a:cubicBezTo>
                      <a:pt x="34" y="176"/>
                      <a:pt x="105" y="188"/>
                      <a:pt x="188" y="188"/>
                    </a:cubicBezTo>
                    <a:cubicBezTo>
                      <a:pt x="378" y="165"/>
                      <a:pt x="579" y="188"/>
                      <a:pt x="755" y="83"/>
                    </a:cubicBezTo>
                    <a:cubicBezTo>
                      <a:pt x="655" y="17"/>
                      <a:pt x="541" y="1"/>
                      <a:pt x="4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8"/>
              <p:cNvSpPr/>
              <p:nvPr/>
            </p:nvSpPr>
            <p:spPr>
              <a:xfrm>
                <a:off x="3150455" y="4320548"/>
                <a:ext cx="46872" cy="11520"/>
              </a:xfrm>
              <a:custGeom>
                <a:avLst/>
                <a:gdLst/>
                <a:ahLst/>
                <a:cxnLst/>
                <a:rect l="l" t="t" r="r" b="b"/>
                <a:pathLst>
                  <a:path w="651" h="160" extrusionOk="0">
                    <a:moveTo>
                      <a:pt x="270" y="0"/>
                    </a:moveTo>
                    <a:cubicBezTo>
                      <a:pt x="190" y="0"/>
                      <a:pt x="114" y="12"/>
                      <a:pt x="49" y="35"/>
                    </a:cubicBezTo>
                    <a:cubicBezTo>
                      <a:pt x="23" y="49"/>
                      <a:pt x="0" y="83"/>
                      <a:pt x="0" y="106"/>
                    </a:cubicBezTo>
                    <a:cubicBezTo>
                      <a:pt x="12" y="131"/>
                      <a:pt x="60" y="154"/>
                      <a:pt x="83" y="154"/>
                    </a:cubicBezTo>
                    <a:cubicBezTo>
                      <a:pt x="134" y="157"/>
                      <a:pt x="186" y="159"/>
                      <a:pt x="237" y="159"/>
                    </a:cubicBezTo>
                    <a:cubicBezTo>
                      <a:pt x="376" y="159"/>
                      <a:pt x="514" y="143"/>
                      <a:pt x="650" y="83"/>
                    </a:cubicBezTo>
                    <a:cubicBezTo>
                      <a:pt x="522" y="27"/>
                      <a:pt x="391" y="0"/>
                      <a:pt x="2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8"/>
              <p:cNvSpPr/>
              <p:nvPr/>
            </p:nvSpPr>
            <p:spPr>
              <a:xfrm>
                <a:off x="3220296" y="4319036"/>
                <a:ext cx="41760" cy="12600"/>
              </a:xfrm>
              <a:custGeom>
                <a:avLst/>
                <a:gdLst/>
                <a:ahLst/>
                <a:cxnLst/>
                <a:rect l="l" t="t" r="r" b="b"/>
                <a:pathLst>
                  <a:path w="580" h="175" extrusionOk="0">
                    <a:moveTo>
                      <a:pt x="260" y="0"/>
                    </a:moveTo>
                    <a:cubicBezTo>
                      <a:pt x="177" y="0"/>
                      <a:pt x="109" y="26"/>
                      <a:pt x="46" y="70"/>
                    </a:cubicBezTo>
                    <a:cubicBezTo>
                      <a:pt x="1" y="93"/>
                      <a:pt x="12" y="141"/>
                      <a:pt x="72" y="152"/>
                    </a:cubicBezTo>
                    <a:cubicBezTo>
                      <a:pt x="165" y="164"/>
                      <a:pt x="273" y="175"/>
                      <a:pt x="367" y="175"/>
                    </a:cubicBezTo>
                    <a:cubicBezTo>
                      <a:pt x="461" y="175"/>
                      <a:pt x="543" y="152"/>
                      <a:pt x="580" y="70"/>
                    </a:cubicBezTo>
                    <a:cubicBezTo>
                      <a:pt x="497" y="44"/>
                      <a:pt x="427" y="33"/>
                      <a:pt x="356" y="10"/>
                    </a:cubicBezTo>
                    <a:cubicBezTo>
                      <a:pt x="321" y="4"/>
                      <a:pt x="290" y="0"/>
                      <a:pt x="26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8"/>
              <p:cNvSpPr/>
              <p:nvPr/>
            </p:nvSpPr>
            <p:spPr>
              <a:xfrm>
                <a:off x="3014159" y="4319972"/>
                <a:ext cx="36864" cy="12528"/>
              </a:xfrm>
              <a:custGeom>
                <a:avLst/>
                <a:gdLst/>
                <a:ahLst/>
                <a:cxnLst/>
                <a:rect l="l" t="t" r="r" b="b"/>
                <a:pathLst>
                  <a:path w="512" h="174" extrusionOk="0">
                    <a:moveTo>
                      <a:pt x="225" y="0"/>
                    </a:moveTo>
                    <a:cubicBezTo>
                      <a:pt x="192" y="0"/>
                      <a:pt x="157" y="3"/>
                      <a:pt x="120" y="9"/>
                    </a:cubicBezTo>
                    <a:cubicBezTo>
                      <a:pt x="49" y="20"/>
                      <a:pt x="0" y="57"/>
                      <a:pt x="15" y="102"/>
                    </a:cubicBezTo>
                    <a:cubicBezTo>
                      <a:pt x="15" y="151"/>
                      <a:pt x="71" y="162"/>
                      <a:pt x="142" y="173"/>
                    </a:cubicBezTo>
                    <a:cubicBezTo>
                      <a:pt x="168" y="173"/>
                      <a:pt x="193" y="174"/>
                      <a:pt x="219" y="174"/>
                    </a:cubicBezTo>
                    <a:cubicBezTo>
                      <a:pt x="323" y="174"/>
                      <a:pt x="424" y="166"/>
                      <a:pt x="511" y="91"/>
                    </a:cubicBezTo>
                    <a:cubicBezTo>
                      <a:pt x="421" y="29"/>
                      <a:pt x="330" y="0"/>
                      <a:pt x="22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8"/>
              <p:cNvSpPr/>
              <p:nvPr/>
            </p:nvSpPr>
            <p:spPr>
              <a:xfrm>
                <a:off x="2814143" y="4321124"/>
                <a:ext cx="28224" cy="11304"/>
              </a:xfrm>
              <a:custGeom>
                <a:avLst/>
                <a:gdLst/>
                <a:ahLst/>
                <a:cxnLst/>
                <a:rect l="l" t="t" r="r" b="b"/>
                <a:pathLst>
                  <a:path w="392" h="157" extrusionOk="0">
                    <a:moveTo>
                      <a:pt x="209" y="0"/>
                    </a:moveTo>
                    <a:cubicBezTo>
                      <a:pt x="141" y="0"/>
                      <a:pt x="77" y="31"/>
                      <a:pt x="0" y="98"/>
                    </a:cubicBezTo>
                    <a:cubicBezTo>
                      <a:pt x="67" y="139"/>
                      <a:pt x="137" y="157"/>
                      <a:pt x="205" y="157"/>
                    </a:cubicBezTo>
                    <a:cubicBezTo>
                      <a:pt x="236" y="157"/>
                      <a:pt x="266" y="153"/>
                      <a:pt x="295" y="146"/>
                    </a:cubicBezTo>
                    <a:cubicBezTo>
                      <a:pt x="344" y="135"/>
                      <a:pt x="392" y="98"/>
                      <a:pt x="392" y="75"/>
                    </a:cubicBezTo>
                    <a:cubicBezTo>
                      <a:pt x="392" y="52"/>
                      <a:pt x="344" y="15"/>
                      <a:pt x="295" y="15"/>
                    </a:cubicBezTo>
                    <a:cubicBezTo>
                      <a:pt x="265" y="6"/>
                      <a:pt x="236" y="0"/>
                      <a:pt x="20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8"/>
              <p:cNvSpPr/>
              <p:nvPr/>
            </p:nvSpPr>
            <p:spPr>
              <a:xfrm>
                <a:off x="2781815" y="4321412"/>
                <a:ext cx="22968" cy="10224"/>
              </a:xfrm>
              <a:custGeom>
                <a:avLst/>
                <a:gdLst/>
                <a:ahLst/>
                <a:cxnLst/>
                <a:rect l="l" t="t" r="r" b="b"/>
                <a:pathLst>
                  <a:path w="319" h="142" extrusionOk="0">
                    <a:moveTo>
                      <a:pt x="143" y="0"/>
                    </a:moveTo>
                    <a:cubicBezTo>
                      <a:pt x="83" y="0"/>
                      <a:pt x="1" y="37"/>
                      <a:pt x="12" y="82"/>
                    </a:cubicBezTo>
                    <a:cubicBezTo>
                      <a:pt x="12" y="119"/>
                      <a:pt x="60" y="142"/>
                      <a:pt x="202" y="142"/>
                    </a:cubicBezTo>
                    <a:cubicBezTo>
                      <a:pt x="214" y="142"/>
                      <a:pt x="273" y="119"/>
                      <a:pt x="296" y="94"/>
                    </a:cubicBezTo>
                    <a:cubicBezTo>
                      <a:pt x="319" y="60"/>
                      <a:pt x="214" y="0"/>
                      <a:pt x="14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8"/>
              <p:cNvSpPr/>
              <p:nvPr/>
            </p:nvSpPr>
            <p:spPr>
              <a:xfrm>
                <a:off x="2865191" y="4323500"/>
                <a:ext cx="21312" cy="7704"/>
              </a:xfrm>
              <a:custGeom>
                <a:avLst/>
                <a:gdLst/>
                <a:ahLst/>
                <a:cxnLst/>
                <a:rect l="l" t="t" r="r" b="b"/>
                <a:pathLst>
                  <a:path w="296" h="107" extrusionOk="0">
                    <a:moveTo>
                      <a:pt x="189" y="0"/>
                    </a:moveTo>
                    <a:cubicBezTo>
                      <a:pt x="152" y="0"/>
                      <a:pt x="101" y="18"/>
                      <a:pt x="1" y="53"/>
                    </a:cubicBezTo>
                    <a:cubicBezTo>
                      <a:pt x="84" y="89"/>
                      <a:pt x="126" y="107"/>
                      <a:pt x="163" y="107"/>
                    </a:cubicBezTo>
                    <a:cubicBezTo>
                      <a:pt x="200" y="107"/>
                      <a:pt x="232" y="89"/>
                      <a:pt x="296" y="53"/>
                    </a:cubicBezTo>
                    <a:cubicBezTo>
                      <a:pt x="249" y="18"/>
                      <a:pt x="226" y="0"/>
                      <a:pt x="18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8"/>
              <p:cNvSpPr/>
              <p:nvPr/>
            </p:nvSpPr>
            <p:spPr>
              <a:xfrm>
                <a:off x="2397910" y="4614166"/>
                <a:ext cx="627552" cy="18144"/>
              </a:xfrm>
              <a:custGeom>
                <a:avLst/>
                <a:gdLst/>
                <a:ahLst/>
                <a:cxnLst/>
                <a:rect l="l" t="t" r="r" b="b"/>
                <a:pathLst>
                  <a:path w="8716" h="252" extrusionOk="0">
                    <a:moveTo>
                      <a:pt x="2342" y="1"/>
                    </a:moveTo>
                    <a:cubicBezTo>
                      <a:pt x="2081" y="1"/>
                      <a:pt x="1820" y="26"/>
                      <a:pt x="1561" y="38"/>
                    </a:cubicBezTo>
                    <a:cubicBezTo>
                      <a:pt x="1405" y="51"/>
                      <a:pt x="1249" y="70"/>
                      <a:pt x="1095" y="70"/>
                    </a:cubicBezTo>
                    <a:cubicBezTo>
                      <a:pt x="993" y="70"/>
                      <a:pt x="891" y="61"/>
                      <a:pt x="792" y="38"/>
                    </a:cubicBezTo>
                    <a:cubicBezTo>
                      <a:pt x="769" y="41"/>
                      <a:pt x="745" y="42"/>
                      <a:pt x="721" y="42"/>
                    </a:cubicBezTo>
                    <a:cubicBezTo>
                      <a:pt x="648" y="42"/>
                      <a:pt x="572" y="31"/>
                      <a:pt x="499" y="31"/>
                    </a:cubicBezTo>
                    <a:cubicBezTo>
                      <a:pt x="436" y="31"/>
                      <a:pt x="374" y="39"/>
                      <a:pt x="318" y="72"/>
                    </a:cubicBezTo>
                    <a:cubicBezTo>
                      <a:pt x="311" y="76"/>
                      <a:pt x="299" y="78"/>
                      <a:pt x="285" y="78"/>
                    </a:cubicBezTo>
                    <a:cubicBezTo>
                      <a:pt x="257" y="78"/>
                      <a:pt x="220" y="72"/>
                      <a:pt x="188" y="72"/>
                    </a:cubicBezTo>
                    <a:cubicBezTo>
                      <a:pt x="173" y="70"/>
                      <a:pt x="159" y="69"/>
                      <a:pt x="147" y="69"/>
                    </a:cubicBezTo>
                    <a:cubicBezTo>
                      <a:pt x="76" y="69"/>
                      <a:pt x="29" y="95"/>
                      <a:pt x="1" y="143"/>
                    </a:cubicBezTo>
                    <a:cubicBezTo>
                      <a:pt x="19" y="191"/>
                      <a:pt x="78" y="217"/>
                      <a:pt x="143" y="217"/>
                    </a:cubicBezTo>
                    <a:cubicBezTo>
                      <a:pt x="158" y="217"/>
                      <a:pt x="173" y="216"/>
                      <a:pt x="188" y="214"/>
                    </a:cubicBezTo>
                    <a:cubicBezTo>
                      <a:pt x="221" y="207"/>
                      <a:pt x="251" y="204"/>
                      <a:pt x="280" y="204"/>
                    </a:cubicBezTo>
                    <a:cubicBezTo>
                      <a:pt x="347" y="204"/>
                      <a:pt x="407" y="218"/>
                      <a:pt x="472" y="228"/>
                    </a:cubicBezTo>
                    <a:cubicBezTo>
                      <a:pt x="633" y="242"/>
                      <a:pt x="794" y="251"/>
                      <a:pt x="955" y="251"/>
                    </a:cubicBezTo>
                    <a:cubicBezTo>
                      <a:pt x="1054" y="251"/>
                      <a:pt x="1153" y="248"/>
                      <a:pt x="1252" y="239"/>
                    </a:cubicBezTo>
                    <a:cubicBezTo>
                      <a:pt x="1513" y="214"/>
                      <a:pt x="1786" y="214"/>
                      <a:pt x="2047" y="214"/>
                    </a:cubicBezTo>
                    <a:cubicBezTo>
                      <a:pt x="2152" y="202"/>
                      <a:pt x="2271" y="191"/>
                      <a:pt x="2387" y="191"/>
                    </a:cubicBezTo>
                    <a:lnTo>
                      <a:pt x="3227" y="191"/>
                    </a:lnTo>
                    <a:cubicBezTo>
                      <a:pt x="3843" y="202"/>
                      <a:pt x="4470" y="214"/>
                      <a:pt x="5097" y="228"/>
                    </a:cubicBezTo>
                    <a:cubicBezTo>
                      <a:pt x="5523" y="239"/>
                      <a:pt x="5949" y="250"/>
                      <a:pt x="6374" y="250"/>
                    </a:cubicBezTo>
                    <a:cubicBezTo>
                      <a:pt x="6539" y="250"/>
                      <a:pt x="6692" y="239"/>
                      <a:pt x="6845" y="228"/>
                    </a:cubicBezTo>
                    <a:cubicBezTo>
                      <a:pt x="7161" y="218"/>
                      <a:pt x="7475" y="194"/>
                      <a:pt x="7790" y="194"/>
                    </a:cubicBezTo>
                    <a:cubicBezTo>
                      <a:pt x="7936" y="194"/>
                      <a:pt x="8083" y="199"/>
                      <a:pt x="8230" y="214"/>
                    </a:cubicBezTo>
                    <a:cubicBezTo>
                      <a:pt x="8335" y="228"/>
                      <a:pt x="8432" y="228"/>
                      <a:pt x="8525" y="228"/>
                    </a:cubicBezTo>
                    <a:cubicBezTo>
                      <a:pt x="8585" y="228"/>
                      <a:pt x="8656" y="202"/>
                      <a:pt x="8716" y="191"/>
                    </a:cubicBezTo>
                    <a:cubicBezTo>
                      <a:pt x="8690" y="109"/>
                      <a:pt x="8630" y="72"/>
                      <a:pt x="8514" y="60"/>
                    </a:cubicBezTo>
                    <a:cubicBezTo>
                      <a:pt x="8264" y="49"/>
                      <a:pt x="8017" y="38"/>
                      <a:pt x="7768" y="38"/>
                    </a:cubicBezTo>
                    <a:cubicBezTo>
                      <a:pt x="7461" y="38"/>
                      <a:pt x="7155" y="49"/>
                      <a:pt x="6845" y="60"/>
                    </a:cubicBezTo>
                    <a:cubicBezTo>
                      <a:pt x="6774" y="60"/>
                      <a:pt x="6704" y="49"/>
                      <a:pt x="6621" y="49"/>
                    </a:cubicBezTo>
                    <a:cubicBezTo>
                      <a:pt x="6275" y="49"/>
                      <a:pt x="5928" y="59"/>
                      <a:pt x="5580" y="59"/>
                    </a:cubicBezTo>
                    <a:cubicBezTo>
                      <a:pt x="5407" y="59"/>
                      <a:pt x="5234" y="57"/>
                      <a:pt x="5060" y="49"/>
                    </a:cubicBezTo>
                    <a:cubicBezTo>
                      <a:pt x="4601" y="38"/>
                      <a:pt x="4138" y="38"/>
                      <a:pt x="3678" y="26"/>
                    </a:cubicBezTo>
                    <a:cubicBezTo>
                      <a:pt x="3227" y="15"/>
                      <a:pt x="2779" y="1"/>
                      <a:pt x="234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8"/>
              <p:cNvSpPr/>
              <p:nvPr/>
            </p:nvSpPr>
            <p:spPr>
              <a:xfrm>
                <a:off x="3036407" y="4617334"/>
                <a:ext cx="286128" cy="15048"/>
              </a:xfrm>
              <a:custGeom>
                <a:avLst/>
                <a:gdLst/>
                <a:ahLst/>
                <a:cxnLst/>
                <a:rect l="l" t="t" r="r" b="b"/>
                <a:pathLst>
                  <a:path w="3974" h="209" extrusionOk="0">
                    <a:moveTo>
                      <a:pt x="894" y="0"/>
                    </a:moveTo>
                    <a:cubicBezTo>
                      <a:pt x="852" y="0"/>
                      <a:pt x="810" y="8"/>
                      <a:pt x="770" y="16"/>
                    </a:cubicBezTo>
                    <a:cubicBezTo>
                      <a:pt x="710" y="28"/>
                      <a:pt x="651" y="65"/>
                      <a:pt x="591" y="76"/>
                    </a:cubicBezTo>
                    <a:cubicBezTo>
                      <a:pt x="424" y="39"/>
                      <a:pt x="324" y="19"/>
                      <a:pt x="248" y="19"/>
                    </a:cubicBezTo>
                    <a:cubicBezTo>
                      <a:pt x="154" y="19"/>
                      <a:pt x="99" y="51"/>
                      <a:pt x="1" y="124"/>
                    </a:cubicBezTo>
                    <a:cubicBezTo>
                      <a:pt x="12" y="170"/>
                      <a:pt x="46" y="184"/>
                      <a:pt x="117" y="195"/>
                    </a:cubicBezTo>
                    <a:lnTo>
                      <a:pt x="273" y="195"/>
                    </a:lnTo>
                    <a:cubicBezTo>
                      <a:pt x="411" y="180"/>
                      <a:pt x="548" y="175"/>
                      <a:pt x="683" y="175"/>
                    </a:cubicBezTo>
                    <a:cubicBezTo>
                      <a:pt x="871" y="175"/>
                      <a:pt x="1056" y="184"/>
                      <a:pt x="1241" y="184"/>
                    </a:cubicBezTo>
                    <a:cubicBezTo>
                      <a:pt x="1525" y="184"/>
                      <a:pt x="1809" y="209"/>
                      <a:pt x="2092" y="209"/>
                    </a:cubicBezTo>
                    <a:cubicBezTo>
                      <a:pt x="2234" y="209"/>
                      <a:pt x="2376" y="203"/>
                      <a:pt x="2518" y="184"/>
                    </a:cubicBezTo>
                    <a:cubicBezTo>
                      <a:pt x="2619" y="194"/>
                      <a:pt x="2719" y="198"/>
                      <a:pt x="2818" y="198"/>
                    </a:cubicBezTo>
                    <a:cubicBezTo>
                      <a:pt x="3108" y="198"/>
                      <a:pt x="3394" y="165"/>
                      <a:pt x="3679" y="165"/>
                    </a:cubicBezTo>
                    <a:cubicBezTo>
                      <a:pt x="3733" y="165"/>
                      <a:pt x="3788" y="167"/>
                      <a:pt x="3843" y="170"/>
                    </a:cubicBezTo>
                    <a:cubicBezTo>
                      <a:pt x="3877" y="135"/>
                      <a:pt x="3903" y="99"/>
                      <a:pt x="3937" y="65"/>
                    </a:cubicBezTo>
                    <a:lnTo>
                      <a:pt x="3974" y="28"/>
                    </a:lnTo>
                    <a:lnTo>
                      <a:pt x="3795" y="28"/>
                    </a:lnTo>
                    <a:cubicBezTo>
                      <a:pt x="3679" y="28"/>
                      <a:pt x="3559" y="16"/>
                      <a:pt x="3429" y="16"/>
                    </a:cubicBezTo>
                    <a:cubicBezTo>
                      <a:pt x="3406" y="16"/>
                      <a:pt x="3377" y="11"/>
                      <a:pt x="3346" y="11"/>
                    </a:cubicBezTo>
                    <a:cubicBezTo>
                      <a:pt x="3331" y="11"/>
                      <a:pt x="3314" y="13"/>
                      <a:pt x="3298" y="16"/>
                    </a:cubicBezTo>
                    <a:cubicBezTo>
                      <a:pt x="3175" y="32"/>
                      <a:pt x="3051" y="36"/>
                      <a:pt x="2928" y="36"/>
                    </a:cubicBezTo>
                    <a:cubicBezTo>
                      <a:pt x="2758" y="36"/>
                      <a:pt x="2589" y="28"/>
                      <a:pt x="2424" y="28"/>
                    </a:cubicBezTo>
                    <a:cubicBezTo>
                      <a:pt x="2407" y="24"/>
                      <a:pt x="2391" y="23"/>
                      <a:pt x="2376" y="23"/>
                    </a:cubicBezTo>
                    <a:cubicBezTo>
                      <a:pt x="2336" y="23"/>
                      <a:pt x="2300" y="32"/>
                      <a:pt x="2260" y="42"/>
                    </a:cubicBezTo>
                    <a:cubicBezTo>
                      <a:pt x="2181" y="52"/>
                      <a:pt x="2103" y="57"/>
                      <a:pt x="2024" y="57"/>
                    </a:cubicBezTo>
                    <a:cubicBezTo>
                      <a:pt x="1923" y="57"/>
                      <a:pt x="1821" y="48"/>
                      <a:pt x="1715" y="28"/>
                    </a:cubicBezTo>
                    <a:lnTo>
                      <a:pt x="1536" y="28"/>
                    </a:lnTo>
                    <a:cubicBezTo>
                      <a:pt x="1460" y="33"/>
                      <a:pt x="1384" y="36"/>
                      <a:pt x="1307" y="36"/>
                    </a:cubicBezTo>
                    <a:cubicBezTo>
                      <a:pt x="1185" y="36"/>
                      <a:pt x="1063" y="28"/>
                      <a:pt x="946" y="5"/>
                    </a:cubicBezTo>
                    <a:cubicBezTo>
                      <a:pt x="928" y="2"/>
                      <a:pt x="911" y="0"/>
                      <a:pt x="8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8"/>
              <p:cNvSpPr/>
              <p:nvPr/>
            </p:nvSpPr>
            <p:spPr>
              <a:xfrm>
                <a:off x="514676" y="4610926"/>
                <a:ext cx="1874736" cy="23760"/>
              </a:xfrm>
              <a:custGeom>
                <a:avLst/>
                <a:gdLst/>
                <a:ahLst/>
                <a:cxnLst/>
                <a:rect l="l" t="t" r="r" b="b"/>
                <a:pathLst>
                  <a:path w="26038" h="330" extrusionOk="0">
                    <a:moveTo>
                      <a:pt x="392" y="0"/>
                    </a:moveTo>
                    <a:cubicBezTo>
                      <a:pt x="236" y="12"/>
                      <a:pt x="153" y="46"/>
                      <a:pt x="94" y="94"/>
                    </a:cubicBezTo>
                    <a:cubicBezTo>
                      <a:pt x="0" y="165"/>
                      <a:pt x="48" y="165"/>
                      <a:pt x="94" y="247"/>
                    </a:cubicBezTo>
                    <a:cubicBezTo>
                      <a:pt x="142" y="329"/>
                      <a:pt x="236" y="329"/>
                      <a:pt x="377" y="329"/>
                    </a:cubicBezTo>
                    <a:lnTo>
                      <a:pt x="25044" y="329"/>
                    </a:lnTo>
                    <a:cubicBezTo>
                      <a:pt x="25092" y="329"/>
                      <a:pt x="25126" y="318"/>
                      <a:pt x="25175" y="318"/>
                    </a:cubicBezTo>
                    <a:cubicBezTo>
                      <a:pt x="25376" y="307"/>
                      <a:pt x="25578" y="295"/>
                      <a:pt x="25776" y="284"/>
                    </a:cubicBezTo>
                    <a:lnTo>
                      <a:pt x="25847" y="284"/>
                    </a:lnTo>
                    <a:cubicBezTo>
                      <a:pt x="25966" y="273"/>
                      <a:pt x="26037" y="236"/>
                      <a:pt x="26037" y="188"/>
                    </a:cubicBezTo>
                    <a:cubicBezTo>
                      <a:pt x="26027" y="136"/>
                      <a:pt x="25935" y="81"/>
                      <a:pt x="25839" y="81"/>
                    </a:cubicBezTo>
                    <a:cubicBezTo>
                      <a:pt x="25831" y="81"/>
                      <a:pt x="25822" y="82"/>
                      <a:pt x="25813" y="83"/>
                    </a:cubicBezTo>
                    <a:cubicBezTo>
                      <a:pt x="25784" y="84"/>
                      <a:pt x="25754" y="85"/>
                      <a:pt x="25725" y="85"/>
                    </a:cubicBezTo>
                    <a:cubicBezTo>
                      <a:pt x="25585" y="85"/>
                      <a:pt x="25449" y="69"/>
                      <a:pt x="25310" y="69"/>
                    </a:cubicBezTo>
                    <a:cubicBezTo>
                      <a:pt x="25281" y="69"/>
                      <a:pt x="25252" y="70"/>
                      <a:pt x="25223" y="71"/>
                    </a:cubicBezTo>
                    <a:cubicBezTo>
                      <a:pt x="24996" y="71"/>
                      <a:pt x="24783" y="34"/>
                      <a:pt x="24559" y="23"/>
                    </a:cubicBezTo>
                    <a:cubicBezTo>
                      <a:pt x="24546" y="22"/>
                      <a:pt x="24532" y="21"/>
                      <a:pt x="24517" y="21"/>
                    </a:cubicBezTo>
                    <a:cubicBezTo>
                      <a:pt x="24445" y="21"/>
                      <a:pt x="24354" y="34"/>
                      <a:pt x="24272" y="34"/>
                    </a:cubicBezTo>
                    <a:cubicBezTo>
                      <a:pt x="24219" y="34"/>
                      <a:pt x="24171" y="28"/>
                      <a:pt x="24133" y="12"/>
                    </a:cubicBezTo>
                    <a:lnTo>
                      <a:pt x="23648" y="12"/>
                    </a:lnTo>
                    <a:cubicBezTo>
                      <a:pt x="23570" y="28"/>
                      <a:pt x="23472" y="34"/>
                      <a:pt x="23367" y="34"/>
                    </a:cubicBezTo>
                    <a:cubicBezTo>
                      <a:pt x="23204" y="34"/>
                      <a:pt x="23023" y="21"/>
                      <a:pt x="22873" y="21"/>
                    </a:cubicBezTo>
                    <a:cubicBezTo>
                      <a:pt x="22843" y="21"/>
                      <a:pt x="22813" y="22"/>
                      <a:pt x="22785" y="23"/>
                    </a:cubicBezTo>
                    <a:cubicBezTo>
                      <a:pt x="22656" y="23"/>
                      <a:pt x="22526" y="20"/>
                      <a:pt x="22396" y="20"/>
                    </a:cubicBezTo>
                    <a:cubicBezTo>
                      <a:pt x="22266" y="20"/>
                      <a:pt x="22135" y="23"/>
                      <a:pt x="22005" y="34"/>
                    </a:cubicBezTo>
                    <a:cubicBezTo>
                      <a:pt x="21876" y="23"/>
                      <a:pt x="21746" y="20"/>
                      <a:pt x="21614" y="20"/>
                    </a:cubicBezTo>
                    <a:cubicBezTo>
                      <a:pt x="21483" y="20"/>
                      <a:pt x="21349" y="23"/>
                      <a:pt x="21213" y="23"/>
                    </a:cubicBezTo>
                    <a:cubicBezTo>
                      <a:pt x="21187" y="22"/>
                      <a:pt x="21158" y="21"/>
                      <a:pt x="21128" y="21"/>
                    </a:cubicBezTo>
                    <a:cubicBezTo>
                      <a:pt x="20983" y="21"/>
                      <a:pt x="20801" y="34"/>
                      <a:pt x="20638" y="34"/>
                    </a:cubicBezTo>
                    <a:cubicBezTo>
                      <a:pt x="20533" y="34"/>
                      <a:pt x="20436" y="28"/>
                      <a:pt x="20362" y="12"/>
                    </a:cubicBezTo>
                    <a:lnTo>
                      <a:pt x="19712" y="12"/>
                    </a:lnTo>
                    <a:cubicBezTo>
                      <a:pt x="19638" y="28"/>
                      <a:pt x="19541" y="34"/>
                      <a:pt x="19436" y="34"/>
                    </a:cubicBezTo>
                    <a:cubicBezTo>
                      <a:pt x="19272" y="34"/>
                      <a:pt x="19090" y="21"/>
                      <a:pt x="18945" y="21"/>
                    </a:cubicBezTo>
                    <a:cubicBezTo>
                      <a:pt x="18915" y="21"/>
                      <a:pt x="18887" y="22"/>
                      <a:pt x="18860" y="23"/>
                    </a:cubicBezTo>
                    <a:cubicBezTo>
                      <a:pt x="18724" y="23"/>
                      <a:pt x="18594" y="20"/>
                      <a:pt x="18466" y="20"/>
                    </a:cubicBezTo>
                    <a:cubicBezTo>
                      <a:pt x="18338" y="20"/>
                      <a:pt x="18211" y="23"/>
                      <a:pt x="18080" y="34"/>
                    </a:cubicBezTo>
                    <a:cubicBezTo>
                      <a:pt x="17949" y="23"/>
                      <a:pt x="17816" y="20"/>
                      <a:pt x="17683" y="20"/>
                    </a:cubicBezTo>
                    <a:cubicBezTo>
                      <a:pt x="17550" y="20"/>
                      <a:pt x="17417" y="23"/>
                      <a:pt x="17288" y="23"/>
                    </a:cubicBezTo>
                    <a:cubicBezTo>
                      <a:pt x="17260" y="22"/>
                      <a:pt x="17231" y="21"/>
                      <a:pt x="17200" y="21"/>
                    </a:cubicBezTo>
                    <a:cubicBezTo>
                      <a:pt x="17050" y="21"/>
                      <a:pt x="16870" y="34"/>
                      <a:pt x="16710" y="34"/>
                    </a:cubicBezTo>
                    <a:cubicBezTo>
                      <a:pt x="16606" y="34"/>
                      <a:pt x="16511" y="28"/>
                      <a:pt x="16437" y="12"/>
                    </a:cubicBezTo>
                    <a:lnTo>
                      <a:pt x="15787" y="12"/>
                    </a:lnTo>
                    <a:cubicBezTo>
                      <a:pt x="15713" y="28"/>
                      <a:pt x="15616" y="34"/>
                      <a:pt x="15510" y="34"/>
                    </a:cubicBezTo>
                    <a:cubicBezTo>
                      <a:pt x="15346" y="34"/>
                      <a:pt x="15161" y="21"/>
                      <a:pt x="15010" y="21"/>
                    </a:cubicBezTo>
                    <a:cubicBezTo>
                      <a:pt x="14979" y="21"/>
                      <a:pt x="14949" y="22"/>
                      <a:pt x="14921" y="23"/>
                    </a:cubicBezTo>
                    <a:cubicBezTo>
                      <a:pt x="14792" y="23"/>
                      <a:pt x="14665" y="20"/>
                      <a:pt x="14538" y="20"/>
                    </a:cubicBezTo>
                    <a:cubicBezTo>
                      <a:pt x="14411" y="20"/>
                      <a:pt x="14284" y="23"/>
                      <a:pt x="14155" y="34"/>
                    </a:cubicBezTo>
                    <a:cubicBezTo>
                      <a:pt x="14019" y="23"/>
                      <a:pt x="13886" y="20"/>
                      <a:pt x="13754" y="20"/>
                    </a:cubicBezTo>
                    <a:cubicBezTo>
                      <a:pt x="13622" y="20"/>
                      <a:pt x="13491" y="23"/>
                      <a:pt x="13361" y="23"/>
                    </a:cubicBezTo>
                    <a:cubicBezTo>
                      <a:pt x="13333" y="22"/>
                      <a:pt x="13304" y="21"/>
                      <a:pt x="13273" y="21"/>
                    </a:cubicBezTo>
                    <a:cubicBezTo>
                      <a:pt x="13124" y="21"/>
                      <a:pt x="12943" y="34"/>
                      <a:pt x="12780" y="34"/>
                    </a:cubicBezTo>
                    <a:cubicBezTo>
                      <a:pt x="12674" y="34"/>
                      <a:pt x="12576" y="28"/>
                      <a:pt x="12498" y="12"/>
                    </a:cubicBezTo>
                    <a:lnTo>
                      <a:pt x="11859" y="12"/>
                    </a:lnTo>
                    <a:cubicBezTo>
                      <a:pt x="11781" y="28"/>
                      <a:pt x="11684" y="34"/>
                      <a:pt x="11578" y="34"/>
                    </a:cubicBezTo>
                    <a:cubicBezTo>
                      <a:pt x="11415" y="34"/>
                      <a:pt x="11235" y="21"/>
                      <a:pt x="11085" y="21"/>
                    </a:cubicBezTo>
                    <a:cubicBezTo>
                      <a:pt x="11054" y="21"/>
                      <a:pt x="11025" y="22"/>
                      <a:pt x="10997" y="23"/>
                    </a:cubicBezTo>
                    <a:cubicBezTo>
                      <a:pt x="10866" y="23"/>
                      <a:pt x="10736" y="20"/>
                      <a:pt x="10606" y="20"/>
                    </a:cubicBezTo>
                    <a:cubicBezTo>
                      <a:pt x="10477" y="20"/>
                      <a:pt x="10347" y="23"/>
                      <a:pt x="10216" y="34"/>
                    </a:cubicBezTo>
                    <a:cubicBezTo>
                      <a:pt x="10086" y="23"/>
                      <a:pt x="9956" y="20"/>
                      <a:pt x="9825" y="20"/>
                    </a:cubicBezTo>
                    <a:cubicBezTo>
                      <a:pt x="9693" y="20"/>
                      <a:pt x="9561" y="23"/>
                      <a:pt x="9425" y="23"/>
                    </a:cubicBezTo>
                    <a:cubicBezTo>
                      <a:pt x="9398" y="22"/>
                      <a:pt x="9370" y="21"/>
                      <a:pt x="9340" y="21"/>
                    </a:cubicBezTo>
                    <a:cubicBezTo>
                      <a:pt x="9195" y="21"/>
                      <a:pt x="9012" y="34"/>
                      <a:pt x="8849" y="34"/>
                    </a:cubicBezTo>
                    <a:cubicBezTo>
                      <a:pt x="8744" y="34"/>
                      <a:pt x="8647" y="28"/>
                      <a:pt x="8573" y="12"/>
                    </a:cubicBezTo>
                    <a:lnTo>
                      <a:pt x="7923" y="12"/>
                    </a:lnTo>
                    <a:cubicBezTo>
                      <a:pt x="7849" y="28"/>
                      <a:pt x="7752" y="34"/>
                      <a:pt x="7647" y="34"/>
                    </a:cubicBezTo>
                    <a:cubicBezTo>
                      <a:pt x="7484" y="34"/>
                      <a:pt x="7302" y="21"/>
                      <a:pt x="7157" y="21"/>
                    </a:cubicBezTo>
                    <a:cubicBezTo>
                      <a:pt x="7127" y="21"/>
                      <a:pt x="7098" y="22"/>
                      <a:pt x="7072" y="23"/>
                    </a:cubicBezTo>
                    <a:cubicBezTo>
                      <a:pt x="6936" y="23"/>
                      <a:pt x="6805" y="20"/>
                      <a:pt x="6676" y="20"/>
                    </a:cubicBezTo>
                    <a:cubicBezTo>
                      <a:pt x="6548" y="20"/>
                      <a:pt x="6421" y="23"/>
                      <a:pt x="6292" y="34"/>
                    </a:cubicBezTo>
                    <a:cubicBezTo>
                      <a:pt x="6161" y="23"/>
                      <a:pt x="6028" y="20"/>
                      <a:pt x="5895" y="20"/>
                    </a:cubicBezTo>
                    <a:cubicBezTo>
                      <a:pt x="5762" y="20"/>
                      <a:pt x="5629" y="23"/>
                      <a:pt x="5500" y="23"/>
                    </a:cubicBezTo>
                    <a:cubicBezTo>
                      <a:pt x="5472" y="22"/>
                      <a:pt x="5442" y="21"/>
                      <a:pt x="5411" y="21"/>
                    </a:cubicBezTo>
                    <a:cubicBezTo>
                      <a:pt x="5262" y="21"/>
                      <a:pt x="5082" y="34"/>
                      <a:pt x="4921" y="34"/>
                    </a:cubicBezTo>
                    <a:cubicBezTo>
                      <a:pt x="4818" y="34"/>
                      <a:pt x="4722" y="28"/>
                      <a:pt x="4648" y="12"/>
                    </a:cubicBezTo>
                    <a:lnTo>
                      <a:pt x="3996" y="12"/>
                    </a:lnTo>
                    <a:cubicBezTo>
                      <a:pt x="3922" y="28"/>
                      <a:pt x="3825" y="34"/>
                      <a:pt x="3720" y="34"/>
                    </a:cubicBezTo>
                    <a:cubicBezTo>
                      <a:pt x="3556" y="34"/>
                      <a:pt x="3373" y="21"/>
                      <a:pt x="3222" y="21"/>
                    </a:cubicBezTo>
                    <a:cubicBezTo>
                      <a:pt x="3191" y="21"/>
                      <a:pt x="3161" y="22"/>
                      <a:pt x="3133" y="23"/>
                    </a:cubicBezTo>
                    <a:cubicBezTo>
                      <a:pt x="3004" y="23"/>
                      <a:pt x="2877" y="20"/>
                      <a:pt x="2750" y="20"/>
                    </a:cubicBezTo>
                    <a:cubicBezTo>
                      <a:pt x="2622" y="20"/>
                      <a:pt x="2494" y="23"/>
                      <a:pt x="2364" y="34"/>
                    </a:cubicBezTo>
                    <a:cubicBezTo>
                      <a:pt x="2229" y="23"/>
                      <a:pt x="2096" y="20"/>
                      <a:pt x="1965" y="20"/>
                    </a:cubicBezTo>
                    <a:cubicBezTo>
                      <a:pt x="1833" y="20"/>
                      <a:pt x="1703" y="23"/>
                      <a:pt x="1572" y="23"/>
                    </a:cubicBezTo>
                    <a:cubicBezTo>
                      <a:pt x="1545" y="22"/>
                      <a:pt x="1515" y="21"/>
                      <a:pt x="1485" y="21"/>
                    </a:cubicBezTo>
                    <a:cubicBezTo>
                      <a:pt x="1336" y="21"/>
                      <a:pt x="1155" y="34"/>
                      <a:pt x="991" y="34"/>
                    </a:cubicBezTo>
                    <a:cubicBezTo>
                      <a:pt x="886" y="34"/>
                      <a:pt x="787" y="28"/>
                      <a:pt x="709" y="12"/>
                    </a:cubicBezTo>
                    <a:lnTo>
                      <a:pt x="392" y="12"/>
                    </a:lnTo>
                    <a:lnTo>
                      <a:pt x="392"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8"/>
              <p:cNvSpPr/>
              <p:nvPr/>
            </p:nvSpPr>
            <p:spPr>
              <a:xfrm>
                <a:off x="513452" y="4512789"/>
                <a:ext cx="1944000" cy="24048"/>
              </a:xfrm>
              <a:custGeom>
                <a:avLst/>
                <a:gdLst/>
                <a:ahLst/>
                <a:cxnLst/>
                <a:rect l="l" t="t" r="r" b="b"/>
                <a:pathLst>
                  <a:path w="27000" h="334" extrusionOk="0">
                    <a:moveTo>
                      <a:pt x="1059" y="1"/>
                    </a:moveTo>
                    <a:cubicBezTo>
                      <a:pt x="877" y="1"/>
                      <a:pt x="696" y="18"/>
                      <a:pt x="515" y="18"/>
                    </a:cubicBezTo>
                    <a:cubicBezTo>
                      <a:pt x="479" y="18"/>
                      <a:pt x="444" y="17"/>
                      <a:pt x="409" y="15"/>
                    </a:cubicBezTo>
                    <a:lnTo>
                      <a:pt x="383" y="15"/>
                    </a:lnTo>
                    <a:cubicBezTo>
                      <a:pt x="367" y="15"/>
                      <a:pt x="351" y="14"/>
                      <a:pt x="335" y="14"/>
                    </a:cubicBezTo>
                    <a:cubicBezTo>
                      <a:pt x="127" y="14"/>
                      <a:pt x="0" y="85"/>
                      <a:pt x="77" y="217"/>
                    </a:cubicBezTo>
                    <a:cubicBezTo>
                      <a:pt x="99" y="251"/>
                      <a:pt x="182" y="310"/>
                      <a:pt x="267" y="322"/>
                    </a:cubicBezTo>
                    <a:cubicBezTo>
                      <a:pt x="312" y="322"/>
                      <a:pt x="360" y="322"/>
                      <a:pt x="409" y="310"/>
                    </a:cubicBezTo>
                    <a:lnTo>
                      <a:pt x="409" y="322"/>
                    </a:lnTo>
                    <a:cubicBezTo>
                      <a:pt x="644" y="322"/>
                      <a:pt x="846" y="322"/>
                      <a:pt x="1093" y="310"/>
                    </a:cubicBezTo>
                    <a:lnTo>
                      <a:pt x="1164" y="310"/>
                    </a:lnTo>
                    <a:cubicBezTo>
                      <a:pt x="1332" y="325"/>
                      <a:pt x="1501" y="331"/>
                      <a:pt x="1670" y="331"/>
                    </a:cubicBezTo>
                    <a:cubicBezTo>
                      <a:pt x="1904" y="331"/>
                      <a:pt x="2137" y="319"/>
                      <a:pt x="2370" y="299"/>
                    </a:cubicBezTo>
                    <a:cubicBezTo>
                      <a:pt x="2604" y="319"/>
                      <a:pt x="2838" y="331"/>
                      <a:pt x="3072" y="331"/>
                    </a:cubicBezTo>
                    <a:cubicBezTo>
                      <a:pt x="3240" y="331"/>
                      <a:pt x="3408" y="325"/>
                      <a:pt x="3576" y="310"/>
                    </a:cubicBezTo>
                    <a:lnTo>
                      <a:pt x="3647" y="310"/>
                    </a:lnTo>
                    <a:cubicBezTo>
                      <a:pt x="3908" y="322"/>
                      <a:pt x="4098" y="322"/>
                      <a:pt x="4333" y="322"/>
                    </a:cubicBezTo>
                    <a:cubicBezTo>
                      <a:pt x="4569" y="322"/>
                      <a:pt x="4770" y="322"/>
                      <a:pt x="5020" y="310"/>
                    </a:cubicBezTo>
                    <a:lnTo>
                      <a:pt x="5091" y="310"/>
                    </a:lnTo>
                    <a:cubicBezTo>
                      <a:pt x="5263" y="325"/>
                      <a:pt x="5434" y="331"/>
                      <a:pt x="5603" y="331"/>
                    </a:cubicBezTo>
                    <a:cubicBezTo>
                      <a:pt x="5838" y="331"/>
                      <a:pt x="6070" y="319"/>
                      <a:pt x="6297" y="299"/>
                    </a:cubicBezTo>
                    <a:cubicBezTo>
                      <a:pt x="6530" y="319"/>
                      <a:pt x="6763" y="331"/>
                      <a:pt x="6999" y="331"/>
                    </a:cubicBezTo>
                    <a:cubicBezTo>
                      <a:pt x="7170" y="331"/>
                      <a:pt x="7341" y="325"/>
                      <a:pt x="7515" y="310"/>
                    </a:cubicBezTo>
                    <a:lnTo>
                      <a:pt x="7586" y="310"/>
                    </a:lnTo>
                    <a:cubicBezTo>
                      <a:pt x="7832" y="322"/>
                      <a:pt x="8023" y="322"/>
                      <a:pt x="8270" y="322"/>
                    </a:cubicBezTo>
                    <a:cubicBezTo>
                      <a:pt x="8508" y="322"/>
                      <a:pt x="8695" y="322"/>
                      <a:pt x="8956" y="310"/>
                    </a:cubicBezTo>
                    <a:lnTo>
                      <a:pt x="9027" y="310"/>
                    </a:lnTo>
                    <a:cubicBezTo>
                      <a:pt x="9196" y="325"/>
                      <a:pt x="9364" y="331"/>
                      <a:pt x="9533" y="331"/>
                    </a:cubicBezTo>
                    <a:cubicBezTo>
                      <a:pt x="9766" y="331"/>
                      <a:pt x="9999" y="319"/>
                      <a:pt x="10233" y="299"/>
                    </a:cubicBezTo>
                    <a:cubicBezTo>
                      <a:pt x="10467" y="319"/>
                      <a:pt x="10697" y="331"/>
                      <a:pt x="10929" y="331"/>
                    </a:cubicBezTo>
                    <a:cubicBezTo>
                      <a:pt x="11097" y="331"/>
                      <a:pt x="11266" y="325"/>
                      <a:pt x="11439" y="310"/>
                    </a:cubicBezTo>
                    <a:lnTo>
                      <a:pt x="11510" y="310"/>
                    </a:lnTo>
                    <a:cubicBezTo>
                      <a:pt x="11760" y="322"/>
                      <a:pt x="11959" y="322"/>
                      <a:pt x="12197" y="322"/>
                    </a:cubicBezTo>
                    <a:cubicBezTo>
                      <a:pt x="12433" y="322"/>
                      <a:pt x="12634" y="322"/>
                      <a:pt x="12881" y="310"/>
                    </a:cubicBezTo>
                    <a:lnTo>
                      <a:pt x="12952" y="310"/>
                    </a:lnTo>
                    <a:cubicBezTo>
                      <a:pt x="13121" y="325"/>
                      <a:pt x="13290" y="331"/>
                      <a:pt x="13458" y="331"/>
                    </a:cubicBezTo>
                    <a:cubicBezTo>
                      <a:pt x="13692" y="331"/>
                      <a:pt x="13926" y="319"/>
                      <a:pt x="14158" y="299"/>
                    </a:cubicBezTo>
                    <a:cubicBezTo>
                      <a:pt x="14392" y="319"/>
                      <a:pt x="14626" y="331"/>
                      <a:pt x="14860" y="331"/>
                    </a:cubicBezTo>
                    <a:cubicBezTo>
                      <a:pt x="15028" y="331"/>
                      <a:pt x="15197" y="325"/>
                      <a:pt x="15364" y="310"/>
                    </a:cubicBezTo>
                    <a:lnTo>
                      <a:pt x="15435" y="310"/>
                    </a:lnTo>
                    <a:cubicBezTo>
                      <a:pt x="15696" y="322"/>
                      <a:pt x="15886" y="322"/>
                      <a:pt x="16122" y="322"/>
                    </a:cubicBezTo>
                    <a:cubicBezTo>
                      <a:pt x="16357" y="322"/>
                      <a:pt x="16559" y="322"/>
                      <a:pt x="16809" y="310"/>
                    </a:cubicBezTo>
                    <a:lnTo>
                      <a:pt x="16880" y="310"/>
                    </a:lnTo>
                    <a:cubicBezTo>
                      <a:pt x="17053" y="325"/>
                      <a:pt x="17224" y="331"/>
                      <a:pt x="17393" y="331"/>
                    </a:cubicBezTo>
                    <a:cubicBezTo>
                      <a:pt x="17628" y="331"/>
                      <a:pt x="17858" y="319"/>
                      <a:pt x="18086" y="299"/>
                    </a:cubicBezTo>
                    <a:cubicBezTo>
                      <a:pt x="18318" y="319"/>
                      <a:pt x="18552" y="331"/>
                      <a:pt x="18788" y="331"/>
                    </a:cubicBezTo>
                    <a:cubicBezTo>
                      <a:pt x="18958" y="331"/>
                      <a:pt x="19130" y="325"/>
                      <a:pt x="19303" y="310"/>
                    </a:cubicBezTo>
                    <a:lnTo>
                      <a:pt x="19374" y="310"/>
                    </a:lnTo>
                    <a:cubicBezTo>
                      <a:pt x="19621" y="322"/>
                      <a:pt x="19811" y="322"/>
                      <a:pt x="20061" y="322"/>
                    </a:cubicBezTo>
                    <a:cubicBezTo>
                      <a:pt x="20296" y="322"/>
                      <a:pt x="20486" y="322"/>
                      <a:pt x="20733" y="310"/>
                    </a:cubicBezTo>
                    <a:lnTo>
                      <a:pt x="20816" y="310"/>
                    </a:lnTo>
                    <a:cubicBezTo>
                      <a:pt x="20984" y="325"/>
                      <a:pt x="21153" y="331"/>
                      <a:pt x="21322" y="331"/>
                    </a:cubicBezTo>
                    <a:cubicBezTo>
                      <a:pt x="21556" y="331"/>
                      <a:pt x="21789" y="319"/>
                      <a:pt x="22022" y="299"/>
                    </a:cubicBezTo>
                    <a:cubicBezTo>
                      <a:pt x="22256" y="319"/>
                      <a:pt x="22485" y="331"/>
                      <a:pt x="22718" y="331"/>
                    </a:cubicBezTo>
                    <a:cubicBezTo>
                      <a:pt x="22885" y="331"/>
                      <a:pt x="23054" y="325"/>
                      <a:pt x="23228" y="310"/>
                    </a:cubicBezTo>
                    <a:lnTo>
                      <a:pt x="23299" y="310"/>
                    </a:lnTo>
                    <a:cubicBezTo>
                      <a:pt x="23548" y="322"/>
                      <a:pt x="23750" y="322"/>
                      <a:pt x="23986" y="322"/>
                    </a:cubicBezTo>
                    <a:cubicBezTo>
                      <a:pt x="24150" y="322"/>
                      <a:pt x="24292" y="322"/>
                      <a:pt x="24471" y="310"/>
                    </a:cubicBezTo>
                    <a:lnTo>
                      <a:pt x="24530" y="310"/>
                    </a:lnTo>
                    <a:cubicBezTo>
                      <a:pt x="24651" y="326"/>
                      <a:pt x="24773" y="333"/>
                      <a:pt x="24893" y="333"/>
                    </a:cubicBezTo>
                    <a:cubicBezTo>
                      <a:pt x="25137" y="333"/>
                      <a:pt x="25380" y="306"/>
                      <a:pt x="25617" y="274"/>
                    </a:cubicBezTo>
                    <a:cubicBezTo>
                      <a:pt x="25666" y="274"/>
                      <a:pt x="25722" y="288"/>
                      <a:pt x="25771" y="288"/>
                    </a:cubicBezTo>
                    <a:cubicBezTo>
                      <a:pt x="25818" y="288"/>
                      <a:pt x="25865" y="293"/>
                      <a:pt x="25912" y="293"/>
                    </a:cubicBezTo>
                    <a:cubicBezTo>
                      <a:pt x="25936" y="293"/>
                      <a:pt x="25960" y="292"/>
                      <a:pt x="25983" y="288"/>
                    </a:cubicBezTo>
                    <a:cubicBezTo>
                      <a:pt x="26219" y="288"/>
                      <a:pt x="26457" y="274"/>
                      <a:pt x="26693" y="274"/>
                    </a:cubicBezTo>
                    <a:cubicBezTo>
                      <a:pt x="26786" y="274"/>
                      <a:pt x="26883" y="262"/>
                      <a:pt x="26999" y="262"/>
                    </a:cubicBezTo>
                    <a:cubicBezTo>
                      <a:pt x="26977" y="217"/>
                      <a:pt x="26965" y="169"/>
                      <a:pt x="26943" y="157"/>
                    </a:cubicBezTo>
                    <a:cubicBezTo>
                      <a:pt x="26857" y="132"/>
                      <a:pt x="26764" y="98"/>
                      <a:pt x="26681" y="98"/>
                    </a:cubicBezTo>
                    <a:cubicBezTo>
                      <a:pt x="26645" y="100"/>
                      <a:pt x="26609" y="101"/>
                      <a:pt x="26573" y="101"/>
                    </a:cubicBezTo>
                    <a:cubicBezTo>
                      <a:pt x="26420" y="101"/>
                      <a:pt x="26268" y="84"/>
                      <a:pt x="26114" y="75"/>
                    </a:cubicBezTo>
                    <a:cubicBezTo>
                      <a:pt x="26077" y="61"/>
                      <a:pt x="26043" y="61"/>
                      <a:pt x="26020" y="61"/>
                    </a:cubicBezTo>
                    <a:cubicBezTo>
                      <a:pt x="25960" y="69"/>
                      <a:pt x="25900" y="73"/>
                      <a:pt x="25841" y="73"/>
                    </a:cubicBezTo>
                    <a:cubicBezTo>
                      <a:pt x="25644" y="73"/>
                      <a:pt x="25452" y="35"/>
                      <a:pt x="25263" y="27"/>
                    </a:cubicBezTo>
                    <a:lnTo>
                      <a:pt x="24871" y="27"/>
                    </a:lnTo>
                    <a:cubicBezTo>
                      <a:pt x="24842" y="24"/>
                      <a:pt x="24812" y="23"/>
                      <a:pt x="24782" y="23"/>
                    </a:cubicBezTo>
                    <a:cubicBezTo>
                      <a:pt x="24752" y="23"/>
                      <a:pt x="24722" y="24"/>
                      <a:pt x="24694" y="24"/>
                    </a:cubicBezTo>
                    <a:cubicBezTo>
                      <a:pt x="24636" y="24"/>
                      <a:pt x="24583" y="21"/>
                      <a:pt x="24542" y="4"/>
                    </a:cubicBezTo>
                    <a:cubicBezTo>
                      <a:pt x="24510" y="2"/>
                      <a:pt x="24479" y="1"/>
                      <a:pt x="24447" y="1"/>
                    </a:cubicBezTo>
                    <a:cubicBezTo>
                      <a:pt x="24315" y="1"/>
                      <a:pt x="24184" y="18"/>
                      <a:pt x="24059" y="18"/>
                    </a:cubicBezTo>
                    <a:cubicBezTo>
                      <a:pt x="24034" y="18"/>
                      <a:pt x="24010" y="17"/>
                      <a:pt x="23986" y="15"/>
                    </a:cubicBezTo>
                    <a:cubicBezTo>
                      <a:pt x="23950" y="17"/>
                      <a:pt x="23914" y="18"/>
                      <a:pt x="23878" y="18"/>
                    </a:cubicBezTo>
                    <a:cubicBezTo>
                      <a:pt x="23697" y="18"/>
                      <a:pt x="23516" y="1"/>
                      <a:pt x="23335" y="1"/>
                    </a:cubicBezTo>
                    <a:cubicBezTo>
                      <a:pt x="23291" y="1"/>
                      <a:pt x="23248" y="2"/>
                      <a:pt x="23205" y="4"/>
                    </a:cubicBezTo>
                    <a:cubicBezTo>
                      <a:pt x="23146" y="21"/>
                      <a:pt x="23069" y="24"/>
                      <a:pt x="22988" y="24"/>
                    </a:cubicBezTo>
                    <a:cubicBezTo>
                      <a:pt x="22947" y="24"/>
                      <a:pt x="22905" y="23"/>
                      <a:pt x="22864" y="23"/>
                    </a:cubicBezTo>
                    <a:cubicBezTo>
                      <a:pt x="22823" y="23"/>
                      <a:pt x="22782" y="24"/>
                      <a:pt x="22743" y="27"/>
                    </a:cubicBezTo>
                    <a:lnTo>
                      <a:pt x="22189" y="27"/>
                    </a:lnTo>
                    <a:cubicBezTo>
                      <a:pt x="22130" y="27"/>
                      <a:pt x="22081" y="38"/>
                      <a:pt x="22022" y="38"/>
                    </a:cubicBezTo>
                    <a:cubicBezTo>
                      <a:pt x="21962" y="38"/>
                      <a:pt x="21905" y="27"/>
                      <a:pt x="21846" y="27"/>
                    </a:cubicBezTo>
                    <a:lnTo>
                      <a:pt x="21301" y="27"/>
                    </a:lnTo>
                    <a:cubicBezTo>
                      <a:pt x="21260" y="24"/>
                      <a:pt x="21218" y="23"/>
                      <a:pt x="21176" y="23"/>
                    </a:cubicBezTo>
                    <a:cubicBezTo>
                      <a:pt x="21134" y="23"/>
                      <a:pt x="21092" y="24"/>
                      <a:pt x="21051" y="24"/>
                    </a:cubicBezTo>
                    <a:cubicBezTo>
                      <a:pt x="20970" y="24"/>
                      <a:pt x="20892" y="21"/>
                      <a:pt x="20827" y="4"/>
                    </a:cubicBezTo>
                    <a:cubicBezTo>
                      <a:pt x="20786" y="2"/>
                      <a:pt x="20745" y="1"/>
                      <a:pt x="20703" y="1"/>
                    </a:cubicBezTo>
                    <a:cubicBezTo>
                      <a:pt x="20525" y="1"/>
                      <a:pt x="20340" y="18"/>
                      <a:pt x="20164" y="18"/>
                    </a:cubicBezTo>
                    <a:cubicBezTo>
                      <a:pt x="20129" y="18"/>
                      <a:pt x="20095" y="17"/>
                      <a:pt x="20061" y="15"/>
                    </a:cubicBezTo>
                    <a:cubicBezTo>
                      <a:pt x="20025" y="17"/>
                      <a:pt x="19989" y="18"/>
                      <a:pt x="19954" y="18"/>
                    </a:cubicBezTo>
                    <a:cubicBezTo>
                      <a:pt x="19771" y="18"/>
                      <a:pt x="19590" y="1"/>
                      <a:pt x="19409" y="1"/>
                    </a:cubicBezTo>
                    <a:cubicBezTo>
                      <a:pt x="19366" y="1"/>
                      <a:pt x="19323" y="2"/>
                      <a:pt x="19280" y="4"/>
                    </a:cubicBezTo>
                    <a:cubicBezTo>
                      <a:pt x="19215" y="21"/>
                      <a:pt x="19138" y="24"/>
                      <a:pt x="19058" y="24"/>
                    </a:cubicBezTo>
                    <a:cubicBezTo>
                      <a:pt x="19018" y="24"/>
                      <a:pt x="18977" y="23"/>
                      <a:pt x="18936" y="23"/>
                    </a:cubicBezTo>
                    <a:cubicBezTo>
                      <a:pt x="18896" y="23"/>
                      <a:pt x="18856" y="24"/>
                      <a:pt x="18818" y="27"/>
                    </a:cubicBezTo>
                    <a:lnTo>
                      <a:pt x="18262" y="27"/>
                    </a:lnTo>
                    <a:cubicBezTo>
                      <a:pt x="18202" y="27"/>
                      <a:pt x="18145" y="38"/>
                      <a:pt x="18086" y="38"/>
                    </a:cubicBezTo>
                    <a:cubicBezTo>
                      <a:pt x="18037" y="38"/>
                      <a:pt x="17978" y="27"/>
                      <a:pt x="17918" y="27"/>
                    </a:cubicBezTo>
                    <a:lnTo>
                      <a:pt x="17365" y="27"/>
                    </a:lnTo>
                    <a:cubicBezTo>
                      <a:pt x="17326" y="24"/>
                      <a:pt x="17286" y="23"/>
                      <a:pt x="17245" y="23"/>
                    </a:cubicBezTo>
                    <a:cubicBezTo>
                      <a:pt x="17205" y="23"/>
                      <a:pt x="17164" y="24"/>
                      <a:pt x="17124" y="24"/>
                    </a:cubicBezTo>
                    <a:cubicBezTo>
                      <a:pt x="17044" y="24"/>
                      <a:pt x="16968" y="21"/>
                      <a:pt x="16902" y="4"/>
                    </a:cubicBezTo>
                    <a:cubicBezTo>
                      <a:pt x="16859" y="2"/>
                      <a:pt x="16816" y="1"/>
                      <a:pt x="16773" y="1"/>
                    </a:cubicBezTo>
                    <a:cubicBezTo>
                      <a:pt x="16591" y="1"/>
                      <a:pt x="16411" y="18"/>
                      <a:pt x="16229" y="18"/>
                    </a:cubicBezTo>
                    <a:cubicBezTo>
                      <a:pt x="16193" y="18"/>
                      <a:pt x="16158" y="17"/>
                      <a:pt x="16122" y="15"/>
                    </a:cubicBezTo>
                    <a:cubicBezTo>
                      <a:pt x="16088" y="17"/>
                      <a:pt x="16054" y="18"/>
                      <a:pt x="16019" y="18"/>
                    </a:cubicBezTo>
                    <a:cubicBezTo>
                      <a:pt x="15843" y="18"/>
                      <a:pt x="15657" y="1"/>
                      <a:pt x="15478" y="1"/>
                    </a:cubicBezTo>
                    <a:cubicBezTo>
                      <a:pt x="15436" y="1"/>
                      <a:pt x="15394" y="2"/>
                      <a:pt x="15353" y="4"/>
                    </a:cubicBezTo>
                    <a:cubicBezTo>
                      <a:pt x="15288" y="21"/>
                      <a:pt x="15211" y="24"/>
                      <a:pt x="15130" y="24"/>
                    </a:cubicBezTo>
                    <a:cubicBezTo>
                      <a:pt x="15090" y="24"/>
                      <a:pt x="15048" y="23"/>
                      <a:pt x="15006" y="23"/>
                    </a:cubicBezTo>
                    <a:cubicBezTo>
                      <a:pt x="14965" y="23"/>
                      <a:pt x="14923" y="24"/>
                      <a:pt x="14882" y="27"/>
                    </a:cubicBezTo>
                    <a:lnTo>
                      <a:pt x="14337" y="27"/>
                    </a:lnTo>
                    <a:cubicBezTo>
                      <a:pt x="14277" y="27"/>
                      <a:pt x="14218" y="38"/>
                      <a:pt x="14158" y="38"/>
                    </a:cubicBezTo>
                    <a:cubicBezTo>
                      <a:pt x="14101" y="38"/>
                      <a:pt x="14042" y="27"/>
                      <a:pt x="13993" y="27"/>
                    </a:cubicBezTo>
                    <a:lnTo>
                      <a:pt x="13437" y="27"/>
                    </a:lnTo>
                    <a:cubicBezTo>
                      <a:pt x="13399" y="24"/>
                      <a:pt x="13358" y="23"/>
                      <a:pt x="13317" y="23"/>
                    </a:cubicBezTo>
                    <a:cubicBezTo>
                      <a:pt x="13276" y="23"/>
                      <a:pt x="13233" y="24"/>
                      <a:pt x="13192" y="24"/>
                    </a:cubicBezTo>
                    <a:cubicBezTo>
                      <a:pt x="13109" y="24"/>
                      <a:pt x="13030" y="21"/>
                      <a:pt x="12966" y="4"/>
                    </a:cubicBezTo>
                    <a:cubicBezTo>
                      <a:pt x="12925" y="2"/>
                      <a:pt x="12883" y="1"/>
                      <a:pt x="12841" y="1"/>
                    </a:cubicBezTo>
                    <a:cubicBezTo>
                      <a:pt x="12665" y="1"/>
                      <a:pt x="12484" y="18"/>
                      <a:pt x="12303" y="18"/>
                    </a:cubicBezTo>
                    <a:cubicBezTo>
                      <a:pt x="12268" y="18"/>
                      <a:pt x="12232" y="17"/>
                      <a:pt x="12197" y="15"/>
                    </a:cubicBezTo>
                    <a:cubicBezTo>
                      <a:pt x="12161" y="17"/>
                      <a:pt x="12126" y="18"/>
                      <a:pt x="12090" y="18"/>
                    </a:cubicBezTo>
                    <a:cubicBezTo>
                      <a:pt x="11908" y="18"/>
                      <a:pt x="11726" y="1"/>
                      <a:pt x="11545" y="1"/>
                    </a:cubicBezTo>
                    <a:cubicBezTo>
                      <a:pt x="11502" y="1"/>
                      <a:pt x="11459" y="2"/>
                      <a:pt x="11417" y="4"/>
                    </a:cubicBezTo>
                    <a:cubicBezTo>
                      <a:pt x="11357" y="21"/>
                      <a:pt x="11280" y="24"/>
                      <a:pt x="11198" y="24"/>
                    </a:cubicBezTo>
                    <a:cubicBezTo>
                      <a:pt x="11157" y="24"/>
                      <a:pt x="11116" y="23"/>
                      <a:pt x="11074" y="23"/>
                    </a:cubicBezTo>
                    <a:cubicBezTo>
                      <a:pt x="11033" y="23"/>
                      <a:pt x="10992" y="24"/>
                      <a:pt x="10954" y="27"/>
                    </a:cubicBezTo>
                    <a:lnTo>
                      <a:pt x="10398" y="27"/>
                    </a:lnTo>
                    <a:cubicBezTo>
                      <a:pt x="10341" y="27"/>
                      <a:pt x="10293" y="38"/>
                      <a:pt x="10233" y="38"/>
                    </a:cubicBezTo>
                    <a:cubicBezTo>
                      <a:pt x="10174" y="38"/>
                      <a:pt x="10114" y="27"/>
                      <a:pt x="10057" y="27"/>
                    </a:cubicBezTo>
                    <a:lnTo>
                      <a:pt x="9512" y="27"/>
                    </a:lnTo>
                    <a:cubicBezTo>
                      <a:pt x="9471" y="24"/>
                      <a:pt x="9429" y="23"/>
                      <a:pt x="9387" y="23"/>
                    </a:cubicBezTo>
                    <a:cubicBezTo>
                      <a:pt x="9345" y="23"/>
                      <a:pt x="9304" y="24"/>
                      <a:pt x="9263" y="24"/>
                    </a:cubicBezTo>
                    <a:cubicBezTo>
                      <a:pt x="9181" y="24"/>
                      <a:pt x="9104" y="21"/>
                      <a:pt x="9039" y="4"/>
                    </a:cubicBezTo>
                    <a:cubicBezTo>
                      <a:pt x="8998" y="2"/>
                      <a:pt x="8956" y="1"/>
                      <a:pt x="8914" y="1"/>
                    </a:cubicBezTo>
                    <a:cubicBezTo>
                      <a:pt x="8737" y="1"/>
                      <a:pt x="8551" y="18"/>
                      <a:pt x="8373" y="18"/>
                    </a:cubicBezTo>
                    <a:cubicBezTo>
                      <a:pt x="8338" y="18"/>
                      <a:pt x="8304" y="17"/>
                      <a:pt x="8270" y="15"/>
                    </a:cubicBezTo>
                    <a:cubicBezTo>
                      <a:pt x="8234" y="17"/>
                      <a:pt x="8199" y="18"/>
                      <a:pt x="8163" y="18"/>
                    </a:cubicBezTo>
                    <a:cubicBezTo>
                      <a:pt x="7983" y="18"/>
                      <a:pt x="7801" y="1"/>
                      <a:pt x="7619" y="1"/>
                    </a:cubicBezTo>
                    <a:cubicBezTo>
                      <a:pt x="7576" y="1"/>
                      <a:pt x="7532" y="2"/>
                      <a:pt x="7489" y="4"/>
                    </a:cubicBezTo>
                    <a:cubicBezTo>
                      <a:pt x="7425" y="21"/>
                      <a:pt x="7349" y="24"/>
                      <a:pt x="7269" y="24"/>
                    </a:cubicBezTo>
                    <a:cubicBezTo>
                      <a:pt x="7229" y="24"/>
                      <a:pt x="7188" y="23"/>
                      <a:pt x="7148" y="23"/>
                    </a:cubicBezTo>
                    <a:cubicBezTo>
                      <a:pt x="7108" y="23"/>
                      <a:pt x="7068" y="24"/>
                      <a:pt x="7029" y="27"/>
                    </a:cubicBezTo>
                    <a:lnTo>
                      <a:pt x="6473" y="27"/>
                    </a:lnTo>
                    <a:cubicBezTo>
                      <a:pt x="6414" y="27"/>
                      <a:pt x="6354" y="38"/>
                      <a:pt x="6297" y="38"/>
                    </a:cubicBezTo>
                    <a:cubicBezTo>
                      <a:pt x="6249" y="38"/>
                      <a:pt x="6189" y="27"/>
                      <a:pt x="6130" y="27"/>
                    </a:cubicBezTo>
                    <a:lnTo>
                      <a:pt x="5574" y="27"/>
                    </a:lnTo>
                    <a:cubicBezTo>
                      <a:pt x="5535" y="24"/>
                      <a:pt x="5496" y="23"/>
                      <a:pt x="5455" y="23"/>
                    </a:cubicBezTo>
                    <a:cubicBezTo>
                      <a:pt x="5415" y="23"/>
                      <a:pt x="5375" y="24"/>
                      <a:pt x="5335" y="24"/>
                    </a:cubicBezTo>
                    <a:cubicBezTo>
                      <a:pt x="5256" y="24"/>
                      <a:pt x="5179" y="21"/>
                      <a:pt x="5114" y="4"/>
                    </a:cubicBezTo>
                    <a:cubicBezTo>
                      <a:pt x="5071" y="2"/>
                      <a:pt x="5027" y="1"/>
                      <a:pt x="4984" y="1"/>
                    </a:cubicBezTo>
                    <a:cubicBezTo>
                      <a:pt x="4803" y="1"/>
                      <a:pt x="4622" y="18"/>
                      <a:pt x="4441" y="18"/>
                    </a:cubicBezTo>
                    <a:cubicBezTo>
                      <a:pt x="4405" y="18"/>
                      <a:pt x="4369" y="17"/>
                      <a:pt x="4333" y="15"/>
                    </a:cubicBezTo>
                    <a:cubicBezTo>
                      <a:pt x="4299" y="17"/>
                      <a:pt x="4265" y="18"/>
                      <a:pt x="4230" y="18"/>
                    </a:cubicBezTo>
                    <a:cubicBezTo>
                      <a:pt x="4052" y="18"/>
                      <a:pt x="3868" y="1"/>
                      <a:pt x="3690" y="1"/>
                    </a:cubicBezTo>
                    <a:cubicBezTo>
                      <a:pt x="3648" y="1"/>
                      <a:pt x="3606" y="2"/>
                      <a:pt x="3564" y="4"/>
                    </a:cubicBezTo>
                    <a:cubicBezTo>
                      <a:pt x="3499" y="21"/>
                      <a:pt x="3422" y="24"/>
                      <a:pt x="3341" y="24"/>
                    </a:cubicBezTo>
                    <a:cubicBezTo>
                      <a:pt x="3301" y="24"/>
                      <a:pt x="3259" y="23"/>
                      <a:pt x="3217" y="23"/>
                    </a:cubicBezTo>
                    <a:cubicBezTo>
                      <a:pt x="3175" y="23"/>
                      <a:pt x="3132" y="24"/>
                      <a:pt x="3090" y="27"/>
                    </a:cubicBezTo>
                    <a:lnTo>
                      <a:pt x="2548" y="27"/>
                    </a:lnTo>
                    <a:cubicBezTo>
                      <a:pt x="2489" y="27"/>
                      <a:pt x="2429" y="38"/>
                      <a:pt x="2370" y="38"/>
                    </a:cubicBezTo>
                    <a:cubicBezTo>
                      <a:pt x="2310" y="38"/>
                      <a:pt x="2253" y="27"/>
                      <a:pt x="2205" y="27"/>
                    </a:cubicBezTo>
                    <a:lnTo>
                      <a:pt x="1649" y="27"/>
                    </a:lnTo>
                    <a:cubicBezTo>
                      <a:pt x="1610" y="24"/>
                      <a:pt x="1570" y="23"/>
                      <a:pt x="1529" y="23"/>
                    </a:cubicBezTo>
                    <a:cubicBezTo>
                      <a:pt x="1487" y="23"/>
                      <a:pt x="1446" y="24"/>
                      <a:pt x="1405" y="24"/>
                    </a:cubicBezTo>
                    <a:cubicBezTo>
                      <a:pt x="1324" y="24"/>
                      <a:pt x="1247" y="21"/>
                      <a:pt x="1189" y="4"/>
                    </a:cubicBezTo>
                    <a:cubicBezTo>
                      <a:pt x="1146" y="2"/>
                      <a:pt x="1103" y="1"/>
                      <a:pt x="105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8"/>
              <p:cNvSpPr/>
              <p:nvPr/>
            </p:nvSpPr>
            <p:spPr>
              <a:xfrm>
                <a:off x="517268" y="4411557"/>
                <a:ext cx="2289384" cy="26568"/>
              </a:xfrm>
              <a:custGeom>
                <a:avLst/>
                <a:gdLst/>
                <a:ahLst/>
                <a:cxnLst/>
                <a:rect l="l" t="t" r="r" b="b"/>
                <a:pathLst>
                  <a:path w="31797" h="369" extrusionOk="0">
                    <a:moveTo>
                      <a:pt x="263" y="1"/>
                    </a:moveTo>
                    <a:cubicBezTo>
                      <a:pt x="108" y="1"/>
                      <a:pt x="1" y="57"/>
                      <a:pt x="1" y="156"/>
                    </a:cubicBezTo>
                    <a:cubicBezTo>
                      <a:pt x="1" y="268"/>
                      <a:pt x="138" y="358"/>
                      <a:pt x="292" y="358"/>
                    </a:cubicBezTo>
                    <a:cubicBezTo>
                      <a:pt x="301" y="358"/>
                      <a:pt x="310" y="358"/>
                      <a:pt x="319" y="357"/>
                    </a:cubicBezTo>
                    <a:lnTo>
                      <a:pt x="356" y="357"/>
                    </a:lnTo>
                    <a:lnTo>
                      <a:pt x="356" y="368"/>
                    </a:lnTo>
                    <a:cubicBezTo>
                      <a:pt x="436" y="366"/>
                      <a:pt x="516" y="365"/>
                      <a:pt x="597" y="365"/>
                    </a:cubicBezTo>
                    <a:cubicBezTo>
                      <a:pt x="740" y="365"/>
                      <a:pt x="883" y="368"/>
                      <a:pt x="1027" y="368"/>
                    </a:cubicBezTo>
                    <a:cubicBezTo>
                      <a:pt x="1158" y="368"/>
                      <a:pt x="1289" y="366"/>
                      <a:pt x="1420" y="357"/>
                    </a:cubicBezTo>
                    <a:cubicBezTo>
                      <a:pt x="1562" y="346"/>
                      <a:pt x="1704" y="346"/>
                      <a:pt x="1831" y="320"/>
                    </a:cubicBezTo>
                    <a:cubicBezTo>
                      <a:pt x="1891" y="309"/>
                      <a:pt x="1951" y="309"/>
                      <a:pt x="2021" y="309"/>
                    </a:cubicBezTo>
                    <a:cubicBezTo>
                      <a:pt x="2092" y="309"/>
                      <a:pt x="2175" y="298"/>
                      <a:pt x="2257" y="298"/>
                    </a:cubicBezTo>
                    <a:lnTo>
                      <a:pt x="2376" y="298"/>
                    </a:lnTo>
                    <a:cubicBezTo>
                      <a:pt x="2458" y="298"/>
                      <a:pt x="2541" y="309"/>
                      <a:pt x="2626" y="309"/>
                    </a:cubicBezTo>
                    <a:cubicBezTo>
                      <a:pt x="2683" y="309"/>
                      <a:pt x="2742" y="309"/>
                      <a:pt x="2802" y="320"/>
                    </a:cubicBezTo>
                    <a:cubicBezTo>
                      <a:pt x="2944" y="346"/>
                      <a:pt x="3086" y="346"/>
                      <a:pt x="3216" y="357"/>
                    </a:cubicBezTo>
                    <a:cubicBezTo>
                      <a:pt x="3347" y="366"/>
                      <a:pt x="3478" y="368"/>
                      <a:pt x="3609" y="368"/>
                    </a:cubicBezTo>
                    <a:cubicBezTo>
                      <a:pt x="3753" y="368"/>
                      <a:pt x="3896" y="365"/>
                      <a:pt x="4039" y="365"/>
                    </a:cubicBezTo>
                    <a:cubicBezTo>
                      <a:pt x="4120" y="365"/>
                      <a:pt x="4200" y="366"/>
                      <a:pt x="4280" y="368"/>
                    </a:cubicBezTo>
                    <a:cubicBezTo>
                      <a:pt x="4363" y="366"/>
                      <a:pt x="4445" y="365"/>
                      <a:pt x="4526" y="365"/>
                    </a:cubicBezTo>
                    <a:cubicBezTo>
                      <a:pt x="4671" y="365"/>
                      <a:pt x="4813" y="368"/>
                      <a:pt x="4954" y="368"/>
                    </a:cubicBezTo>
                    <a:cubicBezTo>
                      <a:pt x="5084" y="368"/>
                      <a:pt x="5214" y="366"/>
                      <a:pt x="5345" y="357"/>
                    </a:cubicBezTo>
                    <a:cubicBezTo>
                      <a:pt x="5486" y="346"/>
                      <a:pt x="5628" y="346"/>
                      <a:pt x="5759" y="320"/>
                    </a:cubicBezTo>
                    <a:cubicBezTo>
                      <a:pt x="5830" y="309"/>
                      <a:pt x="5889" y="309"/>
                      <a:pt x="5946" y="309"/>
                    </a:cubicBezTo>
                    <a:cubicBezTo>
                      <a:pt x="6031" y="309"/>
                      <a:pt x="6102" y="298"/>
                      <a:pt x="6185" y="298"/>
                    </a:cubicBezTo>
                    <a:lnTo>
                      <a:pt x="6315" y="298"/>
                    </a:lnTo>
                    <a:cubicBezTo>
                      <a:pt x="6386" y="298"/>
                      <a:pt x="6468" y="309"/>
                      <a:pt x="6551" y="309"/>
                    </a:cubicBezTo>
                    <a:cubicBezTo>
                      <a:pt x="6610" y="309"/>
                      <a:pt x="6670" y="309"/>
                      <a:pt x="6741" y="320"/>
                    </a:cubicBezTo>
                    <a:cubicBezTo>
                      <a:pt x="6869" y="346"/>
                      <a:pt x="7010" y="346"/>
                      <a:pt x="7152" y="357"/>
                    </a:cubicBezTo>
                    <a:cubicBezTo>
                      <a:pt x="7283" y="366"/>
                      <a:pt x="7413" y="368"/>
                      <a:pt x="7542" y="368"/>
                    </a:cubicBezTo>
                    <a:cubicBezTo>
                      <a:pt x="7684" y="368"/>
                      <a:pt x="7826" y="365"/>
                      <a:pt x="7971" y="365"/>
                    </a:cubicBezTo>
                    <a:cubicBezTo>
                      <a:pt x="8052" y="365"/>
                      <a:pt x="8134" y="366"/>
                      <a:pt x="8217" y="368"/>
                    </a:cubicBezTo>
                    <a:cubicBezTo>
                      <a:pt x="8297" y="366"/>
                      <a:pt x="8377" y="365"/>
                      <a:pt x="8458" y="365"/>
                    </a:cubicBezTo>
                    <a:cubicBezTo>
                      <a:pt x="8601" y="365"/>
                      <a:pt x="8744" y="368"/>
                      <a:pt x="8888" y="368"/>
                    </a:cubicBezTo>
                    <a:cubicBezTo>
                      <a:pt x="9019" y="368"/>
                      <a:pt x="9150" y="366"/>
                      <a:pt x="9281" y="357"/>
                    </a:cubicBezTo>
                    <a:cubicBezTo>
                      <a:pt x="9411" y="346"/>
                      <a:pt x="9553" y="346"/>
                      <a:pt x="9695" y="320"/>
                    </a:cubicBezTo>
                    <a:cubicBezTo>
                      <a:pt x="9755" y="309"/>
                      <a:pt x="9814" y="309"/>
                      <a:pt x="9874" y="309"/>
                    </a:cubicBezTo>
                    <a:cubicBezTo>
                      <a:pt x="9956" y="309"/>
                      <a:pt x="10038" y="298"/>
                      <a:pt x="10121" y="298"/>
                    </a:cubicBezTo>
                    <a:lnTo>
                      <a:pt x="10240" y="298"/>
                    </a:lnTo>
                    <a:cubicBezTo>
                      <a:pt x="10322" y="298"/>
                      <a:pt x="10404" y="309"/>
                      <a:pt x="10475" y="309"/>
                    </a:cubicBezTo>
                    <a:cubicBezTo>
                      <a:pt x="10546" y="309"/>
                      <a:pt x="10606" y="309"/>
                      <a:pt x="10666" y="320"/>
                    </a:cubicBezTo>
                    <a:cubicBezTo>
                      <a:pt x="10796" y="346"/>
                      <a:pt x="10938" y="346"/>
                      <a:pt x="11080" y="357"/>
                    </a:cubicBezTo>
                    <a:cubicBezTo>
                      <a:pt x="11211" y="366"/>
                      <a:pt x="11342" y="368"/>
                      <a:pt x="11473" y="368"/>
                    </a:cubicBezTo>
                    <a:cubicBezTo>
                      <a:pt x="11616" y="368"/>
                      <a:pt x="11760" y="365"/>
                      <a:pt x="11903" y="365"/>
                    </a:cubicBezTo>
                    <a:cubicBezTo>
                      <a:pt x="11983" y="365"/>
                      <a:pt x="12064" y="366"/>
                      <a:pt x="12144" y="368"/>
                    </a:cubicBezTo>
                    <a:cubicBezTo>
                      <a:pt x="12224" y="366"/>
                      <a:pt x="12305" y="365"/>
                      <a:pt x="12385" y="365"/>
                    </a:cubicBezTo>
                    <a:cubicBezTo>
                      <a:pt x="12529" y="365"/>
                      <a:pt x="12672" y="368"/>
                      <a:pt x="12815" y="368"/>
                    </a:cubicBezTo>
                    <a:cubicBezTo>
                      <a:pt x="12946" y="368"/>
                      <a:pt x="13077" y="366"/>
                      <a:pt x="13208" y="357"/>
                    </a:cubicBezTo>
                    <a:cubicBezTo>
                      <a:pt x="13350" y="346"/>
                      <a:pt x="13492" y="346"/>
                      <a:pt x="13623" y="320"/>
                    </a:cubicBezTo>
                    <a:cubicBezTo>
                      <a:pt x="13679" y="309"/>
                      <a:pt x="13739" y="309"/>
                      <a:pt x="13810" y="309"/>
                    </a:cubicBezTo>
                    <a:cubicBezTo>
                      <a:pt x="13881" y="309"/>
                      <a:pt x="13963" y="298"/>
                      <a:pt x="14048" y="298"/>
                    </a:cubicBezTo>
                    <a:lnTo>
                      <a:pt x="14165" y="298"/>
                    </a:lnTo>
                    <a:cubicBezTo>
                      <a:pt x="14247" y="298"/>
                      <a:pt x="14332" y="309"/>
                      <a:pt x="14414" y="309"/>
                    </a:cubicBezTo>
                    <a:cubicBezTo>
                      <a:pt x="14474" y="309"/>
                      <a:pt x="14531" y="309"/>
                      <a:pt x="14590" y="320"/>
                    </a:cubicBezTo>
                    <a:cubicBezTo>
                      <a:pt x="14732" y="346"/>
                      <a:pt x="14874" y="346"/>
                      <a:pt x="15005" y="357"/>
                    </a:cubicBezTo>
                    <a:cubicBezTo>
                      <a:pt x="15136" y="366"/>
                      <a:pt x="15267" y="368"/>
                      <a:pt x="15398" y="368"/>
                    </a:cubicBezTo>
                    <a:cubicBezTo>
                      <a:pt x="15541" y="368"/>
                      <a:pt x="15684" y="365"/>
                      <a:pt x="15828" y="365"/>
                    </a:cubicBezTo>
                    <a:cubicBezTo>
                      <a:pt x="15908" y="365"/>
                      <a:pt x="15988" y="366"/>
                      <a:pt x="16069" y="368"/>
                    </a:cubicBezTo>
                    <a:cubicBezTo>
                      <a:pt x="16152" y="366"/>
                      <a:pt x="16234" y="365"/>
                      <a:pt x="16315" y="365"/>
                    </a:cubicBezTo>
                    <a:cubicBezTo>
                      <a:pt x="16459" y="365"/>
                      <a:pt x="16601" y="368"/>
                      <a:pt x="16743" y="368"/>
                    </a:cubicBezTo>
                    <a:cubicBezTo>
                      <a:pt x="16873" y="368"/>
                      <a:pt x="17002" y="366"/>
                      <a:pt x="17133" y="357"/>
                    </a:cubicBezTo>
                    <a:cubicBezTo>
                      <a:pt x="17275" y="346"/>
                      <a:pt x="17417" y="346"/>
                      <a:pt x="17547" y="320"/>
                    </a:cubicBezTo>
                    <a:cubicBezTo>
                      <a:pt x="17607" y="309"/>
                      <a:pt x="17678" y="309"/>
                      <a:pt x="17737" y="309"/>
                    </a:cubicBezTo>
                    <a:cubicBezTo>
                      <a:pt x="17820" y="309"/>
                      <a:pt x="17891" y="298"/>
                      <a:pt x="17973" y="298"/>
                    </a:cubicBezTo>
                    <a:lnTo>
                      <a:pt x="18104" y="298"/>
                    </a:lnTo>
                    <a:cubicBezTo>
                      <a:pt x="18175" y="298"/>
                      <a:pt x="18257" y="309"/>
                      <a:pt x="18339" y="309"/>
                    </a:cubicBezTo>
                    <a:cubicBezTo>
                      <a:pt x="18399" y="309"/>
                      <a:pt x="18458" y="309"/>
                      <a:pt x="18529" y="320"/>
                    </a:cubicBezTo>
                    <a:cubicBezTo>
                      <a:pt x="18660" y="346"/>
                      <a:pt x="18802" y="346"/>
                      <a:pt x="18944" y="357"/>
                    </a:cubicBezTo>
                    <a:cubicBezTo>
                      <a:pt x="19075" y="366"/>
                      <a:pt x="19204" y="368"/>
                      <a:pt x="19333" y="368"/>
                    </a:cubicBezTo>
                    <a:cubicBezTo>
                      <a:pt x="19474" y="368"/>
                      <a:pt x="19616" y="365"/>
                      <a:pt x="19761" y="365"/>
                    </a:cubicBezTo>
                    <a:cubicBezTo>
                      <a:pt x="19842" y="365"/>
                      <a:pt x="19924" y="366"/>
                      <a:pt x="20008" y="368"/>
                    </a:cubicBezTo>
                    <a:cubicBezTo>
                      <a:pt x="20088" y="366"/>
                      <a:pt x="20168" y="365"/>
                      <a:pt x="20249" y="365"/>
                    </a:cubicBezTo>
                    <a:cubicBezTo>
                      <a:pt x="20392" y="365"/>
                      <a:pt x="20536" y="368"/>
                      <a:pt x="20679" y="368"/>
                    </a:cubicBezTo>
                    <a:cubicBezTo>
                      <a:pt x="20810" y="368"/>
                      <a:pt x="20941" y="366"/>
                      <a:pt x="21072" y="357"/>
                    </a:cubicBezTo>
                    <a:cubicBezTo>
                      <a:pt x="21200" y="346"/>
                      <a:pt x="21342" y="346"/>
                      <a:pt x="21483" y="320"/>
                    </a:cubicBezTo>
                    <a:cubicBezTo>
                      <a:pt x="21543" y="309"/>
                      <a:pt x="21603" y="309"/>
                      <a:pt x="21662" y="309"/>
                    </a:cubicBezTo>
                    <a:cubicBezTo>
                      <a:pt x="21745" y="309"/>
                      <a:pt x="21827" y="298"/>
                      <a:pt x="21909" y="298"/>
                    </a:cubicBezTo>
                    <a:lnTo>
                      <a:pt x="22028" y="298"/>
                    </a:lnTo>
                    <a:cubicBezTo>
                      <a:pt x="22111" y="298"/>
                      <a:pt x="22193" y="309"/>
                      <a:pt x="22264" y="309"/>
                    </a:cubicBezTo>
                    <a:cubicBezTo>
                      <a:pt x="22335" y="309"/>
                      <a:pt x="22394" y="309"/>
                      <a:pt x="22454" y="320"/>
                    </a:cubicBezTo>
                    <a:cubicBezTo>
                      <a:pt x="22585" y="346"/>
                      <a:pt x="22726" y="346"/>
                      <a:pt x="22868" y="357"/>
                    </a:cubicBezTo>
                    <a:cubicBezTo>
                      <a:pt x="22999" y="366"/>
                      <a:pt x="23130" y="368"/>
                      <a:pt x="23261" y="368"/>
                    </a:cubicBezTo>
                    <a:cubicBezTo>
                      <a:pt x="23405" y="368"/>
                      <a:pt x="23548" y="365"/>
                      <a:pt x="23691" y="365"/>
                    </a:cubicBezTo>
                    <a:cubicBezTo>
                      <a:pt x="23772" y="365"/>
                      <a:pt x="23852" y="366"/>
                      <a:pt x="23933" y="368"/>
                    </a:cubicBezTo>
                    <a:cubicBezTo>
                      <a:pt x="24013" y="366"/>
                      <a:pt x="24093" y="365"/>
                      <a:pt x="24174" y="365"/>
                    </a:cubicBezTo>
                    <a:cubicBezTo>
                      <a:pt x="24317" y="365"/>
                      <a:pt x="24460" y="368"/>
                      <a:pt x="24604" y="368"/>
                    </a:cubicBezTo>
                    <a:cubicBezTo>
                      <a:pt x="24735" y="368"/>
                      <a:pt x="24866" y="366"/>
                      <a:pt x="24997" y="357"/>
                    </a:cubicBezTo>
                    <a:cubicBezTo>
                      <a:pt x="25139" y="346"/>
                      <a:pt x="25281" y="346"/>
                      <a:pt x="25411" y="320"/>
                    </a:cubicBezTo>
                    <a:cubicBezTo>
                      <a:pt x="25587" y="298"/>
                      <a:pt x="25777" y="298"/>
                      <a:pt x="25953" y="298"/>
                    </a:cubicBezTo>
                    <a:cubicBezTo>
                      <a:pt x="26048" y="301"/>
                      <a:pt x="26142" y="303"/>
                      <a:pt x="26236" y="303"/>
                    </a:cubicBezTo>
                    <a:cubicBezTo>
                      <a:pt x="26425" y="303"/>
                      <a:pt x="26611" y="298"/>
                      <a:pt x="26793" y="298"/>
                    </a:cubicBezTo>
                    <a:lnTo>
                      <a:pt x="29112" y="298"/>
                    </a:lnTo>
                    <a:cubicBezTo>
                      <a:pt x="29125" y="300"/>
                      <a:pt x="29137" y="301"/>
                      <a:pt x="29149" y="301"/>
                    </a:cubicBezTo>
                    <a:cubicBezTo>
                      <a:pt x="29244" y="301"/>
                      <a:pt x="29321" y="242"/>
                      <a:pt x="29420" y="242"/>
                    </a:cubicBezTo>
                    <a:cubicBezTo>
                      <a:pt x="29438" y="242"/>
                      <a:pt x="29458" y="244"/>
                      <a:pt x="29478" y="249"/>
                    </a:cubicBezTo>
                    <a:cubicBezTo>
                      <a:pt x="29586" y="286"/>
                      <a:pt x="29727" y="286"/>
                      <a:pt x="29844" y="286"/>
                    </a:cubicBezTo>
                    <a:cubicBezTo>
                      <a:pt x="30199" y="286"/>
                      <a:pt x="30554" y="291"/>
                      <a:pt x="30912" y="291"/>
                    </a:cubicBezTo>
                    <a:cubicBezTo>
                      <a:pt x="31091" y="291"/>
                      <a:pt x="31271" y="290"/>
                      <a:pt x="31453" y="286"/>
                    </a:cubicBezTo>
                    <a:cubicBezTo>
                      <a:pt x="31546" y="286"/>
                      <a:pt x="31643" y="275"/>
                      <a:pt x="31725" y="261"/>
                    </a:cubicBezTo>
                    <a:cubicBezTo>
                      <a:pt x="31759" y="249"/>
                      <a:pt x="31796" y="227"/>
                      <a:pt x="31796" y="204"/>
                    </a:cubicBezTo>
                    <a:cubicBezTo>
                      <a:pt x="31796" y="178"/>
                      <a:pt x="31771" y="144"/>
                      <a:pt x="31737" y="133"/>
                    </a:cubicBezTo>
                    <a:cubicBezTo>
                      <a:pt x="31700" y="119"/>
                      <a:pt x="31654" y="107"/>
                      <a:pt x="31617" y="107"/>
                    </a:cubicBezTo>
                    <a:cubicBezTo>
                      <a:pt x="31524" y="107"/>
                      <a:pt x="31441" y="107"/>
                      <a:pt x="31359" y="119"/>
                    </a:cubicBezTo>
                    <a:cubicBezTo>
                      <a:pt x="31251" y="127"/>
                      <a:pt x="31147" y="134"/>
                      <a:pt x="31043" y="134"/>
                    </a:cubicBezTo>
                    <a:cubicBezTo>
                      <a:pt x="30963" y="134"/>
                      <a:pt x="30884" y="130"/>
                      <a:pt x="30803" y="119"/>
                    </a:cubicBezTo>
                    <a:cubicBezTo>
                      <a:pt x="30749" y="113"/>
                      <a:pt x="30693" y="113"/>
                      <a:pt x="30637" y="113"/>
                    </a:cubicBezTo>
                    <a:cubicBezTo>
                      <a:pt x="30581" y="113"/>
                      <a:pt x="30525" y="113"/>
                      <a:pt x="30471" y="107"/>
                    </a:cubicBezTo>
                    <a:cubicBezTo>
                      <a:pt x="30376" y="101"/>
                      <a:pt x="30286" y="87"/>
                      <a:pt x="30194" y="87"/>
                    </a:cubicBezTo>
                    <a:cubicBezTo>
                      <a:pt x="30126" y="87"/>
                      <a:pt x="30057" y="95"/>
                      <a:pt x="29986" y="119"/>
                    </a:cubicBezTo>
                    <a:cubicBezTo>
                      <a:pt x="29976" y="122"/>
                      <a:pt x="29965" y="123"/>
                      <a:pt x="29953" y="123"/>
                    </a:cubicBezTo>
                    <a:cubicBezTo>
                      <a:pt x="29910" y="123"/>
                      <a:pt x="29856" y="107"/>
                      <a:pt x="29810" y="107"/>
                    </a:cubicBezTo>
                    <a:cubicBezTo>
                      <a:pt x="29758" y="99"/>
                      <a:pt x="29707" y="94"/>
                      <a:pt x="29657" y="94"/>
                    </a:cubicBezTo>
                    <a:cubicBezTo>
                      <a:pt x="29568" y="94"/>
                      <a:pt x="29483" y="110"/>
                      <a:pt x="29407" y="156"/>
                    </a:cubicBezTo>
                    <a:cubicBezTo>
                      <a:pt x="29305" y="109"/>
                      <a:pt x="29190" y="92"/>
                      <a:pt x="29066" y="92"/>
                    </a:cubicBezTo>
                    <a:cubicBezTo>
                      <a:pt x="29031" y="92"/>
                      <a:pt x="28995" y="94"/>
                      <a:pt x="28958" y="96"/>
                    </a:cubicBezTo>
                    <a:cubicBezTo>
                      <a:pt x="28720" y="96"/>
                      <a:pt x="28496" y="85"/>
                      <a:pt x="28260" y="85"/>
                    </a:cubicBezTo>
                    <a:cubicBezTo>
                      <a:pt x="27976" y="73"/>
                      <a:pt x="27693" y="73"/>
                      <a:pt x="27420" y="73"/>
                    </a:cubicBezTo>
                    <a:cubicBezTo>
                      <a:pt x="27327" y="73"/>
                      <a:pt x="27219" y="73"/>
                      <a:pt x="27125" y="62"/>
                    </a:cubicBezTo>
                    <a:cubicBezTo>
                      <a:pt x="27057" y="54"/>
                      <a:pt x="26991" y="47"/>
                      <a:pt x="26924" y="47"/>
                    </a:cubicBezTo>
                    <a:cubicBezTo>
                      <a:pt x="26873" y="47"/>
                      <a:pt x="26822" y="51"/>
                      <a:pt x="26770" y="62"/>
                    </a:cubicBezTo>
                    <a:cubicBezTo>
                      <a:pt x="26722" y="62"/>
                      <a:pt x="26651" y="62"/>
                      <a:pt x="26617" y="48"/>
                    </a:cubicBezTo>
                    <a:cubicBezTo>
                      <a:pt x="26515" y="18"/>
                      <a:pt x="26412" y="12"/>
                      <a:pt x="26309" y="12"/>
                    </a:cubicBezTo>
                    <a:cubicBezTo>
                      <a:pt x="26257" y="12"/>
                      <a:pt x="26206" y="14"/>
                      <a:pt x="26155" y="14"/>
                    </a:cubicBezTo>
                    <a:cubicBezTo>
                      <a:pt x="25896" y="25"/>
                      <a:pt x="25647" y="36"/>
                      <a:pt x="25386" y="48"/>
                    </a:cubicBezTo>
                    <a:cubicBezTo>
                      <a:pt x="25198" y="62"/>
                      <a:pt x="24997" y="73"/>
                      <a:pt x="24795" y="85"/>
                    </a:cubicBezTo>
                    <a:cubicBezTo>
                      <a:pt x="24653" y="85"/>
                      <a:pt x="24523" y="73"/>
                      <a:pt x="24392" y="36"/>
                    </a:cubicBezTo>
                    <a:cubicBezTo>
                      <a:pt x="24239" y="14"/>
                      <a:pt x="24086" y="14"/>
                      <a:pt x="23933" y="2"/>
                    </a:cubicBezTo>
                    <a:cubicBezTo>
                      <a:pt x="23779" y="14"/>
                      <a:pt x="23626" y="14"/>
                      <a:pt x="23470" y="36"/>
                    </a:cubicBezTo>
                    <a:cubicBezTo>
                      <a:pt x="23413" y="48"/>
                      <a:pt x="23342" y="62"/>
                      <a:pt x="23271" y="73"/>
                    </a:cubicBezTo>
                    <a:cubicBezTo>
                      <a:pt x="23246" y="73"/>
                      <a:pt x="23223" y="73"/>
                      <a:pt x="23200" y="62"/>
                    </a:cubicBezTo>
                    <a:cubicBezTo>
                      <a:pt x="23081" y="48"/>
                      <a:pt x="22383" y="14"/>
                      <a:pt x="22218" y="14"/>
                    </a:cubicBezTo>
                    <a:cubicBezTo>
                      <a:pt x="22136" y="25"/>
                      <a:pt x="22051" y="25"/>
                      <a:pt x="21969" y="25"/>
                    </a:cubicBezTo>
                    <a:cubicBezTo>
                      <a:pt x="21886" y="25"/>
                      <a:pt x="21793" y="25"/>
                      <a:pt x="21710" y="14"/>
                    </a:cubicBezTo>
                    <a:cubicBezTo>
                      <a:pt x="21554" y="14"/>
                      <a:pt x="20161" y="14"/>
                      <a:pt x="20008" y="2"/>
                    </a:cubicBezTo>
                    <a:cubicBezTo>
                      <a:pt x="19840" y="14"/>
                      <a:pt x="19698" y="14"/>
                      <a:pt x="19545" y="36"/>
                    </a:cubicBezTo>
                    <a:cubicBezTo>
                      <a:pt x="19474" y="48"/>
                      <a:pt x="19415" y="62"/>
                      <a:pt x="19344" y="73"/>
                    </a:cubicBezTo>
                    <a:cubicBezTo>
                      <a:pt x="19321" y="73"/>
                      <a:pt x="19298" y="73"/>
                      <a:pt x="19273" y="62"/>
                    </a:cubicBezTo>
                    <a:cubicBezTo>
                      <a:pt x="19142" y="48"/>
                      <a:pt x="18447" y="14"/>
                      <a:pt x="18291" y="14"/>
                    </a:cubicBezTo>
                    <a:cubicBezTo>
                      <a:pt x="18209" y="25"/>
                      <a:pt x="18126" y="25"/>
                      <a:pt x="18033" y="25"/>
                    </a:cubicBezTo>
                    <a:cubicBezTo>
                      <a:pt x="17950" y="25"/>
                      <a:pt x="17865" y="25"/>
                      <a:pt x="17783" y="14"/>
                    </a:cubicBezTo>
                    <a:cubicBezTo>
                      <a:pt x="17630" y="14"/>
                      <a:pt x="16222" y="14"/>
                      <a:pt x="16069" y="2"/>
                    </a:cubicBezTo>
                    <a:cubicBezTo>
                      <a:pt x="15916" y="14"/>
                      <a:pt x="15762" y="14"/>
                      <a:pt x="15620" y="36"/>
                    </a:cubicBezTo>
                    <a:cubicBezTo>
                      <a:pt x="15550" y="48"/>
                      <a:pt x="15479" y="62"/>
                      <a:pt x="15419" y="73"/>
                    </a:cubicBezTo>
                    <a:cubicBezTo>
                      <a:pt x="15396" y="73"/>
                      <a:pt x="15359" y="73"/>
                      <a:pt x="15337" y="62"/>
                    </a:cubicBezTo>
                    <a:cubicBezTo>
                      <a:pt x="15217" y="48"/>
                      <a:pt x="14519" y="14"/>
                      <a:pt x="14366" y="14"/>
                    </a:cubicBezTo>
                    <a:cubicBezTo>
                      <a:pt x="14284" y="25"/>
                      <a:pt x="14190" y="25"/>
                      <a:pt x="14105" y="25"/>
                    </a:cubicBezTo>
                    <a:cubicBezTo>
                      <a:pt x="14023" y="25"/>
                      <a:pt x="13940" y="25"/>
                      <a:pt x="13847" y="14"/>
                    </a:cubicBezTo>
                    <a:cubicBezTo>
                      <a:pt x="13694" y="14"/>
                      <a:pt x="12297" y="14"/>
                      <a:pt x="12144" y="2"/>
                    </a:cubicBezTo>
                    <a:cubicBezTo>
                      <a:pt x="11991" y="14"/>
                      <a:pt x="11835" y="14"/>
                      <a:pt x="11682" y="36"/>
                    </a:cubicBezTo>
                    <a:cubicBezTo>
                      <a:pt x="11622" y="48"/>
                      <a:pt x="11551" y="62"/>
                      <a:pt x="11480" y="73"/>
                    </a:cubicBezTo>
                    <a:cubicBezTo>
                      <a:pt x="11457" y="73"/>
                      <a:pt x="11435" y="73"/>
                      <a:pt x="11409" y="62"/>
                    </a:cubicBezTo>
                    <a:cubicBezTo>
                      <a:pt x="11293" y="48"/>
                      <a:pt x="10595" y="14"/>
                      <a:pt x="10430" y="14"/>
                    </a:cubicBezTo>
                    <a:cubicBezTo>
                      <a:pt x="10345" y="25"/>
                      <a:pt x="10263" y="25"/>
                      <a:pt x="10180" y="25"/>
                    </a:cubicBezTo>
                    <a:cubicBezTo>
                      <a:pt x="10098" y="25"/>
                      <a:pt x="10004" y="25"/>
                      <a:pt x="9919" y="14"/>
                    </a:cubicBezTo>
                    <a:cubicBezTo>
                      <a:pt x="9766" y="14"/>
                      <a:pt x="8373" y="14"/>
                      <a:pt x="8217" y="2"/>
                    </a:cubicBezTo>
                    <a:cubicBezTo>
                      <a:pt x="8052" y="14"/>
                      <a:pt x="7910" y="14"/>
                      <a:pt x="7757" y="36"/>
                    </a:cubicBezTo>
                    <a:cubicBezTo>
                      <a:pt x="7686" y="48"/>
                      <a:pt x="7626" y="62"/>
                      <a:pt x="7555" y="73"/>
                    </a:cubicBezTo>
                    <a:cubicBezTo>
                      <a:pt x="7533" y="73"/>
                      <a:pt x="7507" y="73"/>
                      <a:pt x="7484" y="62"/>
                    </a:cubicBezTo>
                    <a:cubicBezTo>
                      <a:pt x="7354" y="48"/>
                      <a:pt x="6656" y="14"/>
                      <a:pt x="6502" y="14"/>
                    </a:cubicBezTo>
                    <a:cubicBezTo>
                      <a:pt x="6420" y="25"/>
                      <a:pt x="6338" y="25"/>
                      <a:pt x="6244" y="25"/>
                    </a:cubicBezTo>
                    <a:cubicBezTo>
                      <a:pt x="6159" y="25"/>
                      <a:pt x="6077" y="25"/>
                      <a:pt x="5994" y="14"/>
                    </a:cubicBezTo>
                    <a:cubicBezTo>
                      <a:pt x="5841" y="14"/>
                      <a:pt x="4434" y="14"/>
                      <a:pt x="4280" y="2"/>
                    </a:cubicBezTo>
                    <a:cubicBezTo>
                      <a:pt x="4127" y="14"/>
                      <a:pt x="3974" y="14"/>
                      <a:pt x="3832" y="36"/>
                    </a:cubicBezTo>
                    <a:cubicBezTo>
                      <a:pt x="3761" y="48"/>
                      <a:pt x="3690" y="62"/>
                      <a:pt x="3631" y="73"/>
                    </a:cubicBezTo>
                    <a:cubicBezTo>
                      <a:pt x="3605" y="73"/>
                      <a:pt x="3571" y="73"/>
                      <a:pt x="3548" y="62"/>
                    </a:cubicBezTo>
                    <a:cubicBezTo>
                      <a:pt x="3429" y="48"/>
                      <a:pt x="2731" y="14"/>
                      <a:pt x="2578" y="14"/>
                    </a:cubicBezTo>
                    <a:cubicBezTo>
                      <a:pt x="2495" y="25"/>
                      <a:pt x="2399" y="25"/>
                      <a:pt x="2317" y="25"/>
                    </a:cubicBezTo>
                    <a:cubicBezTo>
                      <a:pt x="2234" y="25"/>
                      <a:pt x="2152" y="25"/>
                      <a:pt x="2070" y="14"/>
                    </a:cubicBezTo>
                    <a:cubicBezTo>
                      <a:pt x="1902" y="14"/>
                      <a:pt x="509" y="14"/>
                      <a:pt x="356" y="2"/>
                    </a:cubicBezTo>
                    <a:lnTo>
                      <a:pt x="307" y="2"/>
                    </a:lnTo>
                    <a:cubicBezTo>
                      <a:pt x="292" y="1"/>
                      <a:pt x="278" y="1"/>
                      <a:pt x="26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8"/>
              <p:cNvSpPr/>
              <p:nvPr/>
            </p:nvSpPr>
            <p:spPr>
              <a:xfrm>
                <a:off x="517268" y="4212476"/>
                <a:ext cx="2256840" cy="27216"/>
              </a:xfrm>
              <a:custGeom>
                <a:avLst/>
                <a:gdLst/>
                <a:ahLst/>
                <a:cxnLst/>
                <a:rect l="l" t="t" r="r" b="b"/>
                <a:pathLst>
                  <a:path w="31345" h="378" extrusionOk="0">
                    <a:moveTo>
                      <a:pt x="356" y="0"/>
                    </a:moveTo>
                    <a:cubicBezTo>
                      <a:pt x="177" y="0"/>
                      <a:pt x="12" y="23"/>
                      <a:pt x="1" y="94"/>
                    </a:cubicBezTo>
                    <a:cubicBezTo>
                      <a:pt x="12" y="188"/>
                      <a:pt x="24" y="284"/>
                      <a:pt x="177" y="330"/>
                    </a:cubicBezTo>
                    <a:cubicBezTo>
                      <a:pt x="236" y="344"/>
                      <a:pt x="296" y="355"/>
                      <a:pt x="356" y="367"/>
                    </a:cubicBezTo>
                    <a:cubicBezTo>
                      <a:pt x="401" y="378"/>
                      <a:pt x="438" y="378"/>
                      <a:pt x="483" y="378"/>
                    </a:cubicBezTo>
                    <a:cubicBezTo>
                      <a:pt x="710" y="378"/>
                      <a:pt x="946" y="367"/>
                      <a:pt x="1170" y="355"/>
                    </a:cubicBezTo>
                    <a:cubicBezTo>
                      <a:pt x="1431" y="367"/>
                      <a:pt x="1689" y="367"/>
                      <a:pt x="1939" y="367"/>
                    </a:cubicBezTo>
                    <a:cubicBezTo>
                      <a:pt x="1965" y="369"/>
                      <a:pt x="1991" y="370"/>
                      <a:pt x="2017" y="370"/>
                    </a:cubicBezTo>
                    <a:cubicBezTo>
                      <a:pt x="2121" y="370"/>
                      <a:pt x="2224" y="355"/>
                      <a:pt x="2317" y="355"/>
                    </a:cubicBezTo>
                    <a:cubicBezTo>
                      <a:pt x="2421" y="355"/>
                      <a:pt x="2518" y="370"/>
                      <a:pt x="2620" y="370"/>
                    </a:cubicBezTo>
                    <a:cubicBezTo>
                      <a:pt x="2645" y="370"/>
                      <a:pt x="2671" y="369"/>
                      <a:pt x="2697" y="367"/>
                    </a:cubicBezTo>
                    <a:cubicBezTo>
                      <a:pt x="2955" y="367"/>
                      <a:pt x="3205" y="367"/>
                      <a:pt x="3463" y="355"/>
                    </a:cubicBezTo>
                    <a:cubicBezTo>
                      <a:pt x="3690" y="367"/>
                      <a:pt x="3926" y="378"/>
                      <a:pt x="4161" y="378"/>
                    </a:cubicBezTo>
                    <a:cubicBezTo>
                      <a:pt x="4198" y="378"/>
                      <a:pt x="4244" y="378"/>
                      <a:pt x="4280" y="367"/>
                    </a:cubicBezTo>
                    <a:cubicBezTo>
                      <a:pt x="4329" y="378"/>
                      <a:pt x="4363" y="378"/>
                      <a:pt x="4411" y="378"/>
                    </a:cubicBezTo>
                    <a:cubicBezTo>
                      <a:pt x="4646" y="378"/>
                      <a:pt x="4871" y="367"/>
                      <a:pt x="5109" y="355"/>
                    </a:cubicBezTo>
                    <a:cubicBezTo>
                      <a:pt x="5356" y="367"/>
                      <a:pt x="5617" y="367"/>
                      <a:pt x="5875" y="367"/>
                    </a:cubicBezTo>
                    <a:cubicBezTo>
                      <a:pt x="5899" y="369"/>
                      <a:pt x="5923" y="370"/>
                      <a:pt x="5948" y="370"/>
                    </a:cubicBezTo>
                    <a:cubicBezTo>
                      <a:pt x="6046" y="370"/>
                      <a:pt x="6149" y="355"/>
                      <a:pt x="6244" y="355"/>
                    </a:cubicBezTo>
                    <a:cubicBezTo>
                      <a:pt x="6346" y="355"/>
                      <a:pt x="6450" y="370"/>
                      <a:pt x="6549" y="370"/>
                    </a:cubicBezTo>
                    <a:cubicBezTo>
                      <a:pt x="6573" y="370"/>
                      <a:pt x="6598" y="369"/>
                      <a:pt x="6622" y="367"/>
                    </a:cubicBezTo>
                    <a:cubicBezTo>
                      <a:pt x="6883" y="367"/>
                      <a:pt x="7130" y="367"/>
                      <a:pt x="7391" y="355"/>
                    </a:cubicBezTo>
                    <a:cubicBezTo>
                      <a:pt x="7626" y="367"/>
                      <a:pt x="7850" y="378"/>
                      <a:pt x="8089" y="378"/>
                    </a:cubicBezTo>
                    <a:cubicBezTo>
                      <a:pt x="8123" y="378"/>
                      <a:pt x="8171" y="378"/>
                      <a:pt x="8217" y="367"/>
                    </a:cubicBezTo>
                    <a:cubicBezTo>
                      <a:pt x="8253" y="378"/>
                      <a:pt x="8302" y="378"/>
                      <a:pt x="8336" y="378"/>
                    </a:cubicBezTo>
                    <a:cubicBezTo>
                      <a:pt x="8571" y="378"/>
                      <a:pt x="8798" y="367"/>
                      <a:pt x="9034" y="355"/>
                    </a:cubicBezTo>
                    <a:cubicBezTo>
                      <a:pt x="9295" y="367"/>
                      <a:pt x="9542" y="367"/>
                      <a:pt x="9803" y="367"/>
                    </a:cubicBezTo>
                    <a:cubicBezTo>
                      <a:pt x="9829" y="369"/>
                      <a:pt x="9855" y="370"/>
                      <a:pt x="9880" y="370"/>
                    </a:cubicBezTo>
                    <a:cubicBezTo>
                      <a:pt x="9981" y="370"/>
                      <a:pt x="10076" y="355"/>
                      <a:pt x="10180" y="355"/>
                    </a:cubicBezTo>
                    <a:cubicBezTo>
                      <a:pt x="10276" y="355"/>
                      <a:pt x="10378" y="370"/>
                      <a:pt x="10481" y="370"/>
                    </a:cubicBezTo>
                    <a:cubicBezTo>
                      <a:pt x="10507" y="370"/>
                      <a:pt x="10532" y="369"/>
                      <a:pt x="10558" y="367"/>
                    </a:cubicBezTo>
                    <a:cubicBezTo>
                      <a:pt x="10807" y="367"/>
                      <a:pt x="11069" y="367"/>
                      <a:pt x="11315" y="355"/>
                    </a:cubicBezTo>
                    <a:cubicBezTo>
                      <a:pt x="11551" y="367"/>
                      <a:pt x="11789" y="378"/>
                      <a:pt x="12014" y="378"/>
                    </a:cubicBezTo>
                    <a:cubicBezTo>
                      <a:pt x="12062" y="378"/>
                      <a:pt x="12096" y="378"/>
                      <a:pt x="12144" y="367"/>
                    </a:cubicBezTo>
                    <a:cubicBezTo>
                      <a:pt x="12178" y="378"/>
                      <a:pt x="12226" y="378"/>
                      <a:pt x="12275" y="378"/>
                    </a:cubicBezTo>
                    <a:cubicBezTo>
                      <a:pt x="12499" y="378"/>
                      <a:pt x="12734" y="367"/>
                      <a:pt x="12959" y="355"/>
                    </a:cubicBezTo>
                    <a:cubicBezTo>
                      <a:pt x="13220" y="367"/>
                      <a:pt x="13481" y="367"/>
                      <a:pt x="13728" y="367"/>
                    </a:cubicBezTo>
                    <a:cubicBezTo>
                      <a:pt x="13754" y="369"/>
                      <a:pt x="13780" y="370"/>
                      <a:pt x="13806" y="370"/>
                    </a:cubicBezTo>
                    <a:cubicBezTo>
                      <a:pt x="13910" y="370"/>
                      <a:pt x="14012" y="355"/>
                      <a:pt x="14105" y="355"/>
                    </a:cubicBezTo>
                    <a:cubicBezTo>
                      <a:pt x="14209" y="355"/>
                      <a:pt x="14307" y="370"/>
                      <a:pt x="14408" y="370"/>
                    </a:cubicBezTo>
                    <a:cubicBezTo>
                      <a:pt x="14434" y="370"/>
                      <a:pt x="14459" y="369"/>
                      <a:pt x="14485" y="367"/>
                    </a:cubicBezTo>
                    <a:cubicBezTo>
                      <a:pt x="14744" y="367"/>
                      <a:pt x="14993" y="367"/>
                      <a:pt x="15254" y="355"/>
                    </a:cubicBezTo>
                    <a:cubicBezTo>
                      <a:pt x="15479" y="367"/>
                      <a:pt x="15714" y="378"/>
                      <a:pt x="15950" y="378"/>
                    </a:cubicBezTo>
                    <a:cubicBezTo>
                      <a:pt x="15987" y="378"/>
                      <a:pt x="16035" y="378"/>
                      <a:pt x="16069" y="367"/>
                    </a:cubicBezTo>
                    <a:cubicBezTo>
                      <a:pt x="16117" y="378"/>
                      <a:pt x="16151" y="378"/>
                      <a:pt x="16199" y="378"/>
                    </a:cubicBezTo>
                    <a:cubicBezTo>
                      <a:pt x="16435" y="378"/>
                      <a:pt x="16659" y="367"/>
                      <a:pt x="16897" y="355"/>
                    </a:cubicBezTo>
                    <a:cubicBezTo>
                      <a:pt x="17144" y="367"/>
                      <a:pt x="17405" y="367"/>
                      <a:pt x="17667" y="367"/>
                    </a:cubicBezTo>
                    <a:cubicBezTo>
                      <a:pt x="17690" y="369"/>
                      <a:pt x="17714" y="370"/>
                      <a:pt x="17738" y="370"/>
                    </a:cubicBezTo>
                    <a:cubicBezTo>
                      <a:pt x="17835" y="370"/>
                      <a:pt x="17937" y="355"/>
                      <a:pt x="18033" y="355"/>
                    </a:cubicBezTo>
                    <a:cubicBezTo>
                      <a:pt x="18137" y="355"/>
                      <a:pt x="18240" y="370"/>
                      <a:pt x="18338" y="370"/>
                    </a:cubicBezTo>
                    <a:cubicBezTo>
                      <a:pt x="18362" y="370"/>
                      <a:pt x="18386" y="369"/>
                      <a:pt x="18410" y="367"/>
                    </a:cubicBezTo>
                    <a:cubicBezTo>
                      <a:pt x="18671" y="367"/>
                      <a:pt x="18918" y="367"/>
                      <a:pt x="19179" y="355"/>
                    </a:cubicBezTo>
                    <a:cubicBezTo>
                      <a:pt x="19415" y="367"/>
                      <a:pt x="19639" y="378"/>
                      <a:pt x="19877" y="378"/>
                    </a:cubicBezTo>
                    <a:cubicBezTo>
                      <a:pt x="19911" y="378"/>
                      <a:pt x="19960" y="378"/>
                      <a:pt x="20008" y="367"/>
                    </a:cubicBezTo>
                    <a:cubicBezTo>
                      <a:pt x="20042" y="378"/>
                      <a:pt x="20090" y="378"/>
                      <a:pt x="20124" y="378"/>
                    </a:cubicBezTo>
                    <a:cubicBezTo>
                      <a:pt x="20363" y="378"/>
                      <a:pt x="20587" y="367"/>
                      <a:pt x="20822" y="355"/>
                    </a:cubicBezTo>
                    <a:cubicBezTo>
                      <a:pt x="21083" y="367"/>
                      <a:pt x="21330" y="367"/>
                      <a:pt x="21591" y="367"/>
                    </a:cubicBezTo>
                    <a:cubicBezTo>
                      <a:pt x="21617" y="369"/>
                      <a:pt x="21643" y="370"/>
                      <a:pt x="21668" y="370"/>
                    </a:cubicBezTo>
                    <a:cubicBezTo>
                      <a:pt x="21769" y="370"/>
                      <a:pt x="21864" y="355"/>
                      <a:pt x="21969" y="355"/>
                    </a:cubicBezTo>
                    <a:cubicBezTo>
                      <a:pt x="22064" y="355"/>
                      <a:pt x="22167" y="370"/>
                      <a:pt x="22271" y="370"/>
                    </a:cubicBezTo>
                    <a:cubicBezTo>
                      <a:pt x="22297" y="370"/>
                      <a:pt x="22323" y="369"/>
                      <a:pt x="22349" y="367"/>
                    </a:cubicBezTo>
                    <a:cubicBezTo>
                      <a:pt x="22596" y="367"/>
                      <a:pt x="22857" y="367"/>
                      <a:pt x="23104" y="355"/>
                    </a:cubicBezTo>
                    <a:cubicBezTo>
                      <a:pt x="23342" y="367"/>
                      <a:pt x="23578" y="378"/>
                      <a:pt x="23802" y="378"/>
                    </a:cubicBezTo>
                    <a:cubicBezTo>
                      <a:pt x="23850" y="378"/>
                      <a:pt x="23884" y="378"/>
                      <a:pt x="23933" y="367"/>
                    </a:cubicBezTo>
                    <a:cubicBezTo>
                      <a:pt x="23967" y="378"/>
                      <a:pt x="24015" y="378"/>
                      <a:pt x="24063" y="378"/>
                    </a:cubicBezTo>
                    <a:cubicBezTo>
                      <a:pt x="24310" y="378"/>
                      <a:pt x="24560" y="355"/>
                      <a:pt x="24807" y="355"/>
                    </a:cubicBezTo>
                    <a:lnTo>
                      <a:pt x="25882" y="355"/>
                    </a:lnTo>
                    <a:cubicBezTo>
                      <a:pt x="25987" y="355"/>
                      <a:pt x="26091" y="370"/>
                      <a:pt x="26195" y="370"/>
                    </a:cubicBezTo>
                    <a:cubicBezTo>
                      <a:pt x="26222" y="370"/>
                      <a:pt x="26248" y="369"/>
                      <a:pt x="26274" y="367"/>
                    </a:cubicBezTo>
                    <a:cubicBezTo>
                      <a:pt x="26793" y="367"/>
                      <a:pt x="27301" y="344"/>
                      <a:pt x="27823" y="330"/>
                    </a:cubicBezTo>
                    <a:cubicBezTo>
                      <a:pt x="27894" y="330"/>
                      <a:pt x="27965" y="344"/>
                      <a:pt x="28036" y="344"/>
                    </a:cubicBezTo>
                    <a:cubicBezTo>
                      <a:pt x="28108" y="348"/>
                      <a:pt x="28179" y="351"/>
                      <a:pt x="28250" y="351"/>
                    </a:cubicBezTo>
                    <a:cubicBezTo>
                      <a:pt x="28378" y="351"/>
                      <a:pt x="28504" y="342"/>
                      <a:pt x="28626" y="318"/>
                    </a:cubicBezTo>
                    <a:lnTo>
                      <a:pt x="28709" y="318"/>
                    </a:lnTo>
                    <a:cubicBezTo>
                      <a:pt x="29123" y="307"/>
                      <a:pt x="29537" y="307"/>
                      <a:pt x="29940" y="284"/>
                    </a:cubicBezTo>
                    <a:cubicBezTo>
                      <a:pt x="30066" y="276"/>
                      <a:pt x="30192" y="273"/>
                      <a:pt x="30318" y="273"/>
                    </a:cubicBezTo>
                    <a:cubicBezTo>
                      <a:pt x="30570" y="273"/>
                      <a:pt x="30822" y="284"/>
                      <a:pt x="31075" y="284"/>
                    </a:cubicBezTo>
                    <a:cubicBezTo>
                      <a:pt x="31158" y="284"/>
                      <a:pt x="31263" y="284"/>
                      <a:pt x="31345" y="225"/>
                    </a:cubicBezTo>
                    <a:cubicBezTo>
                      <a:pt x="31322" y="188"/>
                      <a:pt x="31288" y="154"/>
                      <a:pt x="31263" y="117"/>
                    </a:cubicBezTo>
                    <a:cubicBezTo>
                      <a:pt x="31240" y="105"/>
                      <a:pt x="31229" y="105"/>
                      <a:pt x="31217" y="105"/>
                    </a:cubicBezTo>
                    <a:cubicBezTo>
                      <a:pt x="31182" y="107"/>
                      <a:pt x="31146" y="108"/>
                      <a:pt x="31111" y="108"/>
                    </a:cubicBezTo>
                    <a:cubicBezTo>
                      <a:pt x="31060" y="108"/>
                      <a:pt x="31010" y="107"/>
                      <a:pt x="30960" y="107"/>
                    </a:cubicBezTo>
                    <a:cubicBezTo>
                      <a:pt x="30846" y="107"/>
                      <a:pt x="30733" y="113"/>
                      <a:pt x="30624" y="154"/>
                    </a:cubicBezTo>
                    <a:cubicBezTo>
                      <a:pt x="30618" y="157"/>
                      <a:pt x="30608" y="158"/>
                      <a:pt x="30596" y="158"/>
                    </a:cubicBezTo>
                    <a:cubicBezTo>
                      <a:pt x="30569" y="158"/>
                      <a:pt x="30532" y="150"/>
                      <a:pt x="30508" y="142"/>
                    </a:cubicBezTo>
                    <a:cubicBezTo>
                      <a:pt x="30368" y="107"/>
                      <a:pt x="30228" y="85"/>
                      <a:pt x="30084" y="85"/>
                    </a:cubicBezTo>
                    <a:cubicBezTo>
                      <a:pt x="30032" y="85"/>
                      <a:pt x="29980" y="88"/>
                      <a:pt x="29926" y="94"/>
                    </a:cubicBezTo>
                    <a:cubicBezTo>
                      <a:pt x="29838" y="105"/>
                      <a:pt x="29747" y="111"/>
                      <a:pt x="29655" y="111"/>
                    </a:cubicBezTo>
                    <a:cubicBezTo>
                      <a:pt x="29564" y="111"/>
                      <a:pt x="29472" y="105"/>
                      <a:pt x="29384" y="94"/>
                    </a:cubicBezTo>
                    <a:cubicBezTo>
                      <a:pt x="29349" y="88"/>
                      <a:pt x="29310" y="86"/>
                      <a:pt x="29270" y="86"/>
                    </a:cubicBezTo>
                    <a:cubicBezTo>
                      <a:pt x="29230" y="86"/>
                      <a:pt x="29188" y="88"/>
                      <a:pt x="29146" y="94"/>
                    </a:cubicBezTo>
                    <a:cubicBezTo>
                      <a:pt x="29089" y="94"/>
                      <a:pt x="29032" y="109"/>
                      <a:pt x="28983" y="109"/>
                    </a:cubicBezTo>
                    <a:cubicBezTo>
                      <a:pt x="28970" y="109"/>
                      <a:pt x="28958" y="108"/>
                      <a:pt x="28947" y="105"/>
                    </a:cubicBezTo>
                    <a:cubicBezTo>
                      <a:pt x="28836" y="90"/>
                      <a:pt x="28726" y="85"/>
                      <a:pt x="28616" y="85"/>
                    </a:cubicBezTo>
                    <a:cubicBezTo>
                      <a:pt x="28385" y="85"/>
                      <a:pt x="28155" y="108"/>
                      <a:pt x="27924" y="108"/>
                    </a:cubicBezTo>
                    <a:cubicBezTo>
                      <a:pt x="27831" y="108"/>
                      <a:pt x="27738" y="104"/>
                      <a:pt x="27644" y="94"/>
                    </a:cubicBezTo>
                    <a:cubicBezTo>
                      <a:pt x="27568" y="88"/>
                      <a:pt x="27491" y="88"/>
                      <a:pt x="27415" y="88"/>
                    </a:cubicBezTo>
                    <a:cubicBezTo>
                      <a:pt x="27338" y="88"/>
                      <a:pt x="27261" y="88"/>
                      <a:pt x="27185" y="83"/>
                    </a:cubicBezTo>
                    <a:cubicBezTo>
                      <a:pt x="26819" y="83"/>
                      <a:pt x="26464" y="71"/>
                      <a:pt x="26109" y="60"/>
                    </a:cubicBezTo>
                    <a:cubicBezTo>
                      <a:pt x="25990" y="60"/>
                      <a:pt x="25859" y="60"/>
                      <a:pt x="25740" y="23"/>
                    </a:cubicBezTo>
                    <a:cubicBezTo>
                      <a:pt x="25671" y="10"/>
                      <a:pt x="25602" y="5"/>
                      <a:pt x="25532" y="5"/>
                    </a:cubicBezTo>
                    <a:cubicBezTo>
                      <a:pt x="25424" y="5"/>
                      <a:pt x="25316" y="16"/>
                      <a:pt x="25210" y="23"/>
                    </a:cubicBezTo>
                    <a:cubicBezTo>
                      <a:pt x="25035" y="23"/>
                      <a:pt x="24856" y="28"/>
                      <a:pt x="24680" y="28"/>
                    </a:cubicBezTo>
                    <a:cubicBezTo>
                      <a:pt x="24592" y="28"/>
                      <a:pt x="24504" y="27"/>
                      <a:pt x="24418" y="23"/>
                    </a:cubicBezTo>
                    <a:cubicBezTo>
                      <a:pt x="24358" y="23"/>
                      <a:pt x="24134" y="0"/>
                      <a:pt x="23933" y="0"/>
                    </a:cubicBezTo>
                    <a:cubicBezTo>
                      <a:pt x="23731" y="0"/>
                      <a:pt x="23507" y="23"/>
                      <a:pt x="23447" y="23"/>
                    </a:cubicBezTo>
                    <a:cubicBezTo>
                      <a:pt x="23360" y="27"/>
                      <a:pt x="23272" y="28"/>
                      <a:pt x="23184" y="28"/>
                    </a:cubicBezTo>
                    <a:cubicBezTo>
                      <a:pt x="23007" y="28"/>
                      <a:pt x="22830" y="23"/>
                      <a:pt x="22655" y="23"/>
                    </a:cubicBezTo>
                    <a:cubicBezTo>
                      <a:pt x="22566" y="18"/>
                      <a:pt x="22267" y="15"/>
                      <a:pt x="21969" y="15"/>
                    </a:cubicBezTo>
                    <a:cubicBezTo>
                      <a:pt x="21671" y="15"/>
                      <a:pt x="21373" y="18"/>
                      <a:pt x="21285" y="23"/>
                    </a:cubicBezTo>
                    <a:cubicBezTo>
                      <a:pt x="21012" y="23"/>
                      <a:pt x="20206" y="0"/>
                      <a:pt x="20008" y="0"/>
                    </a:cubicBezTo>
                    <a:cubicBezTo>
                      <a:pt x="19806" y="0"/>
                      <a:pt x="19582" y="23"/>
                      <a:pt x="19511" y="23"/>
                    </a:cubicBezTo>
                    <a:cubicBezTo>
                      <a:pt x="19424" y="27"/>
                      <a:pt x="19337" y="28"/>
                      <a:pt x="19250" y="28"/>
                    </a:cubicBezTo>
                    <a:cubicBezTo>
                      <a:pt x="19076" y="28"/>
                      <a:pt x="18903" y="23"/>
                      <a:pt x="18731" y="23"/>
                    </a:cubicBezTo>
                    <a:cubicBezTo>
                      <a:pt x="18636" y="18"/>
                      <a:pt x="18334" y="15"/>
                      <a:pt x="18034" y="15"/>
                    </a:cubicBezTo>
                    <a:cubicBezTo>
                      <a:pt x="17734" y="15"/>
                      <a:pt x="17435" y="18"/>
                      <a:pt x="17346" y="23"/>
                    </a:cubicBezTo>
                    <a:cubicBezTo>
                      <a:pt x="17085" y="23"/>
                      <a:pt x="16270" y="0"/>
                      <a:pt x="16069" y="0"/>
                    </a:cubicBezTo>
                    <a:cubicBezTo>
                      <a:pt x="15867" y="0"/>
                      <a:pt x="15643" y="23"/>
                      <a:pt x="15584" y="23"/>
                    </a:cubicBezTo>
                    <a:cubicBezTo>
                      <a:pt x="15497" y="27"/>
                      <a:pt x="15411" y="28"/>
                      <a:pt x="15324" y="28"/>
                    </a:cubicBezTo>
                    <a:cubicBezTo>
                      <a:pt x="15150" y="28"/>
                      <a:pt x="14973" y="23"/>
                      <a:pt x="14792" y="23"/>
                    </a:cubicBezTo>
                    <a:cubicBezTo>
                      <a:pt x="14704" y="18"/>
                      <a:pt x="14405" y="15"/>
                      <a:pt x="14106" y="15"/>
                    </a:cubicBezTo>
                    <a:cubicBezTo>
                      <a:pt x="13808" y="15"/>
                      <a:pt x="13509" y="18"/>
                      <a:pt x="13421" y="23"/>
                    </a:cubicBezTo>
                    <a:cubicBezTo>
                      <a:pt x="13160" y="23"/>
                      <a:pt x="12346" y="0"/>
                      <a:pt x="12144" y="0"/>
                    </a:cubicBezTo>
                    <a:cubicBezTo>
                      <a:pt x="11943" y="0"/>
                      <a:pt x="11718" y="23"/>
                      <a:pt x="11659" y="23"/>
                    </a:cubicBezTo>
                    <a:cubicBezTo>
                      <a:pt x="11572" y="27"/>
                      <a:pt x="11483" y="28"/>
                      <a:pt x="11395" y="28"/>
                    </a:cubicBezTo>
                    <a:cubicBezTo>
                      <a:pt x="11218" y="28"/>
                      <a:pt x="11039" y="23"/>
                      <a:pt x="10867" y="23"/>
                    </a:cubicBezTo>
                    <a:cubicBezTo>
                      <a:pt x="10778" y="18"/>
                      <a:pt x="10479" y="15"/>
                      <a:pt x="10180" y="15"/>
                    </a:cubicBezTo>
                    <a:cubicBezTo>
                      <a:pt x="9882" y="15"/>
                      <a:pt x="9583" y="18"/>
                      <a:pt x="9494" y="23"/>
                    </a:cubicBezTo>
                    <a:cubicBezTo>
                      <a:pt x="9224" y="23"/>
                      <a:pt x="8418" y="0"/>
                      <a:pt x="8217" y="0"/>
                    </a:cubicBezTo>
                    <a:cubicBezTo>
                      <a:pt x="8018" y="0"/>
                      <a:pt x="7791" y="23"/>
                      <a:pt x="7720" y="23"/>
                    </a:cubicBezTo>
                    <a:cubicBezTo>
                      <a:pt x="7634" y="27"/>
                      <a:pt x="7547" y="28"/>
                      <a:pt x="7461" y="28"/>
                    </a:cubicBezTo>
                    <a:cubicBezTo>
                      <a:pt x="7288" y="28"/>
                      <a:pt x="7114" y="23"/>
                      <a:pt x="6939" y="23"/>
                    </a:cubicBezTo>
                    <a:cubicBezTo>
                      <a:pt x="6846" y="18"/>
                      <a:pt x="6544" y="15"/>
                      <a:pt x="6244" y="15"/>
                    </a:cubicBezTo>
                    <a:cubicBezTo>
                      <a:pt x="5944" y="15"/>
                      <a:pt x="5645" y="18"/>
                      <a:pt x="5557" y="23"/>
                    </a:cubicBezTo>
                    <a:cubicBezTo>
                      <a:pt x="5296" y="23"/>
                      <a:pt x="4482" y="0"/>
                      <a:pt x="4280" y="0"/>
                    </a:cubicBezTo>
                    <a:cubicBezTo>
                      <a:pt x="4079" y="0"/>
                      <a:pt x="3855" y="23"/>
                      <a:pt x="3795" y="23"/>
                    </a:cubicBezTo>
                    <a:cubicBezTo>
                      <a:pt x="3708" y="27"/>
                      <a:pt x="3621" y="28"/>
                      <a:pt x="3534" y="28"/>
                    </a:cubicBezTo>
                    <a:cubicBezTo>
                      <a:pt x="3360" y="28"/>
                      <a:pt x="3185" y="23"/>
                      <a:pt x="3003" y="23"/>
                    </a:cubicBezTo>
                    <a:cubicBezTo>
                      <a:pt x="2914" y="18"/>
                      <a:pt x="2615" y="15"/>
                      <a:pt x="2317" y="15"/>
                    </a:cubicBezTo>
                    <a:cubicBezTo>
                      <a:pt x="2019" y="15"/>
                      <a:pt x="1721" y="18"/>
                      <a:pt x="1633" y="23"/>
                    </a:cubicBezTo>
                    <a:cubicBezTo>
                      <a:pt x="1372" y="23"/>
                      <a:pt x="554" y="0"/>
                      <a:pt x="35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8"/>
              <p:cNvSpPr/>
              <p:nvPr/>
            </p:nvSpPr>
            <p:spPr>
              <a:xfrm>
                <a:off x="511148" y="4111963"/>
                <a:ext cx="2454624" cy="29664"/>
              </a:xfrm>
              <a:custGeom>
                <a:avLst/>
                <a:gdLst/>
                <a:ahLst/>
                <a:cxnLst/>
                <a:rect l="l" t="t" r="r" b="b"/>
                <a:pathLst>
                  <a:path w="34092" h="412" extrusionOk="0">
                    <a:moveTo>
                      <a:pt x="4201" y="0"/>
                    </a:moveTo>
                    <a:cubicBezTo>
                      <a:pt x="3832" y="12"/>
                      <a:pt x="3477" y="23"/>
                      <a:pt x="3100" y="23"/>
                    </a:cubicBezTo>
                    <a:cubicBezTo>
                      <a:pt x="2981" y="23"/>
                      <a:pt x="497" y="12"/>
                      <a:pt x="441" y="12"/>
                    </a:cubicBezTo>
                    <a:cubicBezTo>
                      <a:pt x="202" y="37"/>
                      <a:pt x="1" y="119"/>
                      <a:pt x="120" y="213"/>
                    </a:cubicBezTo>
                    <a:cubicBezTo>
                      <a:pt x="191" y="332"/>
                      <a:pt x="285" y="392"/>
                      <a:pt x="441" y="403"/>
                    </a:cubicBezTo>
                    <a:cubicBezTo>
                      <a:pt x="469" y="409"/>
                      <a:pt x="498" y="412"/>
                      <a:pt x="530" y="412"/>
                    </a:cubicBezTo>
                    <a:cubicBezTo>
                      <a:pt x="563" y="412"/>
                      <a:pt x="598" y="409"/>
                      <a:pt x="639" y="403"/>
                    </a:cubicBezTo>
                    <a:cubicBezTo>
                      <a:pt x="807" y="392"/>
                      <a:pt x="2498" y="392"/>
                      <a:pt x="2543" y="392"/>
                    </a:cubicBezTo>
                    <a:cubicBezTo>
                      <a:pt x="2910" y="392"/>
                      <a:pt x="3290" y="366"/>
                      <a:pt x="3656" y="366"/>
                    </a:cubicBezTo>
                    <a:cubicBezTo>
                      <a:pt x="3679" y="365"/>
                      <a:pt x="3702" y="364"/>
                      <a:pt x="3725" y="364"/>
                    </a:cubicBezTo>
                    <a:cubicBezTo>
                      <a:pt x="3876" y="364"/>
                      <a:pt x="4021" y="393"/>
                      <a:pt x="4164" y="403"/>
                    </a:cubicBezTo>
                    <a:cubicBezTo>
                      <a:pt x="4205" y="409"/>
                      <a:pt x="4241" y="412"/>
                      <a:pt x="4273" y="412"/>
                    </a:cubicBezTo>
                    <a:cubicBezTo>
                      <a:pt x="4306" y="412"/>
                      <a:pt x="4336" y="409"/>
                      <a:pt x="4365" y="403"/>
                    </a:cubicBezTo>
                    <a:cubicBezTo>
                      <a:pt x="4395" y="409"/>
                      <a:pt x="4428" y="412"/>
                      <a:pt x="4462" y="412"/>
                    </a:cubicBezTo>
                    <a:cubicBezTo>
                      <a:pt x="4496" y="412"/>
                      <a:pt x="4531" y="409"/>
                      <a:pt x="4567" y="403"/>
                    </a:cubicBezTo>
                    <a:cubicBezTo>
                      <a:pt x="4743" y="392"/>
                      <a:pt x="6423" y="392"/>
                      <a:pt x="6471" y="392"/>
                    </a:cubicBezTo>
                    <a:cubicBezTo>
                      <a:pt x="6849" y="392"/>
                      <a:pt x="7215" y="366"/>
                      <a:pt x="7581" y="366"/>
                    </a:cubicBezTo>
                    <a:cubicBezTo>
                      <a:pt x="7604" y="365"/>
                      <a:pt x="7627" y="364"/>
                      <a:pt x="7650" y="364"/>
                    </a:cubicBezTo>
                    <a:cubicBezTo>
                      <a:pt x="7803" y="364"/>
                      <a:pt x="7947" y="393"/>
                      <a:pt x="8103" y="403"/>
                    </a:cubicBezTo>
                    <a:cubicBezTo>
                      <a:pt x="8138" y="409"/>
                      <a:pt x="8174" y="412"/>
                      <a:pt x="8207" y="412"/>
                    </a:cubicBezTo>
                    <a:cubicBezTo>
                      <a:pt x="8241" y="412"/>
                      <a:pt x="8273" y="409"/>
                      <a:pt x="8302" y="403"/>
                    </a:cubicBezTo>
                    <a:cubicBezTo>
                      <a:pt x="8331" y="409"/>
                      <a:pt x="8361" y="412"/>
                      <a:pt x="8392" y="412"/>
                    </a:cubicBezTo>
                    <a:cubicBezTo>
                      <a:pt x="8424" y="412"/>
                      <a:pt x="8456" y="409"/>
                      <a:pt x="8492" y="403"/>
                    </a:cubicBezTo>
                    <a:cubicBezTo>
                      <a:pt x="8670" y="392"/>
                      <a:pt x="10359" y="392"/>
                      <a:pt x="10407" y="392"/>
                    </a:cubicBezTo>
                    <a:cubicBezTo>
                      <a:pt x="10773" y="392"/>
                      <a:pt x="11139" y="366"/>
                      <a:pt x="11508" y="366"/>
                    </a:cubicBezTo>
                    <a:cubicBezTo>
                      <a:pt x="11533" y="365"/>
                      <a:pt x="11557" y="364"/>
                      <a:pt x="11581" y="364"/>
                    </a:cubicBezTo>
                    <a:cubicBezTo>
                      <a:pt x="11739" y="364"/>
                      <a:pt x="11885" y="393"/>
                      <a:pt x="12028" y="403"/>
                    </a:cubicBezTo>
                    <a:cubicBezTo>
                      <a:pt x="12069" y="409"/>
                      <a:pt x="12104" y="412"/>
                      <a:pt x="12137" y="412"/>
                    </a:cubicBezTo>
                    <a:cubicBezTo>
                      <a:pt x="12169" y="412"/>
                      <a:pt x="12199" y="409"/>
                      <a:pt x="12229" y="403"/>
                    </a:cubicBezTo>
                    <a:cubicBezTo>
                      <a:pt x="12259" y="409"/>
                      <a:pt x="12288" y="412"/>
                      <a:pt x="12320" y="412"/>
                    </a:cubicBezTo>
                    <a:cubicBezTo>
                      <a:pt x="12353" y="412"/>
                      <a:pt x="12388" y="409"/>
                      <a:pt x="12431" y="403"/>
                    </a:cubicBezTo>
                    <a:cubicBezTo>
                      <a:pt x="12595" y="392"/>
                      <a:pt x="14287" y="392"/>
                      <a:pt x="14332" y="392"/>
                    </a:cubicBezTo>
                    <a:cubicBezTo>
                      <a:pt x="14701" y="392"/>
                      <a:pt x="15078" y="366"/>
                      <a:pt x="15444" y="366"/>
                    </a:cubicBezTo>
                    <a:cubicBezTo>
                      <a:pt x="15468" y="365"/>
                      <a:pt x="15491" y="364"/>
                      <a:pt x="15514" y="364"/>
                    </a:cubicBezTo>
                    <a:cubicBezTo>
                      <a:pt x="15666" y="364"/>
                      <a:pt x="15809" y="393"/>
                      <a:pt x="15952" y="403"/>
                    </a:cubicBezTo>
                    <a:cubicBezTo>
                      <a:pt x="15993" y="409"/>
                      <a:pt x="16029" y="412"/>
                      <a:pt x="16062" y="412"/>
                    </a:cubicBezTo>
                    <a:cubicBezTo>
                      <a:pt x="16094" y="412"/>
                      <a:pt x="16124" y="409"/>
                      <a:pt x="16154" y="403"/>
                    </a:cubicBezTo>
                    <a:cubicBezTo>
                      <a:pt x="16184" y="409"/>
                      <a:pt x="16216" y="412"/>
                      <a:pt x="16250" y="412"/>
                    </a:cubicBezTo>
                    <a:cubicBezTo>
                      <a:pt x="16284" y="412"/>
                      <a:pt x="16320" y="409"/>
                      <a:pt x="16355" y="403"/>
                    </a:cubicBezTo>
                    <a:cubicBezTo>
                      <a:pt x="16531" y="392"/>
                      <a:pt x="18211" y="392"/>
                      <a:pt x="18260" y="392"/>
                    </a:cubicBezTo>
                    <a:cubicBezTo>
                      <a:pt x="18626" y="392"/>
                      <a:pt x="19003" y="366"/>
                      <a:pt x="19369" y="366"/>
                    </a:cubicBezTo>
                    <a:cubicBezTo>
                      <a:pt x="19392" y="365"/>
                      <a:pt x="19416" y="364"/>
                      <a:pt x="19439" y="364"/>
                    </a:cubicBezTo>
                    <a:cubicBezTo>
                      <a:pt x="19591" y="364"/>
                      <a:pt x="19736" y="393"/>
                      <a:pt x="19891" y="403"/>
                    </a:cubicBezTo>
                    <a:cubicBezTo>
                      <a:pt x="19927" y="409"/>
                      <a:pt x="19962" y="412"/>
                      <a:pt x="19996" y="412"/>
                    </a:cubicBezTo>
                    <a:cubicBezTo>
                      <a:pt x="20030" y="412"/>
                      <a:pt x="20063" y="409"/>
                      <a:pt x="20093" y="403"/>
                    </a:cubicBezTo>
                    <a:cubicBezTo>
                      <a:pt x="20121" y="409"/>
                      <a:pt x="20150" y="412"/>
                      <a:pt x="20181" y="412"/>
                    </a:cubicBezTo>
                    <a:cubicBezTo>
                      <a:pt x="20212" y="412"/>
                      <a:pt x="20245" y="409"/>
                      <a:pt x="20280" y="403"/>
                    </a:cubicBezTo>
                    <a:cubicBezTo>
                      <a:pt x="20459" y="392"/>
                      <a:pt x="22150" y="392"/>
                      <a:pt x="22196" y="392"/>
                    </a:cubicBezTo>
                    <a:cubicBezTo>
                      <a:pt x="22562" y="392"/>
                      <a:pt x="22931" y="366"/>
                      <a:pt x="23297" y="366"/>
                    </a:cubicBezTo>
                    <a:cubicBezTo>
                      <a:pt x="23321" y="365"/>
                      <a:pt x="23345" y="364"/>
                      <a:pt x="23369" y="364"/>
                    </a:cubicBezTo>
                    <a:cubicBezTo>
                      <a:pt x="23528" y="364"/>
                      <a:pt x="23673" y="393"/>
                      <a:pt x="23816" y="403"/>
                    </a:cubicBezTo>
                    <a:cubicBezTo>
                      <a:pt x="23857" y="409"/>
                      <a:pt x="23893" y="412"/>
                      <a:pt x="23925" y="412"/>
                    </a:cubicBezTo>
                    <a:cubicBezTo>
                      <a:pt x="23958" y="412"/>
                      <a:pt x="23988" y="409"/>
                      <a:pt x="24018" y="403"/>
                    </a:cubicBezTo>
                    <a:cubicBezTo>
                      <a:pt x="24047" y="409"/>
                      <a:pt x="24077" y="412"/>
                      <a:pt x="24110" y="412"/>
                    </a:cubicBezTo>
                    <a:cubicBezTo>
                      <a:pt x="24142" y="412"/>
                      <a:pt x="24178" y="409"/>
                      <a:pt x="24219" y="403"/>
                    </a:cubicBezTo>
                    <a:cubicBezTo>
                      <a:pt x="24362" y="393"/>
                      <a:pt x="24505" y="364"/>
                      <a:pt x="24658" y="364"/>
                    </a:cubicBezTo>
                    <a:cubicBezTo>
                      <a:pt x="24680" y="364"/>
                      <a:pt x="24704" y="365"/>
                      <a:pt x="24727" y="366"/>
                    </a:cubicBezTo>
                    <a:cubicBezTo>
                      <a:pt x="25093" y="366"/>
                      <a:pt x="25471" y="355"/>
                      <a:pt x="25839" y="355"/>
                    </a:cubicBezTo>
                    <a:cubicBezTo>
                      <a:pt x="25933" y="355"/>
                      <a:pt x="26038" y="344"/>
                      <a:pt x="26146" y="332"/>
                    </a:cubicBezTo>
                    <a:cubicBezTo>
                      <a:pt x="26354" y="314"/>
                      <a:pt x="26564" y="308"/>
                      <a:pt x="26774" y="308"/>
                    </a:cubicBezTo>
                    <a:cubicBezTo>
                      <a:pt x="27126" y="308"/>
                      <a:pt x="27478" y="325"/>
                      <a:pt x="27826" y="332"/>
                    </a:cubicBezTo>
                    <a:cubicBezTo>
                      <a:pt x="28086" y="340"/>
                      <a:pt x="28341" y="353"/>
                      <a:pt x="28598" y="353"/>
                    </a:cubicBezTo>
                    <a:cubicBezTo>
                      <a:pt x="28714" y="353"/>
                      <a:pt x="28830" y="351"/>
                      <a:pt x="28947" y="344"/>
                    </a:cubicBezTo>
                    <a:cubicBezTo>
                      <a:pt x="28989" y="341"/>
                      <a:pt x="29033" y="340"/>
                      <a:pt x="29076" y="340"/>
                    </a:cubicBezTo>
                    <a:cubicBezTo>
                      <a:pt x="29194" y="340"/>
                      <a:pt x="29315" y="347"/>
                      <a:pt x="29434" y="347"/>
                    </a:cubicBezTo>
                    <a:cubicBezTo>
                      <a:pt x="29477" y="347"/>
                      <a:pt x="29520" y="346"/>
                      <a:pt x="29563" y="344"/>
                    </a:cubicBezTo>
                    <a:cubicBezTo>
                      <a:pt x="29846" y="332"/>
                      <a:pt x="30130" y="307"/>
                      <a:pt x="30425" y="295"/>
                    </a:cubicBezTo>
                    <a:cubicBezTo>
                      <a:pt x="30721" y="284"/>
                      <a:pt x="31019" y="284"/>
                      <a:pt x="31314" y="284"/>
                    </a:cubicBezTo>
                    <a:cubicBezTo>
                      <a:pt x="31538" y="295"/>
                      <a:pt x="31751" y="307"/>
                      <a:pt x="31975" y="307"/>
                    </a:cubicBezTo>
                    <a:cubicBezTo>
                      <a:pt x="32128" y="307"/>
                      <a:pt x="32296" y="295"/>
                      <a:pt x="32449" y="295"/>
                    </a:cubicBezTo>
                    <a:cubicBezTo>
                      <a:pt x="32662" y="290"/>
                      <a:pt x="32877" y="290"/>
                      <a:pt x="33093" y="290"/>
                    </a:cubicBezTo>
                    <a:cubicBezTo>
                      <a:pt x="33309" y="290"/>
                      <a:pt x="33524" y="290"/>
                      <a:pt x="33737" y="284"/>
                    </a:cubicBezTo>
                    <a:cubicBezTo>
                      <a:pt x="33784" y="284"/>
                      <a:pt x="33831" y="287"/>
                      <a:pt x="33879" y="287"/>
                    </a:cubicBezTo>
                    <a:cubicBezTo>
                      <a:pt x="33953" y="287"/>
                      <a:pt x="34026" y="279"/>
                      <a:pt x="34092" y="236"/>
                    </a:cubicBezTo>
                    <a:cubicBezTo>
                      <a:pt x="33998" y="165"/>
                      <a:pt x="33902" y="131"/>
                      <a:pt x="33760" y="131"/>
                    </a:cubicBezTo>
                    <a:cubicBezTo>
                      <a:pt x="33713" y="136"/>
                      <a:pt x="33666" y="136"/>
                      <a:pt x="33619" y="136"/>
                    </a:cubicBezTo>
                    <a:cubicBezTo>
                      <a:pt x="33572" y="136"/>
                      <a:pt x="33524" y="136"/>
                      <a:pt x="33476" y="142"/>
                    </a:cubicBezTo>
                    <a:cubicBezTo>
                      <a:pt x="33393" y="144"/>
                      <a:pt x="33309" y="145"/>
                      <a:pt x="33226" y="145"/>
                    </a:cubicBezTo>
                    <a:cubicBezTo>
                      <a:pt x="32873" y="145"/>
                      <a:pt x="32521" y="129"/>
                      <a:pt x="32176" y="119"/>
                    </a:cubicBezTo>
                    <a:cubicBezTo>
                      <a:pt x="31714" y="119"/>
                      <a:pt x="31265" y="108"/>
                      <a:pt x="30817" y="108"/>
                    </a:cubicBezTo>
                    <a:cubicBezTo>
                      <a:pt x="30451" y="108"/>
                      <a:pt x="30071" y="119"/>
                      <a:pt x="29705" y="142"/>
                    </a:cubicBezTo>
                    <a:cubicBezTo>
                      <a:pt x="29340" y="151"/>
                      <a:pt x="28967" y="169"/>
                      <a:pt x="28592" y="169"/>
                    </a:cubicBezTo>
                    <a:cubicBezTo>
                      <a:pt x="28494" y="169"/>
                      <a:pt x="28396" y="168"/>
                      <a:pt x="28297" y="165"/>
                    </a:cubicBezTo>
                    <a:cubicBezTo>
                      <a:pt x="28226" y="154"/>
                      <a:pt x="28144" y="154"/>
                      <a:pt x="28073" y="142"/>
                    </a:cubicBezTo>
                    <a:cubicBezTo>
                      <a:pt x="27954" y="131"/>
                      <a:pt x="27849" y="108"/>
                      <a:pt x="27729" y="108"/>
                    </a:cubicBezTo>
                    <a:cubicBezTo>
                      <a:pt x="27412" y="108"/>
                      <a:pt x="27102" y="108"/>
                      <a:pt x="26784" y="94"/>
                    </a:cubicBezTo>
                    <a:cubicBezTo>
                      <a:pt x="26698" y="94"/>
                      <a:pt x="26610" y="98"/>
                      <a:pt x="26523" y="98"/>
                    </a:cubicBezTo>
                    <a:cubicBezTo>
                      <a:pt x="26444" y="98"/>
                      <a:pt x="26366" y="95"/>
                      <a:pt x="26288" y="83"/>
                    </a:cubicBezTo>
                    <a:cubicBezTo>
                      <a:pt x="26223" y="71"/>
                      <a:pt x="26154" y="66"/>
                      <a:pt x="26085" y="66"/>
                    </a:cubicBezTo>
                    <a:cubicBezTo>
                      <a:pt x="26015" y="66"/>
                      <a:pt x="25944" y="71"/>
                      <a:pt x="25873" y="83"/>
                    </a:cubicBezTo>
                    <a:cubicBezTo>
                      <a:pt x="25854" y="86"/>
                      <a:pt x="25831" y="88"/>
                      <a:pt x="25808" y="88"/>
                    </a:cubicBezTo>
                    <a:cubicBezTo>
                      <a:pt x="25760" y="88"/>
                      <a:pt x="25708" y="83"/>
                      <a:pt x="25661" y="83"/>
                    </a:cubicBezTo>
                    <a:lnTo>
                      <a:pt x="25272" y="83"/>
                    </a:lnTo>
                    <a:cubicBezTo>
                      <a:pt x="25212" y="84"/>
                      <a:pt x="25153" y="85"/>
                      <a:pt x="25094" y="85"/>
                    </a:cubicBezTo>
                    <a:cubicBezTo>
                      <a:pt x="24785" y="85"/>
                      <a:pt x="24480" y="60"/>
                      <a:pt x="24182" y="0"/>
                    </a:cubicBezTo>
                    <a:cubicBezTo>
                      <a:pt x="24137" y="0"/>
                      <a:pt x="24077" y="12"/>
                      <a:pt x="24018" y="12"/>
                    </a:cubicBezTo>
                    <a:cubicBezTo>
                      <a:pt x="23958" y="12"/>
                      <a:pt x="23898" y="0"/>
                      <a:pt x="23853" y="0"/>
                    </a:cubicBezTo>
                    <a:cubicBezTo>
                      <a:pt x="23473" y="12"/>
                      <a:pt x="23118" y="23"/>
                      <a:pt x="22752" y="23"/>
                    </a:cubicBezTo>
                    <a:cubicBezTo>
                      <a:pt x="22633" y="23"/>
                      <a:pt x="20138" y="12"/>
                      <a:pt x="20093" y="12"/>
                    </a:cubicBezTo>
                    <a:cubicBezTo>
                      <a:pt x="20033" y="12"/>
                      <a:pt x="19974" y="0"/>
                      <a:pt x="19914" y="0"/>
                    </a:cubicBezTo>
                    <a:cubicBezTo>
                      <a:pt x="19548" y="12"/>
                      <a:pt x="19193" y="23"/>
                      <a:pt x="18827" y="23"/>
                    </a:cubicBezTo>
                    <a:cubicBezTo>
                      <a:pt x="18697" y="23"/>
                      <a:pt x="16213" y="12"/>
                      <a:pt x="16154" y="12"/>
                    </a:cubicBezTo>
                    <a:cubicBezTo>
                      <a:pt x="16106" y="12"/>
                      <a:pt x="16049" y="0"/>
                      <a:pt x="15989" y="0"/>
                    </a:cubicBezTo>
                    <a:cubicBezTo>
                      <a:pt x="15623" y="12"/>
                      <a:pt x="15268" y="23"/>
                      <a:pt x="14888" y="23"/>
                    </a:cubicBezTo>
                    <a:cubicBezTo>
                      <a:pt x="14772" y="23"/>
                      <a:pt x="12289" y="12"/>
                      <a:pt x="12229" y="12"/>
                    </a:cubicBezTo>
                    <a:cubicBezTo>
                      <a:pt x="12169" y="12"/>
                      <a:pt x="12110" y="0"/>
                      <a:pt x="12062" y="0"/>
                    </a:cubicBezTo>
                    <a:cubicBezTo>
                      <a:pt x="11684" y="12"/>
                      <a:pt x="11329" y="23"/>
                      <a:pt x="10963" y="23"/>
                    </a:cubicBezTo>
                    <a:cubicBezTo>
                      <a:pt x="10844" y="23"/>
                      <a:pt x="8350" y="12"/>
                      <a:pt x="8302" y="12"/>
                    </a:cubicBezTo>
                    <a:cubicBezTo>
                      <a:pt x="8245" y="12"/>
                      <a:pt x="8185" y="0"/>
                      <a:pt x="8126" y="0"/>
                    </a:cubicBezTo>
                    <a:cubicBezTo>
                      <a:pt x="7759" y="12"/>
                      <a:pt x="7405" y="23"/>
                      <a:pt x="7039" y="23"/>
                    </a:cubicBezTo>
                    <a:cubicBezTo>
                      <a:pt x="6908" y="23"/>
                      <a:pt x="4425" y="12"/>
                      <a:pt x="4365" y="12"/>
                    </a:cubicBezTo>
                    <a:cubicBezTo>
                      <a:pt x="4317" y="12"/>
                      <a:pt x="4258" y="0"/>
                      <a:pt x="420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8"/>
              <p:cNvSpPr/>
              <p:nvPr/>
            </p:nvSpPr>
            <p:spPr>
              <a:xfrm>
                <a:off x="514676" y="4312772"/>
                <a:ext cx="2242512" cy="25344"/>
              </a:xfrm>
              <a:custGeom>
                <a:avLst/>
                <a:gdLst/>
                <a:ahLst/>
                <a:cxnLst/>
                <a:rect l="l" t="t" r="r" b="b"/>
                <a:pathLst>
                  <a:path w="31146" h="352" extrusionOk="0">
                    <a:moveTo>
                      <a:pt x="392" y="1"/>
                    </a:moveTo>
                    <a:cubicBezTo>
                      <a:pt x="307" y="1"/>
                      <a:pt x="213" y="15"/>
                      <a:pt x="142" y="38"/>
                    </a:cubicBezTo>
                    <a:cubicBezTo>
                      <a:pt x="60" y="97"/>
                      <a:pt x="0" y="157"/>
                      <a:pt x="60" y="228"/>
                    </a:cubicBezTo>
                    <a:cubicBezTo>
                      <a:pt x="119" y="299"/>
                      <a:pt x="190" y="333"/>
                      <a:pt x="355" y="333"/>
                    </a:cubicBezTo>
                    <a:lnTo>
                      <a:pt x="392" y="333"/>
                    </a:lnTo>
                    <a:lnTo>
                      <a:pt x="392" y="344"/>
                    </a:lnTo>
                    <a:cubicBezTo>
                      <a:pt x="509" y="349"/>
                      <a:pt x="624" y="352"/>
                      <a:pt x="740" y="352"/>
                    </a:cubicBezTo>
                    <a:cubicBezTo>
                      <a:pt x="904" y="352"/>
                      <a:pt x="1068" y="346"/>
                      <a:pt x="1243" y="333"/>
                    </a:cubicBezTo>
                    <a:cubicBezTo>
                      <a:pt x="1378" y="322"/>
                      <a:pt x="1520" y="319"/>
                      <a:pt x="1663" y="319"/>
                    </a:cubicBezTo>
                    <a:cubicBezTo>
                      <a:pt x="1807" y="319"/>
                      <a:pt x="1952" y="322"/>
                      <a:pt x="2094" y="322"/>
                    </a:cubicBezTo>
                    <a:cubicBezTo>
                      <a:pt x="2177" y="310"/>
                      <a:pt x="2270" y="310"/>
                      <a:pt x="2353" y="310"/>
                    </a:cubicBezTo>
                    <a:cubicBezTo>
                      <a:pt x="2435" y="310"/>
                      <a:pt x="2531" y="310"/>
                      <a:pt x="2614" y="322"/>
                    </a:cubicBezTo>
                    <a:cubicBezTo>
                      <a:pt x="2756" y="322"/>
                      <a:pt x="2900" y="319"/>
                      <a:pt x="3045" y="319"/>
                    </a:cubicBezTo>
                    <a:cubicBezTo>
                      <a:pt x="3190" y="319"/>
                      <a:pt x="3335" y="322"/>
                      <a:pt x="3476" y="333"/>
                    </a:cubicBezTo>
                    <a:cubicBezTo>
                      <a:pt x="3643" y="346"/>
                      <a:pt x="3805" y="352"/>
                      <a:pt x="3968" y="352"/>
                    </a:cubicBezTo>
                    <a:cubicBezTo>
                      <a:pt x="4083" y="352"/>
                      <a:pt x="4199" y="349"/>
                      <a:pt x="4316" y="344"/>
                    </a:cubicBezTo>
                    <a:cubicBezTo>
                      <a:pt x="4434" y="349"/>
                      <a:pt x="4551" y="352"/>
                      <a:pt x="4669" y="352"/>
                    </a:cubicBezTo>
                    <a:cubicBezTo>
                      <a:pt x="4835" y="352"/>
                      <a:pt x="5002" y="346"/>
                      <a:pt x="5168" y="333"/>
                    </a:cubicBezTo>
                    <a:cubicBezTo>
                      <a:pt x="5310" y="322"/>
                      <a:pt x="5452" y="319"/>
                      <a:pt x="5593" y="319"/>
                    </a:cubicBezTo>
                    <a:cubicBezTo>
                      <a:pt x="5735" y="319"/>
                      <a:pt x="5877" y="322"/>
                      <a:pt x="6019" y="322"/>
                    </a:cubicBezTo>
                    <a:cubicBezTo>
                      <a:pt x="6113" y="310"/>
                      <a:pt x="6195" y="310"/>
                      <a:pt x="6280" y="310"/>
                    </a:cubicBezTo>
                    <a:cubicBezTo>
                      <a:pt x="6374" y="310"/>
                      <a:pt x="6456" y="310"/>
                      <a:pt x="6538" y="322"/>
                    </a:cubicBezTo>
                    <a:cubicBezTo>
                      <a:pt x="6686" y="322"/>
                      <a:pt x="6831" y="319"/>
                      <a:pt x="6974" y="319"/>
                    </a:cubicBezTo>
                    <a:cubicBezTo>
                      <a:pt x="7117" y="319"/>
                      <a:pt x="7259" y="322"/>
                      <a:pt x="7401" y="333"/>
                    </a:cubicBezTo>
                    <a:cubicBezTo>
                      <a:pt x="7567" y="346"/>
                      <a:pt x="7734" y="352"/>
                      <a:pt x="7900" y="352"/>
                    </a:cubicBezTo>
                    <a:cubicBezTo>
                      <a:pt x="8017" y="352"/>
                      <a:pt x="8135" y="349"/>
                      <a:pt x="8253" y="344"/>
                    </a:cubicBezTo>
                    <a:cubicBezTo>
                      <a:pt x="8370" y="349"/>
                      <a:pt x="8486" y="352"/>
                      <a:pt x="8601" y="352"/>
                    </a:cubicBezTo>
                    <a:cubicBezTo>
                      <a:pt x="8764" y="352"/>
                      <a:pt x="8926" y="346"/>
                      <a:pt x="9093" y="333"/>
                    </a:cubicBezTo>
                    <a:cubicBezTo>
                      <a:pt x="9234" y="322"/>
                      <a:pt x="9379" y="319"/>
                      <a:pt x="9524" y="319"/>
                    </a:cubicBezTo>
                    <a:cubicBezTo>
                      <a:pt x="9669" y="319"/>
                      <a:pt x="9813" y="322"/>
                      <a:pt x="9955" y="322"/>
                    </a:cubicBezTo>
                    <a:cubicBezTo>
                      <a:pt x="10040" y="310"/>
                      <a:pt x="10123" y="310"/>
                      <a:pt x="10216" y="310"/>
                    </a:cubicBezTo>
                    <a:cubicBezTo>
                      <a:pt x="10299" y="310"/>
                      <a:pt x="10381" y="310"/>
                      <a:pt x="10477" y="322"/>
                    </a:cubicBezTo>
                    <a:cubicBezTo>
                      <a:pt x="10619" y="322"/>
                      <a:pt x="10764" y="319"/>
                      <a:pt x="10907" y="319"/>
                    </a:cubicBezTo>
                    <a:cubicBezTo>
                      <a:pt x="11051" y="319"/>
                      <a:pt x="11193" y="322"/>
                      <a:pt x="11329" y="333"/>
                    </a:cubicBezTo>
                    <a:cubicBezTo>
                      <a:pt x="11495" y="346"/>
                      <a:pt x="11661" y="352"/>
                      <a:pt x="11827" y="352"/>
                    </a:cubicBezTo>
                    <a:cubicBezTo>
                      <a:pt x="11945" y="352"/>
                      <a:pt x="12063" y="349"/>
                      <a:pt x="12180" y="344"/>
                    </a:cubicBezTo>
                    <a:cubicBezTo>
                      <a:pt x="12298" y="349"/>
                      <a:pt x="12413" y="352"/>
                      <a:pt x="12529" y="352"/>
                    </a:cubicBezTo>
                    <a:cubicBezTo>
                      <a:pt x="12693" y="352"/>
                      <a:pt x="12859" y="346"/>
                      <a:pt x="13031" y="333"/>
                    </a:cubicBezTo>
                    <a:cubicBezTo>
                      <a:pt x="13168" y="322"/>
                      <a:pt x="13310" y="319"/>
                      <a:pt x="13453" y="319"/>
                    </a:cubicBezTo>
                    <a:cubicBezTo>
                      <a:pt x="13596" y="319"/>
                      <a:pt x="13741" y="322"/>
                      <a:pt x="13883" y="322"/>
                    </a:cubicBezTo>
                    <a:cubicBezTo>
                      <a:pt x="13965" y="310"/>
                      <a:pt x="14059" y="310"/>
                      <a:pt x="14141" y="310"/>
                    </a:cubicBezTo>
                    <a:cubicBezTo>
                      <a:pt x="14226" y="310"/>
                      <a:pt x="14320" y="310"/>
                      <a:pt x="14402" y="322"/>
                    </a:cubicBezTo>
                    <a:cubicBezTo>
                      <a:pt x="14544" y="322"/>
                      <a:pt x="14689" y="319"/>
                      <a:pt x="14833" y="319"/>
                    </a:cubicBezTo>
                    <a:cubicBezTo>
                      <a:pt x="14978" y="319"/>
                      <a:pt x="15123" y="322"/>
                      <a:pt x="15265" y="333"/>
                    </a:cubicBezTo>
                    <a:cubicBezTo>
                      <a:pt x="15431" y="346"/>
                      <a:pt x="15593" y="352"/>
                      <a:pt x="15756" y="352"/>
                    </a:cubicBezTo>
                    <a:cubicBezTo>
                      <a:pt x="15872" y="352"/>
                      <a:pt x="15987" y="349"/>
                      <a:pt x="16105" y="344"/>
                    </a:cubicBezTo>
                    <a:cubicBezTo>
                      <a:pt x="16222" y="349"/>
                      <a:pt x="16340" y="352"/>
                      <a:pt x="16457" y="352"/>
                    </a:cubicBezTo>
                    <a:cubicBezTo>
                      <a:pt x="16624" y="352"/>
                      <a:pt x="16790" y="346"/>
                      <a:pt x="16956" y="333"/>
                    </a:cubicBezTo>
                    <a:cubicBezTo>
                      <a:pt x="17098" y="322"/>
                      <a:pt x="17240" y="319"/>
                      <a:pt x="17382" y="319"/>
                    </a:cubicBezTo>
                    <a:cubicBezTo>
                      <a:pt x="17524" y="319"/>
                      <a:pt x="17666" y="322"/>
                      <a:pt x="17808" y="322"/>
                    </a:cubicBezTo>
                    <a:cubicBezTo>
                      <a:pt x="17901" y="310"/>
                      <a:pt x="17986" y="310"/>
                      <a:pt x="18069" y="310"/>
                    </a:cubicBezTo>
                    <a:cubicBezTo>
                      <a:pt x="18162" y="310"/>
                      <a:pt x="18245" y="310"/>
                      <a:pt x="18327" y="322"/>
                    </a:cubicBezTo>
                    <a:cubicBezTo>
                      <a:pt x="18476" y="322"/>
                      <a:pt x="18621" y="319"/>
                      <a:pt x="18765" y="319"/>
                    </a:cubicBezTo>
                    <a:cubicBezTo>
                      <a:pt x="18909" y="319"/>
                      <a:pt x="19051" y="322"/>
                      <a:pt x="19192" y="333"/>
                    </a:cubicBezTo>
                    <a:cubicBezTo>
                      <a:pt x="19359" y="346"/>
                      <a:pt x="19525" y="352"/>
                      <a:pt x="19691" y="352"/>
                    </a:cubicBezTo>
                    <a:cubicBezTo>
                      <a:pt x="19809" y="352"/>
                      <a:pt x="19926" y="349"/>
                      <a:pt x="20044" y="344"/>
                    </a:cubicBezTo>
                    <a:cubicBezTo>
                      <a:pt x="20161" y="349"/>
                      <a:pt x="20276" y="352"/>
                      <a:pt x="20391" y="352"/>
                    </a:cubicBezTo>
                    <a:cubicBezTo>
                      <a:pt x="20553" y="352"/>
                      <a:pt x="20715" y="346"/>
                      <a:pt x="20881" y="333"/>
                    </a:cubicBezTo>
                    <a:cubicBezTo>
                      <a:pt x="21023" y="322"/>
                      <a:pt x="21168" y="319"/>
                      <a:pt x="21314" y="319"/>
                    </a:cubicBezTo>
                    <a:cubicBezTo>
                      <a:pt x="21459" y="319"/>
                      <a:pt x="21605" y="322"/>
                      <a:pt x="21746" y="322"/>
                    </a:cubicBezTo>
                    <a:cubicBezTo>
                      <a:pt x="21829" y="310"/>
                      <a:pt x="21911" y="310"/>
                      <a:pt x="22005" y="310"/>
                    </a:cubicBezTo>
                    <a:cubicBezTo>
                      <a:pt x="22087" y="310"/>
                      <a:pt x="22172" y="310"/>
                      <a:pt x="22266" y="322"/>
                    </a:cubicBezTo>
                    <a:cubicBezTo>
                      <a:pt x="22408" y="322"/>
                      <a:pt x="22552" y="319"/>
                      <a:pt x="22696" y="319"/>
                    </a:cubicBezTo>
                    <a:cubicBezTo>
                      <a:pt x="22839" y="319"/>
                      <a:pt x="22981" y="322"/>
                      <a:pt x="23117" y="333"/>
                    </a:cubicBezTo>
                    <a:cubicBezTo>
                      <a:pt x="23283" y="346"/>
                      <a:pt x="23450" y="352"/>
                      <a:pt x="23616" y="352"/>
                    </a:cubicBezTo>
                    <a:cubicBezTo>
                      <a:pt x="23733" y="352"/>
                      <a:pt x="23851" y="349"/>
                      <a:pt x="23969" y="344"/>
                    </a:cubicBezTo>
                    <a:cubicBezTo>
                      <a:pt x="24086" y="349"/>
                      <a:pt x="24202" y="352"/>
                      <a:pt x="24318" y="352"/>
                    </a:cubicBezTo>
                    <a:cubicBezTo>
                      <a:pt x="24482" y="352"/>
                      <a:pt x="24647" y="346"/>
                      <a:pt x="24820" y="333"/>
                    </a:cubicBezTo>
                    <a:cubicBezTo>
                      <a:pt x="24956" y="322"/>
                      <a:pt x="25098" y="319"/>
                      <a:pt x="25241" y="319"/>
                    </a:cubicBezTo>
                    <a:cubicBezTo>
                      <a:pt x="25385" y="319"/>
                      <a:pt x="25529" y="322"/>
                      <a:pt x="25671" y="322"/>
                    </a:cubicBezTo>
                    <a:cubicBezTo>
                      <a:pt x="25978" y="310"/>
                      <a:pt x="26287" y="299"/>
                      <a:pt x="26582" y="273"/>
                    </a:cubicBezTo>
                    <a:cubicBezTo>
                      <a:pt x="26730" y="268"/>
                      <a:pt x="26874" y="268"/>
                      <a:pt x="27019" y="268"/>
                    </a:cubicBezTo>
                    <a:cubicBezTo>
                      <a:pt x="27164" y="268"/>
                      <a:pt x="27309" y="268"/>
                      <a:pt x="27456" y="262"/>
                    </a:cubicBezTo>
                    <a:cubicBezTo>
                      <a:pt x="27486" y="256"/>
                      <a:pt x="27516" y="253"/>
                      <a:pt x="27546" y="253"/>
                    </a:cubicBezTo>
                    <a:cubicBezTo>
                      <a:pt x="27575" y="253"/>
                      <a:pt x="27605" y="256"/>
                      <a:pt x="27635" y="262"/>
                    </a:cubicBezTo>
                    <a:cubicBezTo>
                      <a:pt x="27836" y="282"/>
                      <a:pt x="28039" y="288"/>
                      <a:pt x="28243" y="288"/>
                    </a:cubicBezTo>
                    <a:cubicBezTo>
                      <a:pt x="28652" y="288"/>
                      <a:pt x="29064" y="262"/>
                      <a:pt x="29465" y="262"/>
                    </a:cubicBezTo>
                    <a:cubicBezTo>
                      <a:pt x="29585" y="262"/>
                      <a:pt x="29715" y="262"/>
                      <a:pt x="29834" y="273"/>
                    </a:cubicBezTo>
                    <a:cubicBezTo>
                      <a:pt x="30141" y="310"/>
                      <a:pt x="30459" y="299"/>
                      <a:pt x="30768" y="310"/>
                    </a:cubicBezTo>
                    <a:cubicBezTo>
                      <a:pt x="30899" y="310"/>
                      <a:pt x="31052" y="310"/>
                      <a:pt x="31145" y="214"/>
                    </a:cubicBezTo>
                    <a:cubicBezTo>
                      <a:pt x="31063" y="120"/>
                      <a:pt x="30944" y="97"/>
                      <a:pt x="30802" y="97"/>
                    </a:cubicBezTo>
                    <a:cubicBezTo>
                      <a:pt x="30711" y="97"/>
                      <a:pt x="30618" y="82"/>
                      <a:pt x="30520" y="82"/>
                    </a:cubicBezTo>
                    <a:cubicBezTo>
                      <a:pt x="30492" y="82"/>
                      <a:pt x="30464" y="83"/>
                      <a:pt x="30436" y="86"/>
                    </a:cubicBezTo>
                    <a:cubicBezTo>
                      <a:pt x="30367" y="89"/>
                      <a:pt x="30298" y="90"/>
                      <a:pt x="30229" y="90"/>
                    </a:cubicBezTo>
                    <a:cubicBezTo>
                      <a:pt x="30034" y="90"/>
                      <a:pt x="29837" y="79"/>
                      <a:pt x="29644" y="60"/>
                    </a:cubicBezTo>
                    <a:cubicBezTo>
                      <a:pt x="29574" y="81"/>
                      <a:pt x="29503" y="89"/>
                      <a:pt x="29432" y="89"/>
                    </a:cubicBezTo>
                    <a:cubicBezTo>
                      <a:pt x="29337" y="89"/>
                      <a:pt x="29242" y="75"/>
                      <a:pt x="29148" y="60"/>
                    </a:cubicBezTo>
                    <a:cubicBezTo>
                      <a:pt x="29065" y="49"/>
                      <a:pt x="28957" y="49"/>
                      <a:pt x="28864" y="49"/>
                    </a:cubicBezTo>
                    <a:cubicBezTo>
                      <a:pt x="28722" y="38"/>
                      <a:pt x="28569" y="26"/>
                      <a:pt x="28427" y="15"/>
                    </a:cubicBezTo>
                    <a:cubicBezTo>
                      <a:pt x="28314" y="9"/>
                      <a:pt x="28204" y="3"/>
                      <a:pt x="28094" y="3"/>
                    </a:cubicBezTo>
                    <a:cubicBezTo>
                      <a:pt x="27961" y="3"/>
                      <a:pt x="27829" y="11"/>
                      <a:pt x="27692" y="38"/>
                    </a:cubicBezTo>
                    <a:cubicBezTo>
                      <a:pt x="27669" y="38"/>
                      <a:pt x="27646" y="49"/>
                      <a:pt x="27621" y="49"/>
                    </a:cubicBezTo>
                    <a:cubicBezTo>
                      <a:pt x="27554" y="39"/>
                      <a:pt x="27488" y="36"/>
                      <a:pt x="27421" y="36"/>
                    </a:cubicBezTo>
                    <a:cubicBezTo>
                      <a:pt x="27279" y="36"/>
                      <a:pt x="27137" y="51"/>
                      <a:pt x="26994" y="51"/>
                    </a:cubicBezTo>
                    <a:cubicBezTo>
                      <a:pt x="26967" y="51"/>
                      <a:pt x="26939" y="50"/>
                      <a:pt x="26911" y="49"/>
                    </a:cubicBezTo>
                    <a:cubicBezTo>
                      <a:pt x="26699" y="49"/>
                      <a:pt x="26486" y="38"/>
                      <a:pt x="26287" y="15"/>
                    </a:cubicBezTo>
                    <a:cubicBezTo>
                      <a:pt x="26181" y="4"/>
                      <a:pt x="26078" y="1"/>
                      <a:pt x="25976" y="1"/>
                    </a:cubicBezTo>
                    <a:cubicBezTo>
                      <a:pt x="25761" y="1"/>
                      <a:pt x="25552" y="17"/>
                      <a:pt x="25339" y="17"/>
                    </a:cubicBezTo>
                    <a:cubicBezTo>
                      <a:pt x="25301" y="17"/>
                      <a:pt x="25262" y="16"/>
                      <a:pt x="25223" y="15"/>
                    </a:cubicBezTo>
                    <a:cubicBezTo>
                      <a:pt x="24976" y="15"/>
                      <a:pt x="24764" y="60"/>
                      <a:pt x="24546" y="60"/>
                    </a:cubicBezTo>
                    <a:cubicBezTo>
                      <a:pt x="24451" y="60"/>
                      <a:pt x="24354" y="52"/>
                      <a:pt x="24252" y="26"/>
                    </a:cubicBezTo>
                    <a:cubicBezTo>
                      <a:pt x="24170" y="15"/>
                      <a:pt x="24074" y="15"/>
                      <a:pt x="23969" y="15"/>
                    </a:cubicBezTo>
                    <a:cubicBezTo>
                      <a:pt x="23861" y="15"/>
                      <a:pt x="23767" y="15"/>
                      <a:pt x="23685" y="26"/>
                    </a:cubicBezTo>
                    <a:cubicBezTo>
                      <a:pt x="23662" y="38"/>
                      <a:pt x="23648" y="38"/>
                      <a:pt x="23625" y="38"/>
                    </a:cubicBezTo>
                    <a:cubicBezTo>
                      <a:pt x="23584" y="34"/>
                      <a:pt x="23541" y="33"/>
                      <a:pt x="23498" y="33"/>
                    </a:cubicBezTo>
                    <a:cubicBezTo>
                      <a:pt x="23394" y="33"/>
                      <a:pt x="23288" y="41"/>
                      <a:pt x="23188" y="49"/>
                    </a:cubicBezTo>
                    <a:cubicBezTo>
                      <a:pt x="23035" y="38"/>
                      <a:pt x="22882" y="15"/>
                      <a:pt x="22714" y="15"/>
                    </a:cubicBezTo>
                    <a:cubicBezTo>
                      <a:pt x="22513" y="15"/>
                      <a:pt x="22300" y="1"/>
                      <a:pt x="22101" y="1"/>
                    </a:cubicBezTo>
                    <a:lnTo>
                      <a:pt x="21911" y="1"/>
                    </a:lnTo>
                    <a:cubicBezTo>
                      <a:pt x="21698" y="1"/>
                      <a:pt x="21497" y="15"/>
                      <a:pt x="21284" y="15"/>
                    </a:cubicBezTo>
                    <a:lnTo>
                      <a:pt x="20044" y="15"/>
                    </a:lnTo>
                    <a:cubicBezTo>
                      <a:pt x="19936" y="15"/>
                      <a:pt x="19831" y="15"/>
                      <a:pt x="19760" y="26"/>
                    </a:cubicBezTo>
                    <a:cubicBezTo>
                      <a:pt x="19734" y="38"/>
                      <a:pt x="19712" y="38"/>
                      <a:pt x="19700" y="38"/>
                    </a:cubicBezTo>
                    <a:cubicBezTo>
                      <a:pt x="19656" y="34"/>
                      <a:pt x="19612" y="33"/>
                      <a:pt x="19568" y="33"/>
                    </a:cubicBezTo>
                    <a:cubicBezTo>
                      <a:pt x="19463" y="33"/>
                      <a:pt x="19360" y="41"/>
                      <a:pt x="19249" y="49"/>
                    </a:cubicBezTo>
                    <a:cubicBezTo>
                      <a:pt x="19107" y="38"/>
                      <a:pt x="18954" y="15"/>
                      <a:pt x="18789" y="15"/>
                    </a:cubicBezTo>
                    <a:cubicBezTo>
                      <a:pt x="18577" y="15"/>
                      <a:pt x="18375" y="1"/>
                      <a:pt x="18162" y="1"/>
                    </a:cubicBezTo>
                    <a:lnTo>
                      <a:pt x="17972" y="1"/>
                    </a:lnTo>
                    <a:cubicBezTo>
                      <a:pt x="17773" y="1"/>
                      <a:pt x="17561" y="15"/>
                      <a:pt x="17359" y="15"/>
                    </a:cubicBezTo>
                    <a:lnTo>
                      <a:pt x="16105" y="15"/>
                    </a:lnTo>
                    <a:cubicBezTo>
                      <a:pt x="16000" y="15"/>
                      <a:pt x="15903" y="15"/>
                      <a:pt x="15821" y="26"/>
                    </a:cubicBezTo>
                    <a:cubicBezTo>
                      <a:pt x="15810" y="38"/>
                      <a:pt x="15787" y="38"/>
                      <a:pt x="15761" y="38"/>
                    </a:cubicBezTo>
                    <a:cubicBezTo>
                      <a:pt x="15720" y="34"/>
                      <a:pt x="15677" y="33"/>
                      <a:pt x="15634" y="33"/>
                    </a:cubicBezTo>
                    <a:cubicBezTo>
                      <a:pt x="15531" y="33"/>
                      <a:pt x="15425" y="41"/>
                      <a:pt x="15324" y="49"/>
                    </a:cubicBezTo>
                    <a:cubicBezTo>
                      <a:pt x="15171" y="38"/>
                      <a:pt x="15029" y="15"/>
                      <a:pt x="14865" y="15"/>
                    </a:cubicBezTo>
                    <a:cubicBezTo>
                      <a:pt x="14652" y="15"/>
                      <a:pt x="14450" y="1"/>
                      <a:pt x="14238" y="1"/>
                    </a:cubicBezTo>
                    <a:lnTo>
                      <a:pt x="14047" y="1"/>
                    </a:lnTo>
                    <a:cubicBezTo>
                      <a:pt x="13846" y="1"/>
                      <a:pt x="13633" y="15"/>
                      <a:pt x="13432" y="15"/>
                    </a:cubicBezTo>
                    <a:lnTo>
                      <a:pt x="12180" y="15"/>
                    </a:lnTo>
                    <a:cubicBezTo>
                      <a:pt x="12072" y="15"/>
                      <a:pt x="11979" y="15"/>
                      <a:pt x="11896" y="26"/>
                    </a:cubicBezTo>
                    <a:cubicBezTo>
                      <a:pt x="11871" y="38"/>
                      <a:pt x="11859" y="38"/>
                      <a:pt x="11837" y="38"/>
                    </a:cubicBezTo>
                    <a:cubicBezTo>
                      <a:pt x="11795" y="34"/>
                      <a:pt x="11753" y="33"/>
                      <a:pt x="11710" y="33"/>
                    </a:cubicBezTo>
                    <a:cubicBezTo>
                      <a:pt x="11606" y="33"/>
                      <a:pt x="11500" y="41"/>
                      <a:pt x="11400" y="49"/>
                    </a:cubicBezTo>
                    <a:cubicBezTo>
                      <a:pt x="11246" y="38"/>
                      <a:pt x="11090" y="15"/>
                      <a:pt x="10926" y="15"/>
                    </a:cubicBezTo>
                    <a:cubicBezTo>
                      <a:pt x="10724" y="15"/>
                      <a:pt x="10511" y="1"/>
                      <a:pt x="10310" y="1"/>
                    </a:cubicBezTo>
                    <a:lnTo>
                      <a:pt x="10123" y="1"/>
                    </a:lnTo>
                    <a:cubicBezTo>
                      <a:pt x="9910" y="1"/>
                      <a:pt x="9708" y="15"/>
                      <a:pt x="9495" y="15"/>
                    </a:cubicBezTo>
                    <a:lnTo>
                      <a:pt x="8253" y="15"/>
                    </a:lnTo>
                    <a:cubicBezTo>
                      <a:pt x="8147" y="15"/>
                      <a:pt x="8040" y="15"/>
                      <a:pt x="7969" y="26"/>
                    </a:cubicBezTo>
                    <a:cubicBezTo>
                      <a:pt x="7946" y="38"/>
                      <a:pt x="7923" y="38"/>
                      <a:pt x="7912" y="38"/>
                    </a:cubicBezTo>
                    <a:cubicBezTo>
                      <a:pt x="7866" y="34"/>
                      <a:pt x="7822" y="33"/>
                      <a:pt x="7778" y="33"/>
                    </a:cubicBezTo>
                    <a:cubicBezTo>
                      <a:pt x="7672" y="33"/>
                      <a:pt x="7569" y="41"/>
                      <a:pt x="7461" y="49"/>
                    </a:cubicBezTo>
                    <a:cubicBezTo>
                      <a:pt x="7319" y="38"/>
                      <a:pt x="7166" y="15"/>
                      <a:pt x="7001" y="15"/>
                    </a:cubicBezTo>
                    <a:cubicBezTo>
                      <a:pt x="6788" y="15"/>
                      <a:pt x="6587" y="1"/>
                      <a:pt x="6374" y="1"/>
                    </a:cubicBezTo>
                    <a:lnTo>
                      <a:pt x="6195" y="1"/>
                    </a:lnTo>
                    <a:cubicBezTo>
                      <a:pt x="5982" y="1"/>
                      <a:pt x="5769" y="15"/>
                      <a:pt x="5571" y="15"/>
                    </a:cubicBezTo>
                    <a:lnTo>
                      <a:pt x="4316" y="15"/>
                    </a:lnTo>
                    <a:cubicBezTo>
                      <a:pt x="4209" y="15"/>
                      <a:pt x="4115" y="15"/>
                      <a:pt x="4033" y="26"/>
                    </a:cubicBezTo>
                    <a:cubicBezTo>
                      <a:pt x="4021" y="38"/>
                      <a:pt x="3996" y="38"/>
                      <a:pt x="3973" y="38"/>
                    </a:cubicBezTo>
                    <a:cubicBezTo>
                      <a:pt x="3931" y="34"/>
                      <a:pt x="3889" y="33"/>
                      <a:pt x="3846" y="33"/>
                    </a:cubicBezTo>
                    <a:cubicBezTo>
                      <a:pt x="3742" y="33"/>
                      <a:pt x="3636" y="41"/>
                      <a:pt x="3536" y="49"/>
                    </a:cubicBezTo>
                    <a:cubicBezTo>
                      <a:pt x="3383" y="38"/>
                      <a:pt x="3241" y="15"/>
                      <a:pt x="3073" y="15"/>
                    </a:cubicBezTo>
                    <a:cubicBezTo>
                      <a:pt x="2861" y="15"/>
                      <a:pt x="2662" y="1"/>
                      <a:pt x="2449" y="1"/>
                    </a:cubicBezTo>
                    <a:lnTo>
                      <a:pt x="2259" y="1"/>
                    </a:lnTo>
                    <a:cubicBezTo>
                      <a:pt x="2057" y="1"/>
                      <a:pt x="1845" y="15"/>
                      <a:pt x="1643" y="15"/>
                    </a:cubicBezTo>
                    <a:lnTo>
                      <a:pt x="392" y="15"/>
                    </a:lnTo>
                    <a:lnTo>
                      <a:pt x="392"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8"/>
              <p:cNvSpPr/>
              <p:nvPr/>
            </p:nvSpPr>
            <p:spPr>
              <a:xfrm>
                <a:off x="2698439" y="4714678"/>
                <a:ext cx="283536" cy="13896"/>
              </a:xfrm>
              <a:custGeom>
                <a:avLst/>
                <a:gdLst/>
                <a:ahLst/>
                <a:cxnLst/>
                <a:rect l="l" t="t" r="r" b="b"/>
                <a:pathLst>
                  <a:path w="3938" h="193" extrusionOk="0">
                    <a:moveTo>
                      <a:pt x="3123" y="1"/>
                    </a:moveTo>
                    <a:cubicBezTo>
                      <a:pt x="2223" y="1"/>
                      <a:pt x="1335" y="12"/>
                      <a:pt x="438" y="12"/>
                    </a:cubicBezTo>
                    <a:cubicBezTo>
                      <a:pt x="285" y="12"/>
                      <a:pt x="143" y="24"/>
                      <a:pt x="1" y="72"/>
                    </a:cubicBezTo>
                    <a:lnTo>
                      <a:pt x="1" y="154"/>
                    </a:lnTo>
                    <a:cubicBezTo>
                      <a:pt x="128" y="187"/>
                      <a:pt x="262" y="192"/>
                      <a:pt x="395" y="192"/>
                    </a:cubicBezTo>
                    <a:cubicBezTo>
                      <a:pt x="457" y="192"/>
                      <a:pt x="519" y="191"/>
                      <a:pt x="580" y="191"/>
                    </a:cubicBezTo>
                    <a:cubicBezTo>
                      <a:pt x="827" y="191"/>
                      <a:pt x="1077" y="180"/>
                      <a:pt x="1335" y="180"/>
                    </a:cubicBezTo>
                    <a:cubicBezTo>
                      <a:pt x="1602" y="173"/>
                      <a:pt x="1868" y="173"/>
                      <a:pt x="2135" y="173"/>
                    </a:cubicBezTo>
                    <a:cubicBezTo>
                      <a:pt x="2403" y="173"/>
                      <a:pt x="2671" y="173"/>
                      <a:pt x="2944" y="166"/>
                    </a:cubicBezTo>
                    <a:cubicBezTo>
                      <a:pt x="3122" y="166"/>
                      <a:pt x="3305" y="174"/>
                      <a:pt x="3487" y="174"/>
                    </a:cubicBezTo>
                    <a:cubicBezTo>
                      <a:pt x="3618" y="174"/>
                      <a:pt x="3749" y="170"/>
                      <a:pt x="3877" y="154"/>
                    </a:cubicBezTo>
                    <a:cubicBezTo>
                      <a:pt x="3889" y="109"/>
                      <a:pt x="3914" y="72"/>
                      <a:pt x="3937" y="38"/>
                    </a:cubicBezTo>
                    <a:cubicBezTo>
                      <a:pt x="3877" y="38"/>
                      <a:pt x="3832" y="24"/>
                      <a:pt x="3772" y="24"/>
                    </a:cubicBezTo>
                    <a:cubicBezTo>
                      <a:pt x="3560" y="1"/>
                      <a:pt x="3335" y="1"/>
                      <a:pt x="312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8"/>
              <p:cNvSpPr/>
              <p:nvPr/>
            </p:nvSpPr>
            <p:spPr>
              <a:xfrm>
                <a:off x="515468" y="4707982"/>
                <a:ext cx="2174472" cy="28296"/>
              </a:xfrm>
              <a:custGeom>
                <a:avLst/>
                <a:gdLst/>
                <a:ahLst/>
                <a:cxnLst/>
                <a:rect l="l" t="t" r="r" b="b"/>
                <a:pathLst>
                  <a:path w="30201" h="393" extrusionOk="0">
                    <a:moveTo>
                      <a:pt x="381" y="0"/>
                    </a:moveTo>
                    <a:cubicBezTo>
                      <a:pt x="202" y="0"/>
                      <a:pt x="49" y="23"/>
                      <a:pt x="37" y="83"/>
                    </a:cubicBezTo>
                    <a:cubicBezTo>
                      <a:pt x="0" y="236"/>
                      <a:pt x="60" y="344"/>
                      <a:pt x="381" y="378"/>
                    </a:cubicBezTo>
                    <a:cubicBezTo>
                      <a:pt x="415" y="389"/>
                      <a:pt x="463" y="389"/>
                      <a:pt x="508" y="389"/>
                    </a:cubicBezTo>
                    <a:cubicBezTo>
                      <a:pt x="719" y="381"/>
                      <a:pt x="1289" y="373"/>
                      <a:pt x="1651" y="373"/>
                    </a:cubicBezTo>
                    <a:cubicBezTo>
                      <a:pt x="1800" y="373"/>
                      <a:pt x="1915" y="374"/>
                      <a:pt x="1953" y="378"/>
                    </a:cubicBezTo>
                    <a:cubicBezTo>
                      <a:pt x="2040" y="378"/>
                      <a:pt x="2126" y="383"/>
                      <a:pt x="2212" y="383"/>
                    </a:cubicBezTo>
                    <a:cubicBezTo>
                      <a:pt x="2255" y="383"/>
                      <a:pt x="2298" y="381"/>
                      <a:pt x="2342" y="378"/>
                    </a:cubicBezTo>
                    <a:cubicBezTo>
                      <a:pt x="2385" y="381"/>
                      <a:pt x="2429" y="383"/>
                      <a:pt x="2472" y="383"/>
                    </a:cubicBezTo>
                    <a:cubicBezTo>
                      <a:pt x="2559" y="383"/>
                      <a:pt x="2646" y="378"/>
                      <a:pt x="2733" y="378"/>
                    </a:cubicBezTo>
                    <a:cubicBezTo>
                      <a:pt x="2781" y="374"/>
                      <a:pt x="2827" y="373"/>
                      <a:pt x="2872" y="373"/>
                    </a:cubicBezTo>
                    <a:cubicBezTo>
                      <a:pt x="2963" y="373"/>
                      <a:pt x="3053" y="378"/>
                      <a:pt x="3148" y="378"/>
                    </a:cubicBezTo>
                    <a:cubicBezTo>
                      <a:pt x="3193" y="378"/>
                      <a:pt x="3247" y="392"/>
                      <a:pt x="3298" y="392"/>
                    </a:cubicBezTo>
                    <a:cubicBezTo>
                      <a:pt x="3311" y="392"/>
                      <a:pt x="3323" y="391"/>
                      <a:pt x="3335" y="389"/>
                    </a:cubicBezTo>
                    <a:cubicBezTo>
                      <a:pt x="3442" y="376"/>
                      <a:pt x="3549" y="371"/>
                      <a:pt x="3657" y="371"/>
                    </a:cubicBezTo>
                    <a:cubicBezTo>
                      <a:pt x="3825" y="371"/>
                      <a:pt x="3996" y="382"/>
                      <a:pt x="4175" y="389"/>
                    </a:cubicBezTo>
                    <a:cubicBezTo>
                      <a:pt x="4223" y="389"/>
                      <a:pt x="4269" y="389"/>
                      <a:pt x="4305" y="378"/>
                    </a:cubicBezTo>
                    <a:cubicBezTo>
                      <a:pt x="4354" y="389"/>
                      <a:pt x="4388" y="389"/>
                      <a:pt x="4436" y="389"/>
                    </a:cubicBezTo>
                    <a:cubicBezTo>
                      <a:pt x="4645" y="381"/>
                      <a:pt x="5214" y="373"/>
                      <a:pt x="5579" y="373"/>
                    </a:cubicBezTo>
                    <a:cubicBezTo>
                      <a:pt x="5731" y="373"/>
                      <a:pt x="5847" y="374"/>
                      <a:pt x="5889" y="378"/>
                    </a:cubicBezTo>
                    <a:cubicBezTo>
                      <a:pt x="5976" y="378"/>
                      <a:pt x="6063" y="383"/>
                      <a:pt x="6147" y="383"/>
                    </a:cubicBezTo>
                    <a:cubicBezTo>
                      <a:pt x="6188" y="383"/>
                      <a:pt x="6229" y="381"/>
                      <a:pt x="6269" y="378"/>
                    </a:cubicBezTo>
                    <a:cubicBezTo>
                      <a:pt x="6312" y="381"/>
                      <a:pt x="6355" y="383"/>
                      <a:pt x="6398" y="383"/>
                    </a:cubicBezTo>
                    <a:cubicBezTo>
                      <a:pt x="6484" y="383"/>
                      <a:pt x="6571" y="378"/>
                      <a:pt x="6658" y="378"/>
                    </a:cubicBezTo>
                    <a:cubicBezTo>
                      <a:pt x="6705" y="374"/>
                      <a:pt x="6753" y="373"/>
                      <a:pt x="6800" y="373"/>
                    </a:cubicBezTo>
                    <a:cubicBezTo>
                      <a:pt x="6894" y="373"/>
                      <a:pt x="6989" y="378"/>
                      <a:pt x="7084" y="378"/>
                    </a:cubicBezTo>
                    <a:cubicBezTo>
                      <a:pt x="7131" y="378"/>
                      <a:pt x="7179" y="392"/>
                      <a:pt x="7227" y="392"/>
                    </a:cubicBezTo>
                    <a:cubicBezTo>
                      <a:pt x="7239" y="392"/>
                      <a:pt x="7251" y="391"/>
                      <a:pt x="7262" y="389"/>
                    </a:cubicBezTo>
                    <a:cubicBezTo>
                      <a:pt x="7368" y="376"/>
                      <a:pt x="7476" y="371"/>
                      <a:pt x="7586" y="371"/>
                    </a:cubicBezTo>
                    <a:cubicBezTo>
                      <a:pt x="7757" y="371"/>
                      <a:pt x="7933" y="382"/>
                      <a:pt x="8114" y="389"/>
                    </a:cubicBezTo>
                    <a:cubicBezTo>
                      <a:pt x="8159" y="389"/>
                      <a:pt x="8196" y="389"/>
                      <a:pt x="8242" y="378"/>
                    </a:cubicBezTo>
                    <a:cubicBezTo>
                      <a:pt x="8278" y="389"/>
                      <a:pt x="8327" y="389"/>
                      <a:pt x="8372" y="389"/>
                    </a:cubicBezTo>
                    <a:cubicBezTo>
                      <a:pt x="8573" y="381"/>
                      <a:pt x="9141" y="373"/>
                      <a:pt x="9507" y="373"/>
                    </a:cubicBezTo>
                    <a:cubicBezTo>
                      <a:pt x="9658" y="373"/>
                      <a:pt x="9775" y="374"/>
                      <a:pt x="9817" y="378"/>
                    </a:cubicBezTo>
                    <a:cubicBezTo>
                      <a:pt x="9902" y="378"/>
                      <a:pt x="9988" y="383"/>
                      <a:pt x="10075" y="383"/>
                    </a:cubicBezTo>
                    <a:cubicBezTo>
                      <a:pt x="10118" y="383"/>
                      <a:pt x="10162" y="381"/>
                      <a:pt x="10205" y="378"/>
                    </a:cubicBezTo>
                    <a:cubicBezTo>
                      <a:pt x="10249" y="381"/>
                      <a:pt x="10291" y="383"/>
                      <a:pt x="10333" y="383"/>
                    </a:cubicBezTo>
                    <a:cubicBezTo>
                      <a:pt x="10416" y="383"/>
                      <a:pt x="10498" y="378"/>
                      <a:pt x="10583" y="378"/>
                    </a:cubicBezTo>
                    <a:cubicBezTo>
                      <a:pt x="10630" y="374"/>
                      <a:pt x="10677" y="373"/>
                      <a:pt x="10725" y="373"/>
                    </a:cubicBezTo>
                    <a:cubicBezTo>
                      <a:pt x="10819" y="373"/>
                      <a:pt x="10914" y="378"/>
                      <a:pt x="11008" y="378"/>
                    </a:cubicBezTo>
                    <a:cubicBezTo>
                      <a:pt x="11056" y="378"/>
                      <a:pt x="11111" y="392"/>
                      <a:pt x="11156" y="392"/>
                    </a:cubicBezTo>
                    <a:cubicBezTo>
                      <a:pt x="11167" y="392"/>
                      <a:pt x="11178" y="391"/>
                      <a:pt x="11187" y="389"/>
                    </a:cubicBezTo>
                    <a:cubicBezTo>
                      <a:pt x="11294" y="376"/>
                      <a:pt x="11403" y="371"/>
                      <a:pt x="11513" y="371"/>
                    </a:cubicBezTo>
                    <a:cubicBezTo>
                      <a:pt x="11684" y="371"/>
                      <a:pt x="11859" y="382"/>
                      <a:pt x="12039" y="389"/>
                    </a:cubicBezTo>
                    <a:cubicBezTo>
                      <a:pt x="12087" y="389"/>
                      <a:pt x="12132" y="389"/>
                      <a:pt x="12169" y="378"/>
                    </a:cubicBezTo>
                    <a:cubicBezTo>
                      <a:pt x="12203" y="389"/>
                      <a:pt x="12251" y="389"/>
                      <a:pt x="12300" y="389"/>
                    </a:cubicBezTo>
                    <a:cubicBezTo>
                      <a:pt x="12508" y="381"/>
                      <a:pt x="13077" y="373"/>
                      <a:pt x="13439" y="373"/>
                    </a:cubicBezTo>
                    <a:cubicBezTo>
                      <a:pt x="13589" y="373"/>
                      <a:pt x="13703" y="374"/>
                      <a:pt x="13741" y="378"/>
                    </a:cubicBezTo>
                    <a:cubicBezTo>
                      <a:pt x="13828" y="378"/>
                      <a:pt x="13915" y="383"/>
                      <a:pt x="14001" y="383"/>
                    </a:cubicBezTo>
                    <a:cubicBezTo>
                      <a:pt x="14045" y="383"/>
                      <a:pt x="14087" y="381"/>
                      <a:pt x="14130" y="378"/>
                    </a:cubicBezTo>
                    <a:cubicBezTo>
                      <a:pt x="14174" y="381"/>
                      <a:pt x="14217" y="383"/>
                      <a:pt x="14261" y="383"/>
                    </a:cubicBezTo>
                    <a:cubicBezTo>
                      <a:pt x="14348" y="383"/>
                      <a:pt x="14435" y="378"/>
                      <a:pt x="14522" y="378"/>
                    </a:cubicBezTo>
                    <a:cubicBezTo>
                      <a:pt x="14569" y="374"/>
                      <a:pt x="14615" y="373"/>
                      <a:pt x="14661" y="373"/>
                    </a:cubicBezTo>
                    <a:cubicBezTo>
                      <a:pt x="14752" y="373"/>
                      <a:pt x="14841" y="378"/>
                      <a:pt x="14936" y="378"/>
                    </a:cubicBezTo>
                    <a:cubicBezTo>
                      <a:pt x="14984" y="378"/>
                      <a:pt x="15039" y="392"/>
                      <a:pt x="15088" y="392"/>
                    </a:cubicBezTo>
                    <a:cubicBezTo>
                      <a:pt x="15100" y="392"/>
                      <a:pt x="15112" y="391"/>
                      <a:pt x="15123" y="389"/>
                    </a:cubicBezTo>
                    <a:cubicBezTo>
                      <a:pt x="15230" y="376"/>
                      <a:pt x="15337" y="371"/>
                      <a:pt x="15445" y="371"/>
                    </a:cubicBezTo>
                    <a:cubicBezTo>
                      <a:pt x="15613" y="371"/>
                      <a:pt x="15784" y="382"/>
                      <a:pt x="15963" y="389"/>
                    </a:cubicBezTo>
                    <a:cubicBezTo>
                      <a:pt x="16012" y="389"/>
                      <a:pt x="16060" y="389"/>
                      <a:pt x="16094" y="378"/>
                    </a:cubicBezTo>
                    <a:cubicBezTo>
                      <a:pt x="16142" y="389"/>
                      <a:pt x="16176" y="389"/>
                      <a:pt x="16224" y="389"/>
                    </a:cubicBezTo>
                    <a:cubicBezTo>
                      <a:pt x="16433" y="381"/>
                      <a:pt x="17002" y="373"/>
                      <a:pt x="17368" y="373"/>
                    </a:cubicBezTo>
                    <a:cubicBezTo>
                      <a:pt x="17519" y="373"/>
                      <a:pt x="17636" y="374"/>
                      <a:pt x="17677" y="378"/>
                    </a:cubicBezTo>
                    <a:cubicBezTo>
                      <a:pt x="17764" y="378"/>
                      <a:pt x="17851" y="383"/>
                      <a:pt x="17935" y="383"/>
                    </a:cubicBezTo>
                    <a:cubicBezTo>
                      <a:pt x="17977" y="383"/>
                      <a:pt x="18018" y="381"/>
                      <a:pt x="18058" y="378"/>
                    </a:cubicBezTo>
                    <a:cubicBezTo>
                      <a:pt x="18101" y="381"/>
                      <a:pt x="18144" y="383"/>
                      <a:pt x="18187" y="383"/>
                    </a:cubicBezTo>
                    <a:cubicBezTo>
                      <a:pt x="18274" y="383"/>
                      <a:pt x="18359" y="378"/>
                      <a:pt x="18446" y="378"/>
                    </a:cubicBezTo>
                    <a:cubicBezTo>
                      <a:pt x="18494" y="374"/>
                      <a:pt x="18541" y="373"/>
                      <a:pt x="18588" y="373"/>
                    </a:cubicBezTo>
                    <a:cubicBezTo>
                      <a:pt x="18683" y="373"/>
                      <a:pt x="18777" y="378"/>
                      <a:pt x="18872" y="378"/>
                    </a:cubicBezTo>
                    <a:cubicBezTo>
                      <a:pt x="18920" y="378"/>
                      <a:pt x="18967" y="392"/>
                      <a:pt x="19015" y="392"/>
                    </a:cubicBezTo>
                    <a:cubicBezTo>
                      <a:pt x="19027" y="392"/>
                      <a:pt x="19039" y="391"/>
                      <a:pt x="19051" y="389"/>
                    </a:cubicBezTo>
                    <a:cubicBezTo>
                      <a:pt x="19158" y="376"/>
                      <a:pt x="19266" y="371"/>
                      <a:pt x="19376" y="371"/>
                    </a:cubicBezTo>
                    <a:cubicBezTo>
                      <a:pt x="19546" y="371"/>
                      <a:pt x="19718" y="382"/>
                      <a:pt x="19891" y="389"/>
                    </a:cubicBezTo>
                    <a:cubicBezTo>
                      <a:pt x="19948" y="389"/>
                      <a:pt x="19985" y="389"/>
                      <a:pt x="20033" y="378"/>
                    </a:cubicBezTo>
                    <a:cubicBezTo>
                      <a:pt x="20067" y="389"/>
                      <a:pt x="20115" y="389"/>
                      <a:pt x="20160" y="389"/>
                    </a:cubicBezTo>
                    <a:cubicBezTo>
                      <a:pt x="20361" y="381"/>
                      <a:pt x="20929" y="373"/>
                      <a:pt x="21295" y="373"/>
                    </a:cubicBezTo>
                    <a:cubicBezTo>
                      <a:pt x="21447" y="373"/>
                      <a:pt x="21563" y="374"/>
                      <a:pt x="21605" y="378"/>
                    </a:cubicBezTo>
                    <a:cubicBezTo>
                      <a:pt x="21692" y="378"/>
                      <a:pt x="21778" y="383"/>
                      <a:pt x="21864" y="383"/>
                    </a:cubicBezTo>
                    <a:cubicBezTo>
                      <a:pt x="21907" y="383"/>
                      <a:pt x="21950" y="381"/>
                      <a:pt x="21994" y="378"/>
                    </a:cubicBezTo>
                    <a:cubicBezTo>
                      <a:pt x="22037" y="381"/>
                      <a:pt x="22079" y="383"/>
                      <a:pt x="22121" y="383"/>
                    </a:cubicBezTo>
                    <a:cubicBezTo>
                      <a:pt x="22205" y="383"/>
                      <a:pt x="22287" y="378"/>
                      <a:pt x="22374" y="378"/>
                    </a:cubicBezTo>
                    <a:cubicBezTo>
                      <a:pt x="22421" y="374"/>
                      <a:pt x="22469" y="373"/>
                      <a:pt x="22516" y="373"/>
                    </a:cubicBezTo>
                    <a:cubicBezTo>
                      <a:pt x="22610" y="373"/>
                      <a:pt x="22705" y="378"/>
                      <a:pt x="22800" y="378"/>
                    </a:cubicBezTo>
                    <a:cubicBezTo>
                      <a:pt x="22845" y="378"/>
                      <a:pt x="22900" y="392"/>
                      <a:pt x="22944" y="392"/>
                    </a:cubicBezTo>
                    <a:cubicBezTo>
                      <a:pt x="22955" y="392"/>
                      <a:pt x="22966" y="391"/>
                      <a:pt x="22976" y="389"/>
                    </a:cubicBezTo>
                    <a:cubicBezTo>
                      <a:pt x="23083" y="376"/>
                      <a:pt x="23191" y="371"/>
                      <a:pt x="23302" y="371"/>
                    </a:cubicBezTo>
                    <a:cubicBezTo>
                      <a:pt x="23473" y="371"/>
                      <a:pt x="23648" y="382"/>
                      <a:pt x="23827" y="389"/>
                    </a:cubicBezTo>
                    <a:cubicBezTo>
                      <a:pt x="23875" y="389"/>
                      <a:pt x="23921" y="389"/>
                      <a:pt x="23958" y="378"/>
                    </a:cubicBezTo>
                    <a:cubicBezTo>
                      <a:pt x="23992" y="389"/>
                      <a:pt x="24040" y="389"/>
                      <a:pt x="24088" y="389"/>
                    </a:cubicBezTo>
                    <a:cubicBezTo>
                      <a:pt x="24267" y="382"/>
                      <a:pt x="24443" y="371"/>
                      <a:pt x="24613" y="371"/>
                    </a:cubicBezTo>
                    <a:cubicBezTo>
                      <a:pt x="24724" y="371"/>
                      <a:pt x="24833" y="376"/>
                      <a:pt x="24939" y="389"/>
                    </a:cubicBezTo>
                    <a:cubicBezTo>
                      <a:pt x="24948" y="391"/>
                      <a:pt x="24959" y="392"/>
                      <a:pt x="24969" y="392"/>
                    </a:cubicBezTo>
                    <a:cubicBezTo>
                      <a:pt x="25013" y="392"/>
                      <a:pt x="25068" y="378"/>
                      <a:pt x="25115" y="378"/>
                    </a:cubicBezTo>
                    <a:cubicBezTo>
                      <a:pt x="25210" y="378"/>
                      <a:pt x="25305" y="373"/>
                      <a:pt x="25396" y="373"/>
                    </a:cubicBezTo>
                    <a:cubicBezTo>
                      <a:pt x="25441" y="373"/>
                      <a:pt x="25486" y="374"/>
                      <a:pt x="25530" y="378"/>
                    </a:cubicBezTo>
                    <a:cubicBezTo>
                      <a:pt x="25613" y="382"/>
                      <a:pt x="25697" y="385"/>
                      <a:pt x="25780" y="385"/>
                    </a:cubicBezTo>
                    <a:cubicBezTo>
                      <a:pt x="25898" y="385"/>
                      <a:pt x="26016" y="380"/>
                      <a:pt x="26134" y="366"/>
                    </a:cubicBezTo>
                    <a:cubicBezTo>
                      <a:pt x="26228" y="361"/>
                      <a:pt x="26322" y="358"/>
                      <a:pt x="26418" y="358"/>
                    </a:cubicBezTo>
                    <a:cubicBezTo>
                      <a:pt x="26514" y="358"/>
                      <a:pt x="26612" y="361"/>
                      <a:pt x="26713" y="366"/>
                    </a:cubicBezTo>
                    <a:cubicBezTo>
                      <a:pt x="27173" y="366"/>
                      <a:pt x="27635" y="366"/>
                      <a:pt x="28095" y="344"/>
                    </a:cubicBezTo>
                    <a:cubicBezTo>
                      <a:pt x="28592" y="318"/>
                      <a:pt x="29100" y="307"/>
                      <a:pt x="29596" y="295"/>
                    </a:cubicBezTo>
                    <a:cubicBezTo>
                      <a:pt x="29653" y="295"/>
                      <a:pt x="29714" y="300"/>
                      <a:pt x="29772" y="300"/>
                    </a:cubicBezTo>
                    <a:cubicBezTo>
                      <a:pt x="29801" y="300"/>
                      <a:pt x="29830" y="299"/>
                      <a:pt x="29857" y="295"/>
                    </a:cubicBezTo>
                    <a:cubicBezTo>
                      <a:pt x="29965" y="284"/>
                      <a:pt x="30070" y="273"/>
                      <a:pt x="30189" y="259"/>
                    </a:cubicBezTo>
                    <a:cubicBezTo>
                      <a:pt x="30189" y="236"/>
                      <a:pt x="30201" y="224"/>
                      <a:pt x="30201" y="213"/>
                    </a:cubicBezTo>
                    <a:cubicBezTo>
                      <a:pt x="30164" y="188"/>
                      <a:pt x="30118" y="154"/>
                      <a:pt x="30070" y="154"/>
                    </a:cubicBezTo>
                    <a:cubicBezTo>
                      <a:pt x="29917" y="142"/>
                      <a:pt x="29764" y="131"/>
                      <a:pt x="29611" y="131"/>
                    </a:cubicBezTo>
                    <a:cubicBezTo>
                      <a:pt x="29526" y="131"/>
                      <a:pt x="29443" y="133"/>
                      <a:pt x="29359" y="133"/>
                    </a:cubicBezTo>
                    <a:cubicBezTo>
                      <a:pt x="29266" y="133"/>
                      <a:pt x="29172" y="130"/>
                      <a:pt x="29077" y="117"/>
                    </a:cubicBezTo>
                    <a:cubicBezTo>
                      <a:pt x="29000" y="105"/>
                      <a:pt x="28924" y="100"/>
                      <a:pt x="28847" y="100"/>
                    </a:cubicBezTo>
                    <a:cubicBezTo>
                      <a:pt x="28771" y="100"/>
                      <a:pt x="28694" y="105"/>
                      <a:pt x="28617" y="117"/>
                    </a:cubicBezTo>
                    <a:cubicBezTo>
                      <a:pt x="28558" y="131"/>
                      <a:pt x="28487" y="131"/>
                      <a:pt x="28427" y="131"/>
                    </a:cubicBezTo>
                    <a:cubicBezTo>
                      <a:pt x="28196" y="106"/>
                      <a:pt x="27964" y="100"/>
                      <a:pt x="27731" y="100"/>
                    </a:cubicBezTo>
                    <a:cubicBezTo>
                      <a:pt x="27512" y="100"/>
                      <a:pt x="27291" y="105"/>
                      <a:pt x="27068" y="105"/>
                    </a:cubicBezTo>
                    <a:cubicBezTo>
                      <a:pt x="26724" y="105"/>
                      <a:pt x="26370" y="83"/>
                      <a:pt x="26026" y="71"/>
                    </a:cubicBezTo>
                    <a:cubicBezTo>
                      <a:pt x="25694" y="60"/>
                      <a:pt x="25365" y="60"/>
                      <a:pt x="25033" y="46"/>
                    </a:cubicBezTo>
                    <a:cubicBezTo>
                      <a:pt x="24978" y="46"/>
                      <a:pt x="24922" y="50"/>
                      <a:pt x="24867" y="50"/>
                    </a:cubicBezTo>
                    <a:cubicBezTo>
                      <a:pt x="24818" y="50"/>
                      <a:pt x="24771" y="46"/>
                      <a:pt x="24727" y="34"/>
                    </a:cubicBezTo>
                    <a:cubicBezTo>
                      <a:pt x="24585" y="23"/>
                      <a:pt x="24230" y="0"/>
                      <a:pt x="23958" y="0"/>
                    </a:cubicBezTo>
                    <a:cubicBezTo>
                      <a:pt x="23685" y="0"/>
                      <a:pt x="22976" y="46"/>
                      <a:pt x="22882" y="46"/>
                    </a:cubicBezTo>
                    <a:lnTo>
                      <a:pt x="22856" y="46"/>
                    </a:lnTo>
                    <a:cubicBezTo>
                      <a:pt x="22573" y="60"/>
                      <a:pt x="22278" y="60"/>
                      <a:pt x="21994" y="71"/>
                    </a:cubicBezTo>
                    <a:cubicBezTo>
                      <a:pt x="21699" y="60"/>
                      <a:pt x="21403" y="60"/>
                      <a:pt x="21108" y="46"/>
                    </a:cubicBezTo>
                    <a:cubicBezTo>
                      <a:pt x="21052" y="46"/>
                      <a:pt x="20996" y="50"/>
                      <a:pt x="20941" y="50"/>
                    </a:cubicBezTo>
                    <a:cubicBezTo>
                      <a:pt x="20892" y="50"/>
                      <a:pt x="20845" y="46"/>
                      <a:pt x="20799" y="34"/>
                    </a:cubicBezTo>
                    <a:cubicBezTo>
                      <a:pt x="20657" y="23"/>
                      <a:pt x="20302" y="0"/>
                      <a:pt x="20033" y="0"/>
                    </a:cubicBezTo>
                    <a:cubicBezTo>
                      <a:pt x="19760" y="0"/>
                      <a:pt x="19051" y="46"/>
                      <a:pt x="18943" y="46"/>
                    </a:cubicBezTo>
                    <a:lnTo>
                      <a:pt x="18932" y="46"/>
                    </a:lnTo>
                    <a:cubicBezTo>
                      <a:pt x="18637" y="60"/>
                      <a:pt x="18353" y="60"/>
                      <a:pt x="18058" y="71"/>
                    </a:cubicBezTo>
                    <a:cubicBezTo>
                      <a:pt x="17774" y="60"/>
                      <a:pt x="17479" y="60"/>
                      <a:pt x="17181" y="46"/>
                    </a:cubicBezTo>
                    <a:cubicBezTo>
                      <a:pt x="17125" y="46"/>
                      <a:pt x="17069" y="50"/>
                      <a:pt x="17013" y="50"/>
                    </a:cubicBezTo>
                    <a:cubicBezTo>
                      <a:pt x="16963" y="50"/>
                      <a:pt x="16913" y="46"/>
                      <a:pt x="16863" y="34"/>
                    </a:cubicBezTo>
                    <a:cubicBezTo>
                      <a:pt x="16721" y="23"/>
                      <a:pt x="16366" y="0"/>
                      <a:pt x="16094" y="0"/>
                    </a:cubicBezTo>
                    <a:cubicBezTo>
                      <a:pt x="15821" y="0"/>
                      <a:pt x="15123" y="46"/>
                      <a:pt x="15018" y="46"/>
                    </a:cubicBezTo>
                    <a:lnTo>
                      <a:pt x="14996" y="46"/>
                    </a:lnTo>
                    <a:cubicBezTo>
                      <a:pt x="14712" y="60"/>
                      <a:pt x="14428" y="60"/>
                      <a:pt x="14130" y="71"/>
                    </a:cubicBezTo>
                    <a:cubicBezTo>
                      <a:pt x="13835" y="60"/>
                      <a:pt x="13540" y="60"/>
                      <a:pt x="13245" y="46"/>
                    </a:cubicBezTo>
                    <a:cubicBezTo>
                      <a:pt x="13188" y="46"/>
                      <a:pt x="13132" y="50"/>
                      <a:pt x="13078" y="50"/>
                    </a:cubicBezTo>
                    <a:cubicBezTo>
                      <a:pt x="13029" y="50"/>
                      <a:pt x="12983" y="46"/>
                      <a:pt x="12938" y="34"/>
                    </a:cubicBezTo>
                    <a:cubicBezTo>
                      <a:pt x="12796" y="23"/>
                      <a:pt x="12442" y="0"/>
                      <a:pt x="12169" y="0"/>
                    </a:cubicBezTo>
                    <a:cubicBezTo>
                      <a:pt x="11897" y="0"/>
                      <a:pt x="11187" y="46"/>
                      <a:pt x="11094" y="46"/>
                    </a:cubicBezTo>
                    <a:lnTo>
                      <a:pt x="11068" y="46"/>
                    </a:lnTo>
                    <a:cubicBezTo>
                      <a:pt x="10784" y="60"/>
                      <a:pt x="10489" y="60"/>
                      <a:pt x="10205" y="71"/>
                    </a:cubicBezTo>
                    <a:cubicBezTo>
                      <a:pt x="9910" y="60"/>
                      <a:pt x="9615" y="60"/>
                      <a:pt x="9320" y="46"/>
                    </a:cubicBezTo>
                    <a:cubicBezTo>
                      <a:pt x="9263" y="46"/>
                      <a:pt x="9207" y="50"/>
                      <a:pt x="9153" y="50"/>
                    </a:cubicBezTo>
                    <a:cubicBezTo>
                      <a:pt x="9104" y="50"/>
                      <a:pt x="9056" y="46"/>
                      <a:pt x="9011" y="34"/>
                    </a:cubicBezTo>
                    <a:cubicBezTo>
                      <a:pt x="8869" y="23"/>
                      <a:pt x="8514" y="0"/>
                      <a:pt x="8242" y="0"/>
                    </a:cubicBezTo>
                    <a:cubicBezTo>
                      <a:pt x="7972" y="0"/>
                      <a:pt x="7262" y="46"/>
                      <a:pt x="7155" y="46"/>
                    </a:cubicBezTo>
                    <a:lnTo>
                      <a:pt x="7143" y="46"/>
                    </a:lnTo>
                    <a:cubicBezTo>
                      <a:pt x="6848" y="60"/>
                      <a:pt x="6564" y="60"/>
                      <a:pt x="6269" y="71"/>
                    </a:cubicBezTo>
                    <a:cubicBezTo>
                      <a:pt x="5985" y="60"/>
                      <a:pt x="5687" y="60"/>
                      <a:pt x="5392" y="46"/>
                    </a:cubicBezTo>
                    <a:cubicBezTo>
                      <a:pt x="5337" y="46"/>
                      <a:pt x="5281" y="50"/>
                      <a:pt x="5225" y="50"/>
                    </a:cubicBezTo>
                    <a:cubicBezTo>
                      <a:pt x="5175" y="50"/>
                      <a:pt x="5124" y="46"/>
                      <a:pt x="5074" y="34"/>
                    </a:cubicBezTo>
                    <a:cubicBezTo>
                      <a:pt x="4933" y="23"/>
                      <a:pt x="4578" y="0"/>
                      <a:pt x="4305" y="0"/>
                    </a:cubicBezTo>
                    <a:cubicBezTo>
                      <a:pt x="4033" y="0"/>
                      <a:pt x="3335" y="46"/>
                      <a:pt x="3230" y="46"/>
                    </a:cubicBezTo>
                    <a:lnTo>
                      <a:pt x="3204" y="46"/>
                    </a:lnTo>
                    <a:cubicBezTo>
                      <a:pt x="2921" y="60"/>
                      <a:pt x="2637" y="60"/>
                      <a:pt x="2342" y="71"/>
                    </a:cubicBezTo>
                    <a:cubicBezTo>
                      <a:pt x="2046" y="60"/>
                      <a:pt x="1751" y="60"/>
                      <a:pt x="1456" y="46"/>
                    </a:cubicBezTo>
                    <a:cubicBezTo>
                      <a:pt x="1399" y="46"/>
                      <a:pt x="1343" y="50"/>
                      <a:pt x="1289" y="50"/>
                    </a:cubicBezTo>
                    <a:cubicBezTo>
                      <a:pt x="1240" y="50"/>
                      <a:pt x="1193" y="46"/>
                      <a:pt x="1147" y="34"/>
                    </a:cubicBezTo>
                    <a:cubicBezTo>
                      <a:pt x="1005" y="23"/>
                      <a:pt x="650" y="0"/>
                      <a:pt x="38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8"/>
              <p:cNvSpPr/>
              <p:nvPr/>
            </p:nvSpPr>
            <p:spPr>
              <a:xfrm>
                <a:off x="517268" y="4807487"/>
                <a:ext cx="2021904" cy="27576"/>
              </a:xfrm>
              <a:custGeom>
                <a:avLst/>
                <a:gdLst/>
                <a:ahLst/>
                <a:cxnLst/>
                <a:rect l="l" t="t" r="r" b="b"/>
                <a:pathLst>
                  <a:path w="28082" h="383" extrusionOk="0">
                    <a:moveTo>
                      <a:pt x="356" y="0"/>
                    </a:moveTo>
                    <a:cubicBezTo>
                      <a:pt x="24" y="12"/>
                      <a:pt x="1" y="120"/>
                      <a:pt x="1" y="154"/>
                    </a:cubicBezTo>
                    <a:cubicBezTo>
                      <a:pt x="1" y="239"/>
                      <a:pt x="83" y="310"/>
                      <a:pt x="200" y="310"/>
                    </a:cubicBezTo>
                    <a:cubicBezTo>
                      <a:pt x="248" y="310"/>
                      <a:pt x="307" y="321"/>
                      <a:pt x="356" y="321"/>
                    </a:cubicBezTo>
                    <a:lnTo>
                      <a:pt x="356" y="332"/>
                    </a:lnTo>
                    <a:cubicBezTo>
                      <a:pt x="479" y="338"/>
                      <a:pt x="869" y="341"/>
                      <a:pt x="1279" y="341"/>
                    </a:cubicBezTo>
                    <a:cubicBezTo>
                      <a:pt x="1688" y="341"/>
                      <a:pt x="2117" y="338"/>
                      <a:pt x="2317" y="332"/>
                    </a:cubicBezTo>
                    <a:cubicBezTo>
                      <a:pt x="2720" y="344"/>
                      <a:pt x="3134" y="366"/>
                      <a:pt x="3534" y="381"/>
                    </a:cubicBezTo>
                    <a:cubicBezTo>
                      <a:pt x="3561" y="382"/>
                      <a:pt x="3588" y="382"/>
                      <a:pt x="3615" y="382"/>
                    </a:cubicBezTo>
                    <a:cubicBezTo>
                      <a:pt x="3844" y="382"/>
                      <a:pt x="4057" y="343"/>
                      <a:pt x="4280" y="332"/>
                    </a:cubicBezTo>
                    <a:cubicBezTo>
                      <a:pt x="4404" y="338"/>
                      <a:pt x="4794" y="341"/>
                      <a:pt x="5204" y="341"/>
                    </a:cubicBezTo>
                    <a:cubicBezTo>
                      <a:pt x="5613" y="341"/>
                      <a:pt x="6043" y="338"/>
                      <a:pt x="6244" y="332"/>
                    </a:cubicBezTo>
                    <a:cubicBezTo>
                      <a:pt x="6656" y="344"/>
                      <a:pt x="7059" y="366"/>
                      <a:pt x="7462" y="381"/>
                    </a:cubicBezTo>
                    <a:cubicBezTo>
                      <a:pt x="7488" y="382"/>
                      <a:pt x="7515" y="382"/>
                      <a:pt x="7542" y="382"/>
                    </a:cubicBezTo>
                    <a:cubicBezTo>
                      <a:pt x="7772" y="382"/>
                      <a:pt x="7995" y="343"/>
                      <a:pt x="8217" y="332"/>
                    </a:cubicBezTo>
                    <a:cubicBezTo>
                      <a:pt x="8341" y="338"/>
                      <a:pt x="8729" y="341"/>
                      <a:pt x="9137" y="341"/>
                    </a:cubicBezTo>
                    <a:cubicBezTo>
                      <a:pt x="9545" y="341"/>
                      <a:pt x="9973" y="338"/>
                      <a:pt x="10180" y="332"/>
                    </a:cubicBezTo>
                    <a:cubicBezTo>
                      <a:pt x="10583" y="344"/>
                      <a:pt x="10983" y="366"/>
                      <a:pt x="11398" y="381"/>
                    </a:cubicBezTo>
                    <a:cubicBezTo>
                      <a:pt x="11424" y="382"/>
                      <a:pt x="11450" y="382"/>
                      <a:pt x="11476" y="382"/>
                    </a:cubicBezTo>
                    <a:cubicBezTo>
                      <a:pt x="11699" y="382"/>
                      <a:pt x="11920" y="343"/>
                      <a:pt x="12144" y="332"/>
                    </a:cubicBezTo>
                    <a:cubicBezTo>
                      <a:pt x="12268" y="338"/>
                      <a:pt x="12658" y="341"/>
                      <a:pt x="13067" y="341"/>
                    </a:cubicBezTo>
                    <a:cubicBezTo>
                      <a:pt x="13476" y="341"/>
                      <a:pt x="13905" y="338"/>
                      <a:pt x="14105" y="332"/>
                    </a:cubicBezTo>
                    <a:cubicBezTo>
                      <a:pt x="14508" y="344"/>
                      <a:pt x="14922" y="366"/>
                      <a:pt x="15325" y="381"/>
                    </a:cubicBezTo>
                    <a:cubicBezTo>
                      <a:pt x="15352" y="382"/>
                      <a:pt x="15379" y="382"/>
                      <a:pt x="15405" y="382"/>
                    </a:cubicBezTo>
                    <a:cubicBezTo>
                      <a:pt x="15633" y="382"/>
                      <a:pt x="15848" y="343"/>
                      <a:pt x="16069" y="332"/>
                    </a:cubicBezTo>
                    <a:cubicBezTo>
                      <a:pt x="16194" y="338"/>
                      <a:pt x="16584" y="341"/>
                      <a:pt x="16993" y="341"/>
                    </a:cubicBezTo>
                    <a:cubicBezTo>
                      <a:pt x="17403" y="341"/>
                      <a:pt x="17831" y="338"/>
                      <a:pt x="18033" y="332"/>
                    </a:cubicBezTo>
                    <a:cubicBezTo>
                      <a:pt x="18447" y="344"/>
                      <a:pt x="18847" y="366"/>
                      <a:pt x="19250" y="381"/>
                    </a:cubicBezTo>
                    <a:cubicBezTo>
                      <a:pt x="19277" y="382"/>
                      <a:pt x="19304" y="382"/>
                      <a:pt x="19331" y="382"/>
                    </a:cubicBezTo>
                    <a:cubicBezTo>
                      <a:pt x="19563" y="382"/>
                      <a:pt x="19784" y="343"/>
                      <a:pt x="20008" y="332"/>
                    </a:cubicBezTo>
                    <a:cubicBezTo>
                      <a:pt x="20131" y="338"/>
                      <a:pt x="20518" y="341"/>
                      <a:pt x="20925" y="341"/>
                    </a:cubicBezTo>
                    <a:cubicBezTo>
                      <a:pt x="21333" y="341"/>
                      <a:pt x="21762" y="338"/>
                      <a:pt x="21969" y="332"/>
                    </a:cubicBezTo>
                    <a:cubicBezTo>
                      <a:pt x="22372" y="344"/>
                      <a:pt x="22775" y="366"/>
                      <a:pt x="23186" y="381"/>
                    </a:cubicBezTo>
                    <a:cubicBezTo>
                      <a:pt x="23212" y="382"/>
                      <a:pt x="23238" y="382"/>
                      <a:pt x="23264" y="382"/>
                    </a:cubicBezTo>
                    <a:cubicBezTo>
                      <a:pt x="23487" y="382"/>
                      <a:pt x="23709" y="343"/>
                      <a:pt x="23933" y="332"/>
                    </a:cubicBezTo>
                    <a:cubicBezTo>
                      <a:pt x="24154" y="343"/>
                      <a:pt x="24377" y="382"/>
                      <a:pt x="24599" y="382"/>
                    </a:cubicBezTo>
                    <a:cubicBezTo>
                      <a:pt x="24625" y="382"/>
                      <a:pt x="24650" y="382"/>
                      <a:pt x="24676" y="381"/>
                    </a:cubicBezTo>
                    <a:cubicBezTo>
                      <a:pt x="25139" y="355"/>
                      <a:pt x="25598" y="344"/>
                      <a:pt x="26061" y="321"/>
                    </a:cubicBezTo>
                    <a:cubicBezTo>
                      <a:pt x="26226" y="321"/>
                      <a:pt x="26404" y="332"/>
                      <a:pt x="26569" y="332"/>
                    </a:cubicBezTo>
                    <a:cubicBezTo>
                      <a:pt x="26759" y="321"/>
                      <a:pt x="26946" y="321"/>
                      <a:pt x="27136" y="310"/>
                    </a:cubicBezTo>
                    <a:cubicBezTo>
                      <a:pt x="27219" y="303"/>
                      <a:pt x="27302" y="299"/>
                      <a:pt x="27385" y="299"/>
                    </a:cubicBezTo>
                    <a:cubicBezTo>
                      <a:pt x="27468" y="299"/>
                      <a:pt x="27551" y="303"/>
                      <a:pt x="27633" y="310"/>
                    </a:cubicBezTo>
                    <a:cubicBezTo>
                      <a:pt x="27677" y="313"/>
                      <a:pt x="27721" y="315"/>
                      <a:pt x="27767" y="315"/>
                    </a:cubicBezTo>
                    <a:cubicBezTo>
                      <a:pt x="27857" y="315"/>
                      <a:pt x="27949" y="310"/>
                      <a:pt x="28036" y="310"/>
                    </a:cubicBezTo>
                    <a:cubicBezTo>
                      <a:pt x="28036" y="225"/>
                      <a:pt x="28059" y="142"/>
                      <a:pt x="28081" y="60"/>
                    </a:cubicBezTo>
                    <a:cubicBezTo>
                      <a:pt x="28005" y="54"/>
                      <a:pt x="27925" y="51"/>
                      <a:pt x="27846" y="51"/>
                    </a:cubicBezTo>
                    <a:cubicBezTo>
                      <a:pt x="27766" y="51"/>
                      <a:pt x="27687" y="54"/>
                      <a:pt x="27610" y="60"/>
                    </a:cubicBezTo>
                    <a:cubicBezTo>
                      <a:pt x="27584" y="62"/>
                      <a:pt x="27559" y="63"/>
                      <a:pt x="27533" y="63"/>
                    </a:cubicBezTo>
                    <a:cubicBezTo>
                      <a:pt x="27432" y="63"/>
                      <a:pt x="27337" y="49"/>
                      <a:pt x="27244" y="49"/>
                    </a:cubicBezTo>
                    <a:cubicBezTo>
                      <a:pt x="27145" y="42"/>
                      <a:pt x="27047" y="39"/>
                      <a:pt x="26949" y="39"/>
                    </a:cubicBezTo>
                    <a:cubicBezTo>
                      <a:pt x="26732" y="39"/>
                      <a:pt x="26518" y="52"/>
                      <a:pt x="26296" y="60"/>
                    </a:cubicBezTo>
                    <a:cubicBezTo>
                      <a:pt x="26024" y="60"/>
                      <a:pt x="25740" y="49"/>
                      <a:pt x="25456" y="37"/>
                    </a:cubicBezTo>
                    <a:cubicBezTo>
                      <a:pt x="25339" y="32"/>
                      <a:pt x="25218" y="32"/>
                      <a:pt x="25096" y="32"/>
                    </a:cubicBezTo>
                    <a:cubicBezTo>
                      <a:pt x="24973" y="32"/>
                      <a:pt x="24849" y="32"/>
                      <a:pt x="24724" y="26"/>
                    </a:cubicBezTo>
                    <a:cubicBezTo>
                      <a:pt x="24500" y="26"/>
                      <a:pt x="24216" y="26"/>
                      <a:pt x="24052" y="0"/>
                    </a:cubicBezTo>
                    <a:cubicBezTo>
                      <a:pt x="24003" y="0"/>
                      <a:pt x="23967" y="0"/>
                      <a:pt x="23933" y="12"/>
                    </a:cubicBezTo>
                    <a:cubicBezTo>
                      <a:pt x="23896" y="0"/>
                      <a:pt x="23862" y="0"/>
                      <a:pt x="23813" y="0"/>
                    </a:cubicBezTo>
                    <a:cubicBezTo>
                      <a:pt x="23649" y="26"/>
                      <a:pt x="23365" y="26"/>
                      <a:pt x="23129" y="26"/>
                    </a:cubicBezTo>
                    <a:cubicBezTo>
                      <a:pt x="23010" y="32"/>
                      <a:pt x="22889" y="32"/>
                      <a:pt x="22768" y="32"/>
                    </a:cubicBezTo>
                    <a:cubicBezTo>
                      <a:pt x="22646" y="32"/>
                      <a:pt x="22525" y="32"/>
                      <a:pt x="22406" y="37"/>
                    </a:cubicBezTo>
                    <a:cubicBezTo>
                      <a:pt x="22253" y="49"/>
                      <a:pt x="22111" y="49"/>
                      <a:pt x="21969" y="60"/>
                    </a:cubicBezTo>
                    <a:cubicBezTo>
                      <a:pt x="21815" y="49"/>
                      <a:pt x="21674" y="49"/>
                      <a:pt x="21532" y="37"/>
                    </a:cubicBezTo>
                    <a:cubicBezTo>
                      <a:pt x="21408" y="32"/>
                      <a:pt x="21287" y="32"/>
                      <a:pt x="21166" y="32"/>
                    </a:cubicBezTo>
                    <a:cubicBezTo>
                      <a:pt x="21044" y="32"/>
                      <a:pt x="20923" y="32"/>
                      <a:pt x="20800" y="26"/>
                    </a:cubicBezTo>
                    <a:cubicBezTo>
                      <a:pt x="20575" y="26"/>
                      <a:pt x="20277" y="26"/>
                      <a:pt x="20124" y="0"/>
                    </a:cubicBezTo>
                    <a:cubicBezTo>
                      <a:pt x="20079" y="0"/>
                      <a:pt x="20042" y="0"/>
                      <a:pt x="20008" y="12"/>
                    </a:cubicBezTo>
                    <a:cubicBezTo>
                      <a:pt x="19971" y="0"/>
                      <a:pt x="19923" y="0"/>
                      <a:pt x="19889" y="0"/>
                    </a:cubicBezTo>
                    <a:cubicBezTo>
                      <a:pt x="19724" y="26"/>
                      <a:pt x="19440" y="26"/>
                      <a:pt x="19202" y="26"/>
                    </a:cubicBezTo>
                    <a:cubicBezTo>
                      <a:pt x="19084" y="32"/>
                      <a:pt x="18963" y="32"/>
                      <a:pt x="18840" y="32"/>
                    </a:cubicBezTo>
                    <a:cubicBezTo>
                      <a:pt x="18717" y="32"/>
                      <a:pt x="18593" y="32"/>
                      <a:pt x="18470" y="37"/>
                    </a:cubicBezTo>
                    <a:cubicBezTo>
                      <a:pt x="18328" y="49"/>
                      <a:pt x="18186" y="49"/>
                      <a:pt x="18033" y="60"/>
                    </a:cubicBezTo>
                    <a:cubicBezTo>
                      <a:pt x="17891" y="49"/>
                      <a:pt x="17749" y="49"/>
                      <a:pt x="17607" y="37"/>
                    </a:cubicBezTo>
                    <a:cubicBezTo>
                      <a:pt x="17482" y="32"/>
                      <a:pt x="17358" y="32"/>
                      <a:pt x="17235" y="32"/>
                    </a:cubicBezTo>
                    <a:cubicBezTo>
                      <a:pt x="17112" y="32"/>
                      <a:pt x="16991" y="32"/>
                      <a:pt x="16872" y="26"/>
                    </a:cubicBezTo>
                    <a:cubicBezTo>
                      <a:pt x="16636" y="26"/>
                      <a:pt x="16353" y="26"/>
                      <a:pt x="16188" y="0"/>
                    </a:cubicBezTo>
                    <a:cubicBezTo>
                      <a:pt x="16151" y="0"/>
                      <a:pt x="16106" y="0"/>
                      <a:pt x="16069" y="12"/>
                    </a:cubicBezTo>
                    <a:cubicBezTo>
                      <a:pt x="16035" y="0"/>
                      <a:pt x="15998" y="0"/>
                      <a:pt x="15950" y="0"/>
                    </a:cubicBezTo>
                    <a:cubicBezTo>
                      <a:pt x="15785" y="26"/>
                      <a:pt x="15501" y="26"/>
                      <a:pt x="15277" y="26"/>
                    </a:cubicBezTo>
                    <a:cubicBezTo>
                      <a:pt x="15152" y="32"/>
                      <a:pt x="15031" y="32"/>
                      <a:pt x="14910" y="32"/>
                    </a:cubicBezTo>
                    <a:cubicBezTo>
                      <a:pt x="14789" y="32"/>
                      <a:pt x="14668" y="32"/>
                      <a:pt x="14545" y="37"/>
                    </a:cubicBezTo>
                    <a:cubicBezTo>
                      <a:pt x="14403" y="49"/>
                      <a:pt x="14247" y="49"/>
                      <a:pt x="14105" y="60"/>
                    </a:cubicBezTo>
                    <a:cubicBezTo>
                      <a:pt x="13963" y="49"/>
                      <a:pt x="13821" y="49"/>
                      <a:pt x="13668" y="37"/>
                    </a:cubicBezTo>
                    <a:cubicBezTo>
                      <a:pt x="13550" y="32"/>
                      <a:pt x="13429" y="32"/>
                      <a:pt x="13306" y="32"/>
                    </a:cubicBezTo>
                    <a:cubicBezTo>
                      <a:pt x="13183" y="32"/>
                      <a:pt x="13059" y="32"/>
                      <a:pt x="12936" y="26"/>
                    </a:cubicBezTo>
                    <a:cubicBezTo>
                      <a:pt x="12712" y="26"/>
                      <a:pt x="12428" y="26"/>
                      <a:pt x="12260" y="0"/>
                    </a:cubicBezTo>
                    <a:cubicBezTo>
                      <a:pt x="12215" y="0"/>
                      <a:pt x="12178" y="0"/>
                      <a:pt x="12144" y="12"/>
                    </a:cubicBezTo>
                    <a:cubicBezTo>
                      <a:pt x="12107" y="0"/>
                      <a:pt x="12073" y="0"/>
                      <a:pt x="12025" y="0"/>
                    </a:cubicBezTo>
                    <a:cubicBezTo>
                      <a:pt x="11860" y="26"/>
                      <a:pt x="11577" y="26"/>
                      <a:pt x="11338" y="26"/>
                    </a:cubicBezTo>
                    <a:cubicBezTo>
                      <a:pt x="11220" y="32"/>
                      <a:pt x="11100" y="32"/>
                      <a:pt x="10979" y="32"/>
                    </a:cubicBezTo>
                    <a:cubicBezTo>
                      <a:pt x="10858" y="32"/>
                      <a:pt x="10737" y="32"/>
                      <a:pt x="10617" y="37"/>
                    </a:cubicBezTo>
                    <a:cubicBezTo>
                      <a:pt x="10464" y="49"/>
                      <a:pt x="10322" y="49"/>
                      <a:pt x="10180" y="60"/>
                    </a:cubicBezTo>
                    <a:cubicBezTo>
                      <a:pt x="10038" y="49"/>
                      <a:pt x="9885" y="49"/>
                      <a:pt x="9743" y="37"/>
                    </a:cubicBezTo>
                    <a:cubicBezTo>
                      <a:pt x="9618" y="32"/>
                      <a:pt x="9497" y="32"/>
                      <a:pt x="9376" y="32"/>
                    </a:cubicBezTo>
                    <a:cubicBezTo>
                      <a:pt x="9255" y="32"/>
                      <a:pt x="9135" y="32"/>
                      <a:pt x="9011" y="26"/>
                    </a:cubicBezTo>
                    <a:cubicBezTo>
                      <a:pt x="8784" y="26"/>
                      <a:pt x="8489" y="26"/>
                      <a:pt x="8336" y="0"/>
                    </a:cubicBezTo>
                    <a:cubicBezTo>
                      <a:pt x="8287" y="0"/>
                      <a:pt x="8253" y="0"/>
                      <a:pt x="8217" y="12"/>
                    </a:cubicBezTo>
                    <a:cubicBezTo>
                      <a:pt x="8182" y="0"/>
                      <a:pt x="8134" y="0"/>
                      <a:pt x="8100" y="0"/>
                    </a:cubicBezTo>
                    <a:cubicBezTo>
                      <a:pt x="7933" y="26"/>
                      <a:pt x="7649" y="26"/>
                      <a:pt x="7413" y="26"/>
                    </a:cubicBezTo>
                    <a:cubicBezTo>
                      <a:pt x="7296" y="32"/>
                      <a:pt x="7174" y="32"/>
                      <a:pt x="7052" y="32"/>
                    </a:cubicBezTo>
                    <a:cubicBezTo>
                      <a:pt x="6929" y="32"/>
                      <a:pt x="6805" y="32"/>
                      <a:pt x="6681" y="37"/>
                    </a:cubicBezTo>
                    <a:cubicBezTo>
                      <a:pt x="6539" y="49"/>
                      <a:pt x="6397" y="49"/>
                      <a:pt x="6244" y="60"/>
                    </a:cubicBezTo>
                    <a:cubicBezTo>
                      <a:pt x="6102" y="49"/>
                      <a:pt x="5960" y="49"/>
                      <a:pt x="5819" y="37"/>
                    </a:cubicBezTo>
                    <a:cubicBezTo>
                      <a:pt x="5694" y="32"/>
                      <a:pt x="5569" y="32"/>
                      <a:pt x="5447" y="32"/>
                    </a:cubicBezTo>
                    <a:cubicBezTo>
                      <a:pt x="5324" y="32"/>
                      <a:pt x="5203" y="32"/>
                      <a:pt x="5084" y="26"/>
                    </a:cubicBezTo>
                    <a:cubicBezTo>
                      <a:pt x="4848" y="26"/>
                      <a:pt x="4564" y="26"/>
                      <a:pt x="4400" y="0"/>
                    </a:cubicBezTo>
                    <a:cubicBezTo>
                      <a:pt x="4363" y="0"/>
                      <a:pt x="4314" y="0"/>
                      <a:pt x="4280" y="12"/>
                    </a:cubicBezTo>
                    <a:cubicBezTo>
                      <a:pt x="4244" y="0"/>
                      <a:pt x="4209" y="0"/>
                      <a:pt x="4161" y="0"/>
                    </a:cubicBezTo>
                    <a:cubicBezTo>
                      <a:pt x="3997" y="26"/>
                      <a:pt x="3713" y="26"/>
                      <a:pt x="3489" y="26"/>
                    </a:cubicBezTo>
                    <a:cubicBezTo>
                      <a:pt x="3364" y="32"/>
                      <a:pt x="3242" y="32"/>
                      <a:pt x="3121" y="32"/>
                    </a:cubicBezTo>
                    <a:cubicBezTo>
                      <a:pt x="3000" y="32"/>
                      <a:pt x="2879" y="32"/>
                      <a:pt x="2754" y="37"/>
                    </a:cubicBezTo>
                    <a:cubicBezTo>
                      <a:pt x="2612" y="49"/>
                      <a:pt x="2458" y="49"/>
                      <a:pt x="2317" y="60"/>
                    </a:cubicBezTo>
                    <a:cubicBezTo>
                      <a:pt x="2175" y="49"/>
                      <a:pt x="2033" y="49"/>
                      <a:pt x="1880" y="37"/>
                    </a:cubicBezTo>
                    <a:cubicBezTo>
                      <a:pt x="1762" y="32"/>
                      <a:pt x="1640" y="32"/>
                      <a:pt x="1518" y="32"/>
                    </a:cubicBezTo>
                    <a:cubicBezTo>
                      <a:pt x="1395" y="32"/>
                      <a:pt x="1271" y="32"/>
                      <a:pt x="1147" y="26"/>
                    </a:cubicBezTo>
                    <a:cubicBezTo>
                      <a:pt x="923" y="26"/>
                      <a:pt x="639" y="26"/>
                      <a:pt x="472" y="0"/>
                    </a:cubicBezTo>
                    <a:cubicBezTo>
                      <a:pt x="427" y="0"/>
                      <a:pt x="390" y="0"/>
                      <a:pt x="356" y="12"/>
                    </a:cubicBezTo>
                    <a:lnTo>
                      <a:pt x="356"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924" name="Google Shape;2924;p48"/>
          <p:cNvPicPr preferRelativeResize="0"/>
          <p:nvPr/>
        </p:nvPicPr>
        <p:blipFill>
          <a:blip r:embed="rId4">
            <a:alphaModFix/>
          </a:blip>
          <a:stretch>
            <a:fillRect/>
          </a:stretch>
        </p:blipFill>
        <p:spPr>
          <a:xfrm rot="-921449">
            <a:off x="6683701" y="2193449"/>
            <a:ext cx="2268778" cy="2831474"/>
          </a:xfrm>
          <a:prstGeom prst="rect">
            <a:avLst/>
          </a:prstGeom>
          <a:noFill/>
          <a:ln>
            <a:noFill/>
          </a:ln>
        </p:spPr>
      </p:pic>
      <p:grpSp>
        <p:nvGrpSpPr>
          <p:cNvPr id="2925" name="Google Shape;2925;p48"/>
          <p:cNvGrpSpPr/>
          <p:nvPr/>
        </p:nvGrpSpPr>
        <p:grpSpPr>
          <a:xfrm rot="1381215">
            <a:off x="4814856" y="281440"/>
            <a:ext cx="1041503" cy="372288"/>
            <a:chOff x="4914225" y="-1490233"/>
            <a:chExt cx="1802152" cy="644184"/>
          </a:xfrm>
        </p:grpSpPr>
        <p:sp>
          <p:nvSpPr>
            <p:cNvPr id="2926" name="Google Shape;2926;p48"/>
            <p:cNvSpPr/>
            <p:nvPr/>
          </p:nvSpPr>
          <p:spPr>
            <a:xfrm>
              <a:off x="4914225" y="-1490233"/>
              <a:ext cx="1802152" cy="644184"/>
            </a:xfrm>
            <a:custGeom>
              <a:avLst/>
              <a:gdLst/>
              <a:ahLst/>
              <a:cxnLst/>
              <a:rect l="l" t="t" r="r" b="b"/>
              <a:pathLst>
                <a:path w="25139" h="8986" extrusionOk="0">
                  <a:moveTo>
                    <a:pt x="696" y="1"/>
                  </a:moveTo>
                  <a:cubicBezTo>
                    <a:pt x="650" y="166"/>
                    <a:pt x="591" y="330"/>
                    <a:pt x="554" y="498"/>
                  </a:cubicBezTo>
                  <a:cubicBezTo>
                    <a:pt x="509" y="699"/>
                    <a:pt x="543" y="864"/>
                    <a:pt x="568" y="1054"/>
                  </a:cubicBezTo>
                  <a:cubicBezTo>
                    <a:pt x="591" y="1278"/>
                    <a:pt x="639" y="1454"/>
                    <a:pt x="685" y="1667"/>
                  </a:cubicBezTo>
                  <a:cubicBezTo>
                    <a:pt x="733" y="1834"/>
                    <a:pt x="815" y="1999"/>
                    <a:pt x="815" y="2175"/>
                  </a:cubicBezTo>
                  <a:cubicBezTo>
                    <a:pt x="826" y="2200"/>
                    <a:pt x="815" y="2223"/>
                    <a:pt x="815" y="2260"/>
                  </a:cubicBezTo>
                  <a:cubicBezTo>
                    <a:pt x="804" y="2342"/>
                    <a:pt x="767" y="2424"/>
                    <a:pt x="733" y="2495"/>
                  </a:cubicBezTo>
                  <a:cubicBezTo>
                    <a:pt x="721" y="2518"/>
                    <a:pt x="710" y="2544"/>
                    <a:pt x="710" y="2555"/>
                  </a:cubicBezTo>
                  <a:cubicBezTo>
                    <a:pt x="650" y="2649"/>
                    <a:pt x="509" y="2861"/>
                    <a:pt x="389" y="2884"/>
                  </a:cubicBezTo>
                  <a:cubicBezTo>
                    <a:pt x="389" y="2955"/>
                    <a:pt x="401" y="3026"/>
                    <a:pt x="412" y="3097"/>
                  </a:cubicBezTo>
                  <a:cubicBezTo>
                    <a:pt x="438" y="3299"/>
                    <a:pt x="438" y="3511"/>
                    <a:pt x="412" y="3724"/>
                  </a:cubicBezTo>
                  <a:cubicBezTo>
                    <a:pt x="401" y="3866"/>
                    <a:pt x="389" y="4008"/>
                    <a:pt x="378" y="4150"/>
                  </a:cubicBezTo>
                  <a:cubicBezTo>
                    <a:pt x="330" y="4232"/>
                    <a:pt x="307" y="4351"/>
                    <a:pt x="307" y="4493"/>
                  </a:cubicBezTo>
                  <a:cubicBezTo>
                    <a:pt x="307" y="4541"/>
                    <a:pt x="318" y="4587"/>
                    <a:pt x="330" y="4646"/>
                  </a:cubicBezTo>
                  <a:lnTo>
                    <a:pt x="330" y="4754"/>
                  </a:lnTo>
                  <a:cubicBezTo>
                    <a:pt x="318" y="4956"/>
                    <a:pt x="341" y="5154"/>
                    <a:pt x="318" y="5356"/>
                  </a:cubicBezTo>
                  <a:cubicBezTo>
                    <a:pt x="270" y="5748"/>
                    <a:pt x="318" y="6136"/>
                    <a:pt x="270" y="6528"/>
                  </a:cubicBezTo>
                  <a:cubicBezTo>
                    <a:pt x="270" y="6551"/>
                    <a:pt x="259" y="6588"/>
                    <a:pt x="259" y="6622"/>
                  </a:cubicBezTo>
                  <a:cubicBezTo>
                    <a:pt x="248" y="6715"/>
                    <a:pt x="236" y="6812"/>
                    <a:pt x="213" y="6894"/>
                  </a:cubicBezTo>
                  <a:cubicBezTo>
                    <a:pt x="188" y="7096"/>
                    <a:pt x="143" y="7283"/>
                    <a:pt x="72" y="7484"/>
                  </a:cubicBezTo>
                  <a:cubicBezTo>
                    <a:pt x="46" y="7555"/>
                    <a:pt x="23" y="7615"/>
                    <a:pt x="1" y="7674"/>
                  </a:cubicBezTo>
                  <a:lnTo>
                    <a:pt x="1" y="8219"/>
                  </a:lnTo>
                  <a:cubicBezTo>
                    <a:pt x="83" y="8253"/>
                    <a:pt x="177" y="8276"/>
                    <a:pt x="259" y="8302"/>
                  </a:cubicBezTo>
                  <a:cubicBezTo>
                    <a:pt x="483" y="8361"/>
                    <a:pt x="685" y="8444"/>
                    <a:pt x="863" y="8597"/>
                  </a:cubicBezTo>
                  <a:cubicBezTo>
                    <a:pt x="1136" y="8821"/>
                    <a:pt x="1442" y="8974"/>
                    <a:pt x="1808" y="8986"/>
                  </a:cubicBezTo>
                  <a:lnTo>
                    <a:pt x="25138" y="8986"/>
                  </a:lnTo>
                  <a:lnTo>
                    <a:pt x="25138" y="3571"/>
                  </a:lnTo>
                  <a:cubicBezTo>
                    <a:pt x="25127" y="3560"/>
                    <a:pt x="25116" y="3548"/>
                    <a:pt x="25116" y="3537"/>
                  </a:cubicBezTo>
                  <a:cubicBezTo>
                    <a:pt x="25101" y="3523"/>
                    <a:pt x="25101" y="3511"/>
                    <a:pt x="25090" y="3500"/>
                  </a:cubicBezTo>
                  <a:cubicBezTo>
                    <a:pt x="25056" y="3395"/>
                    <a:pt x="25008" y="3276"/>
                    <a:pt x="24974" y="3157"/>
                  </a:cubicBezTo>
                  <a:cubicBezTo>
                    <a:pt x="24925" y="3015"/>
                    <a:pt x="24889" y="2873"/>
                    <a:pt x="24903" y="2742"/>
                  </a:cubicBezTo>
                  <a:cubicBezTo>
                    <a:pt x="24903" y="2660"/>
                    <a:pt x="24889" y="2555"/>
                    <a:pt x="24903" y="2473"/>
                  </a:cubicBezTo>
                  <a:cubicBezTo>
                    <a:pt x="24914" y="2459"/>
                    <a:pt x="24925" y="2447"/>
                    <a:pt x="24925" y="2436"/>
                  </a:cubicBezTo>
                  <a:cubicBezTo>
                    <a:pt x="24937" y="2424"/>
                    <a:pt x="24948" y="2413"/>
                    <a:pt x="24948" y="2402"/>
                  </a:cubicBezTo>
                  <a:cubicBezTo>
                    <a:pt x="24960" y="2353"/>
                    <a:pt x="24948" y="2317"/>
                    <a:pt x="24948" y="2271"/>
                  </a:cubicBezTo>
                  <a:cubicBezTo>
                    <a:pt x="24960" y="2246"/>
                    <a:pt x="24996" y="2234"/>
                    <a:pt x="24996" y="2200"/>
                  </a:cubicBezTo>
                  <a:cubicBezTo>
                    <a:pt x="25030" y="2081"/>
                    <a:pt x="24866" y="1951"/>
                    <a:pt x="24795" y="1868"/>
                  </a:cubicBezTo>
                  <a:cubicBezTo>
                    <a:pt x="24747" y="1786"/>
                    <a:pt x="24690" y="1715"/>
                    <a:pt x="24630" y="1655"/>
                  </a:cubicBezTo>
                  <a:cubicBezTo>
                    <a:pt x="24264" y="1338"/>
                    <a:pt x="24179" y="886"/>
                    <a:pt x="24156" y="415"/>
                  </a:cubicBezTo>
                  <a:cubicBezTo>
                    <a:pt x="24145" y="273"/>
                    <a:pt x="24168" y="143"/>
                    <a:pt x="2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7" name="Google Shape;2927;p48"/>
            <p:cNvGrpSpPr/>
            <p:nvPr/>
          </p:nvGrpSpPr>
          <p:grpSpPr>
            <a:xfrm>
              <a:off x="4914225" y="-1490233"/>
              <a:ext cx="1802151" cy="644184"/>
              <a:chOff x="4914225" y="-1490233"/>
              <a:chExt cx="1802151" cy="644184"/>
            </a:xfrm>
          </p:grpSpPr>
          <p:sp>
            <p:nvSpPr>
              <p:cNvPr id="2928" name="Google Shape;2928;p48"/>
              <p:cNvSpPr/>
              <p:nvPr/>
            </p:nvSpPr>
            <p:spPr>
              <a:xfrm>
                <a:off x="5175239" y="-1490233"/>
                <a:ext cx="650277" cy="507906"/>
              </a:xfrm>
              <a:custGeom>
                <a:avLst/>
                <a:gdLst/>
                <a:ahLst/>
                <a:cxnLst/>
                <a:rect l="l" t="t" r="r" b="b"/>
                <a:pathLst>
                  <a:path w="9071" h="7085" extrusionOk="0">
                    <a:moveTo>
                      <a:pt x="1" y="1"/>
                    </a:moveTo>
                    <a:cubicBezTo>
                      <a:pt x="475" y="520"/>
                      <a:pt x="971" y="1028"/>
                      <a:pt x="1326" y="1655"/>
                    </a:cubicBezTo>
                    <a:cubicBezTo>
                      <a:pt x="1726" y="2317"/>
                      <a:pt x="2234" y="2873"/>
                      <a:pt x="2816" y="3395"/>
                    </a:cubicBezTo>
                    <a:cubicBezTo>
                      <a:pt x="3630" y="4127"/>
                      <a:pt x="4530" y="4777"/>
                      <a:pt x="5415" y="5416"/>
                    </a:cubicBezTo>
                    <a:cubicBezTo>
                      <a:pt x="6162" y="5960"/>
                      <a:pt x="6931" y="6457"/>
                      <a:pt x="7768" y="6857"/>
                    </a:cubicBezTo>
                    <a:cubicBezTo>
                      <a:pt x="8006" y="6976"/>
                      <a:pt x="8264" y="7070"/>
                      <a:pt x="8477" y="7084"/>
                    </a:cubicBezTo>
                    <a:cubicBezTo>
                      <a:pt x="8880" y="7084"/>
                      <a:pt x="9070" y="6857"/>
                      <a:pt x="8988" y="6517"/>
                    </a:cubicBezTo>
                    <a:cubicBezTo>
                      <a:pt x="8951" y="6361"/>
                      <a:pt x="8880" y="6233"/>
                      <a:pt x="8787" y="6102"/>
                    </a:cubicBezTo>
                    <a:cubicBezTo>
                      <a:pt x="8562" y="5793"/>
                      <a:pt x="8290" y="5557"/>
                      <a:pt x="7995" y="5322"/>
                    </a:cubicBezTo>
                    <a:cubicBezTo>
                      <a:pt x="7498" y="4930"/>
                      <a:pt x="6976" y="4564"/>
                      <a:pt x="6505" y="4139"/>
                    </a:cubicBezTo>
                    <a:cubicBezTo>
                      <a:pt x="6065" y="3736"/>
                      <a:pt x="6065" y="3653"/>
                      <a:pt x="6445" y="3205"/>
                    </a:cubicBezTo>
                    <a:cubicBezTo>
                      <a:pt x="6468" y="3194"/>
                      <a:pt x="6479" y="3182"/>
                      <a:pt x="6491" y="3157"/>
                    </a:cubicBezTo>
                    <a:cubicBezTo>
                      <a:pt x="6718" y="2884"/>
                      <a:pt x="6718" y="2768"/>
                      <a:pt x="6516" y="2484"/>
                    </a:cubicBezTo>
                    <a:cubicBezTo>
                      <a:pt x="6457" y="2402"/>
                      <a:pt x="6386" y="2317"/>
                      <a:pt x="6315" y="2246"/>
                    </a:cubicBezTo>
                    <a:cubicBezTo>
                      <a:pt x="5971" y="1916"/>
                      <a:pt x="5583" y="1621"/>
                      <a:pt x="5191" y="1349"/>
                    </a:cubicBezTo>
                    <a:cubicBezTo>
                      <a:pt x="4601" y="946"/>
                      <a:pt x="3974" y="591"/>
                      <a:pt x="3454" y="95"/>
                    </a:cubicBezTo>
                    <a:cubicBezTo>
                      <a:pt x="3417" y="61"/>
                      <a:pt x="3383" y="35"/>
                      <a:pt x="3346" y="1"/>
                    </a:cubicBezTo>
                    <a:lnTo>
                      <a:pt x="2992" y="1"/>
                    </a:lnTo>
                    <a:cubicBezTo>
                      <a:pt x="3134" y="117"/>
                      <a:pt x="3287" y="236"/>
                      <a:pt x="3417" y="367"/>
                    </a:cubicBezTo>
                    <a:cubicBezTo>
                      <a:pt x="3985" y="886"/>
                      <a:pt x="4683" y="1252"/>
                      <a:pt x="5310" y="1704"/>
                    </a:cubicBezTo>
                    <a:cubicBezTo>
                      <a:pt x="5628" y="1939"/>
                      <a:pt x="5960" y="2189"/>
                      <a:pt x="6233" y="2484"/>
                    </a:cubicBezTo>
                    <a:cubicBezTo>
                      <a:pt x="6491" y="2768"/>
                      <a:pt x="6491" y="2827"/>
                      <a:pt x="6244" y="3097"/>
                    </a:cubicBezTo>
                    <a:cubicBezTo>
                      <a:pt x="5841" y="3560"/>
                      <a:pt x="5852" y="3866"/>
                      <a:pt x="6326" y="4269"/>
                    </a:cubicBezTo>
                    <a:cubicBezTo>
                      <a:pt x="6860" y="4706"/>
                      <a:pt x="7402" y="5120"/>
                      <a:pt x="7935" y="5546"/>
                    </a:cubicBezTo>
                    <a:cubicBezTo>
                      <a:pt x="8208" y="5759"/>
                      <a:pt x="8466" y="5972"/>
                      <a:pt x="8645" y="6278"/>
                    </a:cubicBezTo>
                    <a:cubicBezTo>
                      <a:pt x="8656" y="6304"/>
                      <a:pt x="8679" y="6326"/>
                      <a:pt x="8690" y="6349"/>
                    </a:cubicBezTo>
                    <a:cubicBezTo>
                      <a:pt x="8750" y="6480"/>
                      <a:pt x="8858" y="6633"/>
                      <a:pt x="8750" y="6764"/>
                    </a:cubicBezTo>
                    <a:cubicBezTo>
                      <a:pt x="8697" y="6840"/>
                      <a:pt x="8626" y="6864"/>
                      <a:pt x="8549" y="6864"/>
                    </a:cubicBezTo>
                    <a:cubicBezTo>
                      <a:pt x="8472" y="6864"/>
                      <a:pt x="8389" y="6840"/>
                      <a:pt x="8313" y="6823"/>
                    </a:cubicBezTo>
                    <a:cubicBezTo>
                      <a:pt x="8018" y="6752"/>
                      <a:pt x="7745" y="6599"/>
                      <a:pt x="7473" y="6457"/>
                    </a:cubicBezTo>
                    <a:cubicBezTo>
                      <a:pt x="6303" y="5830"/>
                      <a:pt x="5251" y="5038"/>
                      <a:pt x="4198" y="4232"/>
                    </a:cubicBezTo>
                    <a:cubicBezTo>
                      <a:pt x="3454" y="3665"/>
                      <a:pt x="2745" y="3074"/>
                      <a:pt x="2129" y="2376"/>
                    </a:cubicBezTo>
                    <a:cubicBezTo>
                      <a:pt x="1786" y="1987"/>
                      <a:pt x="1539" y="1536"/>
                      <a:pt x="1241" y="1111"/>
                    </a:cubicBezTo>
                    <a:cubicBezTo>
                      <a:pt x="957" y="722"/>
                      <a:pt x="616" y="367"/>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8"/>
              <p:cNvSpPr/>
              <p:nvPr/>
            </p:nvSpPr>
            <p:spPr>
              <a:xfrm>
                <a:off x="5604933" y="-1490233"/>
                <a:ext cx="759672" cy="429767"/>
              </a:xfrm>
              <a:custGeom>
                <a:avLst/>
                <a:gdLst/>
                <a:ahLst/>
                <a:cxnLst/>
                <a:rect l="l" t="t" r="r" b="b"/>
                <a:pathLst>
                  <a:path w="10597" h="5995" extrusionOk="0">
                    <a:moveTo>
                      <a:pt x="0" y="1"/>
                    </a:moveTo>
                    <a:cubicBezTo>
                      <a:pt x="14" y="12"/>
                      <a:pt x="26" y="12"/>
                      <a:pt x="37" y="12"/>
                    </a:cubicBezTo>
                    <a:cubicBezTo>
                      <a:pt x="1254" y="591"/>
                      <a:pt x="2412" y="1252"/>
                      <a:pt x="3454" y="2129"/>
                    </a:cubicBezTo>
                    <a:cubicBezTo>
                      <a:pt x="4115" y="2697"/>
                      <a:pt x="4839" y="3194"/>
                      <a:pt x="5664" y="3489"/>
                    </a:cubicBezTo>
                    <a:cubicBezTo>
                      <a:pt x="6493" y="3795"/>
                      <a:pt x="7251" y="4221"/>
                      <a:pt x="7935" y="4754"/>
                    </a:cubicBezTo>
                    <a:cubicBezTo>
                      <a:pt x="8409" y="5120"/>
                      <a:pt x="8868" y="5509"/>
                      <a:pt x="9413" y="5759"/>
                    </a:cubicBezTo>
                    <a:cubicBezTo>
                      <a:pt x="9649" y="5864"/>
                      <a:pt x="9887" y="5972"/>
                      <a:pt x="10100" y="5994"/>
                    </a:cubicBezTo>
                    <a:cubicBezTo>
                      <a:pt x="10324" y="5994"/>
                      <a:pt x="10477" y="5935"/>
                      <a:pt x="10526" y="5830"/>
                    </a:cubicBezTo>
                    <a:cubicBezTo>
                      <a:pt x="10597" y="5688"/>
                      <a:pt x="10571" y="5546"/>
                      <a:pt x="10477" y="5427"/>
                    </a:cubicBezTo>
                    <a:cubicBezTo>
                      <a:pt x="10418" y="5333"/>
                      <a:pt x="10358" y="5251"/>
                      <a:pt x="10276" y="5169"/>
                    </a:cubicBezTo>
                    <a:cubicBezTo>
                      <a:pt x="9779" y="4635"/>
                      <a:pt x="9178" y="4232"/>
                      <a:pt x="8573" y="3843"/>
                    </a:cubicBezTo>
                    <a:cubicBezTo>
                      <a:pt x="7946" y="3440"/>
                      <a:pt x="7296" y="3063"/>
                      <a:pt x="6766" y="2544"/>
                    </a:cubicBezTo>
                    <a:cubicBezTo>
                      <a:pt x="5877" y="1667"/>
                      <a:pt x="4884" y="935"/>
                      <a:pt x="3809" y="307"/>
                    </a:cubicBezTo>
                    <a:cubicBezTo>
                      <a:pt x="3644" y="202"/>
                      <a:pt x="3454" y="95"/>
                      <a:pt x="3278" y="1"/>
                    </a:cubicBezTo>
                    <a:lnTo>
                      <a:pt x="2815" y="1"/>
                    </a:lnTo>
                    <a:cubicBezTo>
                      <a:pt x="2898" y="46"/>
                      <a:pt x="2980" y="95"/>
                      <a:pt x="3065" y="143"/>
                    </a:cubicBezTo>
                    <a:cubicBezTo>
                      <a:pt x="4200" y="793"/>
                      <a:pt x="5321" y="1465"/>
                      <a:pt x="6269" y="2388"/>
                    </a:cubicBezTo>
                    <a:cubicBezTo>
                      <a:pt x="6564" y="2671"/>
                      <a:pt x="6859" y="2944"/>
                      <a:pt x="7191" y="3194"/>
                    </a:cubicBezTo>
                    <a:cubicBezTo>
                      <a:pt x="7852" y="3690"/>
                      <a:pt x="8599" y="4079"/>
                      <a:pt x="9260" y="4576"/>
                    </a:cubicBezTo>
                    <a:cubicBezTo>
                      <a:pt x="9626" y="4848"/>
                      <a:pt x="9981" y="5109"/>
                      <a:pt x="10253" y="5464"/>
                    </a:cubicBezTo>
                    <a:cubicBezTo>
                      <a:pt x="10313" y="5535"/>
                      <a:pt x="10407" y="5617"/>
                      <a:pt x="10324" y="5711"/>
                    </a:cubicBezTo>
                    <a:cubicBezTo>
                      <a:pt x="10289" y="5760"/>
                      <a:pt x="10241" y="5775"/>
                      <a:pt x="10186" y="5775"/>
                    </a:cubicBezTo>
                    <a:cubicBezTo>
                      <a:pt x="10148" y="5775"/>
                      <a:pt x="10107" y="5768"/>
                      <a:pt x="10063" y="5759"/>
                    </a:cubicBezTo>
                    <a:cubicBezTo>
                      <a:pt x="9947" y="5736"/>
                      <a:pt x="9839" y="5688"/>
                      <a:pt x="9720" y="5651"/>
                    </a:cubicBezTo>
                    <a:cubicBezTo>
                      <a:pt x="9129" y="5416"/>
                      <a:pt x="8656" y="5001"/>
                      <a:pt x="8148" y="4624"/>
                    </a:cubicBezTo>
                    <a:cubicBezTo>
                      <a:pt x="7546" y="4175"/>
                      <a:pt x="6967" y="3701"/>
                      <a:pt x="6232" y="3466"/>
                    </a:cubicBezTo>
                    <a:cubicBezTo>
                      <a:pt x="5287" y="3157"/>
                      <a:pt x="4458" y="2626"/>
                      <a:pt x="3678" y="2021"/>
                    </a:cubicBezTo>
                    <a:cubicBezTo>
                      <a:pt x="3088" y="1573"/>
                      <a:pt x="2543" y="1076"/>
                      <a:pt x="1893" y="710"/>
                    </a:cubicBezTo>
                    <a:cubicBezTo>
                      <a:pt x="1456" y="461"/>
                      <a:pt x="1008" y="225"/>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8"/>
              <p:cNvSpPr/>
              <p:nvPr/>
            </p:nvSpPr>
            <p:spPr>
              <a:xfrm>
                <a:off x="4936233" y="-1209792"/>
                <a:ext cx="569701" cy="363742"/>
              </a:xfrm>
              <a:custGeom>
                <a:avLst/>
                <a:gdLst/>
                <a:ahLst/>
                <a:cxnLst/>
                <a:rect l="l" t="t" r="r" b="b"/>
                <a:pathLst>
                  <a:path w="7947" h="5074" extrusionOk="0">
                    <a:moveTo>
                      <a:pt x="490" y="0"/>
                    </a:moveTo>
                    <a:cubicBezTo>
                      <a:pt x="299" y="0"/>
                      <a:pt x="157" y="85"/>
                      <a:pt x="71" y="238"/>
                    </a:cubicBezTo>
                    <a:cubicBezTo>
                      <a:pt x="23" y="320"/>
                      <a:pt x="0" y="439"/>
                      <a:pt x="0" y="581"/>
                    </a:cubicBezTo>
                    <a:cubicBezTo>
                      <a:pt x="0" y="629"/>
                      <a:pt x="11" y="675"/>
                      <a:pt x="23" y="734"/>
                    </a:cubicBezTo>
                    <a:cubicBezTo>
                      <a:pt x="82" y="902"/>
                      <a:pt x="190" y="1067"/>
                      <a:pt x="318" y="1231"/>
                    </a:cubicBezTo>
                    <a:cubicBezTo>
                      <a:pt x="698" y="1705"/>
                      <a:pt x="1195" y="2012"/>
                      <a:pt x="1666" y="2355"/>
                    </a:cubicBezTo>
                    <a:cubicBezTo>
                      <a:pt x="1964" y="2579"/>
                      <a:pt x="2270" y="2769"/>
                      <a:pt x="2483" y="3087"/>
                    </a:cubicBezTo>
                    <a:cubicBezTo>
                      <a:pt x="2957" y="3811"/>
                      <a:pt x="3536" y="4449"/>
                      <a:pt x="4197" y="4991"/>
                    </a:cubicBezTo>
                    <a:cubicBezTo>
                      <a:pt x="4234" y="5017"/>
                      <a:pt x="4268" y="5051"/>
                      <a:pt x="4291" y="5074"/>
                    </a:cubicBezTo>
                    <a:lnTo>
                      <a:pt x="4705" y="5074"/>
                    </a:lnTo>
                    <a:cubicBezTo>
                      <a:pt x="4138" y="4625"/>
                      <a:pt x="3630" y="4129"/>
                      <a:pt x="3156" y="3561"/>
                    </a:cubicBezTo>
                    <a:cubicBezTo>
                      <a:pt x="2756" y="3101"/>
                      <a:pt x="2461" y="2545"/>
                      <a:pt x="1904" y="2224"/>
                    </a:cubicBezTo>
                    <a:cubicBezTo>
                      <a:pt x="1666" y="2082"/>
                      <a:pt x="1453" y="1907"/>
                      <a:pt x="1229" y="1739"/>
                    </a:cubicBezTo>
                    <a:cubicBezTo>
                      <a:pt x="886" y="1469"/>
                      <a:pt x="531" y="1208"/>
                      <a:pt x="332" y="794"/>
                    </a:cubicBezTo>
                    <a:cubicBezTo>
                      <a:pt x="247" y="641"/>
                      <a:pt x="165" y="462"/>
                      <a:pt x="295" y="320"/>
                    </a:cubicBezTo>
                    <a:cubicBezTo>
                      <a:pt x="351" y="254"/>
                      <a:pt x="419" y="232"/>
                      <a:pt x="493" y="232"/>
                    </a:cubicBezTo>
                    <a:cubicBezTo>
                      <a:pt x="577" y="232"/>
                      <a:pt x="669" y="260"/>
                      <a:pt x="758" y="286"/>
                    </a:cubicBezTo>
                    <a:cubicBezTo>
                      <a:pt x="1218" y="391"/>
                      <a:pt x="1584" y="675"/>
                      <a:pt x="1998" y="902"/>
                    </a:cubicBezTo>
                    <a:cubicBezTo>
                      <a:pt x="2909" y="1384"/>
                      <a:pt x="3749" y="1977"/>
                      <a:pt x="4481" y="2732"/>
                    </a:cubicBezTo>
                    <a:cubicBezTo>
                      <a:pt x="5000" y="3266"/>
                      <a:pt x="5594" y="3751"/>
                      <a:pt x="6221" y="4165"/>
                    </a:cubicBezTo>
                    <a:cubicBezTo>
                      <a:pt x="6658" y="4449"/>
                      <a:pt x="7095" y="4756"/>
                      <a:pt x="7520" y="5074"/>
                    </a:cubicBezTo>
                    <a:lnTo>
                      <a:pt x="7946" y="5074"/>
                    </a:lnTo>
                    <a:cubicBezTo>
                      <a:pt x="7685" y="4861"/>
                      <a:pt x="7413" y="4662"/>
                      <a:pt x="7129" y="4472"/>
                    </a:cubicBezTo>
                    <a:cubicBezTo>
                      <a:pt x="6292" y="3893"/>
                      <a:pt x="5440" y="3314"/>
                      <a:pt x="4694" y="2590"/>
                    </a:cubicBezTo>
                    <a:cubicBezTo>
                      <a:pt x="4339" y="2250"/>
                      <a:pt x="3996" y="1881"/>
                      <a:pt x="3581" y="1611"/>
                    </a:cubicBezTo>
                    <a:cubicBezTo>
                      <a:pt x="2849" y="1101"/>
                      <a:pt x="2058" y="664"/>
                      <a:pt x="1277" y="227"/>
                    </a:cubicBezTo>
                    <a:cubicBezTo>
                      <a:pt x="1076" y="107"/>
                      <a:pt x="851" y="51"/>
                      <a:pt x="627" y="14"/>
                    </a:cubicBezTo>
                    <a:cubicBezTo>
                      <a:pt x="579" y="5"/>
                      <a:pt x="533" y="0"/>
                      <a:pt x="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8"/>
              <p:cNvSpPr/>
              <p:nvPr/>
            </p:nvSpPr>
            <p:spPr>
              <a:xfrm>
                <a:off x="5738128" y="-1264776"/>
                <a:ext cx="684902" cy="418727"/>
              </a:xfrm>
              <a:custGeom>
                <a:avLst/>
                <a:gdLst/>
                <a:ahLst/>
                <a:cxnLst/>
                <a:rect l="l" t="t" r="r" b="b"/>
                <a:pathLst>
                  <a:path w="9554" h="5841" extrusionOk="0">
                    <a:moveTo>
                      <a:pt x="509" y="0"/>
                    </a:moveTo>
                    <a:cubicBezTo>
                      <a:pt x="154" y="0"/>
                      <a:pt x="1" y="284"/>
                      <a:pt x="177" y="605"/>
                    </a:cubicBezTo>
                    <a:cubicBezTo>
                      <a:pt x="367" y="945"/>
                      <a:pt x="662" y="1184"/>
                      <a:pt x="969" y="1408"/>
                    </a:cubicBezTo>
                    <a:cubicBezTo>
                      <a:pt x="1689" y="1939"/>
                      <a:pt x="2484" y="2353"/>
                      <a:pt x="3250" y="2804"/>
                    </a:cubicBezTo>
                    <a:cubicBezTo>
                      <a:pt x="3642" y="3028"/>
                      <a:pt x="4008" y="3286"/>
                      <a:pt x="4329" y="3630"/>
                    </a:cubicBezTo>
                    <a:cubicBezTo>
                      <a:pt x="5061" y="4422"/>
                      <a:pt x="5841" y="5157"/>
                      <a:pt x="6681" y="5841"/>
                    </a:cubicBezTo>
                    <a:lnTo>
                      <a:pt x="7047" y="5841"/>
                    </a:lnTo>
                    <a:cubicBezTo>
                      <a:pt x="6207" y="5168"/>
                      <a:pt x="5404" y="4447"/>
                      <a:pt x="4658" y="3655"/>
                    </a:cubicBezTo>
                    <a:cubicBezTo>
                      <a:pt x="4244" y="3230"/>
                      <a:pt x="3795" y="2861"/>
                      <a:pt x="3276" y="2566"/>
                    </a:cubicBezTo>
                    <a:cubicBezTo>
                      <a:pt x="2495" y="2117"/>
                      <a:pt x="1704" y="1692"/>
                      <a:pt x="980" y="1147"/>
                    </a:cubicBezTo>
                    <a:cubicBezTo>
                      <a:pt x="756" y="971"/>
                      <a:pt x="532" y="781"/>
                      <a:pt x="378" y="534"/>
                    </a:cubicBezTo>
                    <a:cubicBezTo>
                      <a:pt x="319" y="449"/>
                      <a:pt x="285" y="366"/>
                      <a:pt x="330" y="284"/>
                    </a:cubicBezTo>
                    <a:cubicBezTo>
                      <a:pt x="364" y="237"/>
                      <a:pt x="410" y="224"/>
                      <a:pt x="456" y="224"/>
                    </a:cubicBezTo>
                    <a:cubicBezTo>
                      <a:pt x="490" y="224"/>
                      <a:pt x="524" y="231"/>
                      <a:pt x="554" y="236"/>
                    </a:cubicBezTo>
                    <a:cubicBezTo>
                      <a:pt x="815" y="273"/>
                      <a:pt x="1040" y="392"/>
                      <a:pt x="1252" y="508"/>
                    </a:cubicBezTo>
                    <a:cubicBezTo>
                      <a:pt x="1999" y="889"/>
                      <a:pt x="2742" y="1266"/>
                      <a:pt x="3511" y="1621"/>
                    </a:cubicBezTo>
                    <a:cubicBezTo>
                      <a:pt x="3974" y="1822"/>
                      <a:pt x="4411" y="2106"/>
                      <a:pt x="4800" y="2435"/>
                    </a:cubicBezTo>
                    <a:cubicBezTo>
                      <a:pt x="5759" y="3230"/>
                      <a:pt x="6704" y="4022"/>
                      <a:pt x="7779" y="4660"/>
                    </a:cubicBezTo>
                    <a:cubicBezTo>
                      <a:pt x="8324" y="4978"/>
                      <a:pt x="8832" y="5369"/>
                      <a:pt x="9258" y="5841"/>
                    </a:cubicBezTo>
                    <a:lnTo>
                      <a:pt x="9553" y="5841"/>
                    </a:lnTo>
                    <a:cubicBezTo>
                      <a:pt x="9127" y="5344"/>
                      <a:pt x="8642" y="4932"/>
                      <a:pt x="8089" y="4589"/>
                    </a:cubicBezTo>
                    <a:cubicBezTo>
                      <a:pt x="7178" y="4010"/>
                      <a:pt x="6278" y="3406"/>
                      <a:pt x="5475" y="2674"/>
                    </a:cubicBezTo>
                    <a:cubicBezTo>
                      <a:pt x="4979" y="2222"/>
                      <a:pt x="4445" y="1811"/>
                      <a:pt x="3855" y="1527"/>
                    </a:cubicBezTo>
                    <a:cubicBezTo>
                      <a:pt x="2932" y="1087"/>
                      <a:pt x="2021" y="639"/>
                      <a:pt x="1122" y="190"/>
                    </a:cubicBezTo>
                    <a:cubicBezTo>
                      <a:pt x="923" y="83"/>
                      <a:pt x="710" y="23"/>
                      <a:pt x="5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8"/>
              <p:cNvSpPr/>
              <p:nvPr/>
            </p:nvSpPr>
            <p:spPr>
              <a:xfrm>
                <a:off x="6191623" y="-1344206"/>
                <a:ext cx="524752" cy="457438"/>
              </a:xfrm>
              <a:custGeom>
                <a:avLst/>
                <a:gdLst/>
                <a:ahLst/>
                <a:cxnLst/>
                <a:rect l="l" t="t" r="r" b="b"/>
                <a:pathLst>
                  <a:path w="7320" h="6381" extrusionOk="0">
                    <a:moveTo>
                      <a:pt x="264" y="0"/>
                    </a:moveTo>
                    <a:cubicBezTo>
                      <a:pt x="192" y="0"/>
                      <a:pt x="128" y="25"/>
                      <a:pt x="83" y="104"/>
                    </a:cubicBezTo>
                    <a:cubicBezTo>
                      <a:pt x="0" y="234"/>
                      <a:pt x="71" y="365"/>
                      <a:pt x="176" y="470"/>
                    </a:cubicBezTo>
                    <a:cubicBezTo>
                      <a:pt x="367" y="660"/>
                      <a:pt x="543" y="847"/>
                      <a:pt x="744" y="1015"/>
                    </a:cubicBezTo>
                    <a:cubicBezTo>
                      <a:pt x="1337" y="1511"/>
                      <a:pt x="1939" y="1997"/>
                      <a:pt x="2447" y="2587"/>
                    </a:cubicBezTo>
                    <a:cubicBezTo>
                      <a:pt x="2767" y="2953"/>
                      <a:pt x="3145" y="3274"/>
                      <a:pt x="3548" y="3543"/>
                    </a:cubicBezTo>
                    <a:cubicBezTo>
                      <a:pt x="4870" y="4394"/>
                      <a:pt x="6113" y="5365"/>
                      <a:pt x="7319" y="6381"/>
                    </a:cubicBezTo>
                    <a:lnTo>
                      <a:pt x="7319" y="6086"/>
                    </a:lnTo>
                    <a:cubicBezTo>
                      <a:pt x="6479" y="5342"/>
                      <a:pt x="5594" y="4678"/>
                      <a:pt x="4672" y="4040"/>
                    </a:cubicBezTo>
                    <a:cubicBezTo>
                      <a:pt x="3985" y="3569"/>
                      <a:pt x="3275" y="3132"/>
                      <a:pt x="2696" y="2516"/>
                    </a:cubicBezTo>
                    <a:cubicBezTo>
                      <a:pt x="2188" y="1971"/>
                      <a:pt x="1644" y="1463"/>
                      <a:pt x="1065" y="1003"/>
                    </a:cubicBezTo>
                    <a:cubicBezTo>
                      <a:pt x="781" y="776"/>
                      <a:pt x="497" y="529"/>
                      <a:pt x="296" y="209"/>
                    </a:cubicBezTo>
                    <a:lnTo>
                      <a:pt x="296" y="209"/>
                    </a:lnTo>
                    <a:lnTo>
                      <a:pt x="613" y="316"/>
                    </a:lnTo>
                    <a:cubicBezTo>
                      <a:pt x="1371" y="612"/>
                      <a:pt x="2010" y="1108"/>
                      <a:pt x="2660" y="1582"/>
                    </a:cubicBezTo>
                    <a:cubicBezTo>
                      <a:pt x="3440" y="2150"/>
                      <a:pt x="4198" y="2763"/>
                      <a:pt x="5097" y="3143"/>
                    </a:cubicBezTo>
                    <a:cubicBezTo>
                      <a:pt x="5949" y="3498"/>
                      <a:pt x="6681" y="4017"/>
                      <a:pt x="7319" y="4644"/>
                    </a:cubicBezTo>
                    <a:lnTo>
                      <a:pt x="7319" y="4338"/>
                    </a:lnTo>
                    <a:cubicBezTo>
                      <a:pt x="6811" y="3852"/>
                      <a:pt x="6255" y="3438"/>
                      <a:pt x="5594" y="3132"/>
                    </a:cubicBezTo>
                    <a:cubicBezTo>
                      <a:pt x="5072" y="2882"/>
                      <a:pt x="4541" y="2635"/>
                      <a:pt x="4044" y="2303"/>
                    </a:cubicBezTo>
                    <a:cubicBezTo>
                      <a:pt x="3429" y="1877"/>
                      <a:pt x="2850" y="1415"/>
                      <a:pt x="2234" y="1003"/>
                    </a:cubicBezTo>
                    <a:cubicBezTo>
                      <a:pt x="1678" y="612"/>
                      <a:pt x="1110" y="223"/>
                      <a:pt x="449" y="33"/>
                    </a:cubicBezTo>
                    <a:cubicBezTo>
                      <a:pt x="386" y="16"/>
                      <a:pt x="322"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8"/>
              <p:cNvSpPr/>
              <p:nvPr/>
            </p:nvSpPr>
            <p:spPr>
              <a:xfrm>
                <a:off x="5274311" y="-1183411"/>
                <a:ext cx="518014" cy="337361"/>
              </a:xfrm>
              <a:custGeom>
                <a:avLst/>
                <a:gdLst/>
                <a:ahLst/>
                <a:cxnLst/>
                <a:rect l="l" t="t" r="r" b="b"/>
                <a:pathLst>
                  <a:path w="7226" h="4706" extrusionOk="0">
                    <a:moveTo>
                      <a:pt x="511" y="0"/>
                    </a:moveTo>
                    <a:cubicBezTo>
                      <a:pt x="191" y="12"/>
                      <a:pt x="1" y="236"/>
                      <a:pt x="60" y="557"/>
                    </a:cubicBezTo>
                    <a:cubicBezTo>
                      <a:pt x="108" y="804"/>
                      <a:pt x="202" y="1031"/>
                      <a:pt x="344" y="1255"/>
                    </a:cubicBezTo>
                    <a:cubicBezTo>
                      <a:pt x="557" y="1598"/>
                      <a:pt x="852" y="1882"/>
                      <a:pt x="1173" y="2140"/>
                    </a:cubicBezTo>
                    <a:cubicBezTo>
                      <a:pt x="2237" y="3017"/>
                      <a:pt x="3372" y="3820"/>
                      <a:pt x="4448" y="4706"/>
                    </a:cubicBezTo>
                    <a:lnTo>
                      <a:pt x="4802" y="4706"/>
                    </a:lnTo>
                    <a:cubicBezTo>
                      <a:pt x="4567" y="4530"/>
                      <a:pt x="4343" y="4351"/>
                      <a:pt x="4130" y="4164"/>
                    </a:cubicBezTo>
                    <a:cubicBezTo>
                      <a:pt x="3443" y="3570"/>
                      <a:pt x="2722" y="3062"/>
                      <a:pt x="2001" y="2532"/>
                    </a:cubicBezTo>
                    <a:cubicBezTo>
                      <a:pt x="1479" y="2140"/>
                      <a:pt x="960" y="1740"/>
                      <a:pt x="568" y="1206"/>
                    </a:cubicBezTo>
                    <a:cubicBezTo>
                      <a:pt x="426" y="1005"/>
                      <a:pt x="321" y="792"/>
                      <a:pt x="273" y="557"/>
                    </a:cubicBezTo>
                    <a:cubicBezTo>
                      <a:pt x="235" y="335"/>
                      <a:pt x="320" y="200"/>
                      <a:pt x="506" y="200"/>
                    </a:cubicBezTo>
                    <a:cubicBezTo>
                      <a:pt x="540" y="200"/>
                      <a:pt x="577" y="204"/>
                      <a:pt x="616" y="213"/>
                    </a:cubicBezTo>
                    <a:cubicBezTo>
                      <a:pt x="841" y="261"/>
                      <a:pt x="1053" y="355"/>
                      <a:pt x="1255" y="474"/>
                    </a:cubicBezTo>
                    <a:cubicBezTo>
                      <a:pt x="2271" y="1065"/>
                      <a:pt x="3264" y="1714"/>
                      <a:pt x="4152" y="2506"/>
                    </a:cubicBezTo>
                    <a:cubicBezTo>
                      <a:pt x="4626" y="2932"/>
                      <a:pt x="5134" y="3324"/>
                      <a:pt x="5676" y="3641"/>
                    </a:cubicBezTo>
                    <a:cubicBezTo>
                      <a:pt x="6173" y="3925"/>
                      <a:pt x="6599" y="4280"/>
                      <a:pt x="6953" y="4706"/>
                    </a:cubicBezTo>
                    <a:lnTo>
                      <a:pt x="7226" y="4706"/>
                    </a:lnTo>
                    <a:cubicBezTo>
                      <a:pt x="7024" y="4447"/>
                      <a:pt x="6800" y="4223"/>
                      <a:pt x="6553" y="3996"/>
                    </a:cubicBezTo>
                    <a:cubicBezTo>
                      <a:pt x="6198" y="3678"/>
                      <a:pt x="5773" y="3454"/>
                      <a:pt x="5358" y="3193"/>
                    </a:cubicBezTo>
                    <a:cubicBezTo>
                      <a:pt x="4683" y="2767"/>
                      <a:pt x="4152" y="2177"/>
                      <a:pt x="3514" y="1714"/>
                    </a:cubicBezTo>
                    <a:cubicBezTo>
                      <a:pt x="2722" y="1147"/>
                      <a:pt x="1942" y="568"/>
                      <a:pt x="1053" y="154"/>
                    </a:cubicBezTo>
                    <a:cubicBezTo>
                      <a:pt x="878" y="71"/>
                      <a:pt x="699" y="12"/>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8"/>
              <p:cNvSpPr/>
              <p:nvPr/>
            </p:nvSpPr>
            <p:spPr>
              <a:xfrm>
                <a:off x="4966700" y="-1490233"/>
                <a:ext cx="296715" cy="316070"/>
              </a:xfrm>
              <a:custGeom>
                <a:avLst/>
                <a:gdLst/>
                <a:ahLst/>
                <a:cxnLst/>
                <a:rect l="l" t="t" r="r" b="b"/>
                <a:pathLst>
                  <a:path w="4139" h="4409" extrusionOk="0">
                    <a:moveTo>
                      <a:pt x="568" y="1"/>
                    </a:moveTo>
                    <a:cubicBezTo>
                      <a:pt x="1408" y="498"/>
                      <a:pt x="2129" y="1136"/>
                      <a:pt x="2637" y="1987"/>
                    </a:cubicBezTo>
                    <a:cubicBezTo>
                      <a:pt x="2802" y="2271"/>
                      <a:pt x="3074" y="2473"/>
                      <a:pt x="3313" y="2708"/>
                    </a:cubicBezTo>
                    <a:cubicBezTo>
                      <a:pt x="3525" y="2944"/>
                      <a:pt x="3750" y="3157"/>
                      <a:pt x="3821" y="3477"/>
                    </a:cubicBezTo>
                    <a:cubicBezTo>
                      <a:pt x="3855" y="3608"/>
                      <a:pt x="3855" y="3736"/>
                      <a:pt x="3821" y="3877"/>
                    </a:cubicBezTo>
                    <a:cubicBezTo>
                      <a:pt x="3747" y="4069"/>
                      <a:pt x="3605" y="4183"/>
                      <a:pt x="3431" y="4183"/>
                    </a:cubicBezTo>
                    <a:cubicBezTo>
                      <a:pt x="3378" y="4183"/>
                      <a:pt x="3322" y="4172"/>
                      <a:pt x="3264" y="4150"/>
                    </a:cubicBezTo>
                    <a:cubicBezTo>
                      <a:pt x="3015" y="4056"/>
                      <a:pt x="2802" y="3914"/>
                      <a:pt x="2589" y="3772"/>
                    </a:cubicBezTo>
                    <a:cubicBezTo>
                      <a:pt x="2248" y="3548"/>
                      <a:pt x="1879" y="3347"/>
                      <a:pt x="1502" y="3182"/>
                    </a:cubicBezTo>
                    <a:cubicBezTo>
                      <a:pt x="983" y="2944"/>
                      <a:pt x="509" y="2626"/>
                      <a:pt x="83" y="2260"/>
                    </a:cubicBezTo>
                    <a:cubicBezTo>
                      <a:pt x="72" y="2342"/>
                      <a:pt x="35" y="2424"/>
                      <a:pt x="1" y="2495"/>
                    </a:cubicBezTo>
                    <a:cubicBezTo>
                      <a:pt x="426" y="2850"/>
                      <a:pt x="875" y="3157"/>
                      <a:pt x="1383" y="3369"/>
                    </a:cubicBezTo>
                    <a:cubicBezTo>
                      <a:pt x="1797" y="3560"/>
                      <a:pt x="2189" y="3784"/>
                      <a:pt x="2566" y="4034"/>
                    </a:cubicBezTo>
                    <a:cubicBezTo>
                      <a:pt x="2779" y="4175"/>
                      <a:pt x="2992" y="4292"/>
                      <a:pt x="3227" y="4374"/>
                    </a:cubicBezTo>
                    <a:cubicBezTo>
                      <a:pt x="3301" y="4397"/>
                      <a:pt x="3374" y="4408"/>
                      <a:pt x="3444" y="4408"/>
                    </a:cubicBezTo>
                    <a:cubicBezTo>
                      <a:pt x="3735" y="4408"/>
                      <a:pt x="3981" y="4216"/>
                      <a:pt x="4056" y="3903"/>
                    </a:cubicBezTo>
                    <a:cubicBezTo>
                      <a:pt x="4138" y="3571"/>
                      <a:pt x="4056" y="3264"/>
                      <a:pt x="3866" y="2992"/>
                    </a:cubicBezTo>
                    <a:cubicBezTo>
                      <a:pt x="3701" y="2768"/>
                      <a:pt x="3511" y="2578"/>
                      <a:pt x="3313" y="2388"/>
                    </a:cubicBezTo>
                    <a:cubicBezTo>
                      <a:pt x="3134" y="2212"/>
                      <a:pt x="2944" y="2047"/>
                      <a:pt x="2816" y="1834"/>
                    </a:cubicBezTo>
                    <a:cubicBezTo>
                      <a:pt x="2353" y="1076"/>
                      <a:pt x="1726" y="486"/>
                      <a:pt x="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8"/>
              <p:cNvSpPr/>
              <p:nvPr/>
            </p:nvSpPr>
            <p:spPr>
              <a:xfrm>
                <a:off x="6159292" y="-1490233"/>
                <a:ext cx="455359" cy="299224"/>
              </a:xfrm>
              <a:custGeom>
                <a:avLst/>
                <a:gdLst/>
                <a:ahLst/>
                <a:cxnLst/>
                <a:rect l="l" t="t" r="r" b="b"/>
                <a:pathLst>
                  <a:path w="6352" h="4174" extrusionOk="0">
                    <a:moveTo>
                      <a:pt x="0" y="1"/>
                    </a:moveTo>
                    <a:cubicBezTo>
                      <a:pt x="415" y="330"/>
                      <a:pt x="829" y="662"/>
                      <a:pt x="1255" y="983"/>
                    </a:cubicBezTo>
                    <a:cubicBezTo>
                      <a:pt x="2200" y="1715"/>
                      <a:pt x="3147" y="2473"/>
                      <a:pt x="4234" y="2992"/>
                    </a:cubicBezTo>
                    <a:cubicBezTo>
                      <a:pt x="4495" y="3111"/>
                      <a:pt x="4708" y="3276"/>
                      <a:pt x="4932" y="3440"/>
                    </a:cubicBezTo>
                    <a:cubicBezTo>
                      <a:pt x="5250" y="3679"/>
                      <a:pt x="5560" y="3937"/>
                      <a:pt x="5914" y="4116"/>
                    </a:cubicBezTo>
                    <a:cubicBezTo>
                      <a:pt x="5979" y="4149"/>
                      <a:pt x="6044" y="4174"/>
                      <a:pt x="6108" y="4174"/>
                    </a:cubicBezTo>
                    <a:cubicBezTo>
                      <a:pt x="6159" y="4174"/>
                      <a:pt x="6210" y="4158"/>
                      <a:pt x="6258" y="4116"/>
                    </a:cubicBezTo>
                    <a:cubicBezTo>
                      <a:pt x="6351" y="4019"/>
                      <a:pt x="6329" y="3903"/>
                      <a:pt x="6292" y="3784"/>
                    </a:cubicBezTo>
                    <a:cubicBezTo>
                      <a:pt x="6150" y="3299"/>
                      <a:pt x="5807" y="2955"/>
                      <a:pt x="5440" y="2626"/>
                    </a:cubicBezTo>
                    <a:cubicBezTo>
                      <a:pt x="4637" y="1916"/>
                      <a:pt x="3749" y="1301"/>
                      <a:pt x="2909" y="628"/>
                    </a:cubicBezTo>
                    <a:cubicBezTo>
                      <a:pt x="2614" y="415"/>
                      <a:pt x="2319" y="202"/>
                      <a:pt x="2024" y="1"/>
                    </a:cubicBezTo>
                    <a:lnTo>
                      <a:pt x="1598" y="1"/>
                    </a:lnTo>
                    <a:cubicBezTo>
                      <a:pt x="2438" y="568"/>
                      <a:pt x="3278" y="1147"/>
                      <a:pt x="4070" y="1797"/>
                    </a:cubicBezTo>
                    <a:cubicBezTo>
                      <a:pt x="4626" y="2271"/>
                      <a:pt x="5239" y="2686"/>
                      <a:pt x="5747" y="3239"/>
                    </a:cubicBezTo>
                    <a:cubicBezTo>
                      <a:pt x="5926" y="3440"/>
                      <a:pt x="6056" y="3665"/>
                      <a:pt x="6116" y="3948"/>
                    </a:cubicBezTo>
                    <a:cubicBezTo>
                      <a:pt x="5985" y="3937"/>
                      <a:pt x="5889" y="3866"/>
                      <a:pt x="5807" y="3795"/>
                    </a:cubicBezTo>
                    <a:cubicBezTo>
                      <a:pt x="5086" y="3253"/>
                      <a:pt x="4354" y="2742"/>
                      <a:pt x="3536" y="2353"/>
                    </a:cubicBezTo>
                    <a:cubicBezTo>
                      <a:pt x="3465" y="2317"/>
                      <a:pt x="3406" y="2271"/>
                      <a:pt x="3349" y="2234"/>
                    </a:cubicBezTo>
                    <a:cubicBezTo>
                      <a:pt x="2532" y="1715"/>
                      <a:pt x="1788" y="1099"/>
                      <a:pt x="1019" y="509"/>
                    </a:cubicBezTo>
                    <a:cubicBezTo>
                      <a:pt x="795" y="344"/>
                      <a:pt x="582" y="177"/>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8"/>
              <p:cNvSpPr/>
              <p:nvPr/>
            </p:nvSpPr>
            <p:spPr>
              <a:xfrm>
                <a:off x="4914225" y="-1015591"/>
                <a:ext cx="171978" cy="169541"/>
              </a:xfrm>
              <a:custGeom>
                <a:avLst/>
                <a:gdLst/>
                <a:ahLst/>
                <a:cxnLst/>
                <a:rect l="l" t="t" r="r" b="b"/>
                <a:pathLst>
                  <a:path w="2399" h="2365" extrusionOk="0">
                    <a:moveTo>
                      <a:pt x="259" y="1"/>
                    </a:moveTo>
                    <a:cubicBezTo>
                      <a:pt x="248" y="94"/>
                      <a:pt x="236" y="191"/>
                      <a:pt x="213" y="273"/>
                    </a:cubicBezTo>
                    <a:cubicBezTo>
                      <a:pt x="696" y="568"/>
                      <a:pt x="1181" y="875"/>
                      <a:pt x="1584" y="1278"/>
                    </a:cubicBezTo>
                    <a:cubicBezTo>
                      <a:pt x="1808" y="1502"/>
                      <a:pt x="2010" y="1740"/>
                      <a:pt x="2103" y="2058"/>
                    </a:cubicBezTo>
                    <a:cubicBezTo>
                      <a:pt x="2039" y="2114"/>
                      <a:pt x="1974" y="2133"/>
                      <a:pt x="1909" y="2133"/>
                    </a:cubicBezTo>
                    <a:cubicBezTo>
                      <a:pt x="1892" y="2133"/>
                      <a:pt x="1874" y="2131"/>
                      <a:pt x="1857" y="2129"/>
                    </a:cubicBezTo>
                    <a:cubicBezTo>
                      <a:pt x="1607" y="2106"/>
                      <a:pt x="1371" y="2047"/>
                      <a:pt x="1170" y="1882"/>
                    </a:cubicBezTo>
                    <a:cubicBezTo>
                      <a:pt x="946" y="1703"/>
                      <a:pt x="710" y="1527"/>
                      <a:pt x="412" y="1468"/>
                    </a:cubicBezTo>
                    <a:cubicBezTo>
                      <a:pt x="270" y="1431"/>
                      <a:pt x="128" y="1386"/>
                      <a:pt x="1" y="1315"/>
                    </a:cubicBezTo>
                    <a:lnTo>
                      <a:pt x="1" y="1598"/>
                    </a:lnTo>
                    <a:cubicBezTo>
                      <a:pt x="83" y="1632"/>
                      <a:pt x="177" y="1655"/>
                      <a:pt x="259" y="1681"/>
                    </a:cubicBezTo>
                    <a:cubicBezTo>
                      <a:pt x="483" y="1740"/>
                      <a:pt x="685" y="1823"/>
                      <a:pt x="863" y="1976"/>
                    </a:cubicBezTo>
                    <a:cubicBezTo>
                      <a:pt x="1136" y="2200"/>
                      <a:pt x="1442" y="2353"/>
                      <a:pt x="1808" y="2365"/>
                    </a:cubicBezTo>
                    <a:lnTo>
                      <a:pt x="1916" y="2365"/>
                    </a:lnTo>
                    <a:cubicBezTo>
                      <a:pt x="2058" y="2365"/>
                      <a:pt x="2186" y="2342"/>
                      <a:pt x="2282" y="2223"/>
                    </a:cubicBezTo>
                    <a:cubicBezTo>
                      <a:pt x="2399" y="2069"/>
                      <a:pt x="2316" y="1916"/>
                      <a:pt x="2257" y="1763"/>
                    </a:cubicBezTo>
                    <a:cubicBezTo>
                      <a:pt x="2223" y="1681"/>
                      <a:pt x="2163" y="1598"/>
                      <a:pt x="2115" y="1527"/>
                    </a:cubicBezTo>
                    <a:cubicBezTo>
                      <a:pt x="1891" y="1195"/>
                      <a:pt x="1607" y="923"/>
                      <a:pt x="1289" y="687"/>
                    </a:cubicBezTo>
                    <a:cubicBezTo>
                      <a:pt x="968" y="426"/>
                      <a:pt x="614" y="213"/>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8"/>
              <p:cNvSpPr/>
              <p:nvPr/>
            </p:nvSpPr>
            <p:spPr>
              <a:xfrm>
                <a:off x="5856771" y="-983690"/>
                <a:ext cx="253559" cy="137640"/>
              </a:xfrm>
              <a:custGeom>
                <a:avLst/>
                <a:gdLst/>
                <a:ahLst/>
                <a:cxnLst/>
                <a:rect l="l" t="t" r="r" b="b"/>
                <a:pathLst>
                  <a:path w="3537" h="1920" extrusionOk="0">
                    <a:moveTo>
                      <a:pt x="432" y="0"/>
                    </a:moveTo>
                    <a:cubicBezTo>
                      <a:pt x="183" y="0"/>
                      <a:pt x="12" y="182"/>
                      <a:pt x="12" y="444"/>
                    </a:cubicBezTo>
                    <a:cubicBezTo>
                      <a:pt x="0" y="799"/>
                      <a:pt x="176" y="1082"/>
                      <a:pt x="403" y="1329"/>
                    </a:cubicBezTo>
                    <a:cubicBezTo>
                      <a:pt x="591" y="1542"/>
                      <a:pt x="792" y="1732"/>
                      <a:pt x="1005" y="1920"/>
                    </a:cubicBezTo>
                    <a:lnTo>
                      <a:pt x="1360" y="1920"/>
                    </a:lnTo>
                    <a:cubicBezTo>
                      <a:pt x="1170" y="1778"/>
                      <a:pt x="994" y="1624"/>
                      <a:pt x="829" y="1460"/>
                    </a:cubicBezTo>
                    <a:cubicBezTo>
                      <a:pt x="579" y="1236"/>
                      <a:pt x="366" y="975"/>
                      <a:pt x="247" y="657"/>
                    </a:cubicBezTo>
                    <a:cubicBezTo>
                      <a:pt x="202" y="526"/>
                      <a:pt x="176" y="396"/>
                      <a:pt x="284" y="288"/>
                    </a:cubicBezTo>
                    <a:cubicBezTo>
                      <a:pt x="333" y="233"/>
                      <a:pt x="391" y="213"/>
                      <a:pt x="453" y="213"/>
                    </a:cubicBezTo>
                    <a:cubicBezTo>
                      <a:pt x="510" y="213"/>
                      <a:pt x="570" y="231"/>
                      <a:pt x="628" y="254"/>
                    </a:cubicBezTo>
                    <a:cubicBezTo>
                      <a:pt x="1621" y="620"/>
                      <a:pt x="2577" y="1034"/>
                      <a:pt x="3241" y="1920"/>
                    </a:cubicBezTo>
                    <a:lnTo>
                      <a:pt x="3536" y="1920"/>
                    </a:lnTo>
                    <a:cubicBezTo>
                      <a:pt x="3525" y="1897"/>
                      <a:pt x="3511" y="1886"/>
                      <a:pt x="3499" y="1874"/>
                    </a:cubicBezTo>
                    <a:cubicBezTo>
                      <a:pt x="2827" y="926"/>
                      <a:pt x="1845" y="455"/>
                      <a:pt x="815" y="75"/>
                    </a:cubicBezTo>
                    <a:cubicBezTo>
                      <a:pt x="710" y="41"/>
                      <a:pt x="602" y="18"/>
                      <a:pt x="497" y="4"/>
                    </a:cubicBezTo>
                    <a:cubicBezTo>
                      <a:pt x="475" y="1"/>
                      <a:pt x="453"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8"/>
              <p:cNvSpPr/>
              <p:nvPr/>
            </p:nvSpPr>
            <p:spPr>
              <a:xfrm>
                <a:off x="6501886" y="-1455250"/>
                <a:ext cx="212840" cy="218575"/>
              </a:xfrm>
              <a:custGeom>
                <a:avLst/>
                <a:gdLst/>
                <a:ahLst/>
                <a:cxnLst/>
                <a:rect l="l" t="t" r="r" b="b"/>
                <a:pathLst>
                  <a:path w="2969" h="3049" extrusionOk="0">
                    <a:moveTo>
                      <a:pt x="218" y="1"/>
                    </a:moveTo>
                    <a:cubicBezTo>
                      <a:pt x="163" y="1"/>
                      <a:pt x="112" y="19"/>
                      <a:pt x="71" y="80"/>
                    </a:cubicBezTo>
                    <a:cubicBezTo>
                      <a:pt x="0" y="174"/>
                      <a:pt x="34" y="282"/>
                      <a:pt x="83" y="364"/>
                    </a:cubicBezTo>
                    <a:cubicBezTo>
                      <a:pt x="131" y="447"/>
                      <a:pt x="176" y="518"/>
                      <a:pt x="224" y="588"/>
                    </a:cubicBezTo>
                    <a:cubicBezTo>
                      <a:pt x="460" y="906"/>
                      <a:pt x="755" y="1179"/>
                      <a:pt x="1039" y="1440"/>
                    </a:cubicBezTo>
                    <a:cubicBezTo>
                      <a:pt x="1666" y="1996"/>
                      <a:pt x="2316" y="2527"/>
                      <a:pt x="2969" y="3049"/>
                    </a:cubicBezTo>
                    <a:cubicBezTo>
                      <a:pt x="2954" y="3035"/>
                      <a:pt x="2954" y="3023"/>
                      <a:pt x="2943" y="3012"/>
                    </a:cubicBezTo>
                    <a:cubicBezTo>
                      <a:pt x="2909" y="2907"/>
                      <a:pt x="2861" y="2788"/>
                      <a:pt x="2827" y="2669"/>
                    </a:cubicBezTo>
                    <a:cubicBezTo>
                      <a:pt x="2211" y="2161"/>
                      <a:pt x="1595" y="1653"/>
                      <a:pt x="1005" y="1119"/>
                    </a:cubicBezTo>
                    <a:cubicBezTo>
                      <a:pt x="721" y="861"/>
                      <a:pt x="449" y="577"/>
                      <a:pt x="236" y="222"/>
                    </a:cubicBezTo>
                    <a:cubicBezTo>
                      <a:pt x="389" y="222"/>
                      <a:pt x="497" y="293"/>
                      <a:pt x="602" y="353"/>
                    </a:cubicBezTo>
                    <a:cubicBezTo>
                      <a:pt x="1087" y="637"/>
                      <a:pt x="1513" y="1014"/>
                      <a:pt x="1975" y="1346"/>
                    </a:cubicBezTo>
                    <a:cubicBezTo>
                      <a:pt x="2245" y="1545"/>
                      <a:pt x="2517" y="1735"/>
                      <a:pt x="2778" y="1948"/>
                    </a:cubicBezTo>
                    <a:cubicBezTo>
                      <a:pt x="2790" y="1936"/>
                      <a:pt x="2801" y="1925"/>
                      <a:pt x="2801" y="1914"/>
                    </a:cubicBezTo>
                    <a:cubicBezTo>
                      <a:pt x="2813" y="1865"/>
                      <a:pt x="2801" y="1829"/>
                      <a:pt x="2801" y="1783"/>
                    </a:cubicBezTo>
                    <a:cubicBezTo>
                      <a:pt x="2813" y="1758"/>
                      <a:pt x="2849" y="1746"/>
                      <a:pt x="2849" y="1712"/>
                    </a:cubicBezTo>
                    <a:cubicBezTo>
                      <a:pt x="2625" y="1545"/>
                      <a:pt x="2387" y="1369"/>
                      <a:pt x="2151" y="1190"/>
                    </a:cubicBezTo>
                    <a:cubicBezTo>
                      <a:pt x="1703" y="850"/>
                      <a:pt x="1266" y="481"/>
                      <a:pt x="769" y="211"/>
                    </a:cubicBezTo>
                    <a:cubicBezTo>
                      <a:pt x="639" y="126"/>
                      <a:pt x="497" y="44"/>
                      <a:pt x="344" y="21"/>
                    </a:cubicBezTo>
                    <a:cubicBezTo>
                      <a:pt x="302" y="11"/>
                      <a:pt x="259" y="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8"/>
              <p:cNvSpPr/>
              <p:nvPr/>
            </p:nvSpPr>
            <p:spPr>
              <a:xfrm>
                <a:off x="6381451" y="-1031649"/>
                <a:ext cx="295854" cy="185599"/>
              </a:xfrm>
              <a:custGeom>
                <a:avLst/>
                <a:gdLst/>
                <a:ahLst/>
                <a:cxnLst/>
                <a:rect l="l" t="t" r="r" b="b"/>
                <a:pathLst>
                  <a:path w="4127" h="2589" extrusionOk="0">
                    <a:moveTo>
                      <a:pt x="639" y="0"/>
                    </a:moveTo>
                    <a:cubicBezTo>
                      <a:pt x="355" y="0"/>
                      <a:pt x="190" y="83"/>
                      <a:pt x="108" y="236"/>
                    </a:cubicBezTo>
                    <a:cubicBezTo>
                      <a:pt x="0" y="426"/>
                      <a:pt x="83" y="579"/>
                      <a:pt x="179" y="733"/>
                    </a:cubicBezTo>
                    <a:cubicBezTo>
                      <a:pt x="202" y="770"/>
                      <a:pt x="224" y="804"/>
                      <a:pt x="250" y="829"/>
                    </a:cubicBezTo>
                    <a:cubicBezTo>
                      <a:pt x="792" y="1442"/>
                      <a:pt x="1348" y="2058"/>
                      <a:pt x="1975" y="2589"/>
                    </a:cubicBezTo>
                    <a:lnTo>
                      <a:pt x="2353" y="2589"/>
                    </a:lnTo>
                    <a:cubicBezTo>
                      <a:pt x="2151" y="2447"/>
                      <a:pt x="1964" y="2282"/>
                      <a:pt x="1785" y="2106"/>
                    </a:cubicBezTo>
                    <a:cubicBezTo>
                      <a:pt x="1337" y="1644"/>
                      <a:pt x="863" y="1207"/>
                      <a:pt x="449" y="710"/>
                    </a:cubicBezTo>
                    <a:cubicBezTo>
                      <a:pt x="426" y="673"/>
                      <a:pt x="392" y="639"/>
                      <a:pt x="366" y="602"/>
                    </a:cubicBezTo>
                    <a:cubicBezTo>
                      <a:pt x="307" y="520"/>
                      <a:pt x="250" y="426"/>
                      <a:pt x="321" y="318"/>
                    </a:cubicBezTo>
                    <a:cubicBezTo>
                      <a:pt x="375" y="247"/>
                      <a:pt x="456" y="216"/>
                      <a:pt x="545" y="216"/>
                    </a:cubicBezTo>
                    <a:cubicBezTo>
                      <a:pt x="572" y="216"/>
                      <a:pt x="599" y="219"/>
                      <a:pt x="627" y="225"/>
                    </a:cubicBezTo>
                    <a:cubicBezTo>
                      <a:pt x="1266" y="344"/>
                      <a:pt x="1811" y="650"/>
                      <a:pt x="2282" y="1076"/>
                    </a:cubicBezTo>
                    <a:cubicBezTo>
                      <a:pt x="2733" y="1490"/>
                      <a:pt x="3122" y="1950"/>
                      <a:pt x="3607" y="2330"/>
                    </a:cubicBezTo>
                    <a:cubicBezTo>
                      <a:pt x="3701" y="2401"/>
                      <a:pt x="3772" y="2495"/>
                      <a:pt x="3843" y="2589"/>
                    </a:cubicBezTo>
                    <a:lnTo>
                      <a:pt x="4126" y="2589"/>
                    </a:lnTo>
                    <a:cubicBezTo>
                      <a:pt x="4092" y="2543"/>
                      <a:pt x="4055" y="2495"/>
                      <a:pt x="4021" y="2461"/>
                    </a:cubicBezTo>
                    <a:cubicBezTo>
                      <a:pt x="3584" y="1964"/>
                      <a:pt x="3051" y="1561"/>
                      <a:pt x="2603" y="1076"/>
                    </a:cubicBezTo>
                    <a:cubicBezTo>
                      <a:pt x="2259" y="699"/>
                      <a:pt x="1833" y="437"/>
                      <a:pt x="1371" y="225"/>
                    </a:cubicBezTo>
                    <a:cubicBezTo>
                      <a:pt x="1124" y="120"/>
                      <a:pt x="863" y="23"/>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40" name="Google Shape;2940;p48"/>
          <p:cNvGrpSpPr/>
          <p:nvPr/>
        </p:nvGrpSpPr>
        <p:grpSpPr>
          <a:xfrm rot="-306119">
            <a:off x="2349234" y="4287338"/>
            <a:ext cx="1611492" cy="64786"/>
            <a:chOff x="1428425" y="5348450"/>
            <a:chExt cx="687000" cy="47775"/>
          </a:xfrm>
        </p:grpSpPr>
        <p:sp>
          <p:nvSpPr>
            <p:cNvPr id="2941" name="Google Shape;2941;p48"/>
            <p:cNvSpPr/>
            <p:nvPr/>
          </p:nvSpPr>
          <p:spPr>
            <a:xfrm>
              <a:off x="1428425" y="5348450"/>
              <a:ext cx="608950" cy="47775"/>
            </a:xfrm>
            <a:custGeom>
              <a:avLst/>
              <a:gdLst/>
              <a:ahLst/>
              <a:cxnLst/>
              <a:rect l="l" t="t" r="r" b="b"/>
              <a:pathLst>
                <a:path w="24358" h="1911" extrusionOk="0">
                  <a:moveTo>
                    <a:pt x="9070" y="315"/>
                  </a:moveTo>
                  <a:lnTo>
                    <a:pt x="9059" y="327"/>
                  </a:lnTo>
                  <a:lnTo>
                    <a:pt x="9045" y="315"/>
                  </a:lnTo>
                  <a:close/>
                  <a:moveTo>
                    <a:pt x="13977" y="315"/>
                  </a:moveTo>
                  <a:lnTo>
                    <a:pt x="14000" y="327"/>
                  </a:lnTo>
                  <a:lnTo>
                    <a:pt x="13977" y="327"/>
                  </a:lnTo>
                  <a:lnTo>
                    <a:pt x="13977" y="315"/>
                  </a:lnTo>
                  <a:close/>
                  <a:moveTo>
                    <a:pt x="10240" y="315"/>
                  </a:moveTo>
                  <a:cubicBezTo>
                    <a:pt x="10240" y="327"/>
                    <a:pt x="10251" y="338"/>
                    <a:pt x="10251" y="338"/>
                  </a:cubicBezTo>
                  <a:cubicBezTo>
                    <a:pt x="10240" y="350"/>
                    <a:pt x="10240" y="361"/>
                    <a:pt x="10228" y="361"/>
                  </a:cubicBezTo>
                  <a:cubicBezTo>
                    <a:pt x="10206" y="361"/>
                    <a:pt x="10194" y="350"/>
                    <a:pt x="10217" y="327"/>
                  </a:cubicBezTo>
                  <a:cubicBezTo>
                    <a:pt x="10217" y="327"/>
                    <a:pt x="10228" y="315"/>
                    <a:pt x="10240" y="315"/>
                  </a:cubicBezTo>
                  <a:close/>
                  <a:moveTo>
                    <a:pt x="16046" y="350"/>
                  </a:moveTo>
                  <a:lnTo>
                    <a:pt x="16034" y="361"/>
                  </a:lnTo>
                  <a:lnTo>
                    <a:pt x="16023" y="350"/>
                  </a:lnTo>
                  <a:close/>
                  <a:moveTo>
                    <a:pt x="8858" y="327"/>
                  </a:moveTo>
                  <a:cubicBezTo>
                    <a:pt x="8869" y="327"/>
                    <a:pt x="8880" y="327"/>
                    <a:pt x="8880" y="338"/>
                  </a:cubicBezTo>
                  <a:cubicBezTo>
                    <a:pt x="8880" y="361"/>
                    <a:pt x="8869" y="375"/>
                    <a:pt x="8846" y="375"/>
                  </a:cubicBezTo>
                  <a:cubicBezTo>
                    <a:pt x="8832" y="375"/>
                    <a:pt x="8821" y="361"/>
                    <a:pt x="8821" y="350"/>
                  </a:cubicBezTo>
                  <a:cubicBezTo>
                    <a:pt x="8809" y="338"/>
                    <a:pt x="8832" y="327"/>
                    <a:pt x="8858" y="327"/>
                  </a:cubicBezTo>
                  <a:close/>
                  <a:moveTo>
                    <a:pt x="16281" y="315"/>
                  </a:moveTo>
                  <a:cubicBezTo>
                    <a:pt x="16449" y="375"/>
                    <a:pt x="16188" y="480"/>
                    <a:pt x="16401" y="517"/>
                  </a:cubicBezTo>
                  <a:cubicBezTo>
                    <a:pt x="16324" y="545"/>
                    <a:pt x="16262" y="557"/>
                    <a:pt x="16208" y="557"/>
                  </a:cubicBezTo>
                  <a:cubicBezTo>
                    <a:pt x="16153" y="557"/>
                    <a:pt x="16105" y="545"/>
                    <a:pt x="16057" y="528"/>
                  </a:cubicBezTo>
                  <a:cubicBezTo>
                    <a:pt x="16023" y="528"/>
                    <a:pt x="15986" y="517"/>
                    <a:pt x="15964" y="517"/>
                  </a:cubicBezTo>
                  <a:cubicBezTo>
                    <a:pt x="15964" y="503"/>
                    <a:pt x="15975" y="491"/>
                    <a:pt x="15975" y="491"/>
                  </a:cubicBezTo>
                  <a:cubicBezTo>
                    <a:pt x="15988" y="488"/>
                    <a:pt x="15998" y="487"/>
                    <a:pt x="16008" y="487"/>
                  </a:cubicBezTo>
                  <a:cubicBezTo>
                    <a:pt x="16034" y="487"/>
                    <a:pt x="16049" y="498"/>
                    <a:pt x="16057" y="517"/>
                  </a:cubicBezTo>
                  <a:cubicBezTo>
                    <a:pt x="16068" y="518"/>
                    <a:pt x="16079" y="519"/>
                    <a:pt x="16088" y="519"/>
                  </a:cubicBezTo>
                  <a:cubicBezTo>
                    <a:pt x="16239" y="519"/>
                    <a:pt x="16183" y="358"/>
                    <a:pt x="16281" y="315"/>
                  </a:cubicBezTo>
                  <a:close/>
                  <a:moveTo>
                    <a:pt x="7677" y="486"/>
                  </a:moveTo>
                  <a:cubicBezTo>
                    <a:pt x="7686" y="486"/>
                    <a:pt x="7698" y="491"/>
                    <a:pt x="7711" y="503"/>
                  </a:cubicBezTo>
                  <a:cubicBezTo>
                    <a:pt x="7711" y="517"/>
                    <a:pt x="7711" y="528"/>
                    <a:pt x="7722" y="540"/>
                  </a:cubicBezTo>
                  <a:cubicBezTo>
                    <a:pt x="7716" y="558"/>
                    <a:pt x="7709" y="567"/>
                    <a:pt x="7702" y="567"/>
                  </a:cubicBezTo>
                  <a:cubicBezTo>
                    <a:pt x="7696" y="567"/>
                    <a:pt x="7691" y="561"/>
                    <a:pt x="7685" y="551"/>
                  </a:cubicBezTo>
                  <a:cubicBezTo>
                    <a:pt x="7674" y="540"/>
                    <a:pt x="7663" y="517"/>
                    <a:pt x="7663" y="503"/>
                  </a:cubicBezTo>
                  <a:cubicBezTo>
                    <a:pt x="7663" y="491"/>
                    <a:pt x="7668" y="486"/>
                    <a:pt x="7677" y="486"/>
                  </a:cubicBezTo>
                  <a:close/>
                  <a:moveTo>
                    <a:pt x="20694" y="562"/>
                  </a:moveTo>
                  <a:lnTo>
                    <a:pt x="20680" y="588"/>
                  </a:lnTo>
                  <a:lnTo>
                    <a:pt x="20669" y="562"/>
                  </a:lnTo>
                  <a:close/>
                  <a:moveTo>
                    <a:pt x="20918" y="540"/>
                  </a:moveTo>
                  <a:cubicBezTo>
                    <a:pt x="20941" y="540"/>
                    <a:pt x="20952" y="551"/>
                    <a:pt x="20952" y="574"/>
                  </a:cubicBezTo>
                  <a:lnTo>
                    <a:pt x="20941" y="588"/>
                  </a:lnTo>
                  <a:cubicBezTo>
                    <a:pt x="20932" y="591"/>
                    <a:pt x="20925" y="592"/>
                    <a:pt x="20918" y="592"/>
                  </a:cubicBezTo>
                  <a:cubicBezTo>
                    <a:pt x="20901" y="592"/>
                    <a:pt x="20893" y="581"/>
                    <a:pt x="20893" y="562"/>
                  </a:cubicBezTo>
                  <a:lnTo>
                    <a:pt x="20918" y="540"/>
                  </a:lnTo>
                  <a:close/>
                  <a:moveTo>
                    <a:pt x="17241" y="350"/>
                  </a:moveTo>
                  <a:cubicBezTo>
                    <a:pt x="17360" y="361"/>
                    <a:pt x="17275" y="457"/>
                    <a:pt x="17323" y="480"/>
                  </a:cubicBezTo>
                  <a:cubicBezTo>
                    <a:pt x="17334" y="551"/>
                    <a:pt x="17311" y="599"/>
                    <a:pt x="17252" y="599"/>
                  </a:cubicBezTo>
                  <a:cubicBezTo>
                    <a:pt x="17170" y="588"/>
                    <a:pt x="17087" y="574"/>
                    <a:pt x="17110" y="480"/>
                  </a:cubicBezTo>
                  <a:cubicBezTo>
                    <a:pt x="17121" y="420"/>
                    <a:pt x="17147" y="350"/>
                    <a:pt x="17241" y="350"/>
                  </a:cubicBezTo>
                  <a:close/>
                  <a:moveTo>
                    <a:pt x="22099" y="574"/>
                  </a:moveTo>
                  <a:lnTo>
                    <a:pt x="22099" y="574"/>
                  </a:lnTo>
                  <a:cubicBezTo>
                    <a:pt x="22124" y="588"/>
                    <a:pt x="22136" y="599"/>
                    <a:pt x="22147" y="611"/>
                  </a:cubicBezTo>
                  <a:cubicBezTo>
                    <a:pt x="22138" y="615"/>
                    <a:pt x="22131" y="617"/>
                    <a:pt x="22127" y="617"/>
                  </a:cubicBezTo>
                  <a:cubicBezTo>
                    <a:pt x="22107" y="617"/>
                    <a:pt x="22120" y="585"/>
                    <a:pt x="22099" y="574"/>
                  </a:cubicBezTo>
                  <a:close/>
                  <a:moveTo>
                    <a:pt x="6807" y="584"/>
                  </a:moveTo>
                  <a:cubicBezTo>
                    <a:pt x="6827" y="584"/>
                    <a:pt x="6832" y="602"/>
                    <a:pt x="6823" y="611"/>
                  </a:cubicBezTo>
                  <a:cubicBezTo>
                    <a:pt x="6800" y="622"/>
                    <a:pt x="6763" y="633"/>
                    <a:pt x="6740" y="645"/>
                  </a:cubicBezTo>
                  <a:cubicBezTo>
                    <a:pt x="6733" y="648"/>
                    <a:pt x="6726" y="649"/>
                    <a:pt x="6721" y="649"/>
                  </a:cubicBezTo>
                  <a:cubicBezTo>
                    <a:pt x="6700" y="649"/>
                    <a:pt x="6695" y="631"/>
                    <a:pt x="6704" y="622"/>
                  </a:cubicBezTo>
                  <a:cubicBezTo>
                    <a:pt x="6729" y="611"/>
                    <a:pt x="6763" y="599"/>
                    <a:pt x="6789" y="588"/>
                  </a:cubicBezTo>
                  <a:cubicBezTo>
                    <a:pt x="6796" y="585"/>
                    <a:pt x="6802" y="584"/>
                    <a:pt x="6807" y="584"/>
                  </a:cubicBezTo>
                  <a:close/>
                  <a:moveTo>
                    <a:pt x="9369" y="640"/>
                  </a:moveTo>
                  <a:cubicBezTo>
                    <a:pt x="9396" y="640"/>
                    <a:pt x="9419" y="654"/>
                    <a:pt x="9400" y="682"/>
                  </a:cubicBezTo>
                  <a:cubicBezTo>
                    <a:pt x="9388" y="704"/>
                    <a:pt x="9343" y="704"/>
                    <a:pt x="9329" y="716"/>
                  </a:cubicBezTo>
                  <a:cubicBezTo>
                    <a:pt x="9283" y="716"/>
                    <a:pt x="9258" y="704"/>
                    <a:pt x="9272" y="693"/>
                  </a:cubicBezTo>
                  <a:cubicBezTo>
                    <a:pt x="9283" y="670"/>
                    <a:pt x="9317" y="645"/>
                    <a:pt x="9343" y="645"/>
                  </a:cubicBezTo>
                  <a:cubicBezTo>
                    <a:pt x="9351" y="642"/>
                    <a:pt x="9360" y="640"/>
                    <a:pt x="9369" y="640"/>
                  </a:cubicBezTo>
                  <a:close/>
                  <a:moveTo>
                    <a:pt x="20232" y="704"/>
                  </a:moveTo>
                  <a:lnTo>
                    <a:pt x="20232" y="716"/>
                  </a:lnTo>
                  <a:lnTo>
                    <a:pt x="20220" y="704"/>
                  </a:lnTo>
                  <a:close/>
                  <a:moveTo>
                    <a:pt x="21125" y="700"/>
                  </a:moveTo>
                  <a:cubicBezTo>
                    <a:pt x="21130" y="700"/>
                    <a:pt x="21137" y="701"/>
                    <a:pt x="21143" y="704"/>
                  </a:cubicBezTo>
                  <a:lnTo>
                    <a:pt x="21143" y="730"/>
                  </a:lnTo>
                  <a:cubicBezTo>
                    <a:pt x="21131" y="741"/>
                    <a:pt x="21120" y="741"/>
                    <a:pt x="21106" y="741"/>
                  </a:cubicBezTo>
                  <a:lnTo>
                    <a:pt x="21094" y="730"/>
                  </a:lnTo>
                  <a:cubicBezTo>
                    <a:pt x="21094" y="711"/>
                    <a:pt x="21108" y="700"/>
                    <a:pt x="21125" y="700"/>
                  </a:cubicBezTo>
                  <a:close/>
                  <a:moveTo>
                    <a:pt x="11812" y="730"/>
                  </a:moveTo>
                  <a:lnTo>
                    <a:pt x="11800" y="753"/>
                  </a:lnTo>
                  <a:lnTo>
                    <a:pt x="11789" y="730"/>
                  </a:lnTo>
                  <a:close/>
                  <a:moveTo>
                    <a:pt x="21923" y="670"/>
                  </a:moveTo>
                  <a:cubicBezTo>
                    <a:pt x="21923" y="693"/>
                    <a:pt x="21934" y="704"/>
                    <a:pt x="21934" y="716"/>
                  </a:cubicBezTo>
                  <a:cubicBezTo>
                    <a:pt x="21923" y="730"/>
                    <a:pt x="21912" y="753"/>
                    <a:pt x="21900" y="753"/>
                  </a:cubicBezTo>
                  <a:cubicBezTo>
                    <a:pt x="21863" y="753"/>
                    <a:pt x="21852" y="730"/>
                    <a:pt x="21875" y="704"/>
                  </a:cubicBezTo>
                  <a:cubicBezTo>
                    <a:pt x="21875" y="693"/>
                    <a:pt x="21900" y="682"/>
                    <a:pt x="21923" y="670"/>
                  </a:cubicBezTo>
                  <a:close/>
                  <a:moveTo>
                    <a:pt x="13896" y="614"/>
                  </a:moveTo>
                  <a:cubicBezTo>
                    <a:pt x="13957" y="614"/>
                    <a:pt x="13995" y="678"/>
                    <a:pt x="14096" y="704"/>
                  </a:cubicBezTo>
                  <a:cubicBezTo>
                    <a:pt x="13954" y="741"/>
                    <a:pt x="13869" y="741"/>
                    <a:pt x="13812" y="787"/>
                  </a:cubicBezTo>
                  <a:cubicBezTo>
                    <a:pt x="13787" y="730"/>
                    <a:pt x="13776" y="670"/>
                    <a:pt x="13835" y="633"/>
                  </a:cubicBezTo>
                  <a:cubicBezTo>
                    <a:pt x="13859" y="620"/>
                    <a:pt x="13879" y="614"/>
                    <a:pt x="13896" y="614"/>
                  </a:cubicBezTo>
                  <a:close/>
                  <a:moveTo>
                    <a:pt x="15785" y="764"/>
                  </a:moveTo>
                  <a:cubicBezTo>
                    <a:pt x="15785" y="764"/>
                    <a:pt x="15799" y="764"/>
                    <a:pt x="15799" y="775"/>
                  </a:cubicBezTo>
                  <a:cubicBezTo>
                    <a:pt x="15799" y="775"/>
                    <a:pt x="15799" y="787"/>
                    <a:pt x="15785" y="801"/>
                  </a:cubicBezTo>
                  <a:cubicBezTo>
                    <a:pt x="15762" y="801"/>
                    <a:pt x="15751" y="801"/>
                    <a:pt x="15762" y="775"/>
                  </a:cubicBezTo>
                  <a:cubicBezTo>
                    <a:pt x="15762" y="764"/>
                    <a:pt x="15773" y="764"/>
                    <a:pt x="15785" y="764"/>
                  </a:cubicBezTo>
                  <a:close/>
                  <a:moveTo>
                    <a:pt x="23184" y="703"/>
                  </a:moveTo>
                  <a:cubicBezTo>
                    <a:pt x="23197" y="703"/>
                    <a:pt x="23210" y="707"/>
                    <a:pt x="23223" y="716"/>
                  </a:cubicBezTo>
                  <a:cubicBezTo>
                    <a:pt x="23234" y="716"/>
                    <a:pt x="23234" y="741"/>
                    <a:pt x="23248" y="753"/>
                  </a:cubicBezTo>
                  <a:cubicBezTo>
                    <a:pt x="23226" y="772"/>
                    <a:pt x="23215" y="803"/>
                    <a:pt x="23180" y="803"/>
                  </a:cubicBezTo>
                  <a:cubicBezTo>
                    <a:pt x="23175" y="803"/>
                    <a:pt x="23169" y="802"/>
                    <a:pt x="23163" y="801"/>
                  </a:cubicBezTo>
                  <a:cubicBezTo>
                    <a:pt x="23129" y="787"/>
                    <a:pt x="23118" y="764"/>
                    <a:pt x="23129" y="730"/>
                  </a:cubicBezTo>
                  <a:cubicBezTo>
                    <a:pt x="23143" y="714"/>
                    <a:pt x="23163" y="703"/>
                    <a:pt x="23184" y="703"/>
                  </a:cubicBezTo>
                  <a:close/>
                  <a:moveTo>
                    <a:pt x="2904" y="751"/>
                  </a:moveTo>
                  <a:cubicBezTo>
                    <a:pt x="2953" y="751"/>
                    <a:pt x="2996" y="762"/>
                    <a:pt x="3029" y="801"/>
                  </a:cubicBezTo>
                  <a:cubicBezTo>
                    <a:pt x="3012" y="807"/>
                    <a:pt x="2996" y="809"/>
                    <a:pt x="2980" y="809"/>
                  </a:cubicBezTo>
                  <a:cubicBezTo>
                    <a:pt x="2913" y="809"/>
                    <a:pt x="2856" y="763"/>
                    <a:pt x="2795" y="763"/>
                  </a:cubicBezTo>
                  <a:cubicBezTo>
                    <a:pt x="2791" y="763"/>
                    <a:pt x="2786" y="763"/>
                    <a:pt x="2782" y="763"/>
                  </a:cubicBezTo>
                  <a:lnTo>
                    <a:pt x="2782" y="763"/>
                  </a:lnTo>
                  <a:cubicBezTo>
                    <a:pt x="2824" y="758"/>
                    <a:pt x="2866" y="751"/>
                    <a:pt x="2904" y="751"/>
                  </a:cubicBezTo>
                  <a:close/>
                  <a:moveTo>
                    <a:pt x="14485" y="787"/>
                  </a:moveTo>
                  <a:cubicBezTo>
                    <a:pt x="14508" y="787"/>
                    <a:pt x="14508" y="801"/>
                    <a:pt x="14485" y="823"/>
                  </a:cubicBezTo>
                  <a:lnTo>
                    <a:pt x="14425" y="823"/>
                  </a:lnTo>
                  <a:cubicBezTo>
                    <a:pt x="14403" y="823"/>
                    <a:pt x="14391" y="812"/>
                    <a:pt x="14425" y="801"/>
                  </a:cubicBezTo>
                  <a:cubicBezTo>
                    <a:pt x="14437" y="787"/>
                    <a:pt x="14462" y="787"/>
                    <a:pt x="14485" y="787"/>
                  </a:cubicBezTo>
                  <a:close/>
                  <a:moveTo>
                    <a:pt x="3642" y="812"/>
                  </a:moveTo>
                  <a:cubicBezTo>
                    <a:pt x="3642" y="823"/>
                    <a:pt x="3630" y="823"/>
                    <a:pt x="3630" y="823"/>
                  </a:cubicBezTo>
                  <a:cubicBezTo>
                    <a:pt x="3623" y="823"/>
                    <a:pt x="3615" y="829"/>
                    <a:pt x="3607" y="829"/>
                  </a:cubicBezTo>
                  <a:cubicBezTo>
                    <a:pt x="3604" y="829"/>
                    <a:pt x="3600" y="827"/>
                    <a:pt x="3596" y="823"/>
                  </a:cubicBezTo>
                  <a:cubicBezTo>
                    <a:pt x="3571" y="812"/>
                    <a:pt x="3582" y="812"/>
                    <a:pt x="3607" y="812"/>
                  </a:cubicBezTo>
                  <a:close/>
                  <a:moveTo>
                    <a:pt x="11244" y="704"/>
                  </a:moveTo>
                  <a:cubicBezTo>
                    <a:pt x="11292" y="704"/>
                    <a:pt x="11329" y="730"/>
                    <a:pt x="11315" y="753"/>
                  </a:cubicBezTo>
                  <a:cubicBezTo>
                    <a:pt x="11295" y="782"/>
                    <a:pt x="11301" y="839"/>
                    <a:pt x="11250" y="839"/>
                  </a:cubicBezTo>
                  <a:cubicBezTo>
                    <a:pt x="11242" y="839"/>
                    <a:pt x="11232" y="838"/>
                    <a:pt x="11221" y="835"/>
                  </a:cubicBezTo>
                  <a:cubicBezTo>
                    <a:pt x="11187" y="823"/>
                    <a:pt x="11162" y="787"/>
                    <a:pt x="11139" y="764"/>
                  </a:cubicBezTo>
                  <a:cubicBezTo>
                    <a:pt x="11173" y="741"/>
                    <a:pt x="11221" y="716"/>
                    <a:pt x="11244" y="704"/>
                  </a:cubicBezTo>
                  <a:close/>
                  <a:moveTo>
                    <a:pt x="3843" y="812"/>
                  </a:moveTo>
                  <a:cubicBezTo>
                    <a:pt x="3854" y="823"/>
                    <a:pt x="3866" y="823"/>
                    <a:pt x="3866" y="823"/>
                  </a:cubicBezTo>
                  <a:cubicBezTo>
                    <a:pt x="3866" y="835"/>
                    <a:pt x="3866" y="846"/>
                    <a:pt x="3854" y="846"/>
                  </a:cubicBezTo>
                  <a:cubicBezTo>
                    <a:pt x="3845" y="851"/>
                    <a:pt x="3838" y="854"/>
                    <a:pt x="3832" y="854"/>
                  </a:cubicBezTo>
                  <a:cubicBezTo>
                    <a:pt x="3824" y="854"/>
                    <a:pt x="3820" y="848"/>
                    <a:pt x="3820" y="835"/>
                  </a:cubicBezTo>
                  <a:cubicBezTo>
                    <a:pt x="3820" y="823"/>
                    <a:pt x="3832" y="823"/>
                    <a:pt x="3843" y="812"/>
                  </a:cubicBezTo>
                  <a:close/>
                  <a:moveTo>
                    <a:pt x="18027" y="784"/>
                  </a:moveTo>
                  <a:cubicBezTo>
                    <a:pt x="18032" y="784"/>
                    <a:pt x="18038" y="785"/>
                    <a:pt x="18044" y="787"/>
                  </a:cubicBezTo>
                  <a:cubicBezTo>
                    <a:pt x="18055" y="787"/>
                    <a:pt x="18092" y="823"/>
                    <a:pt x="18092" y="846"/>
                  </a:cubicBezTo>
                  <a:cubicBezTo>
                    <a:pt x="18092" y="879"/>
                    <a:pt x="18064" y="884"/>
                    <a:pt x="18036" y="884"/>
                  </a:cubicBezTo>
                  <a:cubicBezTo>
                    <a:pt x="18023" y="884"/>
                    <a:pt x="18009" y="883"/>
                    <a:pt x="17998" y="883"/>
                  </a:cubicBezTo>
                  <a:cubicBezTo>
                    <a:pt x="17961" y="883"/>
                    <a:pt x="17927" y="883"/>
                    <a:pt x="17939" y="846"/>
                  </a:cubicBezTo>
                  <a:cubicBezTo>
                    <a:pt x="17958" y="816"/>
                    <a:pt x="17989" y="784"/>
                    <a:pt x="18027" y="784"/>
                  </a:cubicBezTo>
                  <a:close/>
                  <a:moveTo>
                    <a:pt x="22349" y="883"/>
                  </a:moveTo>
                  <a:lnTo>
                    <a:pt x="22349" y="906"/>
                  </a:lnTo>
                  <a:lnTo>
                    <a:pt x="22337" y="906"/>
                  </a:lnTo>
                  <a:lnTo>
                    <a:pt x="22349" y="883"/>
                  </a:lnTo>
                  <a:close/>
                  <a:moveTo>
                    <a:pt x="17526" y="896"/>
                  </a:moveTo>
                  <a:cubicBezTo>
                    <a:pt x="17574" y="896"/>
                    <a:pt x="17614" y="908"/>
                    <a:pt x="17652" y="908"/>
                  </a:cubicBezTo>
                  <a:cubicBezTo>
                    <a:pt x="17661" y="908"/>
                    <a:pt x="17669" y="907"/>
                    <a:pt x="17678" y="906"/>
                  </a:cubicBezTo>
                  <a:lnTo>
                    <a:pt x="17678" y="906"/>
                  </a:lnTo>
                  <a:cubicBezTo>
                    <a:pt x="17640" y="932"/>
                    <a:pt x="17599" y="944"/>
                    <a:pt x="17552" y="944"/>
                  </a:cubicBezTo>
                  <a:cubicBezTo>
                    <a:pt x="17512" y="944"/>
                    <a:pt x="17467" y="934"/>
                    <a:pt x="17416" y="917"/>
                  </a:cubicBezTo>
                  <a:cubicBezTo>
                    <a:pt x="17458" y="901"/>
                    <a:pt x="17494" y="896"/>
                    <a:pt x="17526" y="896"/>
                  </a:cubicBezTo>
                  <a:close/>
                  <a:moveTo>
                    <a:pt x="17059" y="750"/>
                  </a:moveTo>
                  <a:cubicBezTo>
                    <a:pt x="17068" y="750"/>
                    <a:pt x="17077" y="751"/>
                    <a:pt x="17087" y="753"/>
                  </a:cubicBezTo>
                  <a:cubicBezTo>
                    <a:pt x="17099" y="872"/>
                    <a:pt x="16968" y="812"/>
                    <a:pt x="16909" y="858"/>
                  </a:cubicBezTo>
                  <a:cubicBezTo>
                    <a:pt x="16886" y="894"/>
                    <a:pt x="16863" y="917"/>
                    <a:pt x="16826" y="954"/>
                  </a:cubicBezTo>
                  <a:cubicBezTo>
                    <a:pt x="16849" y="917"/>
                    <a:pt x="16874" y="883"/>
                    <a:pt x="16897" y="846"/>
                  </a:cubicBezTo>
                  <a:lnTo>
                    <a:pt x="16897" y="787"/>
                  </a:lnTo>
                  <a:cubicBezTo>
                    <a:pt x="16958" y="777"/>
                    <a:pt x="17002" y="750"/>
                    <a:pt x="17059" y="750"/>
                  </a:cubicBezTo>
                  <a:close/>
                  <a:moveTo>
                    <a:pt x="15444" y="787"/>
                  </a:moveTo>
                  <a:lnTo>
                    <a:pt x="15444" y="787"/>
                  </a:lnTo>
                  <a:cubicBezTo>
                    <a:pt x="15620" y="858"/>
                    <a:pt x="15467" y="906"/>
                    <a:pt x="15430" y="965"/>
                  </a:cubicBezTo>
                  <a:cubicBezTo>
                    <a:pt x="15348" y="894"/>
                    <a:pt x="15430" y="846"/>
                    <a:pt x="15444" y="787"/>
                  </a:cubicBezTo>
                  <a:close/>
                  <a:moveTo>
                    <a:pt x="23081" y="977"/>
                  </a:moveTo>
                  <a:lnTo>
                    <a:pt x="23081" y="988"/>
                  </a:lnTo>
                  <a:lnTo>
                    <a:pt x="23058" y="977"/>
                  </a:lnTo>
                  <a:close/>
                  <a:moveTo>
                    <a:pt x="19346" y="775"/>
                  </a:moveTo>
                  <a:lnTo>
                    <a:pt x="19332" y="787"/>
                  </a:lnTo>
                  <a:cubicBezTo>
                    <a:pt x="19332" y="835"/>
                    <a:pt x="19346" y="883"/>
                    <a:pt x="19346" y="917"/>
                  </a:cubicBezTo>
                  <a:cubicBezTo>
                    <a:pt x="19334" y="959"/>
                    <a:pt x="19298" y="990"/>
                    <a:pt x="19250" y="990"/>
                  </a:cubicBezTo>
                  <a:cubicBezTo>
                    <a:pt x="19242" y="990"/>
                    <a:pt x="19235" y="990"/>
                    <a:pt x="19227" y="988"/>
                  </a:cubicBezTo>
                  <a:cubicBezTo>
                    <a:pt x="19204" y="988"/>
                    <a:pt x="19179" y="977"/>
                    <a:pt x="19167" y="965"/>
                  </a:cubicBezTo>
                  <a:cubicBezTo>
                    <a:pt x="19145" y="928"/>
                    <a:pt x="19179" y="906"/>
                    <a:pt x="19204" y="883"/>
                  </a:cubicBezTo>
                  <a:cubicBezTo>
                    <a:pt x="19250" y="846"/>
                    <a:pt x="19287" y="812"/>
                    <a:pt x="19321" y="787"/>
                  </a:cubicBezTo>
                  <a:lnTo>
                    <a:pt x="19346" y="775"/>
                  </a:lnTo>
                  <a:close/>
                  <a:moveTo>
                    <a:pt x="8407" y="972"/>
                  </a:moveTo>
                  <a:cubicBezTo>
                    <a:pt x="8415" y="972"/>
                    <a:pt x="8424" y="977"/>
                    <a:pt x="8432" y="977"/>
                  </a:cubicBezTo>
                  <a:lnTo>
                    <a:pt x="8420" y="988"/>
                  </a:lnTo>
                  <a:cubicBezTo>
                    <a:pt x="8411" y="988"/>
                    <a:pt x="8403" y="993"/>
                    <a:pt x="8395" y="993"/>
                  </a:cubicBezTo>
                  <a:cubicBezTo>
                    <a:pt x="8391" y="993"/>
                    <a:pt x="8387" y="992"/>
                    <a:pt x="8384" y="988"/>
                  </a:cubicBezTo>
                  <a:cubicBezTo>
                    <a:pt x="8361" y="977"/>
                    <a:pt x="8361" y="977"/>
                    <a:pt x="8395" y="977"/>
                  </a:cubicBezTo>
                  <a:cubicBezTo>
                    <a:pt x="8399" y="973"/>
                    <a:pt x="8403" y="972"/>
                    <a:pt x="8407" y="972"/>
                  </a:cubicBezTo>
                  <a:close/>
                  <a:moveTo>
                    <a:pt x="9217" y="968"/>
                  </a:moveTo>
                  <a:cubicBezTo>
                    <a:pt x="9263" y="968"/>
                    <a:pt x="9311" y="974"/>
                    <a:pt x="9365" y="988"/>
                  </a:cubicBezTo>
                  <a:cubicBezTo>
                    <a:pt x="9324" y="1019"/>
                    <a:pt x="9286" y="1029"/>
                    <a:pt x="9250" y="1029"/>
                  </a:cubicBezTo>
                  <a:cubicBezTo>
                    <a:pt x="9185" y="1029"/>
                    <a:pt x="9127" y="996"/>
                    <a:pt x="9065" y="996"/>
                  </a:cubicBezTo>
                  <a:cubicBezTo>
                    <a:pt x="9055" y="996"/>
                    <a:pt x="9044" y="997"/>
                    <a:pt x="9033" y="999"/>
                  </a:cubicBezTo>
                  <a:cubicBezTo>
                    <a:pt x="9096" y="980"/>
                    <a:pt x="9154" y="968"/>
                    <a:pt x="9217" y="968"/>
                  </a:cubicBezTo>
                  <a:close/>
                  <a:moveTo>
                    <a:pt x="6221" y="943"/>
                  </a:moveTo>
                  <a:cubicBezTo>
                    <a:pt x="6233" y="943"/>
                    <a:pt x="6244" y="965"/>
                    <a:pt x="6255" y="977"/>
                  </a:cubicBezTo>
                  <a:cubicBezTo>
                    <a:pt x="6255" y="1036"/>
                    <a:pt x="6207" y="1048"/>
                    <a:pt x="6150" y="1048"/>
                  </a:cubicBezTo>
                  <a:cubicBezTo>
                    <a:pt x="6125" y="1048"/>
                    <a:pt x="6102" y="1036"/>
                    <a:pt x="6091" y="1036"/>
                  </a:cubicBezTo>
                  <a:cubicBezTo>
                    <a:pt x="6136" y="999"/>
                    <a:pt x="6150" y="943"/>
                    <a:pt x="6221" y="943"/>
                  </a:cubicBezTo>
                  <a:close/>
                  <a:moveTo>
                    <a:pt x="10373" y="1019"/>
                  </a:moveTo>
                  <a:cubicBezTo>
                    <a:pt x="10420" y="1019"/>
                    <a:pt x="10471" y="1025"/>
                    <a:pt x="10523" y="1036"/>
                  </a:cubicBezTo>
                  <a:cubicBezTo>
                    <a:pt x="10481" y="1066"/>
                    <a:pt x="10443" y="1074"/>
                    <a:pt x="10408" y="1074"/>
                  </a:cubicBezTo>
                  <a:cubicBezTo>
                    <a:pt x="10364" y="1074"/>
                    <a:pt x="10325" y="1062"/>
                    <a:pt x="10287" y="1062"/>
                  </a:cubicBezTo>
                  <a:cubicBezTo>
                    <a:pt x="10271" y="1062"/>
                    <a:pt x="10255" y="1064"/>
                    <a:pt x="10240" y="1070"/>
                  </a:cubicBezTo>
                  <a:cubicBezTo>
                    <a:pt x="10206" y="1059"/>
                    <a:pt x="10217" y="1036"/>
                    <a:pt x="10240" y="1036"/>
                  </a:cubicBezTo>
                  <a:cubicBezTo>
                    <a:pt x="10281" y="1025"/>
                    <a:pt x="10325" y="1019"/>
                    <a:pt x="10373" y="1019"/>
                  </a:cubicBezTo>
                  <a:close/>
                  <a:moveTo>
                    <a:pt x="9556" y="977"/>
                  </a:moveTo>
                  <a:cubicBezTo>
                    <a:pt x="9590" y="977"/>
                    <a:pt x="9627" y="977"/>
                    <a:pt x="9638" y="999"/>
                  </a:cubicBezTo>
                  <a:cubicBezTo>
                    <a:pt x="9661" y="1048"/>
                    <a:pt x="9612" y="1070"/>
                    <a:pt x="9578" y="1085"/>
                  </a:cubicBezTo>
                  <a:cubicBezTo>
                    <a:pt x="9570" y="1086"/>
                    <a:pt x="9563" y="1087"/>
                    <a:pt x="9556" y="1087"/>
                  </a:cubicBezTo>
                  <a:cubicBezTo>
                    <a:pt x="9523" y="1087"/>
                    <a:pt x="9507" y="1067"/>
                    <a:pt x="9507" y="1048"/>
                  </a:cubicBezTo>
                  <a:cubicBezTo>
                    <a:pt x="9496" y="1014"/>
                    <a:pt x="9519" y="988"/>
                    <a:pt x="9556" y="977"/>
                  </a:cubicBezTo>
                  <a:close/>
                  <a:moveTo>
                    <a:pt x="16270" y="730"/>
                  </a:moveTo>
                  <a:cubicBezTo>
                    <a:pt x="16341" y="846"/>
                    <a:pt x="16460" y="965"/>
                    <a:pt x="16270" y="1096"/>
                  </a:cubicBezTo>
                  <a:cubicBezTo>
                    <a:pt x="16069" y="965"/>
                    <a:pt x="16247" y="846"/>
                    <a:pt x="16270" y="730"/>
                  </a:cubicBezTo>
                  <a:close/>
                  <a:moveTo>
                    <a:pt x="8111" y="999"/>
                  </a:moveTo>
                  <a:cubicBezTo>
                    <a:pt x="8182" y="999"/>
                    <a:pt x="8208" y="1014"/>
                    <a:pt x="8182" y="1048"/>
                  </a:cubicBezTo>
                  <a:cubicBezTo>
                    <a:pt x="8173" y="1078"/>
                    <a:pt x="8138" y="1099"/>
                    <a:pt x="8101" y="1099"/>
                  </a:cubicBezTo>
                  <a:cubicBezTo>
                    <a:pt x="8093" y="1099"/>
                    <a:pt x="8085" y="1098"/>
                    <a:pt x="8077" y="1096"/>
                  </a:cubicBezTo>
                  <a:cubicBezTo>
                    <a:pt x="8040" y="1096"/>
                    <a:pt x="8006" y="1059"/>
                    <a:pt x="8018" y="1048"/>
                  </a:cubicBezTo>
                  <a:cubicBezTo>
                    <a:pt x="8040" y="1025"/>
                    <a:pt x="8088" y="1014"/>
                    <a:pt x="8111" y="999"/>
                  </a:cubicBezTo>
                  <a:close/>
                  <a:moveTo>
                    <a:pt x="7178" y="988"/>
                  </a:moveTo>
                  <a:lnTo>
                    <a:pt x="7178" y="988"/>
                  </a:lnTo>
                  <a:cubicBezTo>
                    <a:pt x="7200" y="1036"/>
                    <a:pt x="7178" y="1085"/>
                    <a:pt x="7143" y="1119"/>
                  </a:cubicBezTo>
                  <a:cubicBezTo>
                    <a:pt x="7143" y="1119"/>
                    <a:pt x="7095" y="1107"/>
                    <a:pt x="7095" y="1096"/>
                  </a:cubicBezTo>
                  <a:cubicBezTo>
                    <a:pt x="7058" y="1036"/>
                    <a:pt x="7107" y="999"/>
                    <a:pt x="7178" y="988"/>
                  </a:cubicBezTo>
                  <a:close/>
                  <a:moveTo>
                    <a:pt x="9944" y="1036"/>
                  </a:moveTo>
                  <a:cubicBezTo>
                    <a:pt x="10004" y="1048"/>
                    <a:pt x="10015" y="1085"/>
                    <a:pt x="10004" y="1119"/>
                  </a:cubicBezTo>
                  <a:cubicBezTo>
                    <a:pt x="9993" y="1130"/>
                    <a:pt x="9956" y="1141"/>
                    <a:pt x="9944" y="1141"/>
                  </a:cubicBezTo>
                  <a:cubicBezTo>
                    <a:pt x="9896" y="1119"/>
                    <a:pt x="9885" y="1085"/>
                    <a:pt x="9885" y="1048"/>
                  </a:cubicBezTo>
                  <a:cubicBezTo>
                    <a:pt x="9885" y="1036"/>
                    <a:pt x="9922" y="1036"/>
                    <a:pt x="9944" y="1036"/>
                  </a:cubicBezTo>
                  <a:close/>
                  <a:moveTo>
                    <a:pt x="6864" y="1004"/>
                  </a:moveTo>
                  <a:cubicBezTo>
                    <a:pt x="6875" y="1004"/>
                    <a:pt x="6882" y="1010"/>
                    <a:pt x="6882" y="1025"/>
                  </a:cubicBezTo>
                  <a:cubicBezTo>
                    <a:pt x="6894" y="1085"/>
                    <a:pt x="6860" y="1130"/>
                    <a:pt x="6752" y="1155"/>
                  </a:cubicBezTo>
                  <a:cubicBezTo>
                    <a:pt x="6775" y="1085"/>
                    <a:pt x="6789" y="1036"/>
                    <a:pt x="6834" y="1014"/>
                  </a:cubicBezTo>
                  <a:cubicBezTo>
                    <a:pt x="6845" y="1008"/>
                    <a:pt x="6855" y="1004"/>
                    <a:pt x="6864" y="1004"/>
                  </a:cubicBezTo>
                  <a:close/>
                  <a:moveTo>
                    <a:pt x="12428" y="1085"/>
                  </a:moveTo>
                  <a:cubicBezTo>
                    <a:pt x="12323" y="1119"/>
                    <a:pt x="12263" y="1130"/>
                    <a:pt x="12203" y="1155"/>
                  </a:cubicBezTo>
                  <a:cubicBezTo>
                    <a:pt x="12203" y="1107"/>
                    <a:pt x="12237" y="1085"/>
                    <a:pt x="12286" y="1085"/>
                  </a:cubicBezTo>
                  <a:close/>
                  <a:moveTo>
                    <a:pt x="6420" y="894"/>
                  </a:moveTo>
                  <a:lnTo>
                    <a:pt x="6420" y="894"/>
                  </a:lnTo>
                  <a:cubicBezTo>
                    <a:pt x="6505" y="988"/>
                    <a:pt x="6491" y="1085"/>
                    <a:pt x="6420" y="1178"/>
                  </a:cubicBezTo>
                  <a:cubicBezTo>
                    <a:pt x="6434" y="1085"/>
                    <a:pt x="6445" y="988"/>
                    <a:pt x="6420" y="894"/>
                  </a:cubicBezTo>
                  <a:close/>
                  <a:moveTo>
                    <a:pt x="8645" y="988"/>
                  </a:moveTo>
                  <a:cubicBezTo>
                    <a:pt x="8690" y="988"/>
                    <a:pt x="8690" y="1025"/>
                    <a:pt x="8690" y="1048"/>
                  </a:cubicBezTo>
                  <a:cubicBezTo>
                    <a:pt x="8680" y="1074"/>
                    <a:pt x="8662" y="1082"/>
                    <a:pt x="8643" y="1082"/>
                  </a:cubicBezTo>
                  <a:cubicBezTo>
                    <a:pt x="8619" y="1082"/>
                    <a:pt x="8593" y="1070"/>
                    <a:pt x="8574" y="1070"/>
                  </a:cubicBezTo>
                  <a:cubicBezTo>
                    <a:pt x="8574" y="1085"/>
                    <a:pt x="8574" y="1107"/>
                    <a:pt x="8562" y="1119"/>
                  </a:cubicBezTo>
                  <a:cubicBezTo>
                    <a:pt x="8562" y="1141"/>
                    <a:pt x="8562" y="1178"/>
                    <a:pt x="8525" y="1178"/>
                  </a:cubicBezTo>
                  <a:cubicBezTo>
                    <a:pt x="8514" y="1178"/>
                    <a:pt x="8503" y="1178"/>
                    <a:pt x="8491" y="1167"/>
                  </a:cubicBezTo>
                  <a:cubicBezTo>
                    <a:pt x="8466" y="1141"/>
                    <a:pt x="8503" y="1119"/>
                    <a:pt x="8525" y="1096"/>
                  </a:cubicBezTo>
                  <a:cubicBezTo>
                    <a:pt x="8537" y="1085"/>
                    <a:pt x="8548" y="1070"/>
                    <a:pt x="8574" y="1059"/>
                  </a:cubicBezTo>
                  <a:cubicBezTo>
                    <a:pt x="8585" y="1036"/>
                    <a:pt x="8596" y="988"/>
                    <a:pt x="8645" y="988"/>
                  </a:cubicBezTo>
                  <a:close/>
                  <a:moveTo>
                    <a:pt x="10867" y="1048"/>
                  </a:moveTo>
                  <a:cubicBezTo>
                    <a:pt x="10878" y="1048"/>
                    <a:pt x="10889" y="1059"/>
                    <a:pt x="10889" y="1059"/>
                  </a:cubicBezTo>
                  <a:cubicBezTo>
                    <a:pt x="10889" y="1107"/>
                    <a:pt x="10833" y="1107"/>
                    <a:pt x="10796" y="1119"/>
                  </a:cubicBezTo>
                  <a:lnTo>
                    <a:pt x="10796" y="1178"/>
                  </a:lnTo>
                  <a:cubicBezTo>
                    <a:pt x="10784" y="1167"/>
                    <a:pt x="10773" y="1155"/>
                    <a:pt x="10773" y="1141"/>
                  </a:cubicBezTo>
                  <a:cubicBezTo>
                    <a:pt x="10773" y="1130"/>
                    <a:pt x="10784" y="1130"/>
                    <a:pt x="10796" y="1119"/>
                  </a:cubicBezTo>
                  <a:cubicBezTo>
                    <a:pt x="10807" y="1096"/>
                    <a:pt x="10807" y="1048"/>
                    <a:pt x="10867" y="1048"/>
                  </a:cubicBezTo>
                  <a:close/>
                  <a:moveTo>
                    <a:pt x="13577" y="1092"/>
                  </a:moveTo>
                  <a:cubicBezTo>
                    <a:pt x="13603" y="1092"/>
                    <a:pt x="13628" y="1104"/>
                    <a:pt x="13645" y="1130"/>
                  </a:cubicBezTo>
                  <a:cubicBezTo>
                    <a:pt x="13645" y="1167"/>
                    <a:pt x="13622" y="1178"/>
                    <a:pt x="13585" y="1190"/>
                  </a:cubicBezTo>
                  <a:cubicBezTo>
                    <a:pt x="13540" y="1190"/>
                    <a:pt x="13514" y="1178"/>
                    <a:pt x="13529" y="1141"/>
                  </a:cubicBezTo>
                  <a:cubicBezTo>
                    <a:pt x="13529" y="1130"/>
                    <a:pt x="13540" y="1107"/>
                    <a:pt x="13551" y="1096"/>
                  </a:cubicBezTo>
                  <a:cubicBezTo>
                    <a:pt x="13560" y="1093"/>
                    <a:pt x="13569" y="1092"/>
                    <a:pt x="13577" y="1092"/>
                  </a:cubicBezTo>
                  <a:close/>
                  <a:moveTo>
                    <a:pt x="17975" y="1095"/>
                  </a:moveTo>
                  <a:cubicBezTo>
                    <a:pt x="18026" y="1095"/>
                    <a:pt x="17987" y="1157"/>
                    <a:pt x="18021" y="1178"/>
                  </a:cubicBezTo>
                  <a:lnTo>
                    <a:pt x="18032" y="1190"/>
                  </a:lnTo>
                  <a:lnTo>
                    <a:pt x="18010" y="1178"/>
                  </a:lnTo>
                  <a:cubicBezTo>
                    <a:pt x="17984" y="1155"/>
                    <a:pt x="17950" y="1096"/>
                    <a:pt x="17961" y="1096"/>
                  </a:cubicBezTo>
                  <a:cubicBezTo>
                    <a:pt x="17967" y="1095"/>
                    <a:pt x="17971" y="1095"/>
                    <a:pt x="17975" y="1095"/>
                  </a:cubicBezTo>
                  <a:close/>
                  <a:moveTo>
                    <a:pt x="21258" y="1149"/>
                  </a:moveTo>
                  <a:cubicBezTo>
                    <a:pt x="21260" y="1149"/>
                    <a:pt x="21262" y="1151"/>
                    <a:pt x="21262" y="1155"/>
                  </a:cubicBezTo>
                  <a:cubicBezTo>
                    <a:pt x="21284" y="1155"/>
                    <a:pt x="21296" y="1167"/>
                    <a:pt x="21273" y="1190"/>
                  </a:cubicBezTo>
                  <a:cubicBezTo>
                    <a:pt x="21262" y="1190"/>
                    <a:pt x="21248" y="1190"/>
                    <a:pt x="21236" y="1178"/>
                  </a:cubicBezTo>
                  <a:lnTo>
                    <a:pt x="21236" y="1155"/>
                  </a:lnTo>
                  <a:cubicBezTo>
                    <a:pt x="21244" y="1155"/>
                    <a:pt x="21253" y="1149"/>
                    <a:pt x="21258" y="1149"/>
                  </a:cubicBezTo>
                  <a:close/>
                  <a:moveTo>
                    <a:pt x="5279" y="836"/>
                  </a:moveTo>
                  <a:cubicBezTo>
                    <a:pt x="5296" y="836"/>
                    <a:pt x="5311" y="842"/>
                    <a:pt x="5322" y="858"/>
                  </a:cubicBezTo>
                  <a:cubicBezTo>
                    <a:pt x="5356" y="906"/>
                    <a:pt x="5370" y="965"/>
                    <a:pt x="5381" y="1014"/>
                  </a:cubicBezTo>
                  <a:cubicBezTo>
                    <a:pt x="5427" y="1059"/>
                    <a:pt x="5512" y="1096"/>
                    <a:pt x="5427" y="1201"/>
                  </a:cubicBezTo>
                  <a:cubicBezTo>
                    <a:pt x="5404" y="1130"/>
                    <a:pt x="5393" y="1070"/>
                    <a:pt x="5370" y="1025"/>
                  </a:cubicBezTo>
                  <a:cubicBezTo>
                    <a:pt x="5299" y="1036"/>
                    <a:pt x="5285" y="1096"/>
                    <a:pt x="5239" y="1119"/>
                  </a:cubicBezTo>
                  <a:cubicBezTo>
                    <a:pt x="5214" y="1155"/>
                    <a:pt x="5180" y="1201"/>
                    <a:pt x="5120" y="1201"/>
                  </a:cubicBezTo>
                  <a:cubicBezTo>
                    <a:pt x="5049" y="1201"/>
                    <a:pt x="5109" y="1141"/>
                    <a:pt x="5097" y="1119"/>
                  </a:cubicBezTo>
                  <a:lnTo>
                    <a:pt x="5086" y="1107"/>
                  </a:lnTo>
                  <a:lnTo>
                    <a:pt x="5109" y="1119"/>
                  </a:lnTo>
                  <a:cubicBezTo>
                    <a:pt x="5143" y="1119"/>
                    <a:pt x="5191" y="1119"/>
                    <a:pt x="5228" y="1107"/>
                  </a:cubicBezTo>
                  <a:cubicBezTo>
                    <a:pt x="5239" y="1059"/>
                    <a:pt x="5251" y="1014"/>
                    <a:pt x="5262" y="965"/>
                  </a:cubicBezTo>
                  <a:cubicBezTo>
                    <a:pt x="5262" y="954"/>
                    <a:pt x="5273" y="943"/>
                    <a:pt x="5273" y="928"/>
                  </a:cubicBezTo>
                  <a:cubicBezTo>
                    <a:pt x="5262" y="928"/>
                    <a:pt x="5251" y="943"/>
                    <a:pt x="5228" y="943"/>
                  </a:cubicBezTo>
                  <a:cubicBezTo>
                    <a:pt x="5131" y="928"/>
                    <a:pt x="5168" y="894"/>
                    <a:pt x="5214" y="858"/>
                  </a:cubicBezTo>
                  <a:cubicBezTo>
                    <a:pt x="5234" y="845"/>
                    <a:pt x="5258" y="836"/>
                    <a:pt x="5279" y="836"/>
                  </a:cubicBezTo>
                  <a:close/>
                  <a:moveTo>
                    <a:pt x="11260" y="1022"/>
                  </a:moveTo>
                  <a:cubicBezTo>
                    <a:pt x="11310" y="1022"/>
                    <a:pt x="11355" y="1031"/>
                    <a:pt x="11400" y="1036"/>
                  </a:cubicBezTo>
                  <a:cubicBezTo>
                    <a:pt x="11446" y="1048"/>
                    <a:pt x="11517" y="1070"/>
                    <a:pt x="11483" y="1130"/>
                  </a:cubicBezTo>
                  <a:cubicBezTo>
                    <a:pt x="11455" y="1166"/>
                    <a:pt x="11414" y="1203"/>
                    <a:pt x="11365" y="1203"/>
                  </a:cubicBezTo>
                  <a:cubicBezTo>
                    <a:pt x="11349" y="1203"/>
                    <a:pt x="11333" y="1199"/>
                    <a:pt x="11315" y="1190"/>
                  </a:cubicBezTo>
                  <a:cubicBezTo>
                    <a:pt x="11258" y="1155"/>
                    <a:pt x="11187" y="1107"/>
                    <a:pt x="11068" y="1070"/>
                  </a:cubicBezTo>
                  <a:cubicBezTo>
                    <a:pt x="11143" y="1033"/>
                    <a:pt x="11204" y="1022"/>
                    <a:pt x="11260" y="1022"/>
                  </a:cubicBezTo>
                  <a:close/>
                  <a:moveTo>
                    <a:pt x="17223" y="1018"/>
                  </a:moveTo>
                  <a:cubicBezTo>
                    <a:pt x="17231" y="1018"/>
                    <a:pt x="17240" y="1020"/>
                    <a:pt x="17252" y="1025"/>
                  </a:cubicBezTo>
                  <a:cubicBezTo>
                    <a:pt x="17275" y="1096"/>
                    <a:pt x="17229" y="1141"/>
                    <a:pt x="17170" y="1178"/>
                  </a:cubicBezTo>
                  <a:cubicBezTo>
                    <a:pt x="17151" y="1195"/>
                    <a:pt x="17131" y="1204"/>
                    <a:pt x="17111" y="1204"/>
                  </a:cubicBezTo>
                  <a:cubicBezTo>
                    <a:pt x="17092" y="1204"/>
                    <a:pt x="17075" y="1195"/>
                    <a:pt x="17062" y="1178"/>
                  </a:cubicBezTo>
                  <a:cubicBezTo>
                    <a:pt x="17039" y="1141"/>
                    <a:pt x="16991" y="1096"/>
                    <a:pt x="17005" y="1085"/>
                  </a:cubicBezTo>
                  <a:cubicBezTo>
                    <a:pt x="17016" y="1069"/>
                    <a:pt x="17028" y="1064"/>
                    <a:pt x="17041" y="1064"/>
                  </a:cubicBezTo>
                  <a:cubicBezTo>
                    <a:pt x="17069" y="1064"/>
                    <a:pt x="17098" y="1088"/>
                    <a:pt x="17121" y="1096"/>
                  </a:cubicBezTo>
                  <a:cubicBezTo>
                    <a:pt x="17128" y="1098"/>
                    <a:pt x="17134" y="1099"/>
                    <a:pt x="17139" y="1099"/>
                  </a:cubicBezTo>
                  <a:cubicBezTo>
                    <a:pt x="17189" y="1099"/>
                    <a:pt x="17173" y="1018"/>
                    <a:pt x="17223" y="1018"/>
                  </a:cubicBezTo>
                  <a:close/>
                  <a:moveTo>
                    <a:pt x="18447" y="801"/>
                  </a:moveTo>
                  <a:lnTo>
                    <a:pt x="18447" y="801"/>
                  </a:lnTo>
                  <a:cubicBezTo>
                    <a:pt x="18659" y="872"/>
                    <a:pt x="18623" y="988"/>
                    <a:pt x="18611" y="1096"/>
                  </a:cubicBezTo>
                  <a:cubicBezTo>
                    <a:pt x="18607" y="1125"/>
                    <a:pt x="18587" y="1132"/>
                    <a:pt x="18560" y="1132"/>
                  </a:cubicBezTo>
                  <a:cubicBezTo>
                    <a:pt x="18534" y="1132"/>
                    <a:pt x="18501" y="1124"/>
                    <a:pt x="18471" y="1124"/>
                  </a:cubicBezTo>
                  <a:cubicBezTo>
                    <a:pt x="18458" y="1124"/>
                    <a:pt x="18446" y="1126"/>
                    <a:pt x="18435" y="1130"/>
                  </a:cubicBezTo>
                  <a:cubicBezTo>
                    <a:pt x="18424" y="1141"/>
                    <a:pt x="18424" y="1155"/>
                    <a:pt x="18435" y="1167"/>
                  </a:cubicBezTo>
                  <a:cubicBezTo>
                    <a:pt x="18447" y="1190"/>
                    <a:pt x="18447" y="1212"/>
                    <a:pt x="18458" y="1226"/>
                  </a:cubicBezTo>
                  <a:cubicBezTo>
                    <a:pt x="18447" y="1212"/>
                    <a:pt x="18435" y="1190"/>
                    <a:pt x="18424" y="1178"/>
                  </a:cubicBezTo>
                  <a:cubicBezTo>
                    <a:pt x="18424" y="1167"/>
                    <a:pt x="18410" y="1155"/>
                    <a:pt x="18410" y="1141"/>
                  </a:cubicBezTo>
                  <a:cubicBezTo>
                    <a:pt x="18410" y="1130"/>
                    <a:pt x="18424" y="1130"/>
                    <a:pt x="18424" y="1119"/>
                  </a:cubicBezTo>
                  <a:cubicBezTo>
                    <a:pt x="18469" y="1025"/>
                    <a:pt x="18506" y="928"/>
                    <a:pt x="18447" y="801"/>
                  </a:cubicBezTo>
                  <a:close/>
                  <a:moveTo>
                    <a:pt x="19794" y="552"/>
                  </a:moveTo>
                  <a:cubicBezTo>
                    <a:pt x="19826" y="552"/>
                    <a:pt x="19858" y="564"/>
                    <a:pt x="19888" y="588"/>
                  </a:cubicBezTo>
                  <a:cubicBezTo>
                    <a:pt x="19936" y="622"/>
                    <a:pt x="19948" y="682"/>
                    <a:pt x="19900" y="704"/>
                  </a:cubicBezTo>
                  <a:cubicBezTo>
                    <a:pt x="19795" y="775"/>
                    <a:pt x="19866" y="917"/>
                    <a:pt x="19724" y="977"/>
                  </a:cubicBezTo>
                  <a:cubicBezTo>
                    <a:pt x="19616" y="1025"/>
                    <a:pt x="19806" y="1155"/>
                    <a:pt x="19630" y="1226"/>
                  </a:cubicBezTo>
                  <a:cubicBezTo>
                    <a:pt x="19534" y="1036"/>
                    <a:pt x="19772" y="858"/>
                    <a:pt x="19616" y="682"/>
                  </a:cubicBezTo>
                  <a:cubicBezTo>
                    <a:pt x="19570" y="633"/>
                    <a:pt x="19664" y="622"/>
                    <a:pt x="19701" y="588"/>
                  </a:cubicBezTo>
                  <a:cubicBezTo>
                    <a:pt x="19729" y="564"/>
                    <a:pt x="19761" y="552"/>
                    <a:pt x="19794" y="552"/>
                  </a:cubicBezTo>
                  <a:close/>
                  <a:moveTo>
                    <a:pt x="12558" y="1119"/>
                  </a:moveTo>
                  <a:lnTo>
                    <a:pt x="12606" y="1130"/>
                  </a:lnTo>
                  <a:cubicBezTo>
                    <a:pt x="12618" y="1178"/>
                    <a:pt x="12581" y="1212"/>
                    <a:pt x="12510" y="1238"/>
                  </a:cubicBezTo>
                  <a:cubicBezTo>
                    <a:pt x="12521" y="1201"/>
                    <a:pt x="12547" y="1167"/>
                    <a:pt x="12558" y="1119"/>
                  </a:cubicBezTo>
                  <a:close/>
                  <a:moveTo>
                    <a:pt x="9354" y="1167"/>
                  </a:moveTo>
                  <a:lnTo>
                    <a:pt x="9343" y="1178"/>
                  </a:lnTo>
                  <a:cubicBezTo>
                    <a:pt x="9343" y="1190"/>
                    <a:pt x="9329" y="1212"/>
                    <a:pt x="9329" y="1226"/>
                  </a:cubicBezTo>
                  <a:cubicBezTo>
                    <a:pt x="9317" y="1238"/>
                    <a:pt x="9317" y="1260"/>
                    <a:pt x="9306" y="1272"/>
                  </a:cubicBezTo>
                  <a:cubicBezTo>
                    <a:pt x="9272" y="1260"/>
                    <a:pt x="9295" y="1238"/>
                    <a:pt x="9306" y="1212"/>
                  </a:cubicBezTo>
                  <a:cubicBezTo>
                    <a:pt x="9306" y="1201"/>
                    <a:pt x="9329" y="1190"/>
                    <a:pt x="9343" y="1167"/>
                  </a:cubicBezTo>
                  <a:close/>
                  <a:moveTo>
                    <a:pt x="19342" y="1173"/>
                  </a:moveTo>
                  <a:cubicBezTo>
                    <a:pt x="19358" y="1173"/>
                    <a:pt x="19369" y="1182"/>
                    <a:pt x="19369" y="1190"/>
                  </a:cubicBezTo>
                  <a:cubicBezTo>
                    <a:pt x="19380" y="1238"/>
                    <a:pt x="19369" y="1260"/>
                    <a:pt x="19309" y="1272"/>
                  </a:cubicBezTo>
                  <a:cubicBezTo>
                    <a:pt x="19287" y="1260"/>
                    <a:pt x="19250" y="1260"/>
                    <a:pt x="19250" y="1249"/>
                  </a:cubicBezTo>
                  <a:cubicBezTo>
                    <a:pt x="19250" y="1212"/>
                    <a:pt x="19287" y="1190"/>
                    <a:pt x="19321" y="1178"/>
                  </a:cubicBezTo>
                  <a:cubicBezTo>
                    <a:pt x="19328" y="1175"/>
                    <a:pt x="19335" y="1173"/>
                    <a:pt x="19342" y="1173"/>
                  </a:cubicBezTo>
                  <a:close/>
                  <a:moveTo>
                    <a:pt x="14817" y="1238"/>
                  </a:moveTo>
                  <a:lnTo>
                    <a:pt x="14851" y="1272"/>
                  </a:lnTo>
                  <a:cubicBezTo>
                    <a:pt x="14845" y="1273"/>
                    <a:pt x="14840" y="1274"/>
                    <a:pt x="14836" y="1274"/>
                  </a:cubicBezTo>
                  <a:cubicBezTo>
                    <a:pt x="14811" y="1274"/>
                    <a:pt x="14827" y="1248"/>
                    <a:pt x="14817" y="1238"/>
                  </a:cubicBezTo>
                  <a:close/>
                  <a:moveTo>
                    <a:pt x="11826" y="1014"/>
                  </a:moveTo>
                  <a:lnTo>
                    <a:pt x="11826" y="1014"/>
                  </a:lnTo>
                  <a:cubicBezTo>
                    <a:pt x="12002" y="1059"/>
                    <a:pt x="12002" y="1059"/>
                    <a:pt x="11991" y="1283"/>
                  </a:cubicBezTo>
                  <a:cubicBezTo>
                    <a:pt x="11897" y="1178"/>
                    <a:pt x="11920" y="1070"/>
                    <a:pt x="11826" y="1014"/>
                  </a:cubicBezTo>
                  <a:close/>
                  <a:moveTo>
                    <a:pt x="13944" y="1196"/>
                  </a:moveTo>
                  <a:cubicBezTo>
                    <a:pt x="13958" y="1196"/>
                    <a:pt x="13972" y="1197"/>
                    <a:pt x="13988" y="1201"/>
                  </a:cubicBezTo>
                  <a:cubicBezTo>
                    <a:pt x="13954" y="1297"/>
                    <a:pt x="13846" y="1260"/>
                    <a:pt x="13776" y="1297"/>
                  </a:cubicBezTo>
                  <a:lnTo>
                    <a:pt x="13764" y="1297"/>
                  </a:lnTo>
                  <a:lnTo>
                    <a:pt x="13776" y="1283"/>
                  </a:lnTo>
                  <a:cubicBezTo>
                    <a:pt x="13826" y="1245"/>
                    <a:pt x="13868" y="1196"/>
                    <a:pt x="13944" y="1196"/>
                  </a:cubicBezTo>
                  <a:close/>
                  <a:moveTo>
                    <a:pt x="12865" y="1260"/>
                  </a:moveTo>
                  <a:cubicBezTo>
                    <a:pt x="12890" y="1260"/>
                    <a:pt x="12901" y="1272"/>
                    <a:pt x="12901" y="1297"/>
                  </a:cubicBezTo>
                  <a:lnTo>
                    <a:pt x="12890" y="1309"/>
                  </a:lnTo>
                  <a:cubicBezTo>
                    <a:pt x="12880" y="1312"/>
                    <a:pt x="12872" y="1313"/>
                    <a:pt x="12866" y="1313"/>
                  </a:cubicBezTo>
                  <a:cubicBezTo>
                    <a:pt x="12848" y="1313"/>
                    <a:pt x="12842" y="1302"/>
                    <a:pt x="12842" y="1283"/>
                  </a:cubicBezTo>
                  <a:cubicBezTo>
                    <a:pt x="12853" y="1272"/>
                    <a:pt x="12853" y="1260"/>
                    <a:pt x="12865" y="1260"/>
                  </a:cubicBezTo>
                  <a:close/>
                  <a:moveTo>
                    <a:pt x="14396" y="1153"/>
                  </a:moveTo>
                  <a:cubicBezTo>
                    <a:pt x="14431" y="1153"/>
                    <a:pt x="14449" y="1194"/>
                    <a:pt x="14437" y="1226"/>
                  </a:cubicBezTo>
                  <a:cubicBezTo>
                    <a:pt x="14425" y="1283"/>
                    <a:pt x="14380" y="1320"/>
                    <a:pt x="14309" y="1320"/>
                  </a:cubicBezTo>
                  <a:cubicBezTo>
                    <a:pt x="14238" y="1320"/>
                    <a:pt x="14213" y="1283"/>
                    <a:pt x="14190" y="1226"/>
                  </a:cubicBezTo>
                  <a:cubicBezTo>
                    <a:pt x="14213" y="1155"/>
                    <a:pt x="14309" y="1178"/>
                    <a:pt x="14380" y="1155"/>
                  </a:cubicBezTo>
                  <a:cubicBezTo>
                    <a:pt x="14386" y="1154"/>
                    <a:pt x="14391" y="1153"/>
                    <a:pt x="14396" y="1153"/>
                  </a:cubicBezTo>
                  <a:close/>
                  <a:moveTo>
                    <a:pt x="21602" y="1249"/>
                  </a:moveTo>
                  <a:lnTo>
                    <a:pt x="21602" y="1320"/>
                  </a:lnTo>
                  <a:cubicBezTo>
                    <a:pt x="21568" y="1297"/>
                    <a:pt x="21568" y="1272"/>
                    <a:pt x="21602" y="1249"/>
                  </a:cubicBezTo>
                  <a:close/>
                  <a:moveTo>
                    <a:pt x="16849" y="1178"/>
                  </a:moveTo>
                  <a:cubicBezTo>
                    <a:pt x="16945" y="1212"/>
                    <a:pt x="16920" y="1283"/>
                    <a:pt x="16897" y="1343"/>
                  </a:cubicBezTo>
                  <a:cubicBezTo>
                    <a:pt x="16876" y="1351"/>
                    <a:pt x="16854" y="1355"/>
                    <a:pt x="16835" y="1355"/>
                  </a:cubicBezTo>
                  <a:cubicBezTo>
                    <a:pt x="16790" y="1355"/>
                    <a:pt x="16755" y="1333"/>
                    <a:pt x="16755" y="1283"/>
                  </a:cubicBezTo>
                  <a:cubicBezTo>
                    <a:pt x="16767" y="1249"/>
                    <a:pt x="16838" y="1178"/>
                    <a:pt x="16849" y="1178"/>
                  </a:cubicBezTo>
                  <a:close/>
                  <a:moveTo>
                    <a:pt x="14593" y="1048"/>
                  </a:moveTo>
                  <a:lnTo>
                    <a:pt x="14604" y="1059"/>
                  </a:lnTo>
                  <a:cubicBezTo>
                    <a:pt x="14638" y="1096"/>
                    <a:pt x="14664" y="1130"/>
                    <a:pt x="14686" y="1167"/>
                  </a:cubicBezTo>
                  <a:cubicBezTo>
                    <a:pt x="14735" y="1190"/>
                    <a:pt x="14780" y="1212"/>
                    <a:pt x="14817" y="1238"/>
                  </a:cubicBezTo>
                  <a:cubicBezTo>
                    <a:pt x="14769" y="1249"/>
                    <a:pt x="14721" y="1272"/>
                    <a:pt x="14686" y="1283"/>
                  </a:cubicBezTo>
                  <a:cubicBezTo>
                    <a:pt x="14675" y="1320"/>
                    <a:pt x="14664" y="1354"/>
                    <a:pt x="14664" y="1380"/>
                  </a:cubicBezTo>
                  <a:lnTo>
                    <a:pt x="14556" y="1380"/>
                  </a:lnTo>
                  <a:cubicBezTo>
                    <a:pt x="14556" y="1320"/>
                    <a:pt x="14616" y="1297"/>
                    <a:pt x="14675" y="1283"/>
                  </a:cubicBezTo>
                  <a:cubicBezTo>
                    <a:pt x="14675" y="1249"/>
                    <a:pt x="14675" y="1212"/>
                    <a:pt x="14686" y="1167"/>
                  </a:cubicBezTo>
                  <a:cubicBezTo>
                    <a:pt x="14650" y="1141"/>
                    <a:pt x="14627" y="1107"/>
                    <a:pt x="14604" y="1070"/>
                  </a:cubicBezTo>
                  <a:lnTo>
                    <a:pt x="14593" y="1048"/>
                  </a:lnTo>
                  <a:close/>
                  <a:moveTo>
                    <a:pt x="15441" y="1188"/>
                  </a:moveTo>
                  <a:cubicBezTo>
                    <a:pt x="15488" y="1188"/>
                    <a:pt x="15554" y="1224"/>
                    <a:pt x="15620" y="1238"/>
                  </a:cubicBezTo>
                  <a:cubicBezTo>
                    <a:pt x="15568" y="1283"/>
                    <a:pt x="15520" y="1304"/>
                    <a:pt x="15469" y="1304"/>
                  </a:cubicBezTo>
                  <a:cubicBezTo>
                    <a:pt x="15439" y="1304"/>
                    <a:pt x="15408" y="1297"/>
                    <a:pt x="15373" y="1283"/>
                  </a:cubicBezTo>
                  <a:cubicBezTo>
                    <a:pt x="15359" y="1320"/>
                    <a:pt x="15359" y="1354"/>
                    <a:pt x="15302" y="1354"/>
                  </a:cubicBezTo>
                  <a:cubicBezTo>
                    <a:pt x="15296" y="1356"/>
                    <a:pt x="15291" y="1357"/>
                    <a:pt x="15286" y="1357"/>
                  </a:cubicBezTo>
                  <a:cubicBezTo>
                    <a:pt x="15251" y="1357"/>
                    <a:pt x="15241" y="1317"/>
                    <a:pt x="15231" y="1297"/>
                  </a:cubicBezTo>
                  <a:cubicBezTo>
                    <a:pt x="15183" y="1309"/>
                    <a:pt x="15135" y="1331"/>
                    <a:pt x="15101" y="1343"/>
                  </a:cubicBezTo>
                  <a:cubicBezTo>
                    <a:pt x="15075" y="1368"/>
                    <a:pt x="15053" y="1380"/>
                    <a:pt x="15030" y="1402"/>
                  </a:cubicBezTo>
                  <a:lnTo>
                    <a:pt x="15018" y="1402"/>
                  </a:lnTo>
                  <a:lnTo>
                    <a:pt x="15030" y="1391"/>
                  </a:lnTo>
                  <a:cubicBezTo>
                    <a:pt x="15041" y="1380"/>
                    <a:pt x="15064" y="1354"/>
                    <a:pt x="15089" y="1343"/>
                  </a:cubicBezTo>
                  <a:cubicBezTo>
                    <a:pt x="15114" y="1310"/>
                    <a:pt x="15127" y="1256"/>
                    <a:pt x="15169" y="1256"/>
                  </a:cubicBezTo>
                  <a:cubicBezTo>
                    <a:pt x="15185" y="1256"/>
                    <a:pt x="15205" y="1264"/>
                    <a:pt x="15231" y="1283"/>
                  </a:cubicBezTo>
                  <a:lnTo>
                    <a:pt x="15373" y="1283"/>
                  </a:lnTo>
                  <a:cubicBezTo>
                    <a:pt x="15378" y="1210"/>
                    <a:pt x="15404" y="1188"/>
                    <a:pt x="15441" y="1188"/>
                  </a:cubicBezTo>
                  <a:close/>
                  <a:moveTo>
                    <a:pt x="12029" y="1375"/>
                  </a:moveTo>
                  <a:cubicBezTo>
                    <a:pt x="12034" y="1375"/>
                    <a:pt x="12043" y="1380"/>
                    <a:pt x="12050" y="1380"/>
                  </a:cubicBezTo>
                  <a:cubicBezTo>
                    <a:pt x="12073" y="1391"/>
                    <a:pt x="12073" y="1402"/>
                    <a:pt x="12061" y="1414"/>
                  </a:cubicBezTo>
                  <a:cubicBezTo>
                    <a:pt x="12056" y="1419"/>
                    <a:pt x="12050" y="1422"/>
                    <a:pt x="12044" y="1422"/>
                  </a:cubicBezTo>
                  <a:cubicBezTo>
                    <a:pt x="12038" y="1422"/>
                    <a:pt x="12032" y="1419"/>
                    <a:pt x="12025" y="1414"/>
                  </a:cubicBezTo>
                  <a:cubicBezTo>
                    <a:pt x="12002" y="1402"/>
                    <a:pt x="12002" y="1391"/>
                    <a:pt x="12025" y="1380"/>
                  </a:cubicBezTo>
                  <a:cubicBezTo>
                    <a:pt x="12025" y="1376"/>
                    <a:pt x="12026" y="1375"/>
                    <a:pt x="12029" y="1375"/>
                  </a:cubicBezTo>
                  <a:close/>
                  <a:moveTo>
                    <a:pt x="10818" y="1368"/>
                  </a:moveTo>
                  <a:cubicBezTo>
                    <a:pt x="10833" y="1380"/>
                    <a:pt x="10855" y="1391"/>
                    <a:pt x="10867" y="1402"/>
                  </a:cubicBezTo>
                  <a:cubicBezTo>
                    <a:pt x="10878" y="1414"/>
                    <a:pt x="10867" y="1425"/>
                    <a:pt x="10833" y="1425"/>
                  </a:cubicBezTo>
                  <a:cubicBezTo>
                    <a:pt x="10818" y="1425"/>
                    <a:pt x="10796" y="1414"/>
                    <a:pt x="10784" y="1391"/>
                  </a:cubicBezTo>
                  <a:cubicBezTo>
                    <a:pt x="10773" y="1380"/>
                    <a:pt x="10784" y="1368"/>
                    <a:pt x="10818" y="1368"/>
                  </a:cubicBezTo>
                  <a:close/>
                  <a:moveTo>
                    <a:pt x="14522" y="1414"/>
                  </a:moveTo>
                  <a:lnTo>
                    <a:pt x="14522" y="1439"/>
                  </a:lnTo>
                  <a:lnTo>
                    <a:pt x="14508" y="1425"/>
                  </a:lnTo>
                  <a:lnTo>
                    <a:pt x="14522" y="1414"/>
                  </a:lnTo>
                  <a:close/>
                  <a:moveTo>
                    <a:pt x="12758" y="1469"/>
                  </a:moveTo>
                  <a:cubicBezTo>
                    <a:pt x="12764" y="1469"/>
                    <a:pt x="12772" y="1470"/>
                    <a:pt x="12782" y="1473"/>
                  </a:cubicBezTo>
                  <a:cubicBezTo>
                    <a:pt x="12794" y="1473"/>
                    <a:pt x="12794" y="1473"/>
                    <a:pt x="12805" y="1485"/>
                  </a:cubicBezTo>
                  <a:lnTo>
                    <a:pt x="12748" y="1485"/>
                  </a:lnTo>
                  <a:cubicBezTo>
                    <a:pt x="12738" y="1477"/>
                    <a:pt x="12742" y="1469"/>
                    <a:pt x="12758" y="1469"/>
                  </a:cubicBezTo>
                  <a:close/>
                  <a:moveTo>
                    <a:pt x="20090" y="1283"/>
                  </a:moveTo>
                  <a:cubicBezTo>
                    <a:pt x="20149" y="1320"/>
                    <a:pt x="20138" y="1368"/>
                    <a:pt x="20101" y="1402"/>
                  </a:cubicBezTo>
                  <a:cubicBezTo>
                    <a:pt x="20090" y="1414"/>
                    <a:pt x="20090" y="1425"/>
                    <a:pt x="20101" y="1439"/>
                  </a:cubicBezTo>
                  <a:cubicBezTo>
                    <a:pt x="20112" y="1462"/>
                    <a:pt x="20127" y="1473"/>
                    <a:pt x="20127" y="1496"/>
                  </a:cubicBezTo>
                  <a:cubicBezTo>
                    <a:pt x="20078" y="1496"/>
                    <a:pt x="20112" y="1462"/>
                    <a:pt x="20090" y="1451"/>
                  </a:cubicBezTo>
                  <a:cubicBezTo>
                    <a:pt x="20090" y="1439"/>
                    <a:pt x="20078" y="1425"/>
                    <a:pt x="20078" y="1414"/>
                  </a:cubicBezTo>
                  <a:cubicBezTo>
                    <a:pt x="20067" y="1414"/>
                    <a:pt x="20090" y="1402"/>
                    <a:pt x="20090" y="1402"/>
                  </a:cubicBezTo>
                  <a:lnTo>
                    <a:pt x="20090" y="1283"/>
                  </a:lnTo>
                  <a:close/>
                  <a:moveTo>
                    <a:pt x="18174" y="1402"/>
                  </a:moveTo>
                  <a:lnTo>
                    <a:pt x="18174" y="1402"/>
                  </a:lnTo>
                  <a:cubicBezTo>
                    <a:pt x="18211" y="1425"/>
                    <a:pt x="18163" y="1439"/>
                    <a:pt x="18151" y="1451"/>
                  </a:cubicBezTo>
                  <a:cubicBezTo>
                    <a:pt x="18140" y="1473"/>
                    <a:pt x="18126" y="1496"/>
                    <a:pt x="18103" y="1510"/>
                  </a:cubicBezTo>
                  <a:cubicBezTo>
                    <a:pt x="18092" y="1510"/>
                    <a:pt x="18081" y="1496"/>
                    <a:pt x="18069" y="1485"/>
                  </a:cubicBezTo>
                  <a:cubicBezTo>
                    <a:pt x="18092" y="1473"/>
                    <a:pt x="18115" y="1462"/>
                    <a:pt x="18140" y="1451"/>
                  </a:cubicBezTo>
                  <a:cubicBezTo>
                    <a:pt x="18151" y="1425"/>
                    <a:pt x="18163" y="1414"/>
                    <a:pt x="18174" y="1402"/>
                  </a:cubicBezTo>
                  <a:close/>
                  <a:moveTo>
                    <a:pt x="21934" y="1581"/>
                  </a:moveTo>
                  <a:cubicBezTo>
                    <a:pt x="21918" y="1598"/>
                    <a:pt x="21893" y="1608"/>
                    <a:pt x="21868" y="1608"/>
                  </a:cubicBezTo>
                  <a:cubicBezTo>
                    <a:pt x="21859" y="1608"/>
                    <a:pt x="21850" y="1607"/>
                    <a:pt x="21841" y="1604"/>
                  </a:cubicBezTo>
                  <a:cubicBezTo>
                    <a:pt x="21875" y="1604"/>
                    <a:pt x="21900" y="1593"/>
                    <a:pt x="21934" y="1581"/>
                  </a:cubicBezTo>
                  <a:close/>
                  <a:moveTo>
                    <a:pt x="17229" y="1593"/>
                  </a:moveTo>
                  <a:lnTo>
                    <a:pt x="17241" y="1615"/>
                  </a:lnTo>
                  <a:cubicBezTo>
                    <a:pt x="17229" y="1615"/>
                    <a:pt x="17218" y="1604"/>
                    <a:pt x="17204" y="1604"/>
                  </a:cubicBezTo>
                  <a:lnTo>
                    <a:pt x="17229" y="1593"/>
                  </a:lnTo>
                  <a:close/>
                  <a:moveTo>
                    <a:pt x="19303" y="1425"/>
                  </a:moveTo>
                  <a:cubicBezTo>
                    <a:pt x="19310" y="1425"/>
                    <a:pt x="19319" y="1429"/>
                    <a:pt x="19332" y="1439"/>
                  </a:cubicBezTo>
                  <a:cubicBezTo>
                    <a:pt x="19309" y="1439"/>
                    <a:pt x="19287" y="1451"/>
                    <a:pt x="19275" y="1462"/>
                  </a:cubicBezTo>
                  <a:cubicBezTo>
                    <a:pt x="19250" y="1496"/>
                    <a:pt x="19250" y="1522"/>
                    <a:pt x="19275" y="1556"/>
                  </a:cubicBezTo>
                  <a:cubicBezTo>
                    <a:pt x="19298" y="1593"/>
                    <a:pt x="19369" y="1615"/>
                    <a:pt x="19346" y="1663"/>
                  </a:cubicBezTo>
                  <a:cubicBezTo>
                    <a:pt x="19322" y="1694"/>
                    <a:pt x="19282" y="1715"/>
                    <a:pt x="19248" y="1715"/>
                  </a:cubicBezTo>
                  <a:cubicBezTo>
                    <a:pt x="19231" y="1715"/>
                    <a:pt x="19216" y="1710"/>
                    <a:pt x="19204" y="1698"/>
                  </a:cubicBezTo>
                  <a:cubicBezTo>
                    <a:pt x="19096" y="1627"/>
                    <a:pt x="19250" y="1615"/>
                    <a:pt x="19261" y="1556"/>
                  </a:cubicBezTo>
                  <a:cubicBezTo>
                    <a:pt x="19204" y="1522"/>
                    <a:pt x="19204" y="1485"/>
                    <a:pt x="19261" y="1451"/>
                  </a:cubicBezTo>
                  <a:cubicBezTo>
                    <a:pt x="19280" y="1451"/>
                    <a:pt x="19285" y="1425"/>
                    <a:pt x="19303" y="1425"/>
                  </a:cubicBezTo>
                  <a:close/>
                  <a:moveTo>
                    <a:pt x="12316" y="0"/>
                  </a:moveTo>
                  <a:cubicBezTo>
                    <a:pt x="12258" y="0"/>
                    <a:pt x="12199" y="6"/>
                    <a:pt x="12144" y="6"/>
                  </a:cubicBezTo>
                  <a:cubicBezTo>
                    <a:pt x="11372" y="6"/>
                    <a:pt x="10599" y="12"/>
                    <a:pt x="9823" y="12"/>
                  </a:cubicBezTo>
                  <a:cubicBezTo>
                    <a:pt x="9435" y="12"/>
                    <a:pt x="9046" y="11"/>
                    <a:pt x="8656" y="6"/>
                  </a:cubicBezTo>
                  <a:cubicBezTo>
                    <a:pt x="8618" y="5"/>
                    <a:pt x="8580" y="5"/>
                    <a:pt x="8541" y="5"/>
                  </a:cubicBezTo>
                  <a:cubicBezTo>
                    <a:pt x="8029" y="5"/>
                    <a:pt x="7522" y="67"/>
                    <a:pt x="7018" y="67"/>
                  </a:cubicBezTo>
                  <a:cubicBezTo>
                    <a:pt x="6980" y="67"/>
                    <a:pt x="6943" y="66"/>
                    <a:pt x="6905" y="66"/>
                  </a:cubicBezTo>
                  <a:cubicBezTo>
                    <a:pt x="6492" y="60"/>
                    <a:pt x="6081" y="60"/>
                    <a:pt x="5670" y="60"/>
                  </a:cubicBezTo>
                  <a:cubicBezTo>
                    <a:pt x="5259" y="60"/>
                    <a:pt x="4848" y="60"/>
                    <a:pt x="4433" y="54"/>
                  </a:cubicBezTo>
                  <a:cubicBezTo>
                    <a:pt x="4271" y="54"/>
                    <a:pt x="4105" y="62"/>
                    <a:pt x="3940" y="62"/>
                  </a:cubicBezTo>
                  <a:cubicBezTo>
                    <a:pt x="3816" y="62"/>
                    <a:pt x="3692" y="58"/>
                    <a:pt x="3571" y="43"/>
                  </a:cubicBezTo>
                  <a:cubicBezTo>
                    <a:pt x="3433" y="25"/>
                    <a:pt x="3295" y="19"/>
                    <a:pt x="3157" y="19"/>
                  </a:cubicBezTo>
                  <a:cubicBezTo>
                    <a:pt x="3011" y="19"/>
                    <a:pt x="2865" y="26"/>
                    <a:pt x="2719" y="32"/>
                  </a:cubicBezTo>
                  <a:cubicBezTo>
                    <a:pt x="2365" y="43"/>
                    <a:pt x="2010" y="54"/>
                    <a:pt x="1655" y="54"/>
                  </a:cubicBezTo>
                  <a:cubicBezTo>
                    <a:pt x="1195" y="66"/>
                    <a:pt x="770" y="245"/>
                    <a:pt x="318" y="304"/>
                  </a:cubicBezTo>
                  <a:cubicBezTo>
                    <a:pt x="284" y="315"/>
                    <a:pt x="262" y="327"/>
                    <a:pt x="225" y="338"/>
                  </a:cubicBezTo>
                  <a:cubicBezTo>
                    <a:pt x="12" y="457"/>
                    <a:pt x="1" y="551"/>
                    <a:pt x="191" y="682"/>
                  </a:cubicBezTo>
                  <a:cubicBezTo>
                    <a:pt x="262" y="741"/>
                    <a:pt x="333" y="775"/>
                    <a:pt x="426" y="801"/>
                  </a:cubicBezTo>
                  <a:cubicBezTo>
                    <a:pt x="619" y="843"/>
                    <a:pt x="815" y="867"/>
                    <a:pt x="1006" y="867"/>
                  </a:cubicBezTo>
                  <a:cubicBezTo>
                    <a:pt x="1074" y="867"/>
                    <a:pt x="1141" y="864"/>
                    <a:pt x="1207" y="858"/>
                  </a:cubicBezTo>
                  <a:cubicBezTo>
                    <a:pt x="1224" y="856"/>
                    <a:pt x="1240" y="856"/>
                    <a:pt x="1256" y="856"/>
                  </a:cubicBezTo>
                  <a:cubicBezTo>
                    <a:pt x="1398" y="856"/>
                    <a:pt x="1514" y="897"/>
                    <a:pt x="1621" y="917"/>
                  </a:cubicBezTo>
                  <a:cubicBezTo>
                    <a:pt x="1777" y="946"/>
                    <a:pt x="1931" y="1006"/>
                    <a:pt x="2086" y="1006"/>
                  </a:cubicBezTo>
                  <a:cubicBezTo>
                    <a:pt x="2186" y="1006"/>
                    <a:pt x="2287" y="981"/>
                    <a:pt x="2390" y="906"/>
                  </a:cubicBezTo>
                  <a:cubicBezTo>
                    <a:pt x="2401" y="906"/>
                    <a:pt x="2447" y="943"/>
                    <a:pt x="2472" y="954"/>
                  </a:cubicBezTo>
                  <a:cubicBezTo>
                    <a:pt x="2484" y="943"/>
                    <a:pt x="2506" y="928"/>
                    <a:pt x="2518" y="928"/>
                  </a:cubicBezTo>
                  <a:cubicBezTo>
                    <a:pt x="2543" y="965"/>
                    <a:pt x="2484" y="943"/>
                    <a:pt x="2472" y="965"/>
                  </a:cubicBezTo>
                  <a:cubicBezTo>
                    <a:pt x="2543" y="1069"/>
                    <a:pt x="2604" y="1124"/>
                    <a:pt x="2676" y="1124"/>
                  </a:cubicBezTo>
                  <a:cubicBezTo>
                    <a:pt x="2710" y="1124"/>
                    <a:pt x="2748" y="1111"/>
                    <a:pt x="2790" y="1085"/>
                  </a:cubicBezTo>
                  <a:cubicBezTo>
                    <a:pt x="2898" y="1036"/>
                    <a:pt x="2992" y="1036"/>
                    <a:pt x="3085" y="999"/>
                  </a:cubicBezTo>
                  <a:lnTo>
                    <a:pt x="3111" y="999"/>
                  </a:lnTo>
                  <a:lnTo>
                    <a:pt x="3100" y="1014"/>
                  </a:lnTo>
                  <a:cubicBezTo>
                    <a:pt x="3100" y="1129"/>
                    <a:pt x="3176" y="1180"/>
                    <a:pt x="3305" y="1180"/>
                  </a:cubicBezTo>
                  <a:cubicBezTo>
                    <a:pt x="3318" y="1180"/>
                    <a:pt x="3332" y="1179"/>
                    <a:pt x="3346" y="1178"/>
                  </a:cubicBezTo>
                  <a:cubicBezTo>
                    <a:pt x="3436" y="1167"/>
                    <a:pt x="3524" y="1149"/>
                    <a:pt x="3613" y="1149"/>
                  </a:cubicBezTo>
                  <a:cubicBezTo>
                    <a:pt x="3702" y="1149"/>
                    <a:pt x="3791" y="1167"/>
                    <a:pt x="3880" y="1226"/>
                  </a:cubicBezTo>
                  <a:cubicBezTo>
                    <a:pt x="3906" y="1243"/>
                    <a:pt x="3940" y="1253"/>
                    <a:pt x="3975" y="1253"/>
                  </a:cubicBezTo>
                  <a:cubicBezTo>
                    <a:pt x="4035" y="1253"/>
                    <a:pt x="4093" y="1221"/>
                    <a:pt x="4093" y="1130"/>
                  </a:cubicBezTo>
                  <a:cubicBezTo>
                    <a:pt x="4085" y="1057"/>
                    <a:pt x="4115" y="1036"/>
                    <a:pt x="4158" y="1036"/>
                  </a:cubicBezTo>
                  <a:cubicBezTo>
                    <a:pt x="4191" y="1036"/>
                    <a:pt x="4232" y="1049"/>
                    <a:pt x="4269" y="1059"/>
                  </a:cubicBezTo>
                  <a:cubicBezTo>
                    <a:pt x="4317" y="872"/>
                    <a:pt x="4317" y="872"/>
                    <a:pt x="4589" y="872"/>
                  </a:cubicBezTo>
                  <a:cubicBezTo>
                    <a:pt x="4411" y="872"/>
                    <a:pt x="4328" y="954"/>
                    <a:pt x="4269" y="1070"/>
                  </a:cubicBezTo>
                  <a:cubicBezTo>
                    <a:pt x="4280" y="1141"/>
                    <a:pt x="4127" y="1238"/>
                    <a:pt x="4280" y="1272"/>
                  </a:cubicBezTo>
                  <a:cubicBezTo>
                    <a:pt x="4298" y="1276"/>
                    <a:pt x="4314" y="1278"/>
                    <a:pt x="4328" y="1278"/>
                  </a:cubicBezTo>
                  <a:cubicBezTo>
                    <a:pt x="4426" y="1278"/>
                    <a:pt x="4405" y="1170"/>
                    <a:pt x="4447" y="1107"/>
                  </a:cubicBezTo>
                  <a:cubicBezTo>
                    <a:pt x="4459" y="1096"/>
                    <a:pt x="4470" y="1085"/>
                    <a:pt x="4482" y="1059"/>
                  </a:cubicBezTo>
                  <a:cubicBezTo>
                    <a:pt x="4504" y="1048"/>
                    <a:pt x="4518" y="1048"/>
                    <a:pt x="4541" y="1036"/>
                  </a:cubicBezTo>
                  <a:lnTo>
                    <a:pt x="4541" y="1036"/>
                  </a:lnTo>
                  <a:cubicBezTo>
                    <a:pt x="4553" y="1070"/>
                    <a:pt x="4493" y="1048"/>
                    <a:pt x="4493" y="1070"/>
                  </a:cubicBezTo>
                  <a:cubicBezTo>
                    <a:pt x="4482" y="1119"/>
                    <a:pt x="4433" y="1190"/>
                    <a:pt x="4541" y="1201"/>
                  </a:cubicBezTo>
                  <a:cubicBezTo>
                    <a:pt x="4836" y="1238"/>
                    <a:pt x="5109" y="1354"/>
                    <a:pt x="5415" y="1354"/>
                  </a:cubicBezTo>
                  <a:cubicBezTo>
                    <a:pt x="5504" y="1354"/>
                    <a:pt x="5598" y="1335"/>
                    <a:pt x="5688" y="1335"/>
                  </a:cubicBezTo>
                  <a:cubicBezTo>
                    <a:pt x="5754" y="1335"/>
                    <a:pt x="5818" y="1345"/>
                    <a:pt x="5878" y="1380"/>
                  </a:cubicBezTo>
                  <a:cubicBezTo>
                    <a:pt x="5892" y="1384"/>
                    <a:pt x="5910" y="1387"/>
                    <a:pt x="5927" y="1387"/>
                  </a:cubicBezTo>
                  <a:cubicBezTo>
                    <a:pt x="5951" y="1387"/>
                    <a:pt x="5971" y="1382"/>
                    <a:pt x="5971" y="1368"/>
                  </a:cubicBezTo>
                  <a:cubicBezTo>
                    <a:pt x="5977" y="1246"/>
                    <a:pt x="6043" y="1221"/>
                    <a:pt x="6123" y="1221"/>
                  </a:cubicBezTo>
                  <a:cubicBezTo>
                    <a:pt x="6178" y="1221"/>
                    <a:pt x="6240" y="1233"/>
                    <a:pt x="6294" y="1233"/>
                  </a:cubicBezTo>
                  <a:cubicBezTo>
                    <a:pt x="6313" y="1233"/>
                    <a:pt x="6332" y="1231"/>
                    <a:pt x="6349" y="1226"/>
                  </a:cubicBezTo>
                  <a:cubicBezTo>
                    <a:pt x="6374" y="1212"/>
                    <a:pt x="6397" y="1190"/>
                    <a:pt x="6420" y="1178"/>
                  </a:cubicBezTo>
                  <a:lnTo>
                    <a:pt x="6420" y="1178"/>
                  </a:lnTo>
                  <a:cubicBezTo>
                    <a:pt x="6408" y="1201"/>
                    <a:pt x="6386" y="1212"/>
                    <a:pt x="6363" y="1238"/>
                  </a:cubicBezTo>
                  <a:cubicBezTo>
                    <a:pt x="6302" y="1370"/>
                    <a:pt x="6302" y="1405"/>
                    <a:pt x="6394" y="1405"/>
                  </a:cubicBezTo>
                  <a:cubicBezTo>
                    <a:pt x="6408" y="1405"/>
                    <a:pt x="6426" y="1404"/>
                    <a:pt x="6445" y="1402"/>
                  </a:cubicBezTo>
                  <a:cubicBezTo>
                    <a:pt x="6576" y="1380"/>
                    <a:pt x="6692" y="1354"/>
                    <a:pt x="6823" y="1331"/>
                  </a:cubicBezTo>
                  <a:cubicBezTo>
                    <a:pt x="6858" y="1318"/>
                    <a:pt x="6896" y="1304"/>
                    <a:pt x="6934" y="1304"/>
                  </a:cubicBezTo>
                  <a:cubicBezTo>
                    <a:pt x="6961" y="1304"/>
                    <a:pt x="6988" y="1311"/>
                    <a:pt x="7013" y="1331"/>
                  </a:cubicBezTo>
                  <a:cubicBezTo>
                    <a:pt x="7049" y="1362"/>
                    <a:pt x="7083" y="1376"/>
                    <a:pt x="7116" y="1376"/>
                  </a:cubicBezTo>
                  <a:cubicBezTo>
                    <a:pt x="7159" y="1376"/>
                    <a:pt x="7202" y="1354"/>
                    <a:pt x="7248" y="1320"/>
                  </a:cubicBezTo>
                  <a:cubicBezTo>
                    <a:pt x="7297" y="1380"/>
                    <a:pt x="7368" y="1414"/>
                    <a:pt x="7461" y="1439"/>
                  </a:cubicBezTo>
                  <a:cubicBezTo>
                    <a:pt x="7486" y="1445"/>
                    <a:pt x="7510" y="1447"/>
                    <a:pt x="7531" y="1447"/>
                  </a:cubicBezTo>
                  <a:cubicBezTo>
                    <a:pt x="7600" y="1447"/>
                    <a:pt x="7645" y="1417"/>
                    <a:pt x="7663" y="1343"/>
                  </a:cubicBezTo>
                  <a:cubicBezTo>
                    <a:pt x="7640" y="1331"/>
                    <a:pt x="7603" y="1320"/>
                    <a:pt x="7580" y="1309"/>
                  </a:cubicBezTo>
                  <a:cubicBezTo>
                    <a:pt x="7562" y="1290"/>
                    <a:pt x="7571" y="1279"/>
                    <a:pt x="7586" y="1279"/>
                  </a:cubicBezTo>
                  <a:cubicBezTo>
                    <a:pt x="7591" y="1279"/>
                    <a:pt x="7597" y="1280"/>
                    <a:pt x="7603" y="1283"/>
                  </a:cubicBezTo>
                  <a:cubicBezTo>
                    <a:pt x="7626" y="1297"/>
                    <a:pt x="7651" y="1320"/>
                    <a:pt x="7674" y="1343"/>
                  </a:cubicBezTo>
                  <a:cubicBezTo>
                    <a:pt x="7758" y="1350"/>
                    <a:pt x="7837" y="1427"/>
                    <a:pt x="7921" y="1427"/>
                  </a:cubicBezTo>
                  <a:cubicBezTo>
                    <a:pt x="7968" y="1427"/>
                    <a:pt x="8015" y="1403"/>
                    <a:pt x="8066" y="1331"/>
                  </a:cubicBezTo>
                  <a:cubicBezTo>
                    <a:pt x="8072" y="1323"/>
                    <a:pt x="8079" y="1319"/>
                    <a:pt x="8087" y="1319"/>
                  </a:cubicBezTo>
                  <a:cubicBezTo>
                    <a:pt x="8111" y="1319"/>
                    <a:pt x="8142" y="1349"/>
                    <a:pt x="8159" y="1368"/>
                  </a:cubicBezTo>
                  <a:cubicBezTo>
                    <a:pt x="8222" y="1408"/>
                    <a:pt x="8275" y="1441"/>
                    <a:pt x="8343" y="1441"/>
                  </a:cubicBezTo>
                  <a:cubicBezTo>
                    <a:pt x="8352" y="1441"/>
                    <a:pt x="8362" y="1441"/>
                    <a:pt x="8372" y="1439"/>
                  </a:cubicBezTo>
                  <a:cubicBezTo>
                    <a:pt x="8462" y="1426"/>
                    <a:pt x="8369" y="1308"/>
                    <a:pt x="8476" y="1308"/>
                  </a:cubicBezTo>
                  <a:cubicBezTo>
                    <a:pt x="8481" y="1308"/>
                    <a:pt x="8486" y="1308"/>
                    <a:pt x="8491" y="1309"/>
                  </a:cubicBezTo>
                  <a:cubicBezTo>
                    <a:pt x="8596" y="1320"/>
                    <a:pt x="8525" y="1439"/>
                    <a:pt x="8608" y="1462"/>
                  </a:cubicBezTo>
                  <a:cubicBezTo>
                    <a:pt x="8622" y="1465"/>
                    <a:pt x="8637" y="1467"/>
                    <a:pt x="8653" y="1467"/>
                  </a:cubicBezTo>
                  <a:cubicBezTo>
                    <a:pt x="8691" y="1467"/>
                    <a:pt x="8733" y="1459"/>
                    <a:pt x="8775" y="1451"/>
                  </a:cubicBezTo>
                  <a:cubicBezTo>
                    <a:pt x="8880" y="1439"/>
                    <a:pt x="8951" y="1380"/>
                    <a:pt x="9045" y="1343"/>
                  </a:cubicBezTo>
                  <a:cubicBezTo>
                    <a:pt x="9064" y="1334"/>
                    <a:pt x="9084" y="1328"/>
                    <a:pt x="9101" y="1328"/>
                  </a:cubicBezTo>
                  <a:cubicBezTo>
                    <a:pt x="9126" y="1328"/>
                    <a:pt x="9146" y="1340"/>
                    <a:pt x="9153" y="1368"/>
                  </a:cubicBezTo>
                  <a:cubicBezTo>
                    <a:pt x="9153" y="1391"/>
                    <a:pt x="9130" y="1414"/>
                    <a:pt x="9116" y="1439"/>
                  </a:cubicBezTo>
                  <a:cubicBezTo>
                    <a:pt x="9104" y="1451"/>
                    <a:pt x="9093" y="1462"/>
                    <a:pt x="9093" y="1462"/>
                  </a:cubicBezTo>
                  <a:lnTo>
                    <a:pt x="9116" y="1473"/>
                  </a:lnTo>
                  <a:cubicBezTo>
                    <a:pt x="9116" y="1473"/>
                    <a:pt x="9130" y="1473"/>
                    <a:pt x="9141" y="1462"/>
                  </a:cubicBezTo>
                  <a:cubicBezTo>
                    <a:pt x="9207" y="1473"/>
                    <a:pt x="9278" y="1497"/>
                    <a:pt x="9344" y="1497"/>
                  </a:cubicBezTo>
                  <a:cubicBezTo>
                    <a:pt x="9410" y="1497"/>
                    <a:pt x="9472" y="1473"/>
                    <a:pt x="9519" y="1391"/>
                  </a:cubicBezTo>
                  <a:cubicBezTo>
                    <a:pt x="9538" y="1359"/>
                    <a:pt x="9578" y="1348"/>
                    <a:pt x="9621" y="1348"/>
                  </a:cubicBezTo>
                  <a:cubicBezTo>
                    <a:pt x="9658" y="1348"/>
                    <a:pt x="9699" y="1356"/>
                    <a:pt x="9732" y="1368"/>
                  </a:cubicBezTo>
                  <a:cubicBezTo>
                    <a:pt x="9732" y="1414"/>
                    <a:pt x="9601" y="1473"/>
                    <a:pt x="9672" y="1485"/>
                  </a:cubicBezTo>
                  <a:cubicBezTo>
                    <a:pt x="9747" y="1500"/>
                    <a:pt x="9821" y="1505"/>
                    <a:pt x="9897" y="1505"/>
                  </a:cubicBezTo>
                  <a:cubicBezTo>
                    <a:pt x="10001" y="1505"/>
                    <a:pt x="10106" y="1496"/>
                    <a:pt x="10217" y="1496"/>
                  </a:cubicBezTo>
                  <a:cubicBezTo>
                    <a:pt x="10217" y="1496"/>
                    <a:pt x="10228" y="1425"/>
                    <a:pt x="10228" y="1402"/>
                  </a:cubicBezTo>
                  <a:lnTo>
                    <a:pt x="10217" y="1380"/>
                  </a:lnTo>
                  <a:lnTo>
                    <a:pt x="10240" y="1391"/>
                  </a:lnTo>
                  <a:cubicBezTo>
                    <a:pt x="10276" y="1414"/>
                    <a:pt x="10322" y="1439"/>
                    <a:pt x="10359" y="1462"/>
                  </a:cubicBezTo>
                  <a:cubicBezTo>
                    <a:pt x="10369" y="1493"/>
                    <a:pt x="10380" y="1546"/>
                    <a:pt x="10436" y="1546"/>
                  </a:cubicBezTo>
                  <a:cubicBezTo>
                    <a:pt x="10441" y="1546"/>
                    <a:pt x="10446" y="1545"/>
                    <a:pt x="10452" y="1544"/>
                  </a:cubicBezTo>
                  <a:cubicBezTo>
                    <a:pt x="10464" y="1544"/>
                    <a:pt x="10489" y="1522"/>
                    <a:pt x="10501" y="1510"/>
                  </a:cubicBezTo>
                  <a:cubicBezTo>
                    <a:pt x="10501" y="1451"/>
                    <a:pt x="10441" y="1451"/>
                    <a:pt x="10393" y="1439"/>
                  </a:cubicBezTo>
                  <a:cubicBezTo>
                    <a:pt x="10421" y="1424"/>
                    <a:pt x="10446" y="1417"/>
                    <a:pt x="10469" y="1417"/>
                  </a:cubicBezTo>
                  <a:cubicBezTo>
                    <a:pt x="10504" y="1417"/>
                    <a:pt x="10536" y="1433"/>
                    <a:pt x="10572" y="1462"/>
                  </a:cubicBezTo>
                  <a:cubicBezTo>
                    <a:pt x="10660" y="1541"/>
                    <a:pt x="10760" y="1579"/>
                    <a:pt x="10852" y="1579"/>
                  </a:cubicBezTo>
                  <a:cubicBezTo>
                    <a:pt x="10981" y="1579"/>
                    <a:pt x="11096" y="1506"/>
                    <a:pt x="11151" y="1368"/>
                  </a:cubicBezTo>
                  <a:cubicBezTo>
                    <a:pt x="11160" y="1365"/>
                    <a:pt x="11169" y="1364"/>
                    <a:pt x="11178" y="1364"/>
                  </a:cubicBezTo>
                  <a:cubicBezTo>
                    <a:pt x="11252" y="1364"/>
                    <a:pt x="11313" y="1452"/>
                    <a:pt x="11384" y="1452"/>
                  </a:cubicBezTo>
                  <a:cubicBezTo>
                    <a:pt x="11414" y="1452"/>
                    <a:pt x="11447" y="1436"/>
                    <a:pt x="11483" y="1391"/>
                  </a:cubicBezTo>
                  <a:cubicBezTo>
                    <a:pt x="11471" y="1380"/>
                    <a:pt x="11457" y="1368"/>
                    <a:pt x="11446" y="1354"/>
                  </a:cubicBezTo>
                  <a:cubicBezTo>
                    <a:pt x="11452" y="1353"/>
                    <a:pt x="11457" y="1352"/>
                    <a:pt x="11461" y="1352"/>
                  </a:cubicBezTo>
                  <a:cubicBezTo>
                    <a:pt x="11489" y="1352"/>
                    <a:pt x="11474" y="1381"/>
                    <a:pt x="11494" y="1391"/>
                  </a:cubicBezTo>
                  <a:cubicBezTo>
                    <a:pt x="11524" y="1430"/>
                    <a:pt x="11566" y="1439"/>
                    <a:pt x="11613" y="1439"/>
                  </a:cubicBezTo>
                  <a:cubicBezTo>
                    <a:pt x="11647" y="1439"/>
                    <a:pt x="11684" y="1434"/>
                    <a:pt x="11720" y="1434"/>
                  </a:cubicBezTo>
                  <a:cubicBezTo>
                    <a:pt x="11752" y="1434"/>
                    <a:pt x="11783" y="1438"/>
                    <a:pt x="11812" y="1451"/>
                  </a:cubicBezTo>
                  <a:cubicBezTo>
                    <a:pt x="11741" y="1510"/>
                    <a:pt x="11624" y="1533"/>
                    <a:pt x="11684" y="1627"/>
                  </a:cubicBezTo>
                  <a:cubicBezTo>
                    <a:pt x="11704" y="1658"/>
                    <a:pt x="11732" y="1669"/>
                    <a:pt x="11762" y="1669"/>
                  </a:cubicBezTo>
                  <a:cubicBezTo>
                    <a:pt x="11800" y="1669"/>
                    <a:pt x="11843" y="1652"/>
                    <a:pt x="11883" y="1638"/>
                  </a:cubicBezTo>
                  <a:cubicBezTo>
                    <a:pt x="11913" y="1629"/>
                    <a:pt x="11950" y="1612"/>
                    <a:pt x="11975" y="1612"/>
                  </a:cubicBezTo>
                  <a:cubicBezTo>
                    <a:pt x="11981" y="1612"/>
                    <a:pt x="11986" y="1613"/>
                    <a:pt x="11991" y="1615"/>
                  </a:cubicBezTo>
                  <a:cubicBezTo>
                    <a:pt x="12043" y="1640"/>
                    <a:pt x="12090" y="1650"/>
                    <a:pt x="12134" y="1650"/>
                  </a:cubicBezTo>
                  <a:cubicBezTo>
                    <a:pt x="12260" y="1650"/>
                    <a:pt x="12356" y="1567"/>
                    <a:pt x="12450" y="1496"/>
                  </a:cubicBezTo>
                  <a:cubicBezTo>
                    <a:pt x="12476" y="1485"/>
                    <a:pt x="12498" y="1473"/>
                    <a:pt x="12521" y="1451"/>
                  </a:cubicBezTo>
                  <a:lnTo>
                    <a:pt x="12547" y="1439"/>
                  </a:lnTo>
                  <a:lnTo>
                    <a:pt x="12547" y="1439"/>
                  </a:lnTo>
                  <a:lnTo>
                    <a:pt x="12535" y="1462"/>
                  </a:lnTo>
                  <a:cubicBezTo>
                    <a:pt x="12510" y="1473"/>
                    <a:pt x="12487" y="1485"/>
                    <a:pt x="12464" y="1510"/>
                  </a:cubicBezTo>
                  <a:cubicBezTo>
                    <a:pt x="12464" y="1611"/>
                    <a:pt x="12509" y="1663"/>
                    <a:pt x="12609" y="1663"/>
                  </a:cubicBezTo>
                  <a:cubicBezTo>
                    <a:pt x="12636" y="1663"/>
                    <a:pt x="12666" y="1659"/>
                    <a:pt x="12700" y="1652"/>
                  </a:cubicBezTo>
                  <a:cubicBezTo>
                    <a:pt x="12936" y="1604"/>
                    <a:pt x="13066" y="1451"/>
                    <a:pt x="13043" y="1260"/>
                  </a:cubicBezTo>
                  <a:cubicBezTo>
                    <a:pt x="13032" y="1212"/>
                    <a:pt x="12947" y="1167"/>
                    <a:pt x="13055" y="1107"/>
                  </a:cubicBezTo>
                  <a:cubicBezTo>
                    <a:pt x="13059" y="1196"/>
                    <a:pt x="13084" y="1223"/>
                    <a:pt x="13118" y="1223"/>
                  </a:cubicBezTo>
                  <a:cubicBezTo>
                    <a:pt x="13168" y="1223"/>
                    <a:pt x="13240" y="1165"/>
                    <a:pt x="13297" y="1165"/>
                  </a:cubicBezTo>
                  <a:cubicBezTo>
                    <a:pt x="13304" y="1165"/>
                    <a:pt x="13310" y="1165"/>
                    <a:pt x="13316" y="1167"/>
                  </a:cubicBezTo>
                  <a:cubicBezTo>
                    <a:pt x="13327" y="1212"/>
                    <a:pt x="13290" y="1238"/>
                    <a:pt x="13268" y="1260"/>
                  </a:cubicBezTo>
                  <a:cubicBezTo>
                    <a:pt x="13126" y="1354"/>
                    <a:pt x="13148" y="1522"/>
                    <a:pt x="13018" y="1615"/>
                  </a:cubicBezTo>
                  <a:cubicBezTo>
                    <a:pt x="13006" y="1627"/>
                    <a:pt x="13032" y="1663"/>
                    <a:pt x="13043" y="1698"/>
                  </a:cubicBezTo>
                  <a:cubicBezTo>
                    <a:pt x="13085" y="1687"/>
                    <a:pt x="13125" y="1683"/>
                    <a:pt x="13164" y="1683"/>
                  </a:cubicBezTo>
                  <a:cubicBezTo>
                    <a:pt x="13249" y="1683"/>
                    <a:pt x="13332" y="1701"/>
                    <a:pt x="13421" y="1709"/>
                  </a:cubicBezTo>
                  <a:cubicBezTo>
                    <a:pt x="13425" y="1711"/>
                    <a:pt x="13430" y="1711"/>
                    <a:pt x="13435" y="1711"/>
                  </a:cubicBezTo>
                  <a:cubicBezTo>
                    <a:pt x="13465" y="1711"/>
                    <a:pt x="13489" y="1673"/>
                    <a:pt x="13469" y="1663"/>
                  </a:cubicBezTo>
                  <a:cubicBezTo>
                    <a:pt x="13279" y="1556"/>
                    <a:pt x="13480" y="1522"/>
                    <a:pt x="13529" y="1485"/>
                  </a:cubicBezTo>
                  <a:cubicBezTo>
                    <a:pt x="13645" y="1391"/>
                    <a:pt x="13824" y="1414"/>
                    <a:pt x="14037" y="1368"/>
                  </a:cubicBezTo>
                  <a:lnTo>
                    <a:pt x="14037" y="1368"/>
                  </a:lnTo>
                  <a:cubicBezTo>
                    <a:pt x="13906" y="1462"/>
                    <a:pt x="13883" y="1556"/>
                    <a:pt x="13858" y="1652"/>
                  </a:cubicBezTo>
                  <a:cubicBezTo>
                    <a:pt x="13836" y="1732"/>
                    <a:pt x="13870" y="1762"/>
                    <a:pt x="13927" y="1762"/>
                  </a:cubicBezTo>
                  <a:cubicBezTo>
                    <a:pt x="13961" y="1762"/>
                    <a:pt x="14003" y="1751"/>
                    <a:pt x="14048" y="1734"/>
                  </a:cubicBezTo>
                  <a:cubicBezTo>
                    <a:pt x="14054" y="1746"/>
                    <a:pt x="14062" y="1751"/>
                    <a:pt x="14069" y="1751"/>
                  </a:cubicBezTo>
                  <a:cubicBezTo>
                    <a:pt x="14076" y="1751"/>
                    <a:pt x="14082" y="1746"/>
                    <a:pt x="14082" y="1734"/>
                  </a:cubicBezTo>
                  <a:lnTo>
                    <a:pt x="14071" y="1723"/>
                  </a:lnTo>
                  <a:cubicBezTo>
                    <a:pt x="14071" y="1686"/>
                    <a:pt x="14082" y="1638"/>
                    <a:pt x="14119" y="1615"/>
                  </a:cubicBezTo>
                  <a:cubicBezTo>
                    <a:pt x="14142" y="1604"/>
                    <a:pt x="14167" y="1581"/>
                    <a:pt x="14190" y="1556"/>
                  </a:cubicBezTo>
                  <a:cubicBezTo>
                    <a:pt x="14194" y="1553"/>
                    <a:pt x="14199" y="1553"/>
                    <a:pt x="14203" y="1553"/>
                  </a:cubicBezTo>
                  <a:cubicBezTo>
                    <a:pt x="14220" y="1553"/>
                    <a:pt x="14233" y="1570"/>
                    <a:pt x="14213" y="1581"/>
                  </a:cubicBezTo>
                  <a:cubicBezTo>
                    <a:pt x="14190" y="1604"/>
                    <a:pt x="14153" y="1604"/>
                    <a:pt x="14130" y="1615"/>
                  </a:cubicBezTo>
                  <a:cubicBezTo>
                    <a:pt x="14161" y="1675"/>
                    <a:pt x="14191" y="1717"/>
                    <a:pt x="14240" y="1717"/>
                  </a:cubicBezTo>
                  <a:cubicBezTo>
                    <a:pt x="14267" y="1717"/>
                    <a:pt x="14301" y="1704"/>
                    <a:pt x="14343" y="1675"/>
                  </a:cubicBezTo>
                  <a:cubicBezTo>
                    <a:pt x="14425" y="1615"/>
                    <a:pt x="14496" y="1544"/>
                    <a:pt x="14556" y="1462"/>
                  </a:cubicBezTo>
                  <a:cubicBezTo>
                    <a:pt x="14604" y="1451"/>
                    <a:pt x="14638" y="1425"/>
                    <a:pt x="14686" y="1402"/>
                  </a:cubicBezTo>
                  <a:cubicBezTo>
                    <a:pt x="14911" y="1425"/>
                    <a:pt x="14851" y="1556"/>
                    <a:pt x="14851" y="1675"/>
                  </a:cubicBezTo>
                  <a:cubicBezTo>
                    <a:pt x="14840" y="1709"/>
                    <a:pt x="14780" y="1794"/>
                    <a:pt x="14899" y="1794"/>
                  </a:cubicBezTo>
                  <a:cubicBezTo>
                    <a:pt x="14907" y="1795"/>
                    <a:pt x="14915" y="1796"/>
                    <a:pt x="14923" y="1796"/>
                  </a:cubicBezTo>
                  <a:cubicBezTo>
                    <a:pt x="14992" y="1796"/>
                    <a:pt x="15039" y="1749"/>
                    <a:pt x="15018" y="1675"/>
                  </a:cubicBezTo>
                  <a:lnTo>
                    <a:pt x="15004" y="1663"/>
                  </a:lnTo>
                  <a:lnTo>
                    <a:pt x="15030" y="1663"/>
                  </a:lnTo>
                  <a:cubicBezTo>
                    <a:pt x="15100" y="1752"/>
                    <a:pt x="15149" y="1796"/>
                    <a:pt x="15188" y="1796"/>
                  </a:cubicBezTo>
                  <a:cubicBezTo>
                    <a:pt x="15222" y="1796"/>
                    <a:pt x="15249" y="1763"/>
                    <a:pt x="15277" y="1698"/>
                  </a:cubicBezTo>
                  <a:cubicBezTo>
                    <a:pt x="15314" y="1638"/>
                    <a:pt x="15314" y="1581"/>
                    <a:pt x="15419" y="1581"/>
                  </a:cubicBezTo>
                  <a:cubicBezTo>
                    <a:pt x="15435" y="1578"/>
                    <a:pt x="15449" y="1576"/>
                    <a:pt x="15461" y="1576"/>
                  </a:cubicBezTo>
                  <a:cubicBezTo>
                    <a:pt x="15541" y="1576"/>
                    <a:pt x="15518" y="1646"/>
                    <a:pt x="15538" y="1698"/>
                  </a:cubicBezTo>
                  <a:cubicBezTo>
                    <a:pt x="15549" y="1757"/>
                    <a:pt x="15620" y="1780"/>
                    <a:pt x="15691" y="1780"/>
                  </a:cubicBezTo>
                  <a:cubicBezTo>
                    <a:pt x="15762" y="1780"/>
                    <a:pt x="15785" y="1734"/>
                    <a:pt x="15810" y="1686"/>
                  </a:cubicBezTo>
                  <a:cubicBezTo>
                    <a:pt x="15844" y="1686"/>
                    <a:pt x="15893" y="1675"/>
                    <a:pt x="15927" y="1675"/>
                  </a:cubicBezTo>
                  <a:cubicBezTo>
                    <a:pt x="15927" y="1723"/>
                    <a:pt x="15856" y="1780"/>
                    <a:pt x="15927" y="1817"/>
                  </a:cubicBezTo>
                  <a:cubicBezTo>
                    <a:pt x="15941" y="1825"/>
                    <a:pt x="15957" y="1829"/>
                    <a:pt x="15973" y="1829"/>
                  </a:cubicBezTo>
                  <a:cubicBezTo>
                    <a:pt x="16020" y="1829"/>
                    <a:pt x="16069" y="1796"/>
                    <a:pt x="16105" y="1768"/>
                  </a:cubicBezTo>
                  <a:cubicBezTo>
                    <a:pt x="16176" y="1698"/>
                    <a:pt x="16165" y="1439"/>
                    <a:pt x="16083" y="1414"/>
                  </a:cubicBezTo>
                  <a:cubicBezTo>
                    <a:pt x="16055" y="1406"/>
                    <a:pt x="16030" y="1403"/>
                    <a:pt x="16008" y="1403"/>
                  </a:cubicBezTo>
                  <a:cubicBezTo>
                    <a:pt x="15900" y="1403"/>
                    <a:pt x="15860" y="1487"/>
                    <a:pt x="15810" y="1556"/>
                  </a:cubicBezTo>
                  <a:cubicBezTo>
                    <a:pt x="15785" y="1593"/>
                    <a:pt x="15785" y="1627"/>
                    <a:pt x="15762" y="1663"/>
                  </a:cubicBezTo>
                  <a:cubicBezTo>
                    <a:pt x="15714" y="1496"/>
                    <a:pt x="15810" y="1402"/>
                    <a:pt x="15986" y="1309"/>
                  </a:cubicBezTo>
                  <a:cubicBezTo>
                    <a:pt x="16036" y="1282"/>
                    <a:pt x="16084" y="1274"/>
                    <a:pt x="16130" y="1274"/>
                  </a:cubicBezTo>
                  <a:cubicBezTo>
                    <a:pt x="16201" y="1274"/>
                    <a:pt x="16268" y="1292"/>
                    <a:pt x="16337" y="1292"/>
                  </a:cubicBezTo>
                  <a:cubicBezTo>
                    <a:pt x="16361" y="1292"/>
                    <a:pt x="16387" y="1290"/>
                    <a:pt x="16412" y="1283"/>
                  </a:cubicBezTo>
                  <a:lnTo>
                    <a:pt x="16412" y="1283"/>
                  </a:lnTo>
                  <a:cubicBezTo>
                    <a:pt x="16366" y="1331"/>
                    <a:pt x="16281" y="1343"/>
                    <a:pt x="16259" y="1425"/>
                  </a:cubicBezTo>
                  <a:cubicBezTo>
                    <a:pt x="16236" y="1510"/>
                    <a:pt x="16154" y="1604"/>
                    <a:pt x="16307" y="1663"/>
                  </a:cubicBezTo>
                  <a:cubicBezTo>
                    <a:pt x="16331" y="1672"/>
                    <a:pt x="16351" y="1675"/>
                    <a:pt x="16370" y="1675"/>
                  </a:cubicBezTo>
                  <a:cubicBezTo>
                    <a:pt x="16451" y="1675"/>
                    <a:pt x="16482" y="1602"/>
                    <a:pt x="16531" y="1544"/>
                  </a:cubicBezTo>
                  <a:cubicBezTo>
                    <a:pt x="16569" y="1500"/>
                    <a:pt x="16615" y="1455"/>
                    <a:pt x="16674" y="1455"/>
                  </a:cubicBezTo>
                  <a:cubicBezTo>
                    <a:pt x="16709" y="1455"/>
                    <a:pt x="16748" y="1470"/>
                    <a:pt x="16792" y="1510"/>
                  </a:cubicBezTo>
                  <a:cubicBezTo>
                    <a:pt x="16755" y="1593"/>
                    <a:pt x="16591" y="1510"/>
                    <a:pt x="16591" y="1615"/>
                  </a:cubicBezTo>
                  <a:cubicBezTo>
                    <a:pt x="16601" y="1679"/>
                    <a:pt x="16641" y="1725"/>
                    <a:pt x="16726" y="1725"/>
                  </a:cubicBezTo>
                  <a:cubicBezTo>
                    <a:pt x="16735" y="1725"/>
                    <a:pt x="16745" y="1724"/>
                    <a:pt x="16755" y="1723"/>
                  </a:cubicBezTo>
                  <a:cubicBezTo>
                    <a:pt x="16767" y="1709"/>
                    <a:pt x="16767" y="1686"/>
                    <a:pt x="16778" y="1675"/>
                  </a:cubicBezTo>
                  <a:lnTo>
                    <a:pt x="16778" y="1675"/>
                  </a:lnTo>
                  <a:cubicBezTo>
                    <a:pt x="16826" y="1698"/>
                    <a:pt x="16767" y="1709"/>
                    <a:pt x="16767" y="1723"/>
                  </a:cubicBezTo>
                  <a:cubicBezTo>
                    <a:pt x="16767" y="1800"/>
                    <a:pt x="16783" y="1857"/>
                    <a:pt x="16837" y="1857"/>
                  </a:cubicBezTo>
                  <a:cubicBezTo>
                    <a:pt x="16866" y="1857"/>
                    <a:pt x="16904" y="1841"/>
                    <a:pt x="16957" y="1805"/>
                  </a:cubicBezTo>
                  <a:cubicBezTo>
                    <a:pt x="17028" y="1757"/>
                    <a:pt x="17099" y="1686"/>
                    <a:pt x="17170" y="1627"/>
                  </a:cubicBezTo>
                  <a:cubicBezTo>
                    <a:pt x="17180" y="1638"/>
                    <a:pt x="17193" y="1645"/>
                    <a:pt x="17207" y="1645"/>
                  </a:cubicBezTo>
                  <a:cubicBezTo>
                    <a:pt x="17223" y="1645"/>
                    <a:pt x="17239" y="1635"/>
                    <a:pt x="17252" y="1615"/>
                  </a:cubicBezTo>
                  <a:cubicBezTo>
                    <a:pt x="17502" y="1615"/>
                    <a:pt x="17487" y="1615"/>
                    <a:pt x="17453" y="1425"/>
                  </a:cubicBezTo>
                  <a:cubicBezTo>
                    <a:pt x="17442" y="1331"/>
                    <a:pt x="17453" y="1238"/>
                    <a:pt x="17595" y="1212"/>
                  </a:cubicBezTo>
                  <a:cubicBezTo>
                    <a:pt x="17726" y="1320"/>
                    <a:pt x="17678" y="1462"/>
                    <a:pt x="17797" y="1556"/>
                  </a:cubicBezTo>
                  <a:cubicBezTo>
                    <a:pt x="17808" y="1473"/>
                    <a:pt x="17808" y="1391"/>
                    <a:pt x="17819" y="1272"/>
                  </a:cubicBezTo>
                  <a:cubicBezTo>
                    <a:pt x="17856" y="1331"/>
                    <a:pt x="18069" y="1260"/>
                    <a:pt x="17913" y="1402"/>
                  </a:cubicBezTo>
                  <a:cubicBezTo>
                    <a:pt x="17868" y="1451"/>
                    <a:pt x="17842" y="1510"/>
                    <a:pt x="17808" y="1567"/>
                  </a:cubicBezTo>
                  <a:cubicBezTo>
                    <a:pt x="17818" y="1629"/>
                    <a:pt x="17828" y="1702"/>
                    <a:pt x="17735" y="1702"/>
                  </a:cubicBezTo>
                  <a:cubicBezTo>
                    <a:pt x="17722" y="1702"/>
                    <a:pt x="17707" y="1701"/>
                    <a:pt x="17689" y="1698"/>
                  </a:cubicBezTo>
                  <a:cubicBezTo>
                    <a:pt x="17660" y="1694"/>
                    <a:pt x="17632" y="1690"/>
                    <a:pt x="17607" y="1690"/>
                  </a:cubicBezTo>
                  <a:cubicBezTo>
                    <a:pt x="17553" y="1690"/>
                    <a:pt x="17517" y="1708"/>
                    <a:pt x="17524" y="1780"/>
                  </a:cubicBezTo>
                  <a:cubicBezTo>
                    <a:pt x="17538" y="1839"/>
                    <a:pt x="17581" y="1862"/>
                    <a:pt x="17633" y="1862"/>
                  </a:cubicBezTo>
                  <a:cubicBezTo>
                    <a:pt x="17665" y="1862"/>
                    <a:pt x="17701" y="1854"/>
                    <a:pt x="17737" y="1839"/>
                  </a:cubicBezTo>
                  <a:cubicBezTo>
                    <a:pt x="17842" y="1805"/>
                    <a:pt x="17939" y="1757"/>
                    <a:pt x="18044" y="1723"/>
                  </a:cubicBezTo>
                  <a:cubicBezTo>
                    <a:pt x="18079" y="1708"/>
                    <a:pt x="18122" y="1690"/>
                    <a:pt x="18161" y="1690"/>
                  </a:cubicBezTo>
                  <a:cubicBezTo>
                    <a:pt x="18189" y="1690"/>
                    <a:pt x="18214" y="1699"/>
                    <a:pt x="18234" y="1723"/>
                  </a:cubicBezTo>
                  <a:cubicBezTo>
                    <a:pt x="18266" y="1766"/>
                    <a:pt x="18296" y="1781"/>
                    <a:pt x="18327" y="1781"/>
                  </a:cubicBezTo>
                  <a:cubicBezTo>
                    <a:pt x="18364" y="1781"/>
                    <a:pt x="18402" y="1759"/>
                    <a:pt x="18447" y="1734"/>
                  </a:cubicBezTo>
                  <a:cubicBezTo>
                    <a:pt x="18489" y="1713"/>
                    <a:pt x="18522" y="1704"/>
                    <a:pt x="18548" y="1704"/>
                  </a:cubicBezTo>
                  <a:cubicBezTo>
                    <a:pt x="18606" y="1704"/>
                    <a:pt x="18623" y="1755"/>
                    <a:pt x="18623" y="1828"/>
                  </a:cubicBezTo>
                  <a:cubicBezTo>
                    <a:pt x="18611" y="1839"/>
                    <a:pt x="18611" y="1839"/>
                    <a:pt x="18600" y="1851"/>
                  </a:cubicBezTo>
                  <a:lnTo>
                    <a:pt x="18623" y="1865"/>
                  </a:lnTo>
                  <a:cubicBezTo>
                    <a:pt x="18623" y="1865"/>
                    <a:pt x="18637" y="1851"/>
                    <a:pt x="18648" y="1851"/>
                  </a:cubicBezTo>
                  <a:cubicBezTo>
                    <a:pt x="18682" y="1839"/>
                    <a:pt x="18730" y="1839"/>
                    <a:pt x="18779" y="1839"/>
                  </a:cubicBezTo>
                  <a:cubicBezTo>
                    <a:pt x="18790" y="1768"/>
                    <a:pt x="18719" y="1686"/>
                    <a:pt x="18764" y="1615"/>
                  </a:cubicBezTo>
                  <a:cubicBezTo>
                    <a:pt x="18719" y="1604"/>
                    <a:pt x="18671" y="1604"/>
                    <a:pt x="18637" y="1556"/>
                  </a:cubicBezTo>
                  <a:cubicBezTo>
                    <a:pt x="18560" y="1556"/>
                    <a:pt x="18493" y="1511"/>
                    <a:pt x="18403" y="1511"/>
                  </a:cubicBezTo>
                  <a:cubicBezTo>
                    <a:pt x="18379" y="1511"/>
                    <a:pt x="18354" y="1514"/>
                    <a:pt x="18327" y="1522"/>
                  </a:cubicBezTo>
                  <a:cubicBezTo>
                    <a:pt x="18518" y="1368"/>
                    <a:pt x="18742" y="1343"/>
                    <a:pt x="18977" y="1331"/>
                  </a:cubicBezTo>
                  <a:lnTo>
                    <a:pt x="19003" y="1331"/>
                  </a:lnTo>
                  <a:lnTo>
                    <a:pt x="18991" y="1343"/>
                  </a:lnTo>
                  <a:cubicBezTo>
                    <a:pt x="18935" y="1399"/>
                    <a:pt x="18907" y="1479"/>
                    <a:pt x="18815" y="1479"/>
                  </a:cubicBezTo>
                  <a:cubicBezTo>
                    <a:pt x="18792" y="1479"/>
                    <a:pt x="18764" y="1474"/>
                    <a:pt x="18730" y="1462"/>
                  </a:cubicBezTo>
                  <a:cubicBezTo>
                    <a:pt x="18724" y="1461"/>
                    <a:pt x="18718" y="1460"/>
                    <a:pt x="18713" y="1460"/>
                  </a:cubicBezTo>
                  <a:cubicBezTo>
                    <a:pt x="18664" y="1460"/>
                    <a:pt x="18638" y="1502"/>
                    <a:pt x="18648" y="1556"/>
                  </a:cubicBezTo>
                  <a:cubicBezTo>
                    <a:pt x="18682" y="1581"/>
                    <a:pt x="18730" y="1593"/>
                    <a:pt x="18779" y="1615"/>
                  </a:cubicBezTo>
                  <a:cubicBezTo>
                    <a:pt x="18790" y="1617"/>
                    <a:pt x="18801" y="1617"/>
                    <a:pt x="18811" y="1617"/>
                  </a:cubicBezTo>
                  <a:cubicBezTo>
                    <a:pt x="18877" y="1617"/>
                    <a:pt x="18928" y="1589"/>
                    <a:pt x="18977" y="1567"/>
                  </a:cubicBezTo>
                  <a:lnTo>
                    <a:pt x="18977" y="1567"/>
                  </a:lnTo>
                  <a:cubicBezTo>
                    <a:pt x="18943" y="1675"/>
                    <a:pt x="19037" y="1839"/>
                    <a:pt x="18779" y="1839"/>
                  </a:cubicBezTo>
                  <a:cubicBezTo>
                    <a:pt x="18852" y="1863"/>
                    <a:pt x="18937" y="1873"/>
                    <a:pt x="19026" y="1873"/>
                  </a:cubicBezTo>
                  <a:cubicBezTo>
                    <a:pt x="19307" y="1873"/>
                    <a:pt x="19624" y="1766"/>
                    <a:pt x="19724" y="1604"/>
                  </a:cubicBezTo>
                  <a:cubicBezTo>
                    <a:pt x="19735" y="1581"/>
                    <a:pt x="19724" y="1556"/>
                    <a:pt x="19687" y="1533"/>
                  </a:cubicBezTo>
                  <a:cubicBezTo>
                    <a:pt x="19604" y="1496"/>
                    <a:pt x="19593" y="1451"/>
                    <a:pt x="19687" y="1425"/>
                  </a:cubicBezTo>
                  <a:cubicBezTo>
                    <a:pt x="19721" y="1416"/>
                    <a:pt x="19769" y="1409"/>
                    <a:pt x="19812" y="1409"/>
                  </a:cubicBezTo>
                  <a:cubicBezTo>
                    <a:pt x="19875" y="1409"/>
                    <a:pt x="19927" y="1424"/>
                    <a:pt x="19914" y="1473"/>
                  </a:cubicBezTo>
                  <a:cubicBezTo>
                    <a:pt x="19843" y="1652"/>
                    <a:pt x="20138" y="1734"/>
                    <a:pt x="20007" y="1910"/>
                  </a:cubicBezTo>
                  <a:cubicBezTo>
                    <a:pt x="20220" y="1851"/>
                    <a:pt x="20374" y="1794"/>
                    <a:pt x="20220" y="1567"/>
                  </a:cubicBezTo>
                  <a:lnTo>
                    <a:pt x="20220" y="1567"/>
                  </a:lnTo>
                  <a:cubicBezTo>
                    <a:pt x="20339" y="1627"/>
                    <a:pt x="20385" y="1652"/>
                    <a:pt x="20433" y="1675"/>
                  </a:cubicBezTo>
                  <a:cubicBezTo>
                    <a:pt x="20444" y="1686"/>
                    <a:pt x="20456" y="1686"/>
                    <a:pt x="20467" y="1698"/>
                  </a:cubicBezTo>
                  <a:cubicBezTo>
                    <a:pt x="20456" y="1686"/>
                    <a:pt x="20456" y="1675"/>
                    <a:pt x="20444" y="1663"/>
                  </a:cubicBezTo>
                  <a:cubicBezTo>
                    <a:pt x="20515" y="1593"/>
                    <a:pt x="20728" y="1615"/>
                    <a:pt x="20680" y="1510"/>
                  </a:cubicBezTo>
                  <a:cubicBezTo>
                    <a:pt x="20668" y="1477"/>
                    <a:pt x="20654" y="1465"/>
                    <a:pt x="20636" y="1465"/>
                  </a:cubicBezTo>
                  <a:cubicBezTo>
                    <a:pt x="20595" y="1465"/>
                    <a:pt x="20539" y="1533"/>
                    <a:pt x="20482" y="1533"/>
                  </a:cubicBezTo>
                  <a:cubicBezTo>
                    <a:pt x="20470" y="1533"/>
                    <a:pt x="20457" y="1530"/>
                    <a:pt x="20444" y="1522"/>
                  </a:cubicBezTo>
                  <a:cubicBezTo>
                    <a:pt x="20433" y="1510"/>
                    <a:pt x="20396" y="1510"/>
                    <a:pt x="20410" y="1473"/>
                  </a:cubicBezTo>
                  <a:cubicBezTo>
                    <a:pt x="20493" y="1368"/>
                    <a:pt x="20680" y="1425"/>
                    <a:pt x="20788" y="1343"/>
                  </a:cubicBezTo>
                  <a:cubicBezTo>
                    <a:pt x="20776" y="1249"/>
                    <a:pt x="20740" y="1178"/>
                    <a:pt x="20646" y="1119"/>
                  </a:cubicBezTo>
                  <a:cubicBezTo>
                    <a:pt x="20609" y="1155"/>
                    <a:pt x="20564" y="1167"/>
                    <a:pt x="20504" y="1178"/>
                  </a:cubicBezTo>
                  <a:cubicBezTo>
                    <a:pt x="20515" y="1212"/>
                    <a:pt x="20515" y="1249"/>
                    <a:pt x="20515" y="1283"/>
                  </a:cubicBezTo>
                  <a:lnTo>
                    <a:pt x="20527" y="1297"/>
                  </a:lnTo>
                  <a:lnTo>
                    <a:pt x="20504" y="1297"/>
                  </a:lnTo>
                  <a:cubicBezTo>
                    <a:pt x="20374" y="1226"/>
                    <a:pt x="20374" y="1096"/>
                    <a:pt x="20339" y="999"/>
                  </a:cubicBezTo>
                  <a:cubicBezTo>
                    <a:pt x="20295" y="867"/>
                    <a:pt x="20303" y="821"/>
                    <a:pt x="20430" y="821"/>
                  </a:cubicBezTo>
                  <a:cubicBezTo>
                    <a:pt x="20472" y="821"/>
                    <a:pt x="20527" y="826"/>
                    <a:pt x="20598" y="835"/>
                  </a:cubicBezTo>
                  <a:cubicBezTo>
                    <a:pt x="20635" y="943"/>
                    <a:pt x="20362" y="988"/>
                    <a:pt x="20515" y="1119"/>
                  </a:cubicBezTo>
                  <a:lnTo>
                    <a:pt x="20635" y="1119"/>
                  </a:lnTo>
                  <a:cubicBezTo>
                    <a:pt x="20717" y="1048"/>
                    <a:pt x="20788" y="977"/>
                    <a:pt x="20881" y="906"/>
                  </a:cubicBezTo>
                  <a:lnTo>
                    <a:pt x="20881" y="906"/>
                  </a:lnTo>
                  <a:cubicBezTo>
                    <a:pt x="20847" y="1048"/>
                    <a:pt x="20822" y="1190"/>
                    <a:pt x="20788" y="1343"/>
                  </a:cubicBezTo>
                  <a:cubicBezTo>
                    <a:pt x="20788" y="1391"/>
                    <a:pt x="20810" y="1429"/>
                    <a:pt x="20847" y="1429"/>
                  </a:cubicBezTo>
                  <a:cubicBezTo>
                    <a:pt x="20865" y="1429"/>
                    <a:pt x="20885" y="1421"/>
                    <a:pt x="20907" y="1402"/>
                  </a:cubicBezTo>
                  <a:cubicBezTo>
                    <a:pt x="20990" y="1346"/>
                    <a:pt x="21066" y="1297"/>
                    <a:pt x="21171" y="1297"/>
                  </a:cubicBezTo>
                  <a:cubicBezTo>
                    <a:pt x="21199" y="1297"/>
                    <a:pt x="21229" y="1301"/>
                    <a:pt x="21262" y="1309"/>
                  </a:cubicBezTo>
                  <a:cubicBezTo>
                    <a:pt x="20978" y="1462"/>
                    <a:pt x="20941" y="1544"/>
                    <a:pt x="21035" y="1839"/>
                  </a:cubicBezTo>
                  <a:cubicBezTo>
                    <a:pt x="21115" y="1787"/>
                    <a:pt x="21181" y="1695"/>
                    <a:pt x="21282" y="1695"/>
                  </a:cubicBezTo>
                  <a:cubicBezTo>
                    <a:pt x="21318" y="1695"/>
                    <a:pt x="21357" y="1706"/>
                    <a:pt x="21404" y="1734"/>
                  </a:cubicBezTo>
                  <a:cubicBezTo>
                    <a:pt x="21414" y="1755"/>
                    <a:pt x="21406" y="1796"/>
                    <a:pt x="21455" y="1796"/>
                  </a:cubicBezTo>
                  <a:cubicBezTo>
                    <a:pt x="21461" y="1796"/>
                    <a:pt x="21467" y="1795"/>
                    <a:pt x="21475" y="1794"/>
                  </a:cubicBezTo>
                  <a:cubicBezTo>
                    <a:pt x="21475" y="1794"/>
                    <a:pt x="21486" y="1794"/>
                    <a:pt x="21497" y="1780"/>
                  </a:cubicBezTo>
                  <a:cubicBezTo>
                    <a:pt x="21509" y="1734"/>
                    <a:pt x="21449" y="1734"/>
                    <a:pt x="21415" y="1723"/>
                  </a:cubicBezTo>
                  <a:cubicBezTo>
                    <a:pt x="21531" y="1652"/>
                    <a:pt x="21591" y="1567"/>
                    <a:pt x="21404" y="1496"/>
                  </a:cubicBezTo>
                  <a:cubicBezTo>
                    <a:pt x="21376" y="1532"/>
                    <a:pt x="21357" y="1573"/>
                    <a:pt x="21315" y="1573"/>
                  </a:cubicBezTo>
                  <a:cubicBezTo>
                    <a:pt x="21301" y="1573"/>
                    <a:pt x="21283" y="1568"/>
                    <a:pt x="21262" y="1556"/>
                  </a:cubicBezTo>
                  <a:cubicBezTo>
                    <a:pt x="21248" y="1556"/>
                    <a:pt x="21236" y="1533"/>
                    <a:pt x="21236" y="1522"/>
                  </a:cubicBezTo>
                  <a:cubicBezTo>
                    <a:pt x="21249" y="1488"/>
                    <a:pt x="21266" y="1478"/>
                    <a:pt x="21285" y="1478"/>
                  </a:cubicBezTo>
                  <a:cubicBezTo>
                    <a:pt x="21313" y="1478"/>
                    <a:pt x="21345" y="1501"/>
                    <a:pt x="21371" y="1501"/>
                  </a:cubicBezTo>
                  <a:cubicBezTo>
                    <a:pt x="21378" y="1501"/>
                    <a:pt x="21384" y="1499"/>
                    <a:pt x="21389" y="1496"/>
                  </a:cubicBezTo>
                  <a:cubicBezTo>
                    <a:pt x="21440" y="1467"/>
                    <a:pt x="21482" y="1436"/>
                    <a:pt x="21545" y="1436"/>
                  </a:cubicBezTo>
                  <a:cubicBezTo>
                    <a:pt x="21556" y="1436"/>
                    <a:pt x="21567" y="1437"/>
                    <a:pt x="21580" y="1439"/>
                  </a:cubicBezTo>
                  <a:cubicBezTo>
                    <a:pt x="21587" y="1440"/>
                    <a:pt x="21595" y="1441"/>
                    <a:pt x="21601" y="1441"/>
                  </a:cubicBezTo>
                  <a:cubicBezTo>
                    <a:pt x="21669" y="1441"/>
                    <a:pt x="21649" y="1387"/>
                    <a:pt x="21628" y="1343"/>
                  </a:cubicBezTo>
                  <a:cubicBezTo>
                    <a:pt x="21673" y="1309"/>
                    <a:pt x="21673" y="1260"/>
                    <a:pt x="21628" y="1226"/>
                  </a:cubicBezTo>
                  <a:cubicBezTo>
                    <a:pt x="21639" y="1155"/>
                    <a:pt x="21438" y="1130"/>
                    <a:pt x="21580" y="1025"/>
                  </a:cubicBezTo>
                  <a:cubicBezTo>
                    <a:pt x="21615" y="1001"/>
                    <a:pt x="21553" y="905"/>
                    <a:pt x="21435" y="905"/>
                  </a:cubicBezTo>
                  <a:cubicBezTo>
                    <a:pt x="21428" y="905"/>
                    <a:pt x="21422" y="905"/>
                    <a:pt x="21415" y="906"/>
                  </a:cubicBezTo>
                  <a:cubicBezTo>
                    <a:pt x="21389" y="943"/>
                    <a:pt x="21367" y="977"/>
                    <a:pt x="21344" y="1014"/>
                  </a:cubicBezTo>
                  <a:lnTo>
                    <a:pt x="21319" y="1025"/>
                  </a:lnTo>
                  <a:lnTo>
                    <a:pt x="21333" y="1014"/>
                  </a:lnTo>
                  <a:cubicBezTo>
                    <a:pt x="21355" y="977"/>
                    <a:pt x="21378" y="943"/>
                    <a:pt x="21404" y="906"/>
                  </a:cubicBezTo>
                  <a:cubicBezTo>
                    <a:pt x="21438" y="836"/>
                    <a:pt x="21479" y="811"/>
                    <a:pt x="21519" y="811"/>
                  </a:cubicBezTo>
                  <a:cubicBezTo>
                    <a:pt x="21572" y="811"/>
                    <a:pt x="21623" y="858"/>
                    <a:pt x="21651" y="906"/>
                  </a:cubicBezTo>
                  <a:cubicBezTo>
                    <a:pt x="21688" y="955"/>
                    <a:pt x="21729" y="969"/>
                    <a:pt x="21771" y="969"/>
                  </a:cubicBezTo>
                  <a:cubicBezTo>
                    <a:pt x="21823" y="969"/>
                    <a:pt x="21877" y="949"/>
                    <a:pt x="21934" y="943"/>
                  </a:cubicBezTo>
                  <a:lnTo>
                    <a:pt x="21934" y="943"/>
                  </a:lnTo>
                  <a:cubicBezTo>
                    <a:pt x="21886" y="1048"/>
                    <a:pt x="21852" y="1141"/>
                    <a:pt x="21815" y="1238"/>
                  </a:cubicBezTo>
                  <a:cubicBezTo>
                    <a:pt x="21770" y="1343"/>
                    <a:pt x="21841" y="1485"/>
                    <a:pt x="21687" y="1593"/>
                  </a:cubicBezTo>
                  <a:cubicBezTo>
                    <a:pt x="21662" y="1604"/>
                    <a:pt x="21770" y="1615"/>
                    <a:pt x="21815" y="1627"/>
                  </a:cubicBezTo>
                  <a:cubicBezTo>
                    <a:pt x="21863" y="1675"/>
                    <a:pt x="21886" y="1723"/>
                    <a:pt x="21886" y="1780"/>
                  </a:cubicBezTo>
                  <a:cubicBezTo>
                    <a:pt x="21875" y="1780"/>
                    <a:pt x="21875" y="1794"/>
                    <a:pt x="21863" y="1794"/>
                  </a:cubicBezTo>
                  <a:lnTo>
                    <a:pt x="21875" y="1805"/>
                  </a:lnTo>
                  <a:cubicBezTo>
                    <a:pt x="21886" y="1805"/>
                    <a:pt x="21900" y="1794"/>
                    <a:pt x="21900" y="1794"/>
                  </a:cubicBezTo>
                  <a:cubicBezTo>
                    <a:pt x="21994" y="1686"/>
                    <a:pt x="22195" y="1709"/>
                    <a:pt x="22255" y="1593"/>
                  </a:cubicBezTo>
                  <a:cubicBezTo>
                    <a:pt x="22273" y="1595"/>
                    <a:pt x="22288" y="1596"/>
                    <a:pt x="22302" y="1596"/>
                  </a:cubicBezTo>
                  <a:cubicBezTo>
                    <a:pt x="22406" y="1596"/>
                    <a:pt x="22395" y="1525"/>
                    <a:pt x="22383" y="1462"/>
                  </a:cubicBezTo>
                  <a:cubicBezTo>
                    <a:pt x="22383" y="1429"/>
                    <a:pt x="22374" y="1389"/>
                    <a:pt x="22329" y="1389"/>
                  </a:cubicBezTo>
                  <a:cubicBezTo>
                    <a:pt x="22324" y="1389"/>
                    <a:pt x="22318" y="1390"/>
                    <a:pt x="22312" y="1391"/>
                  </a:cubicBezTo>
                  <a:cubicBezTo>
                    <a:pt x="22229" y="1402"/>
                    <a:pt x="22241" y="1473"/>
                    <a:pt x="22218" y="1522"/>
                  </a:cubicBezTo>
                  <a:lnTo>
                    <a:pt x="22218" y="1544"/>
                  </a:lnTo>
                  <a:lnTo>
                    <a:pt x="21983" y="1544"/>
                  </a:lnTo>
                  <a:cubicBezTo>
                    <a:pt x="21983" y="1473"/>
                    <a:pt x="21957" y="1414"/>
                    <a:pt x="22017" y="1354"/>
                  </a:cubicBezTo>
                  <a:cubicBezTo>
                    <a:pt x="22028" y="1391"/>
                    <a:pt x="22042" y="1414"/>
                    <a:pt x="22054" y="1451"/>
                  </a:cubicBezTo>
                  <a:cubicBezTo>
                    <a:pt x="22065" y="1451"/>
                    <a:pt x="22099" y="1439"/>
                    <a:pt x="22099" y="1425"/>
                  </a:cubicBezTo>
                  <a:cubicBezTo>
                    <a:pt x="22113" y="1391"/>
                    <a:pt x="22076" y="1368"/>
                    <a:pt x="22042" y="1331"/>
                  </a:cubicBezTo>
                  <a:cubicBezTo>
                    <a:pt x="22218" y="1283"/>
                    <a:pt x="22383" y="1226"/>
                    <a:pt x="22550" y="1178"/>
                  </a:cubicBezTo>
                  <a:cubicBezTo>
                    <a:pt x="22584" y="1167"/>
                    <a:pt x="22632" y="1130"/>
                    <a:pt x="22610" y="1096"/>
                  </a:cubicBezTo>
                  <a:cubicBezTo>
                    <a:pt x="22589" y="1069"/>
                    <a:pt x="22557" y="1060"/>
                    <a:pt x="22525" y="1060"/>
                  </a:cubicBezTo>
                  <a:cubicBezTo>
                    <a:pt x="22500" y="1060"/>
                    <a:pt x="22475" y="1065"/>
                    <a:pt x="22454" y="1070"/>
                  </a:cubicBezTo>
                  <a:lnTo>
                    <a:pt x="22431" y="1085"/>
                  </a:lnTo>
                  <a:lnTo>
                    <a:pt x="22431" y="1085"/>
                  </a:lnTo>
                  <a:lnTo>
                    <a:pt x="22442" y="1059"/>
                  </a:lnTo>
                  <a:cubicBezTo>
                    <a:pt x="22596" y="999"/>
                    <a:pt x="22596" y="872"/>
                    <a:pt x="22655" y="764"/>
                  </a:cubicBezTo>
                  <a:cubicBezTo>
                    <a:pt x="22678" y="727"/>
                    <a:pt x="22704" y="709"/>
                    <a:pt x="22741" y="709"/>
                  </a:cubicBezTo>
                  <a:cubicBezTo>
                    <a:pt x="22763" y="709"/>
                    <a:pt x="22790" y="716"/>
                    <a:pt x="22823" y="730"/>
                  </a:cubicBezTo>
                  <a:cubicBezTo>
                    <a:pt x="22857" y="753"/>
                    <a:pt x="22916" y="787"/>
                    <a:pt x="22879" y="801"/>
                  </a:cubicBezTo>
                  <a:cubicBezTo>
                    <a:pt x="22632" y="872"/>
                    <a:pt x="22823" y="988"/>
                    <a:pt x="22845" y="1059"/>
                  </a:cubicBezTo>
                  <a:cubicBezTo>
                    <a:pt x="22894" y="1238"/>
                    <a:pt x="22692" y="1309"/>
                    <a:pt x="22644" y="1439"/>
                  </a:cubicBezTo>
                  <a:cubicBezTo>
                    <a:pt x="22621" y="1462"/>
                    <a:pt x="22596" y="1473"/>
                    <a:pt x="22573" y="1496"/>
                  </a:cubicBezTo>
                  <a:cubicBezTo>
                    <a:pt x="22573" y="1510"/>
                    <a:pt x="22562" y="1522"/>
                    <a:pt x="22562" y="1533"/>
                  </a:cubicBezTo>
                  <a:cubicBezTo>
                    <a:pt x="22573" y="1533"/>
                    <a:pt x="22584" y="1522"/>
                    <a:pt x="22596" y="1522"/>
                  </a:cubicBezTo>
                  <a:cubicBezTo>
                    <a:pt x="22621" y="1496"/>
                    <a:pt x="22644" y="1485"/>
                    <a:pt x="22667" y="1462"/>
                  </a:cubicBezTo>
                  <a:cubicBezTo>
                    <a:pt x="22857" y="1462"/>
                    <a:pt x="22976" y="1402"/>
                    <a:pt x="22987" y="1238"/>
                  </a:cubicBezTo>
                  <a:cubicBezTo>
                    <a:pt x="22987" y="1190"/>
                    <a:pt x="23035" y="1141"/>
                    <a:pt x="23118" y="1130"/>
                  </a:cubicBezTo>
                  <a:cubicBezTo>
                    <a:pt x="23118" y="1155"/>
                    <a:pt x="23129" y="1167"/>
                    <a:pt x="23129" y="1190"/>
                  </a:cubicBezTo>
                  <a:cubicBezTo>
                    <a:pt x="23093" y="1365"/>
                    <a:pt x="23098" y="1418"/>
                    <a:pt x="23226" y="1418"/>
                  </a:cubicBezTo>
                  <a:cubicBezTo>
                    <a:pt x="23269" y="1418"/>
                    <a:pt x="23327" y="1412"/>
                    <a:pt x="23402" y="1402"/>
                  </a:cubicBezTo>
                  <a:cubicBezTo>
                    <a:pt x="23447" y="1402"/>
                    <a:pt x="23518" y="1402"/>
                    <a:pt x="23543" y="1320"/>
                  </a:cubicBezTo>
                  <a:cubicBezTo>
                    <a:pt x="23424" y="1249"/>
                    <a:pt x="23211" y="1260"/>
                    <a:pt x="23163" y="1107"/>
                  </a:cubicBezTo>
                  <a:cubicBezTo>
                    <a:pt x="23319" y="988"/>
                    <a:pt x="23566" y="943"/>
                    <a:pt x="23518" y="693"/>
                  </a:cubicBezTo>
                  <a:lnTo>
                    <a:pt x="23518" y="693"/>
                  </a:lnTo>
                  <a:cubicBezTo>
                    <a:pt x="23597" y="738"/>
                    <a:pt x="23612" y="802"/>
                    <a:pt x="23689" y="802"/>
                  </a:cubicBezTo>
                  <a:cubicBezTo>
                    <a:pt x="23695" y="802"/>
                    <a:pt x="23701" y="802"/>
                    <a:pt x="23708" y="801"/>
                  </a:cubicBezTo>
                  <a:cubicBezTo>
                    <a:pt x="23731" y="775"/>
                    <a:pt x="23756" y="753"/>
                    <a:pt x="23779" y="753"/>
                  </a:cubicBezTo>
                  <a:cubicBezTo>
                    <a:pt x="23802" y="745"/>
                    <a:pt x="23828" y="728"/>
                    <a:pt x="23851" y="728"/>
                  </a:cubicBezTo>
                  <a:cubicBezTo>
                    <a:pt x="23865" y="728"/>
                    <a:pt x="23877" y="734"/>
                    <a:pt x="23887" y="753"/>
                  </a:cubicBezTo>
                  <a:cubicBezTo>
                    <a:pt x="23896" y="793"/>
                    <a:pt x="23872" y="815"/>
                    <a:pt x="23830" y="815"/>
                  </a:cubicBezTo>
                  <a:cubicBezTo>
                    <a:pt x="23821" y="815"/>
                    <a:pt x="23812" y="814"/>
                    <a:pt x="23802" y="812"/>
                  </a:cubicBezTo>
                  <a:lnTo>
                    <a:pt x="23708" y="812"/>
                  </a:lnTo>
                  <a:cubicBezTo>
                    <a:pt x="23685" y="917"/>
                    <a:pt x="23674" y="1036"/>
                    <a:pt x="23648" y="1167"/>
                  </a:cubicBezTo>
                  <a:cubicBezTo>
                    <a:pt x="23790" y="1155"/>
                    <a:pt x="23909" y="1141"/>
                    <a:pt x="24029" y="1119"/>
                  </a:cubicBezTo>
                  <a:cubicBezTo>
                    <a:pt x="24205" y="1107"/>
                    <a:pt x="24205" y="954"/>
                    <a:pt x="24312" y="883"/>
                  </a:cubicBezTo>
                  <a:cubicBezTo>
                    <a:pt x="24358" y="835"/>
                    <a:pt x="24227" y="787"/>
                    <a:pt x="24182" y="741"/>
                  </a:cubicBezTo>
                  <a:cubicBezTo>
                    <a:pt x="24085" y="775"/>
                    <a:pt x="24111" y="858"/>
                    <a:pt x="24051" y="906"/>
                  </a:cubicBezTo>
                  <a:lnTo>
                    <a:pt x="24029" y="917"/>
                  </a:lnTo>
                  <a:lnTo>
                    <a:pt x="24040" y="894"/>
                  </a:lnTo>
                  <a:cubicBezTo>
                    <a:pt x="24051" y="858"/>
                    <a:pt x="24051" y="812"/>
                    <a:pt x="24063" y="764"/>
                  </a:cubicBezTo>
                  <a:cubicBezTo>
                    <a:pt x="24077" y="727"/>
                    <a:pt x="24096" y="709"/>
                    <a:pt x="24123" y="709"/>
                  </a:cubicBezTo>
                  <a:cubicBezTo>
                    <a:pt x="24140" y="709"/>
                    <a:pt x="24159" y="716"/>
                    <a:pt x="24182" y="730"/>
                  </a:cubicBezTo>
                  <a:cubicBezTo>
                    <a:pt x="24216" y="730"/>
                    <a:pt x="24264" y="730"/>
                    <a:pt x="24276" y="716"/>
                  </a:cubicBezTo>
                  <a:cubicBezTo>
                    <a:pt x="24324" y="682"/>
                    <a:pt x="24298" y="645"/>
                    <a:pt x="24253" y="633"/>
                  </a:cubicBezTo>
                  <a:cubicBezTo>
                    <a:pt x="24164" y="605"/>
                    <a:pt x="24078" y="568"/>
                    <a:pt x="23984" y="568"/>
                  </a:cubicBezTo>
                  <a:cubicBezTo>
                    <a:pt x="23963" y="568"/>
                    <a:pt x="23942" y="570"/>
                    <a:pt x="23921" y="574"/>
                  </a:cubicBezTo>
                  <a:cubicBezTo>
                    <a:pt x="23817" y="588"/>
                    <a:pt x="23713" y="594"/>
                    <a:pt x="23610" y="594"/>
                  </a:cubicBezTo>
                  <a:cubicBezTo>
                    <a:pt x="23371" y="594"/>
                    <a:pt x="23135" y="563"/>
                    <a:pt x="22905" y="540"/>
                  </a:cubicBezTo>
                  <a:cubicBezTo>
                    <a:pt x="22854" y="535"/>
                    <a:pt x="22807" y="533"/>
                    <a:pt x="22763" y="533"/>
                  </a:cubicBezTo>
                  <a:cubicBezTo>
                    <a:pt x="22582" y="533"/>
                    <a:pt x="22456" y="579"/>
                    <a:pt x="22360" y="741"/>
                  </a:cubicBezTo>
                  <a:cubicBezTo>
                    <a:pt x="22289" y="659"/>
                    <a:pt x="22349" y="562"/>
                    <a:pt x="22255" y="503"/>
                  </a:cubicBezTo>
                  <a:cubicBezTo>
                    <a:pt x="22219" y="484"/>
                    <a:pt x="22192" y="475"/>
                    <a:pt x="22170" y="475"/>
                  </a:cubicBezTo>
                  <a:cubicBezTo>
                    <a:pt x="22127" y="475"/>
                    <a:pt x="22108" y="511"/>
                    <a:pt x="22099" y="574"/>
                  </a:cubicBezTo>
                  <a:cubicBezTo>
                    <a:pt x="22068" y="553"/>
                    <a:pt x="22025" y="501"/>
                    <a:pt x="22009" y="501"/>
                  </a:cubicBezTo>
                  <a:cubicBezTo>
                    <a:pt x="22008" y="501"/>
                    <a:pt x="22006" y="502"/>
                    <a:pt x="22005" y="503"/>
                  </a:cubicBezTo>
                  <a:cubicBezTo>
                    <a:pt x="21970" y="513"/>
                    <a:pt x="21935" y="517"/>
                    <a:pt x="21902" y="517"/>
                  </a:cubicBezTo>
                  <a:cubicBezTo>
                    <a:pt x="21771" y="517"/>
                    <a:pt x="21654" y="455"/>
                    <a:pt x="21520" y="446"/>
                  </a:cubicBezTo>
                  <a:cubicBezTo>
                    <a:pt x="21154" y="420"/>
                    <a:pt x="20799" y="420"/>
                    <a:pt x="20433" y="350"/>
                  </a:cubicBezTo>
                  <a:cubicBezTo>
                    <a:pt x="20385" y="342"/>
                    <a:pt x="20345" y="337"/>
                    <a:pt x="20313" y="337"/>
                  </a:cubicBezTo>
                  <a:cubicBezTo>
                    <a:pt x="20203" y="337"/>
                    <a:pt x="20173" y="392"/>
                    <a:pt x="20138" y="574"/>
                  </a:cubicBezTo>
                  <a:cubicBezTo>
                    <a:pt x="20101" y="420"/>
                    <a:pt x="19996" y="361"/>
                    <a:pt x="19866" y="350"/>
                  </a:cubicBezTo>
                  <a:cubicBezTo>
                    <a:pt x="19369" y="304"/>
                    <a:pt x="18861" y="304"/>
                    <a:pt x="18364" y="233"/>
                  </a:cubicBezTo>
                  <a:cubicBezTo>
                    <a:pt x="18353" y="232"/>
                    <a:pt x="18342" y="231"/>
                    <a:pt x="18332" y="231"/>
                  </a:cubicBezTo>
                  <a:cubicBezTo>
                    <a:pt x="18256" y="231"/>
                    <a:pt x="18212" y="277"/>
                    <a:pt x="18222" y="350"/>
                  </a:cubicBezTo>
                  <a:cubicBezTo>
                    <a:pt x="18305" y="574"/>
                    <a:pt x="18305" y="574"/>
                    <a:pt x="18010" y="633"/>
                  </a:cubicBezTo>
                  <a:lnTo>
                    <a:pt x="17984" y="633"/>
                  </a:lnTo>
                  <a:lnTo>
                    <a:pt x="18010" y="622"/>
                  </a:lnTo>
                  <a:cubicBezTo>
                    <a:pt x="18151" y="574"/>
                    <a:pt x="18282" y="517"/>
                    <a:pt x="18211" y="350"/>
                  </a:cubicBezTo>
                  <a:cubicBezTo>
                    <a:pt x="18126" y="208"/>
                    <a:pt x="17961" y="174"/>
                    <a:pt x="17785" y="174"/>
                  </a:cubicBezTo>
                  <a:cubicBezTo>
                    <a:pt x="17607" y="174"/>
                    <a:pt x="17426" y="179"/>
                    <a:pt x="17246" y="179"/>
                  </a:cubicBezTo>
                  <a:cubicBezTo>
                    <a:pt x="17056" y="179"/>
                    <a:pt x="16867" y="173"/>
                    <a:pt x="16684" y="148"/>
                  </a:cubicBezTo>
                  <a:cubicBezTo>
                    <a:pt x="16437" y="125"/>
                    <a:pt x="16188" y="125"/>
                    <a:pt x="15927" y="114"/>
                  </a:cubicBezTo>
                  <a:cubicBezTo>
                    <a:pt x="15799" y="114"/>
                    <a:pt x="15714" y="162"/>
                    <a:pt x="15657" y="245"/>
                  </a:cubicBezTo>
                  <a:lnTo>
                    <a:pt x="15631" y="256"/>
                  </a:lnTo>
                  <a:lnTo>
                    <a:pt x="15643" y="245"/>
                  </a:lnTo>
                  <a:cubicBezTo>
                    <a:pt x="15655" y="150"/>
                    <a:pt x="15591" y="112"/>
                    <a:pt x="15512" y="112"/>
                  </a:cubicBezTo>
                  <a:cubicBezTo>
                    <a:pt x="15501" y="112"/>
                    <a:pt x="15490" y="113"/>
                    <a:pt x="15478" y="114"/>
                  </a:cubicBezTo>
                  <a:cubicBezTo>
                    <a:pt x="15455" y="115"/>
                    <a:pt x="15432" y="116"/>
                    <a:pt x="15409" y="116"/>
                  </a:cubicBezTo>
                  <a:cubicBezTo>
                    <a:pt x="15210" y="116"/>
                    <a:pt x="15019" y="76"/>
                    <a:pt x="14828" y="66"/>
                  </a:cubicBezTo>
                  <a:cubicBezTo>
                    <a:pt x="14599" y="59"/>
                    <a:pt x="14364" y="48"/>
                    <a:pt x="14131" y="48"/>
                  </a:cubicBezTo>
                  <a:cubicBezTo>
                    <a:pt x="13980" y="48"/>
                    <a:pt x="13830" y="52"/>
                    <a:pt x="13682" y="66"/>
                  </a:cubicBezTo>
                  <a:cubicBezTo>
                    <a:pt x="13650" y="69"/>
                    <a:pt x="13618" y="70"/>
                    <a:pt x="13586" y="70"/>
                  </a:cubicBezTo>
                  <a:cubicBezTo>
                    <a:pt x="13373" y="70"/>
                    <a:pt x="13159" y="8"/>
                    <a:pt x="12948" y="8"/>
                  </a:cubicBezTo>
                  <a:cubicBezTo>
                    <a:pt x="12828" y="8"/>
                    <a:pt x="12709" y="28"/>
                    <a:pt x="12592" y="91"/>
                  </a:cubicBezTo>
                  <a:cubicBezTo>
                    <a:pt x="12581" y="91"/>
                    <a:pt x="12558" y="77"/>
                    <a:pt x="12535" y="66"/>
                  </a:cubicBezTo>
                  <a:cubicBezTo>
                    <a:pt x="12473" y="12"/>
                    <a:pt x="12395" y="0"/>
                    <a:pt x="12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8"/>
            <p:cNvSpPr/>
            <p:nvPr/>
          </p:nvSpPr>
          <p:spPr>
            <a:xfrm>
              <a:off x="2056875" y="5365875"/>
              <a:ext cx="10950" cy="9700"/>
            </a:xfrm>
            <a:custGeom>
              <a:avLst/>
              <a:gdLst/>
              <a:ahLst/>
              <a:cxnLst/>
              <a:rect l="l" t="t" r="r" b="b"/>
              <a:pathLst>
                <a:path w="438" h="388" extrusionOk="0">
                  <a:moveTo>
                    <a:pt x="159" y="1"/>
                  </a:moveTo>
                  <a:cubicBezTo>
                    <a:pt x="134" y="1"/>
                    <a:pt x="108" y="13"/>
                    <a:pt x="83" y="33"/>
                  </a:cubicBezTo>
                  <a:cubicBezTo>
                    <a:pt x="131" y="44"/>
                    <a:pt x="179" y="44"/>
                    <a:pt x="224" y="44"/>
                  </a:cubicBezTo>
                  <a:cubicBezTo>
                    <a:pt x="213" y="90"/>
                    <a:pt x="190" y="126"/>
                    <a:pt x="108" y="126"/>
                  </a:cubicBezTo>
                  <a:cubicBezTo>
                    <a:pt x="108" y="90"/>
                    <a:pt x="97" y="67"/>
                    <a:pt x="83" y="44"/>
                  </a:cubicBezTo>
                  <a:cubicBezTo>
                    <a:pt x="37" y="78"/>
                    <a:pt x="0" y="115"/>
                    <a:pt x="71" y="149"/>
                  </a:cubicBezTo>
                  <a:cubicBezTo>
                    <a:pt x="97" y="209"/>
                    <a:pt x="119" y="257"/>
                    <a:pt x="142" y="302"/>
                  </a:cubicBezTo>
                  <a:cubicBezTo>
                    <a:pt x="119" y="328"/>
                    <a:pt x="108" y="351"/>
                    <a:pt x="83" y="362"/>
                  </a:cubicBezTo>
                  <a:cubicBezTo>
                    <a:pt x="49" y="373"/>
                    <a:pt x="49" y="388"/>
                    <a:pt x="71" y="388"/>
                  </a:cubicBezTo>
                  <a:cubicBezTo>
                    <a:pt x="71" y="388"/>
                    <a:pt x="83" y="373"/>
                    <a:pt x="97" y="373"/>
                  </a:cubicBezTo>
                  <a:cubicBezTo>
                    <a:pt x="119" y="351"/>
                    <a:pt x="142" y="339"/>
                    <a:pt x="168" y="328"/>
                  </a:cubicBezTo>
                  <a:cubicBezTo>
                    <a:pt x="426" y="175"/>
                    <a:pt x="437" y="149"/>
                    <a:pt x="224" y="33"/>
                  </a:cubicBezTo>
                  <a:cubicBezTo>
                    <a:pt x="203" y="10"/>
                    <a:pt x="181"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8"/>
            <p:cNvSpPr/>
            <p:nvPr/>
          </p:nvSpPr>
          <p:spPr>
            <a:xfrm>
              <a:off x="2070775" y="5368450"/>
              <a:ext cx="7675" cy="7150"/>
            </a:xfrm>
            <a:custGeom>
              <a:avLst/>
              <a:gdLst/>
              <a:ahLst/>
              <a:cxnLst/>
              <a:rect l="l" t="t" r="r" b="b"/>
              <a:pathLst>
                <a:path w="307" h="286" extrusionOk="0">
                  <a:moveTo>
                    <a:pt x="250" y="1"/>
                  </a:moveTo>
                  <a:lnTo>
                    <a:pt x="250" y="1"/>
                  </a:lnTo>
                  <a:cubicBezTo>
                    <a:pt x="131" y="35"/>
                    <a:pt x="71" y="94"/>
                    <a:pt x="23" y="165"/>
                  </a:cubicBezTo>
                  <a:cubicBezTo>
                    <a:pt x="0" y="214"/>
                    <a:pt x="37" y="259"/>
                    <a:pt x="94" y="270"/>
                  </a:cubicBezTo>
                  <a:cubicBezTo>
                    <a:pt x="116" y="280"/>
                    <a:pt x="140" y="286"/>
                    <a:pt x="161" y="286"/>
                  </a:cubicBezTo>
                  <a:cubicBezTo>
                    <a:pt x="195" y="286"/>
                    <a:pt x="220" y="269"/>
                    <a:pt x="213" y="225"/>
                  </a:cubicBezTo>
                  <a:cubicBezTo>
                    <a:pt x="191" y="143"/>
                    <a:pt x="307" y="106"/>
                    <a:pt x="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8"/>
            <p:cNvSpPr/>
            <p:nvPr/>
          </p:nvSpPr>
          <p:spPr>
            <a:xfrm>
              <a:off x="2046900" y="5371050"/>
              <a:ext cx="6450" cy="5175"/>
            </a:xfrm>
            <a:custGeom>
              <a:avLst/>
              <a:gdLst/>
              <a:ahLst/>
              <a:cxnLst/>
              <a:rect l="l" t="t" r="r" b="b"/>
              <a:pathLst>
                <a:path w="258" h="207" extrusionOk="0">
                  <a:moveTo>
                    <a:pt x="182" y="1"/>
                  </a:moveTo>
                  <a:cubicBezTo>
                    <a:pt x="93" y="1"/>
                    <a:pt x="0" y="89"/>
                    <a:pt x="22" y="166"/>
                  </a:cubicBezTo>
                  <a:cubicBezTo>
                    <a:pt x="31" y="187"/>
                    <a:pt x="58" y="206"/>
                    <a:pt x="79" y="206"/>
                  </a:cubicBezTo>
                  <a:cubicBezTo>
                    <a:pt x="84" y="206"/>
                    <a:pt x="89" y="205"/>
                    <a:pt x="93" y="203"/>
                  </a:cubicBezTo>
                  <a:cubicBezTo>
                    <a:pt x="186" y="181"/>
                    <a:pt x="246" y="132"/>
                    <a:pt x="257" y="61"/>
                  </a:cubicBezTo>
                  <a:cubicBezTo>
                    <a:pt x="257" y="24"/>
                    <a:pt x="235" y="2"/>
                    <a:pt x="198" y="2"/>
                  </a:cubicBezTo>
                  <a:cubicBezTo>
                    <a:pt x="193" y="1"/>
                    <a:pt x="187"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8"/>
            <p:cNvSpPr/>
            <p:nvPr/>
          </p:nvSpPr>
          <p:spPr>
            <a:xfrm>
              <a:off x="1837850" y="5392000"/>
              <a:ext cx="4150" cy="3375"/>
            </a:xfrm>
            <a:custGeom>
              <a:avLst/>
              <a:gdLst/>
              <a:ahLst/>
              <a:cxnLst/>
              <a:rect l="l" t="t" r="r" b="b"/>
              <a:pathLst>
                <a:path w="166" h="135" extrusionOk="0">
                  <a:moveTo>
                    <a:pt x="113" y="1"/>
                  </a:moveTo>
                  <a:cubicBezTo>
                    <a:pt x="107" y="1"/>
                    <a:pt x="101" y="2"/>
                    <a:pt x="94" y="4"/>
                  </a:cubicBezTo>
                  <a:cubicBezTo>
                    <a:pt x="24" y="4"/>
                    <a:pt x="1" y="38"/>
                    <a:pt x="1" y="86"/>
                  </a:cubicBezTo>
                  <a:cubicBezTo>
                    <a:pt x="1" y="123"/>
                    <a:pt x="24" y="134"/>
                    <a:pt x="60" y="134"/>
                  </a:cubicBezTo>
                  <a:cubicBezTo>
                    <a:pt x="117" y="123"/>
                    <a:pt x="165" y="97"/>
                    <a:pt x="154" y="52"/>
                  </a:cubicBezTo>
                  <a:cubicBezTo>
                    <a:pt x="154" y="22"/>
                    <a:pt x="139"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8"/>
            <p:cNvSpPr/>
            <p:nvPr/>
          </p:nvSpPr>
          <p:spPr>
            <a:xfrm>
              <a:off x="2084400" y="5371650"/>
              <a:ext cx="5350" cy="3275"/>
            </a:xfrm>
            <a:custGeom>
              <a:avLst/>
              <a:gdLst/>
              <a:ahLst/>
              <a:cxnLst/>
              <a:rect l="l" t="t" r="r" b="b"/>
              <a:pathLst>
                <a:path w="214" h="131" extrusionOk="0">
                  <a:moveTo>
                    <a:pt x="94" y="0"/>
                  </a:moveTo>
                  <a:cubicBezTo>
                    <a:pt x="60" y="0"/>
                    <a:pt x="12" y="15"/>
                    <a:pt x="12" y="37"/>
                  </a:cubicBezTo>
                  <a:cubicBezTo>
                    <a:pt x="0" y="108"/>
                    <a:pt x="94" y="108"/>
                    <a:pt x="142" y="131"/>
                  </a:cubicBezTo>
                  <a:cubicBezTo>
                    <a:pt x="188" y="131"/>
                    <a:pt x="213" y="108"/>
                    <a:pt x="213" y="86"/>
                  </a:cubicBezTo>
                  <a:cubicBezTo>
                    <a:pt x="202" y="26"/>
                    <a:pt x="142" y="15"/>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8"/>
            <p:cNvSpPr/>
            <p:nvPr/>
          </p:nvSpPr>
          <p:spPr>
            <a:xfrm>
              <a:off x="2092625" y="5368750"/>
              <a:ext cx="3575" cy="2075"/>
            </a:xfrm>
            <a:custGeom>
              <a:avLst/>
              <a:gdLst/>
              <a:ahLst/>
              <a:cxnLst/>
              <a:rect l="l" t="t" r="r" b="b"/>
              <a:pathLst>
                <a:path w="143" h="83" extrusionOk="0">
                  <a:moveTo>
                    <a:pt x="71" y="0"/>
                  </a:moveTo>
                  <a:cubicBezTo>
                    <a:pt x="37" y="0"/>
                    <a:pt x="1" y="11"/>
                    <a:pt x="1" y="46"/>
                  </a:cubicBezTo>
                  <a:cubicBezTo>
                    <a:pt x="1" y="71"/>
                    <a:pt x="37" y="82"/>
                    <a:pt x="71" y="82"/>
                  </a:cubicBezTo>
                  <a:cubicBezTo>
                    <a:pt x="108" y="82"/>
                    <a:pt x="142" y="71"/>
                    <a:pt x="120" y="34"/>
                  </a:cubicBezTo>
                  <a:cubicBezTo>
                    <a:pt x="120" y="23"/>
                    <a:pt x="97" y="11"/>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8"/>
            <p:cNvSpPr/>
            <p:nvPr/>
          </p:nvSpPr>
          <p:spPr>
            <a:xfrm>
              <a:off x="2037650" y="5364550"/>
              <a:ext cx="11575" cy="6075"/>
            </a:xfrm>
            <a:custGeom>
              <a:avLst/>
              <a:gdLst/>
              <a:ahLst/>
              <a:cxnLst/>
              <a:rect l="l" t="t" r="r" b="b"/>
              <a:pathLst>
                <a:path w="463" h="243" extrusionOk="0">
                  <a:moveTo>
                    <a:pt x="202" y="109"/>
                  </a:moveTo>
                  <a:cubicBezTo>
                    <a:pt x="202" y="131"/>
                    <a:pt x="213" y="157"/>
                    <a:pt x="213" y="179"/>
                  </a:cubicBezTo>
                  <a:cubicBezTo>
                    <a:pt x="179" y="157"/>
                    <a:pt x="179" y="131"/>
                    <a:pt x="179" y="109"/>
                  </a:cubicBezTo>
                  <a:close/>
                  <a:moveTo>
                    <a:pt x="440" y="1"/>
                  </a:moveTo>
                  <a:cubicBezTo>
                    <a:pt x="380" y="1"/>
                    <a:pt x="369" y="49"/>
                    <a:pt x="344" y="72"/>
                  </a:cubicBezTo>
                  <a:lnTo>
                    <a:pt x="250" y="72"/>
                  </a:lnTo>
                  <a:cubicBezTo>
                    <a:pt x="250" y="60"/>
                    <a:pt x="239" y="49"/>
                    <a:pt x="239" y="38"/>
                  </a:cubicBezTo>
                  <a:cubicBezTo>
                    <a:pt x="250" y="38"/>
                    <a:pt x="250" y="26"/>
                    <a:pt x="261" y="26"/>
                  </a:cubicBezTo>
                  <a:lnTo>
                    <a:pt x="250" y="15"/>
                  </a:lnTo>
                  <a:cubicBezTo>
                    <a:pt x="239" y="15"/>
                    <a:pt x="227" y="26"/>
                    <a:pt x="227" y="26"/>
                  </a:cubicBezTo>
                  <a:cubicBezTo>
                    <a:pt x="202" y="49"/>
                    <a:pt x="179" y="60"/>
                    <a:pt x="156" y="72"/>
                  </a:cubicBezTo>
                  <a:cubicBezTo>
                    <a:pt x="85" y="97"/>
                    <a:pt x="0" y="109"/>
                    <a:pt x="48" y="179"/>
                  </a:cubicBezTo>
                  <a:cubicBezTo>
                    <a:pt x="70" y="222"/>
                    <a:pt x="108" y="243"/>
                    <a:pt x="153" y="243"/>
                  </a:cubicBezTo>
                  <a:cubicBezTo>
                    <a:pt x="183" y="243"/>
                    <a:pt x="217" y="233"/>
                    <a:pt x="250" y="214"/>
                  </a:cubicBezTo>
                  <a:cubicBezTo>
                    <a:pt x="332" y="202"/>
                    <a:pt x="426" y="214"/>
                    <a:pt x="380" y="97"/>
                  </a:cubicBezTo>
                  <a:cubicBezTo>
                    <a:pt x="426" y="86"/>
                    <a:pt x="463" y="60"/>
                    <a:pt x="463" y="15"/>
                  </a:cubicBezTo>
                  <a:lnTo>
                    <a:pt x="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8"/>
            <p:cNvSpPr/>
            <p:nvPr/>
          </p:nvSpPr>
          <p:spPr>
            <a:xfrm>
              <a:off x="2029700" y="5380225"/>
              <a:ext cx="2375" cy="2450"/>
            </a:xfrm>
            <a:custGeom>
              <a:avLst/>
              <a:gdLst/>
              <a:ahLst/>
              <a:cxnLst/>
              <a:rect l="l" t="t" r="r" b="b"/>
              <a:pathLst>
                <a:path w="95" h="98" extrusionOk="0">
                  <a:moveTo>
                    <a:pt x="34" y="1"/>
                  </a:moveTo>
                  <a:cubicBezTo>
                    <a:pt x="12" y="1"/>
                    <a:pt x="0" y="26"/>
                    <a:pt x="0" y="49"/>
                  </a:cubicBezTo>
                  <a:cubicBezTo>
                    <a:pt x="0" y="72"/>
                    <a:pt x="0" y="97"/>
                    <a:pt x="49" y="97"/>
                  </a:cubicBezTo>
                  <a:cubicBezTo>
                    <a:pt x="83" y="97"/>
                    <a:pt x="94" y="72"/>
                    <a:pt x="94" y="38"/>
                  </a:cubicBezTo>
                  <a:cubicBezTo>
                    <a:pt x="94" y="12"/>
                    <a:pt x="7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8"/>
            <p:cNvSpPr/>
            <p:nvPr/>
          </p:nvSpPr>
          <p:spPr>
            <a:xfrm>
              <a:off x="1879225" y="5393850"/>
              <a:ext cx="2350" cy="1525"/>
            </a:xfrm>
            <a:custGeom>
              <a:avLst/>
              <a:gdLst/>
              <a:ahLst/>
              <a:cxnLst/>
              <a:rect l="l" t="t" r="r" b="b"/>
              <a:pathLst>
                <a:path w="94" h="61" extrusionOk="0">
                  <a:moveTo>
                    <a:pt x="71" y="1"/>
                  </a:moveTo>
                  <a:cubicBezTo>
                    <a:pt x="60" y="12"/>
                    <a:pt x="37" y="12"/>
                    <a:pt x="23" y="23"/>
                  </a:cubicBezTo>
                  <a:cubicBezTo>
                    <a:pt x="0" y="35"/>
                    <a:pt x="12" y="60"/>
                    <a:pt x="37" y="60"/>
                  </a:cubicBezTo>
                  <a:cubicBezTo>
                    <a:pt x="60" y="60"/>
                    <a:pt x="83" y="49"/>
                    <a:pt x="83" y="49"/>
                  </a:cubicBezTo>
                  <a:cubicBezTo>
                    <a:pt x="94" y="35"/>
                    <a:pt x="83" y="12"/>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8"/>
            <p:cNvSpPr/>
            <p:nvPr/>
          </p:nvSpPr>
          <p:spPr>
            <a:xfrm>
              <a:off x="2000400" y="5386650"/>
              <a:ext cx="2150" cy="1625"/>
            </a:xfrm>
            <a:custGeom>
              <a:avLst/>
              <a:gdLst/>
              <a:ahLst/>
              <a:cxnLst/>
              <a:rect l="l" t="t" r="r" b="b"/>
              <a:pathLst>
                <a:path w="86" h="65" extrusionOk="0">
                  <a:moveTo>
                    <a:pt x="41" y="0"/>
                  </a:moveTo>
                  <a:cubicBezTo>
                    <a:pt x="26" y="0"/>
                    <a:pt x="15" y="8"/>
                    <a:pt x="15" y="16"/>
                  </a:cubicBezTo>
                  <a:cubicBezTo>
                    <a:pt x="0" y="28"/>
                    <a:pt x="15" y="53"/>
                    <a:pt x="26" y="65"/>
                  </a:cubicBezTo>
                  <a:cubicBezTo>
                    <a:pt x="37" y="53"/>
                    <a:pt x="60" y="53"/>
                    <a:pt x="71" y="39"/>
                  </a:cubicBezTo>
                  <a:cubicBezTo>
                    <a:pt x="85" y="16"/>
                    <a:pt x="85" y="5"/>
                    <a:pt x="60" y="5"/>
                  </a:cubicBezTo>
                  <a:cubicBezTo>
                    <a:pt x="53" y="2"/>
                    <a:pt x="47"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8"/>
            <p:cNvSpPr/>
            <p:nvPr/>
          </p:nvSpPr>
          <p:spPr>
            <a:xfrm>
              <a:off x="2058075" y="5380125"/>
              <a:ext cx="1800" cy="1350"/>
            </a:xfrm>
            <a:custGeom>
              <a:avLst/>
              <a:gdLst/>
              <a:ahLst/>
              <a:cxnLst/>
              <a:rect l="l" t="t" r="r" b="b"/>
              <a:pathLst>
                <a:path w="72" h="54" extrusionOk="0">
                  <a:moveTo>
                    <a:pt x="19" y="0"/>
                  </a:moveTo>
                  <a:cubicBezTo>
                    <a:pt x="7" y="0"/>
                    <a:pt x="1" y="12"/>
                    <a:pt x="1" y="30"/>
                  </a:cubicBezTo>
                  <a:cubicBezTo>
                    <a:pt x="12" y="42"/>
                    <a:pt x="35" y="53"/>
                    <a:pt x="49" y="53"/>
                  </a:cubicBezTo>
                  <a:cubicBezTo>
                    <a:pt x="71" y="53"/>
                    <a:pt x="71" y="30"/>
                    <a:pt x="60" y="16"/>
                  </a:cubicBezTo>
                  <a:cubicBezTo>
                    <a:pt x="49" y="5"/>
                    <a:pt x="35" y="5"/>
                    <a:pt x="35" y="5"/>
                  </a:cubicBezTo>
                  <a:cubicBezTo>
                    <a:pt x="29" y="2"/>
                    <a:pt x="23" y="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8"/>
            <p:cNvSpPr/>
            <p:nvPr/>
          </p:nvSpPr>
          <p:spPr>
            <a:xfrm>
              <a:off x="2035025" y="5379600"/>
              <a:ext cx="3275" cy="2925"/>
            </a:xfrm>
            <a:custGeom>
              <a:avLst/>
              <a:gdLst/>
              <a:ahLst/>
              <a:cxnLst/>
              <a:rect l="l" t="t" r="r" b="b"/>
              <a:pathLst>
                <a:path w="131" h="117" extrusionOk="0">
                  <a:moveTo>
                    <a:pt x="68" y="0"/>
                  </a:moveTo>
                  <a:cubicBezTo>
                    <a:pt x="65" y="0"/>
                    <a:pt x="62" y="1"/>
                    <a:pt x="60" y="3"/>
                  </a:cubicBezTo>
                  <a:cubicBezTo>
                    <a:pt x="0" y="26"/>
                    <a:pt x="34" y="63"/>
                    <a:pt x="48" y="85"/>
                  </a:cubicBezTo>
                  <a:cubicBezTo>
                    <a:pt x="33" y="108"/>
                    <a:pt x="31" y="117"/>
                    <a:pt x="41" y="117"/>
                  </a:cubicBezTo>
                  <a:cubicBezTo>
                    <a:pt x="47" y="117"/>
                    <a:pt x="57" y="114"/>
                    <a:pt x="71" y="108"/>
                  </a:cubicBezTo>
                  <a:cubicBezTo>
                    <a:pt x="105" y="85"/>
                    <a:pt x="131" y="63"/>
                    <a:pt x="105" y="26"/>
                  </a:cubicBezTo>
                  <a:cubicBezTo>
                    <a:pt x="105" y="17"/>
                    <a:pt x="83"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8"/>
            <p:cNvSpPr/>
            <p:nvPr/>
          </p:nvSpPr>
          <p:spPr>
            <a:xfrm>
              <a:off x="2041200" y="5374225"/>
              <a:ext cx="1800" cy="1650"/>
            </a:xfrm>
            <a:custGeom>
              <a:avLst/>
              <a:gdLst/>
              <a:ahLst/>
              <a:cxnLst/>
              <a:rect l="l" t="t" r="r" b="b"/>
              <a:pathLst>
                <a:path w="72" h="66" extrusionOk="0">
                  <a:moveTo>
                    <a:pt x="36" y="1"/>
                  </a:moveTo>
                  <a:cubicBezTo>
                    <a:pt x="24" y="1"/>
                    <a:pt x="10" y="9"/>
                    <a:pt x="0" y="17"/>
                  </a:cubicBezTo>
                  <a:cubicBezTo>
                    <a:pt x="0" y="28"/>
                    <a:pt x="14" y="54"/>
                    <a:pt x="26" y="54"/>
                  </a:cubicBezTo>
                  <a:cubicBezTo>
                    <a:pt x="34" y="62"/>
                    <a:pt x="43" y="66"/>
                    <a:pt x="50" y="66"/>
                  </a:cubicBezTo>
                  <a:cubicBezTo>
                    <a:pt x="62" y="66"/>
                    <a:pt x="71" y="55"/>
                    <a:pt x="71" y="39"/>
                  </a:cubicBezTo>
                  <a:cubicBezTo>
                    <a:pt x="71" y="28"/>
                    <a:pt x="60" y="5"/>
                    <a:pt x="48" y="5"/>
                  </a:cubicBezTo>
                  <a:cubicBezTo>
                    <a:pt x="45" y="2"/>
                    <a:pt x="4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8"/>
            <p:cNvSpPr/>
            <p:nvPr/>
          </p:nvSpPr>
          <p:spPr>
            <a:xfrm>
              <a:off x="2058925" y="5366675"/>
              <a:ext cx="25" cy="325"/>
            </a:xfrm>
            <a:custGeom>
              <a:avLst/>
              <a:gdLst/>
              <a:ahLst/>
              <a:cxnLst/>
              <a:rect l="l" t="t" r="r" b="b"/>
              <a:pathLst>
                <a:path w="1" h="13" extrusionOk="0">
                  <a:moveTo>
                    <a:pt x="1" y="1"/>
                  </a:moveTo>
                  <a:lnTo>
                    <a:pt x="1" y="1"/>
                  </a:lnTo>
                  <a:lnTo>
                    <a:pt x="1" y="1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8"/>
            <p:cNvSpPr/>
            <p:nvPr/>
          </p:nvSpPr>
          <p:spPr>
            <a:xfrm>
              <a:off x="2101200" y="5369300"/>
              <a:ext cx="950" cy="950"/>
            </a:xfrm>
            <a:custGeom>
              <a:avLst/>
              <a:gdLst/>
              <a:ahLst/>
              <a:cxnLst/>
              <a:rect l="l" t="t" r="r" b="b"/>
              <a:pathLst>
                <a:path w="38" h="38" extrusionOk="0">
                  <a:moveTo>
                    <a:pt x="1" y="1"/>
                  </a:moveTo>
                  <a:lnTo>
                    <a:pt x="1" y="24"/>
                  </a:lnTo>
                  <a:cubicBezTo>
                    <a:pt x="1" y="24"/>
                    <a:pt x="12" y="38"/>
                    <a:pt x="26" y="38"/>
                  </a:cubicBezTo>
                  <a:cubicBezTo>
                    <a:pt x="26" y="24"/>
                    <a:pt x="26" y="12"/>
                    <a:pt x="38" y="12"/>
                  </a:cubicBezTo>
                  <a:cubicBezTo>
                    <a:pt x="26" y="12"/>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8"/>
            <p:cNvSpPr/>
            <p:nvPr/>
          </p:nvSpPr>
          <p:spPr>
            <a:xfrm>
              <a:off x="2105050" y="5369800"/>
              <a:ext cx="3000" cy="1875"/>
            </a:xfrm>
            <a:custGeom>
              <a:avLst/>
              <a:gdLst/>
              <a:ahLst/>
              <a:cxnLst/>
              <a:rect l="l" t="t" r="r" b="b"/>
              <a:pathLst>
                <a:path w="120" h="75" extrusionOk="0">
                  <a:moveTo>
                    <a:pt x="79" y="1"/>
                  </a:moveTo>
                  <a:cubicBezTo>
                    <a:pt x="52" y="1"/>
                    <a:pt x="35" y="22"/>
                    <a:pt x="26" y="40"/>
                  </a:cubicBezTo>
                  <a:cubicBezTo>
                    <a:pt x="14" y="40"/>
                    <a:pt x="0" y="52"/>
                    <a:pt x="0" y="63"/>
                  </a:cubicBezTo>
                  <a:lnTo>
                    <a:pt x="14" y="74"/>
                  </a:lnTo>
                  <a:cubicBezTo>
                    <a:pt x="26" y="63"/>
                    <a:pt x="37" y="63"/>
                    <a:pt x="48" y="52"/>
                  </a:cubicBezTo>
                  <a:cubicBezTo>
                    <a:pt x="71" y="52"/>
                    <a:pt x="108" y="52"/>
                    <a:pt x="119" y="18"/>
                  </a:cubicBezTo>
                  <a:cubicBezTo>
                    <a:pt x="119" y="18"/>
                    <a:pt x="108" y="4"/>
                    <a:pt x="97" y="4"/>
                  </a:cubicBezTo>
                  <a:cubicBezTo>
                    <a:pt x="90" y="2"/>
                    <a:pt x="85" y="1"/>
                    <a:pt x="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8"/>
            <p:cNvSpPr/>
            <p:nvPr/>
          </p:nvSpPr>
          <p:spPr>
            <a:xfrm>
              <a:off x="2113900" y="5372575"/>
              <a:ext cx="1525" cy="875"/>
            </a:xfrm>
            <a:custGeom>
              <a:avLst/>
              <a:gdLst/>
              <a:ahLst/>
              <a:cxnLst/>
              <a:rect l="l" t="t" r="r" b="b"/>
              <a:pathLst>
                <a:path w="61" h="35" extrusionOk="0">
                  <a:moveTo>
                    <a:pt x="26" y="0"/>
                  </a:moveTo>
                  <a:cubicBezTo>
                    <a:pt x="15" y="0"/>
                    <a:pt x="1" y="12"/>
                    <a:pt x="1" y="12"/>
                  </a:cubicBezTo>
                  <a:lnTo>
                    <a:pt x="1" y="23"/>
                  </a:lnTo>
                  <a:cubicBezTo>
                    <a:pt x="15" y="34"/>
                    <a:pt x="26" y="34"/>
                    <a:pt x="38" y="34"/>
                  </a:cubicBezTo>
                  <a:cubicBezTo>
                    <a:pt x="61" y="23"/>
                    <a:pt x="49"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8"/>
            <p:cNvSpPr/>
            <p:nvPr/>
          </p:nvSpPr>
          <p:spPr>
            <a:xfrm>
              <a:off x="2019625" y="5380225"/>
              <a:ext cx="950" cy="675"/>
            </a:xfrm>
            <a:custGeom>
              <a:avLst/>
              <a:gdLst/>
              <a:ahLst/>
              <a:cxnLst/>
              <a:rect l="l" t="t" r="r" b="b"/>
              <a:pathLst>
                <a:path w="38" h="27" extrusionOk="0">
                  <a:moveTo>
                    <a:pt x="0" y="1"/>
                  </a:moveTo>
                  <a:cubicBezTo>
                    <a:pt x="0" y="12"/>
                    <a:pt x="0" y="26"/>
                    <a:pt x="12" y="26"/>
                  </a:cubicBezTo>
                  <a:cubicBezTo>
                    <a:pt x="37" y="26"/>
                    <a:pt x="37" y="26"/>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8"/>
            <p:cNvSpPr/>
            <p:nvPr/>
          </p:nvSpPr>
          <p:spPr>
            <a:xfrm>
              <a:off x="2014300" y="5387200"/>
              <a:ext cx="950" cy="600"/>
            </a:xfrm>
            <a:custGeom>
              <a:avLst/>
              <a:gdLst/>
              <a:ahLst/>
              <a:cxnLst/>
              <a:rect l="l" t="t" r="r" b="b"/>
              <a:pathLst>
                <a:path w="38" h="24" extrusionOk="0">
                  <a:moveTo>
                    <a:pt x="22" y="1"/>
                  </a:moveTo>
                  <a:cubicBezTo>
                    <a:pt x="17" y="1"/>
                    <a:pt x="8" y="6"/>
                    <a:pt x="1" y="6"/>
                  </a:cubicBezTo>
                  <a:cubicBezTo>
                    <a:pt x="12" y="6"/>
                    <a:pt x="12" y="17"/>
                    <a:pt x="12" y="17"/>
                  </a:cubicBezTo>
                  <a:cubicBezTo>
                    <a:pt x="12" y="22"/>
                    <a:pt x="13" y="23"/>
                    <a:pt x="16" y="23"/>
                  </a:cubicBezTo>
                  <a:cubicBezTo>
                    <a:pt x="21" y="23"/>
                    <a:pt x="30" y="17"/>
                    <a:pt x="37" y="17"/>
                  </a:cubicBezTo>
                  <a:cubicBezTo>
                    <a:pt x="37" y="17"/>
                    <a:pt x="37" y="6"/>
                    <a:pt x="26" y="6"/>
                  </a:cubicBezTo>
                  <a:cubicBezTo>
                    <a:pt x="26" y="2"/>
                    <a:pt x="25" y="1"/>
                    <a:pt x="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8"/>
            <p:cNvSpPr/>
            <p:nvPr/>
          </p:nvSpPr>
          <p:spPr>
            <a:xfrm>
              <a:off x="1942225" y="5393575"/>
              <a:ext cx="875" cy="300"/>
            </a:xfrm>
            <a:custGeom>
              <a:avLst/>
              <a:gdLst/>
              <a:ahLst/>
              <a:cxnLst/>
              <a:rect l="l" t="t" r="r" b="b"/>
              <a:pathLst>
                <a:path w="35" h="12" extrusionOk="0">
                  <a:moveTo>
                    <a:pt x="0" y="0"/>
                  </a:moveTo>
                  <a:lnTo>
                    <a:pt x="34" y="12"/>
                  </a:lnTo>
                  <a:lnTo>
                    <a:pt x="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8"/>
            <p:cNvSpPr/>
            <p:nvPr/>
          </p:nvSpPr>
          <p:spPr>
            <a:xfrm>
              <a:off x="1993950" y="5388250"/>
              <a:ext cx="1500" cy="1150"/>
            </a:xfrm>
            <a:custGeom>
              <a:avLst/>
              <a:gdLst/>
              <a:ahLst/>
              <a:cxnLst/>
              <a:rect l="l" t="t" r="r" b="b"/>
              <a:pathLst>
                <a:path w="60" h="46" extrusionOk="0">
                  <a:moveTo>
                    <a:pt x="46" y="1"/>
                  </a:moveTo>
                  <a:cubicBezTo>
                    <a:pt x="46" y="12"/>
                    <a:pt x="34" y="12"/>
                    <a:pt x="23" y="23"/>
                  </a:cubicBezTo>
                  <a:lnTo>
                    <a:pt x="0" y="46"/>
                  </a:lnTo>
                  <a:cubicBezTo>
                    <a:pt x="23" y="46"/>
                    <a:pt x="34" y="35"/>
                    <a:pt x="46" y="35"/>
                  </a:cubicBezTo>
                  <a:cubicBezTo>
                    <a:pt x="46" y="23"/>
                    <a:pt x="60" y="23"/>
                    <a:pt x="60" y="12"/>
                  </a:cubicBezTo>
                  <a:lnTo>
                    <a:pt x="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8"/>
            <p:cNvSpPr/>
            <p:nvPr/>
          </p:nvSpPr>
          <p:spPr>
            <a:xfrm>
              <a:off x="1993950" y="5378750"/>
              <a:ext cx="1500" cy="950"/>
            </a:xfrm>
            <a:custGeom>
              <a:avLst/>
              <a:gdLst/>
              <a:ahLst/>
              <a:cxnLst/>
              <a:rect l="l" t="t" r="r" b="b"/>
              <a:pathLst>
                <a:path w="60" h="38" extrusionOk="0">
                  <a:moveTo>
                    <a:pt x="60" y="0"/>
                  </a:moveTo>
                  <a:lnTo>
                    <a:pt x="34" y="14"/>
                  </a:lnTo>
                  <a:cubicBezTo>
                    <a:pt x="11" y="26"/>
                    <a:pt x="0" y="37"/>
                    <a:pt x="23" y="37"/>
                  </a:cubicBezTo>
                  <a:lnTo>
                    <a:pt x="34" y="26"/>
                  </a:lnTo>
                  <a:lnTo>
                    <a:pt x="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8"/>
            <p:cNvSpPr/>
            <p:nvPr/>
          </p:nvSpPr>
          <p:spPr>
            <a:xfrm>
              <a:off x="1940450" y="5376400"/>
              <a:ext cx="600" cy="1525"/>
            </a:xfrm>
            <a:custGeom>
              <a:avLst/>
              <a:gdLst/>
              <a:ahLst/>
              <a:cxnLst/>
              <a:rect l="l" t="t" r="r" b="b"/>
              <a:pathLst>
                <a:path w="24" h="61" extrusionOk="0">
                  <a:moveTo>
                    <a:pt x="23" y="1"/>
                  </a:moveTo>
                  <a:cubicBezTo>
                    <a:pt x="12" y="12"/>
                    <a:pt x="0" y="12"/>
                    <a:pt x="0" y="23"/>
                  </a:cubicBezTo>
                  <a:cubicBezTo>
                    <a:pt x="12" y="37"/>
                    <a:pt x="12" y="49"/>
                    <a:pt x="23" y="60"/>
                  </a:cubicBez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8"/>
            <p:cNvSpPr/>
            <p:nvPr/>
          </p:nvSpPr>
          <p:spPr>
            <a:xfrm>
              <a:off x="1858225" y="5359650"/>
              <a:ext cx="950" cy="825"/>
            </a:xfrm>
            <a:custGeom>
              <a:avLst/>
              <a:gdLst/>
              <a:ahLst/>
              <a:cxnLst/>
              <a:rect l="l" t="t" r="r" b="b"/>
              <a:pathLst>
                <a:path w="38" h="33" extrusionOk="0">
                  <a:moveTo>
                    <a:pt x="19" y="1"/>
                  </a:moveTo>
                  <a:cubicBezTo>
                    <a:pt x="12" y="1"/>
                    <a:pt x="6" y="4"/>
                    <a:pt x="0" y="9"/>
                  </a:cubicBezTo>
                  <a:cubicBezTo>
                    <a:pt x="0" y="21"/>
                    <a:pt x="0" y="32"/>
                    <a:pt x="12" y="32"/>
                  </a:cubicBezTo>
                  <a:lnTo>
                    <a:pt x="37" y="32"/>
                  </a:lnTo>
                  <a:lnTo>
                    <a:pt x="37" y="9"/>
                  </a:lnTo>
                  <a:cubicBezTo>
                    <a:pt x="32" y="4"/>
                    <a:pt x="25" y="1"/>
                    <a:pt x="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CuadroTexto 120">
            <a:extLst>
              <a:ext uri="{FF2B5EF4-FFF2-40B4-BE49-F238E27FC236}">
                <a16:creationId xmlns:a16="http://schemas.microsoft.com/office/drawing/2014/main" xmlns="" id="{669B3A57-3D15-1246-49A9-D32B668885C9}"/>
              </a:ext>
            </a:extLst>
          </p:cNvPr>
          <p:cNvSpPr txBox="1"/>
          <p:nvPr/>
        </p:nvSpPr>
        <p:spPr>
          <a:xfrm>
            <a:off x="1730571" y="1249050"/>
            <a:ext cx="5798705" cy="2893100"/>
          </a:xfrm>
          <a:prstGeom prst="rect">
            <a:avLst/>
          </a:prstGeom>
          <a:noFill/>
        </p:spPr>
        <p:txBody>
          <a:bodyPr wrap="square">
            <a:spAutoFit/>
          </a:bodyPr>
          <a:lstStyle/>
          <a:p>
            <a:pPr algn="ctr"/>
            <a:r>
              <a:rPr lang="es-MX" dirty="0"/>
              <a:t>En la relación educativa que se establece el maestro con sus alumnos parece que existe una clausura permanente de la acción y pensar del niño, el maestro impone las reglas, el diálogo y el reconocimiento mutuo está ausente. Pablo Flores del Rosario (2002) se pregunta “Entonces ¿dónde está el niño?, ¿quién es el niño?, ¿qué es ser niño?, ¿qué es la niñez? Primera respuesta: el niño, la niñez, no son ni están en ellos modelos de niñez de la razón adulta. Y, sin embargo, la escuela y los elementos con que funciona, como son los libros de texto, los planes y programas, los exámenes, la disposición de los salones y de cada salón según el grado, la metodología didáctica según sea la corriente pedagógica del momento, la misma intención de la formación de los profesores, está articulada con un modelo de niñez, que no dice nada del niño”. </a:t>
            </a:r>
            <a:endParaRPr lang="es-ES" dirty="0">
              <a:solidFill>
                <a:schemeClr val="tx1">
                  <a:lumMod val="10000"/>
                </a:schemeClr>
              </a:solidFill>
              <a:latin typeface="Marcellus" panose="020B0604020202020204" charset="0"/>
            </a:endParaRPr>
          </a:p>
        </p:txBody>
      </p:sp>
      <p:sp>
        <p:nvSpPr>
          <p:cNvPr id="114" name="Google Shape;2653;p47"/>
          <p:cNvSpPr txBox="1">
            <a:spLocks noGrp="1"/>
          </p:cNvSpPr>
          <p:nvPr>
            <p:ph type="subTitle" idx="1"/>
          </p:nvPr>
        </p:nvSpPr>
        <p:spPr>
          <a:xfrm>
            <a:off x="898836" y="1148064"/>
            <a:ext cx="7396575" cy="7381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s-ES" sz="2000" dirty="0" smtClean="0">
                <a:solidFill>
                  <a:schemeClr val="tx1">
                    <a:lumMod val="10000"/>
                  </a:schemeClr>
                </a:solidFill>
              </a:rPr>
              <a:t> </a:t>
            </a:r>
            <a:endParaRPr lang="es-ES" sz="2000" dirty="0">
              <a:solidFill>
                <a:schemeClr val="tx1">
                  <a:lumMod val="10000"/>
                </a:schemeClr>
              </a:solidFill>
            </a:endParaRPr>
          </a:p>
        </p:txBody>
      </p:sp>
    </p:spTree>
    <p:extLst>
      <p:ext uri="{BB962C8B-B14F-4D97-AF65-F5344CB8AC3E}">
        <p14:creationId xmlns:p14="http://schemas.microsoft.com/office/powerpoint/2010/main" val="514074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grpSp>
        <p:nvGrpSpPr>
          <p:cNvPr id="2654" name="Google Shape;2654;p47"/>
          <p:cNvGrpSpPr/>
          <p:nvPr/>
        </p:nvGrpSpPr>
        <p:grpSpPr>
          <a:xfrm rot="-10411577">
            <a:off x="329273" y="3879538"/>
            <a:ext cx="2492967" cy="1047718"/>
            <a:chOff x="4422100" y="-67900"/>
            <a:chExt cx="2435665" cy="1023635"/>
          </a:xfrm>
        </p:grpSpPr>
        <p:sp>
          <p:nvSpPr>
            <p:cNvPr id="2655" name="Google Shape;2655;p47"/>
            <p:cNvSpPr/>
            <p:nvPr/>
          </p:nvSpPr>
          <p:spPr>
            <a:xfrm>
              <a:off x="4422100" y="-67900"/>
              <a:ext cx="2435665" cy="102363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6" name="Google Shape;2656;p47"/>
            <p:cNvGrpSpPr/>
            <p:nvPr/>
          </p:nvGrpSpPr>
          <p:grpSpPr>
            <a:xfrm>
              <a:off x="4533823" y="105817"/>
              <a:ext cx="2193811" cy="799717"/>
              <a:chOff x="2519500" y="2797325"/>
              <a:chExt cx="1021375" cy="372325"/>
            </a:xfrm>
          </p:grpSpPr>
          <p:sp>
            <p:nvSpPr>
              <p:cNvPr id="2657" name="Google Shape;2657;p47"/>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7"/>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7"/>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7"/>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7"/>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7"/>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a:off x="2732350" y="3052050"/>
                <a:ext cx="25" cy="325"/>
              </a:xfrm>
              <a:custGeom>
                <a:avLst/>
                <a:gdLst/>
                <a:ahLst/>
                <a:cxnLst/>
                <a:rect l="l" t="t" r="r" b="b"/>
                <a:pathLst>
                  <a:path w="1" h="13" extrusionOk="0">
                    <a:moveTo>
                      <a:pt x="0" y="12"/>
                    </a:move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7"/>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7"/>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7"/>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7"/>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7"/>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7"/>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7"/>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7"/>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7"/>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7"/>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7"/>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7"/>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7"/>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7"/>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7"/>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7"/>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7"/>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7"/>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7"/>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7"/>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7"/>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7"/>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7"/>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7"/>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7"/>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7"/>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7"/>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7"/>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7"/>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7"/>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7"/>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7"/>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7"/>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7"/>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7"/>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7"/>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7"/>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7"/>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7"/>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7"/>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7"/>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7"/>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7"/>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7"/>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7"/>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7"/>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7"/>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7"/>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7"/>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7"/>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7"/>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7"/>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7"/>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7"/>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7"/>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7"/>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7"/>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7"/>
              <p:cNvSpPr/>
              <p:nvPr/>
            </p:nvSpPr>
            <p:spPr>
              <a:xfrm>
                <a:off x="3243150" y="3052050"/>
                <a:ext cx="25" cy="325"/>
              </a:xfrm>
              <a:custGeom>
                <a:avLst/>
                <a:gdLst/>
                <a:ahLst/>
                <a:cxnLst/>
                <a:rect l="l" t="t" r="r" b="b"/>
                <a:pathLst>
                  <a:path w="1" h="13" extrusionOk="0">
                    <a:moveTo>
                      <a:pt x="1" y="12"/>
                    </a:move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7"/>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7"/>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7"/>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7"/>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7"/>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7"/>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7"/>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7"/>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7"/>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7"/>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7"/>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7"/>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7"/>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7"/>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7"/>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7"/>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7"/>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7"/>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7"/>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7"/>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7"/>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7"/>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7"/>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7"/>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7"/>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7"/>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31" name="Google Shape;2831;p47"/>
          <p:cNvPicPr preferRelativeResize="0"/>
          <p:nvPr/>
        </p:nvPicPr>
        <p:blipFill>
          <a:blip r:embed="rId3">
            <a:alphaModFix/>
          </a:blip>
          <a:stretch>
            <a:fillRect/>
          </a:stretch>
        </p:blipFill>
        <p:spPr>
          <a:xfrm>
            <a:off x="2226557" y="4241660"/>
            <a:ext cx="1081381" cy="1062900"/>
          </a:xfrm>
          <a:prstGeom prst="rect">
            <a:avLst/>
          </a:prstGeom>
          <a:noFill/>
          <a:ln>
            <a:noFill/>
          </a:ln>
        </p:spPr>
      </p:pic>
      <p:grpSp>
        <p:nvGrpSpPr>
          <p:cNvPr id="2832" name="Google Shape;2832;p47"/>
          <p:cNvGrpSpPr/>
          <p:nvPr/>
        </p:nvGrpSpPr>
        <p:grpSpPr>
          <a:xfrm rot="5032345">
            <a:off x="1543233" y="3582223"/>
            <a:ext cx="416785" cy="770432"/>
            <a:chOff x="1689450" y="-913613"/>
            <a:chExt cx="526494" cy="973231"/>
          </a:xfrm>
        </p:grpSpPr>
        <p:sp>
          <p:nvSpPr>
            <p:cNvPr id="2833" name="Google Shape;2833;p47"/>
            <p:cNvSpPr/>
            <p:nvPr/>
          </p:nvSpPr>
          <p:spPr>
            <a:xfrm rot="-4629244">
              <a:off x="1491160" y="-591755"/>
              <a:ext cx="923073" cy="329514"/>
            </a:xfrm>
            <a:custGeom>
              <a:avLst/>
              <a:gdLst/>
              <a:ahLst/>
              <a:cxnLst/>
              <a:rect l="l" t="t" r="r" b="b"/>
              <a:pathLst>
                <a:path w="25139" h="8974" extrusionOk="0">
                  <a:moveTo>
                    <a:pt x="1" y="0"/>
                  </a:moveTo>
                  <a:lnTo>
                    <a:pt x="1" y="908"/>
                  </a:lnTo>
                  <a:cubicBezTo>
                    <a:pt x="23" y="1005"/>
                    <a:pt x="57" y="1087"/>
                    <a:pt x="83" y="1169"/>
                  </a:cubicBezTo>
                  <a:cubicBezTo>
                    <a:pt x="259" y="1632"/>
                    <a:pt x="520" y="2058"/>
                    <a:pt x="673" y="2529"/>
                  </a:cubicBezTo>
                  <a:cubicBezTo>
                    <a:pt x="696" y="2611"/>
                    <a:pt x="733" y="2696"/>
                    <a:pt x="755" y="2778"/>
                  </a:cubicBezTo>
                  <a:cubicBezTo>
                    <a:pt x="781" y="2883"/>
                    <a:pt x="815" y="2980"/>
                    <a:pt x="838" y="3074"/>
                  </a:cubicBezTo>
                  <a:cubicBezTo>
                    <a:pt x="863" y="3179"/>
                    <a:pt x="886" y="3275"/>
                    <a:pt x="909" y="3380"/>
                  </a:cubicBezTo>
                  <a:cubicBezTo>
                    <a:pt x="923" y="3440"/>
                    <a:pt x="923" y="3499"/>
                    <a:pt x="934" y="3570"/>
                  </a:cubicBezTo>
                  <a:lnTo>
                    <a:pt x="923" y="3582"/>
                  </a:lnTo>
                  <a:cubicBezTo>
                    <a:pt x="875" y="3604"/>
                    <a:pt x="875" y="3653"/>
                    <a:pt x="897" y="3701"/>
                  </a:cubicBezTo>
                  <a:cubicBezTo>
                    <a:pt x="909" y="3712"/>
                    <a:pt x="923" y="3723"/>
                    <a:pt x="923" y="3735"/>
                  </a:cubicBezTo>
                  <a:lnTo>
                    <a:pt x="923" y="3925"/>
                  </a:lnTo>
                  <a:cubicBezTo>
                    <a:pt x="923" y="3996"/>
                    <a:pt x="923" y="4056"/>
                    <a:pt x="934" y="4126"/>
                  </a:cubicBezTo>
                  <a:lnTo>
                    <a:pt x="934" y="4172"/>
                  </a:lnTo>
                  <a:cubicBezTo>
                    <a:pt x="968" y="4351"/>
                    <a:pt x="1028" y="4515"/>
                    <a:pt x="1076" y="4694"/>
                  </a:cubicBezTo>
                  <a:cubicBezTo>
                    <a:pt x="1122" y="4918"/>
                    <a:pt x="1252" y="5120"/>
                    <a:pt x="1323" y="5344"/>
                  </a:cubicBezTo>
                  <a:cubicBezTo>
                    <a:pt x="1360" y="5438"/>
                    <a:pt x="1371" y="5415"/>
                    <a:pt x="1323" y="5534"/>
                  </a:cubicBezTo>
                  <a:cubicBezTo>
                    <a:pt x="1181" y="5946"/>
                    <a:pt x="1005" y="6337"/>
                    <a:pt x="792" y="6726"/>
                  </a:cubicBezTo>
                  <a:cubicBezTo>
                    <a:pt x="721" y="6868"/>
                    <a:pt x="685" y="6976"/>
                    <a:pt x="685" y="7140"/>
                  </a:cubicBezTo>
                  <a:cubicBezTo>
                    <a:pt x="710" y="7353"/>
                    <a:pt x="744" y="7577"/>
                    <a:pt x="804" y="7790"/>
                  </a:cubicBezTo>
                  <a:cubicBezTo>
                    <a:pt x="838" y="8051"/>
                    <a:pt x="923" y="8301"/>
                    <a:pt x="1017" y="8525"/>
                  </a:cubicBezTo>
                  <a:cubicBezTo>
                    <a:pt x="1088" y="8690"/>
                    <a:pt x="1170" y="8832"/>
                    <a:pt x="1241" y="8974"/>
                  </a:cubicBezTo>
                  <a:lnTo>
                    <a:pt x="24463" y="8974"/>
                  </a:lnTo>
                  <a:cubicBezTo>
                    <a:pt x="24488" y="8854"/>
                    <a:pt x="24511" y="8749"/>
                    <a:pt x="24534" y="8630"/>
                  </a:cubicBezTo>
                  <a:cubicBezTo>
                    <a:pt x="24548" y="8571"/>
                    <a:pt x="24559" y="8525"/>
                    <a:pt x="24571" y="8466"/>
                  </a:cubicBezTo>
                  <a:cubicBezTo>
                    <a:pt x="24619" y="8264"/>
                    <a:pt x="24735" y="8040"/>
                    <a:pt x="24747" y="7838"/>
                  </a:cubicBezTo>
                  <a:cubicBezTo>
                    <a:pt x="24761" y="7719"/>
                    <a:pt x="24761" y="7591"/>
                    <a:pt x="24761" y="7472"/>
                  </a:cubicBezTo>
                  <a:cubicBezTo>
                    <a:pt x="24761" y="7401"/>
                    <a:pt x="24761" y="7319"/>
                    <a:pt x="24747" y="7248"/>
                  </a:cubicBezTo>
                  <a:lnTo>
                    <a:pt x="24747" y="7118"/>
                  </a:lnTo>
                  <a:cubicBezTo>
                    <a:pt x="24747" y="6882"/>
                    <a:pt x="24806" y="6655"/>
                    <a:pt x="24832" y="6419"/>
                  </a:cubicBezTo>
                  <a:cubicBezTo>
                    <a:pt x="24843" y="6408"/>
                    <a:pt x="24843" y="6385"/>
                    <a:pt x="24843" y="6371"/>
                  </a:cubicBezTo>
                  <a:cubicBezTo>
                    <a:pt x="24843" y="6314"/>
                    <a:pt x="24855" y="6244"/>
                    <a:pt x="24855" y="6173"/>
                  </a:cubicBezTo>
                  <a:cubicBezTo>
                    <a:pt x="24866" y="5982"/>
                    <a:pt x="24866" y="5781"/>
                    <a:pt x="24889" y="5591"/>
                  </a:cubicBezTo>
                  <a:cubicBezTo>
                    <a:pt x="24914" y="5296"/>
                    <a:pt x="24996" y="5049"/>
                    <a:pt x="25090" y="4765"/>
                  </a:cubicBezTo>
                  <a:cubicBezTo>
                    <a:pt x="25101" y="4694"/>
                    <a:pt x="25127" y="4646"/>
                    <a:pt x="25138" y="4586"/>
                  </a:cubicBezTo>
                  <a:lnTo>
                    <a:pt x="25138" y="3806"/>
                  </a:lnTo>
                  <a:cubicBezTo>
                    <a:pt x="25127" y="3712"/>
                    <a:pt x="25101" y="3641"/>
                    <a:pt x="25090" y="3559"/>
                  </a:cubicBezTo>
                  <a:cubicBezTo>
                    <a:pt x="25079" y="3238"/>
                    <a:pt x="25008" y="2954"/>
                    <a:pt x="24843" y="2682"/>
                  </a:cubicBezTo>
                  <a:cubicBezTo>
                    <a:pt x="24761" y="2540"/>
                    <a:pt x="24664" y="2412"/>
                    <a:pt x="24548" y="2305"/>
                  </a:cubicBezTo>
                  <a:cubicBezTo>
                    <a:pt x="24264" y="2080"/>
                    <a:pt x="24310" y="1572"/>
                    <a:pt x="24358" y="1263"/>
                  </a:cubicBezTo>
                  <a:cubicBezTo>
                    <a:pt x="24369" y="1135"/>
                    <a:pt x="24417" y="1016"/>
                    <a:pt x="24406" y="897"/>
                  </a:cubicBezTo>
                  <a:cubicBezTo>
                    <a:pt x="24392" y="732"/>
                    <a:pt x="24335" y="554"/>
                    <a:pt x="24310" y="400"/>
                  </a:cubicBezTo>
                  <a:cubicBezTo>
                    <a:pt x="24298" y="378"/>
                    <a:pt x="24298" y="366"/>
                    <a:pt x="24298" y="341"/>
                  </a:cubicBezTo>
                  <a:cubicBezTo>
                    <a:pt x="24287" y="247"/>
                    <a:pt x="24276" y="142"/>
                    <a:pt x="24276" y="46"/>
                  </a:cubicBezTo>
                  <a:cubicBezTo>
                    <a:pt x="24276" y="34"/>
                    <a:pt x="24276" y="12"/>
                    <a:pt x="2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4" name="Google Shape;2834;p47"/>
            <p:cNvGrpSpPr/>
            <p:nvPr/>
          </p:nvGrpSpPr>
          <p:grpSpPr>
            <a:xfrm rot="-4629552">
              <a:off x="1512280" y="-600385"/>
              <a:ext cx="884872" cy="329498"/>
              <a:chOff x="-2354502" y="2500350"/>
              <a:chExt cx="1344588" cy="500682"/>
            </a:xfrm>
          </p:grpSpPr>
          <p:sp>
            <p:nvSpPr>
              <p:cNvPr id="2835" name="Google Shape;2835;p47"/>
              <p:cNvSpPr/>
              <p:nvPr/>
            </p:nvSpPr>
            <p:spPr>
              <a:xfrm>
                <a:off x="-1920386" y="2500350"/>
                <a:ext cx="879457" cy="425250"/>
              </a:xfrm>
              <a:custGeom>
                <a:avLst/>
                <a:gdLst/>
                <a:ahLst/>
                <a:cxnLst/>
                <a:rect l="l" t="t" r="r" b="b"/>
                <a:pathLst>
                  <a:path w="15763" h="7622" extrusionOk="0">
                    <a:moveTo>
                      <a:pt x="13312" y="944"/>
                    </a:moveTo>
                    <a:cubicBezTo>
                      <a:pt x="13375" y="944"/>
                      <a:pt x="13439" y="944"/>
                      <a:pt x="13503" y="945"/>
                    </a:cubicBezTo>
                    <a:cubicBezTo>
                      <a:pt x="13654" y="949"/>
                      <a:pt x="13803" y="950"/>
                      <a:pt x="13951" y="950"/>
                    </a:cubicBezTo>
                    <a:cubicBezTo>
                      <a:pt x="14247" y="950"/>
                      <a:pt x="14541" y="945"/>
                      <a:pt x="14840" y="945"/>
                    </a:cubicBezTo>
                    <a:cubicBezTo>
                      <a:pt x="14593" y="1181"/>
                      <a:pt x="14332" y="1419"/>
                      <a:pt x="14060" y="1655"/>
                    </a:cubicBezTo>
                    <a:cubicBezTo>
                      <a:pt x="12641" y="2861"/>
                      <a:pt x="11210" y="4067"/>
                      <a:pt x="9684" y="5142"/>
                    </a:cubicBezTo>
                    <a:cubicBezTo>
                      <a:pt x="9116" y="5545"/>
                      <a:pt x="8526" y="5911"/>
                      <a:pt x="7947" y="6300"/>
                    </a:cubicBezTo>
                    <a:cubicBezTo>
                      <a:pt x="7865" y="6360"/>
                      <a:pt x="7697" y="6419"/>
                      <a:pt x="7782" y="6550"/>
                    </a:cubicBezTo>
                    <a:cubicBezTo>
                      <a:pt x="7808" y="6595"/>
                      <a:pt x="7838" y="6611"/>
                      <a:pt x="7869" y="6611"/>
                    </a:cubicBezTo>
                    <a:cubicBezTo>
                      <a:pt x="7935" y="6611"/>
                      <a:pt x="8008" y="6535"/>
                      <a:pt x="8066" y="6502"/>
                    </a:cubicBezTo>
                    <a:cubicBezTo>
                      <a:pt x="9933" y="5367"/>
                      <a:pt x="11647" y="4019"/>
                      <a:pt x="13302" y="2611"/>
                    </a:cubicBezTo>
                    <a:cubicBezTo>
                      <a:pt x="13824" y="2174"/>
                      <a:pt x="14332" y="1737"/>
                      <a:pt x="14863" y="1277"/>
                    </a:cubicBezTo>
                    <a:lnTo>
                      <a:pt x="14863" y="1277"/>
                    </a:lnTo>
                    <a:cubicBezTo>
                      <a:pt x="14650" y="2256"/>
                      <a:pt x="14414" y="3193"/>
                      <a:pt x="13716" y="3936"/>
                    </a:cubicBezTo>
                    <a:cubicBezTo>
                      <a:pt x="13245" y="4456"/>
                      <a:pt x="12700" y="4896"/>
                      <a:pt x="12096" y="5250"/>
                    </a:cubicBezTo>
                    <a:cubicBezTo>
                      <a:pt x="10524" y="6158"/>
                      <a:pt x="8846" y="6822"/>
                      <a:pt x="7096" y="7308"/>
                    </a:cubicBezTo>
                    <a:cubicBezTo>
                      <a:pt x="6939" y="7352"/>
                      <a:pt x="6776" y="7404"/>
                      <a:pt x="6605" y="7404"/>
                    </a:cubicBezTo>
                    <a:cubicBezTo>
                      <a:pt x="6556" y="7404"/>
                      <a:pt x="6507" y="7400"/>
                      <a:pt x="6457" y="7390"/>
                    </a:cubicBezTo>
                    <a:cubicBezTo>
                      <a:pt x="6468" y="7248"/>
                      <a:pt x="6539" y="7152"/>
                      <a:pt x="6610" y="7069"/>
                    </a:cubicBezTo>
                    <a:cubicBezTo>
                      <a:pt x="7569" y="5982"/>
                      <a:pt x="8253" y="4728"/>
                      <a:pt x="8892" y="3428"/>
                    </a:cubicBezTo>
                    <a:cubicBezTo>
                      <a:pt x="9082" y="3025"/>
                      <a:pt x="9306" y="2625"/>
                      <a:pt x="9567" y="2256"/>
                    </a:cubicBezTo>
                    <a:cubicBezTo>
                      <a:pt x="10064" y="1547"/>
                      <a:pt x="10773" y="1263"/>
                      <a:pt x="11576" y="1098"/>
                    </a:cubicBezTo>
                    <a:cubicBezTo>
                      <a:pt x="12152" y="991"/>
                      <a:pt x="12728" y="944"/>
                      <a:pt x="13312" y="944"/>
                    </a:cubicBezTo>
                    <a:close/>
                    <a:moveTo>
                      <a:pt x="4930" y="0"/>
                    </a:moveTo>
                    <a:cubicBezTo>
                      <a:pt x="4908" y="12"/>
                      <a:pt x="4885" y="23"/>
                      <a:pt x="4859" y="34"/>
                    </a:cubicBezTo>
                    <a:cubicBezTo>
                      <a:pt x="4175" y="483"/>
                      <a:pt x="3596" y="1064"/>
                      <a:pt x="2981" y="1606"/>
                    </a:cubicBezTo>
                    <a:cubicBezTo>
                      <a:pt x="2260" y="2234"/>
                      <a:pt x="1584" y="2909"/>
                      <a:pt x="793" y="3451"/>
                    </a:cubicBezTo>
                    <a:cubicBezTo>
                      <a:pt x="591" y="3593"/>
                      <a:pt x="378" y="3735"/>
                      <a:pt x="214" y="3925"/>
                    </a:cubicBezTo>
                    <a:cubicBezTo>
                      <a:pt x="95" y="4044"/>
                      <a:pt x="1" y="4186"/>
                      <a:pt x="95" y="4339"/>
                    </a:cubicBezTo>
                    <a:cubicBezTo>
                      <a:pt x="153" y="4449"/>
                      <a:pt x="261" y="4486"/>
                      <a:pt x="373" y="4486"/>
                    </a:cubicBezTo>
                    <a:cubicBezTo>
                      <a:pt x="419" y="4486"/>
                      <a:pt x="465" y="4480"/>
                      <a:pt x="509" y="4470"/>
                    </a:cubicBezTo>
                    <a:cubicBezTo>
                      <a:pt x="733" y="4433"/>
                      <a:pt x="957" y="4399"/>
                      <a:pt x="1184" y="4339"/>
                    </a:cubicBezTo>
                    <a:cubicBezTo>
                      <a:pt x="2383" y="4005"/>
                      <a:pt x="3612" y="3827"/>
                      <a:pt x="4852" y="3827"/>
                    </a:cubicBezTo>
                    <a:cubicBezTo>
                      <a:pt x="4969" y="3827"/>
                      <a:pt x="5086" y="3828"/>
                      <a:pt x="5203" y="3831"/>
                    </a:cubicBezTo>
                    <a:cubicBezTo>
                      <a:pt x="5238" y="3833"/>
                      <a:pt x="5274" y="3834"/>
                      <a:pt x="5309" y="3834"/>
                    </a:cubicBezTo>
                    <a:cubicBezTo>
                      <a:pt x="5478" y="3834"/>
                      <a:pt x="5652" y="3815"/>
                      <a:pt x="5818" y="3806"/>
                    </a:cubicBezTo>
                    <a:cubicBezTo>
                      <a:pt x="6905" y="3723"/>
                      <a:pt x="7924" y="3380"/>
                      <a:pt x="8903" y="2813"/>
                    </a:cubicBezTo>
                    <a:lnTo>
                      <a:pt x="8903" y="2813"/>
                    </a:lnTo>
                    <a:cubicBezTo>
                      <a:pt x="8798" y="3037"/>
                      <a:pt x="8705" y="3216"/>
                      <a:pt x="8608" y="3391"/>
                    </a:cubicBezTo>
                    <a:cubicBezTo>
                      <a:pt x="8137" y="4314"/>
                      <a:pt x="7686" y="5236"/>
                      <a:pt x="7073" y="6065"/>
                    </a:cubicBezTo>
                    <a:cubicBezTo>
                      <a:pt x="6834" y="6397"/>
                      <a:pt x="6588" y="6715"/>
                      <a:pt x="6349" y="7047"/>
                    </a:cubicBezTo>
                    <a:cubicBezTo>
                      <a:pt x="6256" y="7189"/>
                      <a:pt x="6185" y="7342"/>
                      <a:pt x="6292" y="7506"/>
                    </a:cubicBezTo>
                    <a:cubicBezTo>
                      <a:pt x="6350" y="7603"/>
                      <a:pt x="6440" y="7621"/>
                      <a:pt x="6536" y="7621"/>
                    </a:cubicBezTo>
                    <a:cubicBezTo>
                      <a:pt x="6596" y="7621"/>
                      <a:pt x="6658" y="7614"/>
                      <a:pt x="6718" y="7614"/>
                    </a:cubicBezTo>
                    <a:cubicBezTo>
                      <a:pt x="6729" y="7614"/>
                      <a:pt x="6741" y="7603"/>
                      <a:pt x="6763" y="7603"/>
                    </a:cubicBezTo>
                    <a:cubicBezTo>
                      <a:pt x="7178" y="7521"/>
                      <a:pt x="7592" y="7424"/>
                      <a:pt x="7995" y="7282"/>
                    </a:cubicBezTo>
                    <a:cubicBezTo>
                      <a:pt x="9519" y="6763"/>
                      <a:pt x="11009" y="6184"/>
                      <a:pt x="12394" y="5333"/>
                    </a:cubicBezTo>
                    <a:cubicBezTo>
                      <a:pt x="13753" y="4481"/>
                      <a:pt x="14721" y="3346"/>
                      <a:pt x="15005" y="1714"/>
                    </a:cubicBezTo>
                    <a:cubicBezTo>
                      <a:pt x="15090" y="1206"/>
                      <a:pt x="15303" y="744"/>
                      <a:pt x="15714" y="400"/>
                    </a:cubicBezTo>
                    <a:cubicBezTo>
                      <a:pt x="15728" y="389"/>
                      <a:pt x="15751" y="366"/>
                      <a:pt x="15762" y="341"/>
                    </a:cubicBezTo>
                    <a:cubicBezTo>
                      <a:pt x="15751" y="247"/>
                      <a:pt x="15740" y="142"/>
                      <a:pt x="15740" y="46"/>
                    </a:cubicBezTo>
                    <a:lnTo>
                      <a:pt x="15728" y="57"/>
                    </a:lnTo>
                    <a:cubicBezTo>
                      <a:pt x="15657" y="117"/>
                      <a:pt x="15586" y="176"/>
                      <a:pt x="15527" y="258"/>
                    </a:cubicBezTo>
                    <a:cubicBezTo>
                      <a:pt x="15348" y="508"/>
                      <a:pt x="15090" y="602"/>
                      <a:pt x="14806" y="625"/>
                    </a:cubicBezTo>
                    <a:cubicBezTo>
                      <a:pt x="14131" y="684"/>
                      <a:pt x="13469" y="696"/>
                      <a:pt x="12794" y="710"/>
                    </a:cubicBezTo>
                    <a:cubicBezTo>
                      <a:pt x="12711" y="710"/>
                      <a:pt x="12626" y="708"/>
                      <a:pt x="12541" y="708"/>
                    </a:cubicBezTo>
                    <a:cubicBezTo>
                      <a:pt x="12397" y="708"/>
                      <a:pt x="12251" y="713"/>
                      <a:pt x="12110" y="744"/>
                    </a:cubicBezTo>
                    <a:cubicBezTo>
                      <a:pt x="11352" y="886"/>
                      <a:pt x="10572" y="945"/>
                      <a:pt x="9896" y="1501"/>
                    </a:cubicBezTo>
                    <a:cubicBezTo>
                      <a:pt x="10064" y="1087"/>
                      <a:pt x="10180" y="710"/>
                      <a:pt x="10288" y="329"/>
                    </a:cubicBezTo>
                    <a:cubicBezTo>
                      <a:pt x="10336" y="188"/>
                      <a:pt x="10393" y="83"/>
                      <a:pt x="10490" y="0"/>
                    </a:cubicBezTo>
                    <a:lnTo>
                      <a:pt x="9414" y="0"/>
                    </a:lnTo>
                    <a:cubicBezTo>
                      <a:pt x="9508" y="12"/>
                      <a:pt x="9601" y="34"/>
                      <a:pt x="9698" y="46"/>
                    </a:cubicBezTo>
                    <a:cubicBezTo>
                      <a:pt x="9213" y="258"/>
                      <a:pt x="8716" y="449"/>
                      <a:pt x="8231" y="661"/>
                    </a:cubicBezTo>
                    <a:cubicBezTo>
                      <a:pt x="6326" y="1513"/>
                      <a:pt x="4363" y="2245"/>
                      <a:pt x="2436" y="3062"/>
                    </a:cubicBezTo>
                    <a:cubicBezTo>
                      <a:pt x="2271" y="3122"/>
                      <a:pt x="2118" y="3204"/>
                      <a:pt x="1950" y="3286"/>
                    </a:cubicBezTo>
                    <a:cubicBezTo>
                      <a:pt x="1894" y="3309"/>
                      <a:pt x="1834" y="3357"/>
                      <a:pt x="1868" y="3440"/>
                    </a:cubicBezTo>
                    <a:cubicBezTo>
                      <a:pt x="1892" y="3485"/>
                      <a:pt x="1929" y="3501"/>
                      <a:pt x="1972" y="3501"/>
                    </a:cubicBezTo>
                    <a:cubicBezTo>
                      <a:pt x="1996" y="3501"/>
                      <a:pt x="2021" y="3496"/>
                      <a:pt x="2047" y="3488"/>
                    </a:cubicBezTo>
                    <a:cubicBezTo>
                      <a:pt x="2092" y="3462"/>
                      <a:pt x="2141" y="3462"/>
                      <a:pt x="2178" y="3440"/>
                    </a:cubicBezTo>
                    <a:cubicBezTo>
                      <a:pt x="3985" y="2659"/>
                      <a:pt x="5841" y="2032"/>
                      <a:pt x="7640" y="1240"/>
                    </a:cubicBezTo>
                    <a:cubicBezTo>
                      <a:pt x="8384" y="908"/>
                      <a:pt x="9142" y="591"/>
                      <a:pt x="9885" y="270"/>
                    </a:cubicBezTo>
                    <a:cubicBezTo>
                      <a:pt x="9933" y="252"/>
                      <a:pt x="9973" y="217"/>
                      <a:pt x="10030" y="217"/>
                    </a:cubicBezTo>
                    <a:cubicBezTo>
                      <a:pt x="10044" y="217"/>
                      <a:pt x="10059" y="219"/>
                      <a:pt x="10075" y="224"/>
                    </a:cubicBezTo>
                    <a:cubicBezTo>
                      <a:pt x="9874" y="1005"/>
                      <a:pt x="9672" y="1774"/>
                      <a:pt x="9105" y="2364"/>
                    </a:cubicBezTo>
                    <a:cubicBezTo>
                      <a:pt x="8951" y="2529"/>
                      <a:pt x="8727" y="2625"/>
                      <a:pt x="8514" y="2730"/>
                    </a:cubicBezTo>
                    <a:cubicBezTo>
                      <a:pt x="7555" y="3246"/>
                      <a:pt x="6539" y="3560"/>
                      <a:pt x="5437" y="3560"/>
                    </a:cubicBezTo>
                    <a:cubicBezTo>
                      <a:pt x="5399" y="3560"/>
                      <a:pt x="5360" y="3560"/>
                      <a:pt x="5322" y="3559"/>
                    </a:cubicBezTo>
                    <a:cubicBezTo>
                      <a:pt x="5187" y="3555"/>
                      <a:pt x="5053" y="3553"/>
                      <a:pt x="4919" y="3553"/>
                    </a:cubicBezTo>
                    <a:cubicBezTo>
                      <a:pt x="3498" y="3553"/>
                      <a:pt x="2106" y="3783"/>
                      <a:pt x="744" y="4172"/>
                    </a:cubicBezTo>
                    <a:cubicBezTo>
                      <a:pt x="642" y="4202"/>
                      <a:pt x="530" y="4239"/>
                      <a:pt x="408" y="4239"/>
                    </a:cubicBezTo>
                    <a:cubicBezTo>
                      <a:pt x="379" y="4239"/>
                      <a:pt x="349" y="4236"/>
                      <a:pt x="319" y="4231"/>
                    </a:cubicBezTo>
                    <a:cubicBezTo>
                      <a:pt x="356" y="4078"/>
                      <a:pt x="475" y="3996"/>
                      <a:pt x="568" y="3925"/>
                    </a:cubicBezTo>
                    <a:cubicBezTo>
                      <a:pt x="1868" y="3051"/>
                      <a:pt x="2958" y="1927"/>
                      <a:pt x="4138" y="923"/>
                    </a:cubicBezTo>
                    <a:cubicBezTo>
                      <a:pt x="4564" y="554"/>
                      <a:pt x="5015" y="236"/>
                      <a:pt x="5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7"/>
              <p:cNvSpPr/>
              <p:nvPr/>
            </p:nvSpPr>
            <p:spPr>
              <a:xfrm>
                <a:off x="-2169720" y="2621083"/>
                <a:ext cx="142550" cy="379947"/>
              </a:xfrm>
              <a:custGeom>
                <a:avLst/>
                <a:gdLst/>
                <a:ahLst/>
                <a:cxnLst/>
                <a:rect l="l" t="t" r="r" b="b"/>
                <a:pathLst>
                  <a:path w="2555" h="6810" extrusionOk="0">
                    <a:moveTo>
                      <a:pt x="2362" y="0"/>
                    </a:moveTo>
                    <a:cubicBezTo>
                      <a:pt x="2245" y="0"/>
                      <a:pt x="2231" y="189"/>
                      <a:pt x="2211" y="282"/>
                    </a:cubicBezTo>
                    <a:cubicBezTo>
                      <a:pt x="1856" y="1511"/>
                      <a:pt x="1513" y="2754"/>
                      <a:pt x="1158" y="3983"/>
                    </a:cubicBezTo>
                    <a:cubicBezTo>
                      <a:pt x="874" y="4965"/>
                      <a:pt x="520" y="5924"/>
                      <a:pt x="0" y="6810"/>
                    </a:cubicBezTo>
                    <a:lnTo>
                      <a:pt x="284" y="6810"/>
                    </a:lnTo>
                    <a:cubicBezTo>
                      <a:pt x="355" y="6679"/>
                      <a:pt x="437" y="6548"/>
                      <a:pt x="497" y="6407"/>
                    </a:cubicBezTo>
                    <a:cubicBezTo>
                      <a:pt x="1064" y="5308"/>
                      <a:pt x="1396" y="4125"/>
                      <a:pt x="1726" y="2944"/>
                    </a:cubicBezTo>
                    <a:cubicBezTo>
                      <a:pt x="1964" y="2079"/>
                      <a:pt x="2200" y="1216"/>
                      <a:pt x="2424" y="353"/>
                    </a:cubicBezTo>
                    <a:cubicBezTo>
                      <a:pt x="2461" y="234"/>
                      <a:pt x="2554" y="58"/>
                      <a:pt x="2412" y="10"/>
                    </a:cubicBezTo>
                    <a:cubicBezTo>
                      <a:pt x="2394" y="3"/>
                      <a:pt x="2377"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7"/>
              <p:cNvSpPr/>
              <p:nvPr/>
            </p:nvSpPr>
            <p:spPr>
              <a:xfrm>
                <a:off x="-2354502" y="2500350"/>
                <a:ext cx="123413" cy="171506"/>
              </a:xfrm>
              <a:custGeom>
                <a:avLst/>
                <a:gdLst/>
                <a:ahLst/>
                <a:cxnLst/>
                <a:rect l="l" t="t" r="r" b="b"/>
                <a:pathLst>
                  <a:path w="2212" h="3074" extrusionOk="0">
                    <a:moveTo>
                      <a:pt x="1856" y="0"/>
                    </a:moveTo>
                    <a:cubicBezTo>
                      <a:pt x="1539" y="400"/>
                      <a:pt x="1289" y="852"/>
                      <a:pt x="1065" y="1323"/>
                    </a:cubicBezTo>
                    <a:cubicBezTo>
                      <a:pt x="792" y="1879"/>
                      <a:pt x="438" y="2364"/>
                      <a:pt x="0" y="2778"/>
                    </a:cubicBezTo>
                    <a:cubicBezTo>
                      <a:pt x="26" y="2883"/>
                      <a:pt x="60" y="2980"/>
                      <a:pt x="83" y="3074"/>
                    </a:cubicBezTo>
                    <a:cubicBezTo>
                      <a:pt x="616" y="2577"/>
                      <a:pt x="1042" y="1998"/>
                      <a:pt x="1360" y="1334"/>
                    </a:cubicBezTo>
                    <a:cubicBezTo>
                      <a:pt x="1431" y="1181"/>
                      <a:pt x="1502" y="1039"/>
                      <a:pt x="1587" y="897"/>
                    </a:cubicBezTo>
                    <a:cubicBezTo>
                      <a:pt x="1774" y="579"/>
                      <a:pt x="1987" y="270"/>
                      <a:pt x="2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7"/>
              <p:cNvSpPr/>
              <p:nvPr/>
            </p:nvSpPr>
            <p:spPr>
              <a:xfrm>
                <a:off x="-2345185" y="2500350"/>
                <a:ext cx="359471" cy="500682"/>
              </a:xfrm>
              <a:custGeom>
                <a:avLst/>
                <a:gdLst/>
                <a:ahLst/>
                <a:cxnLst/>
                <a:rect l="l" t="t" r="r" b="b"/>
                <a:pathLst>
                  <a:path w="6443" h="8974" extrusionOk="0">
                    <a:moveTo>
                      <a:pt x="6125" y="0"/>
                    </a:moveTo>
                    <a:cubicBezTo>
                      <a:pt x="5722" y="449"/>
                      <a:pt x="5367" y="945"/>
                      <a:pt x="4979" y="1431"/>
                    </a:cubicBezTo>
                    <a:cubicBezTo>
                      <a:pt x="4411" y="2103"/>
                      <a:pt x="3795" y="2708"/>
                      <a:pt x="2966" y="3062"/>
                    </a:cubicBezTo>
                    <a:cubicBezTo>
                      <a:pt x="2175" y="3380"/>
                      <a:pt x="1372" y="3641"/>
                      <a:pt x="543" y="3831"/>
                    </a:cubicBezTo>
                    <a:cubicBezTo>
                      <a:pt x="367" y="3865"/>
                      <a:pt x="177" y="3902"/>
                      <a:pt x="1" y="3925"/>
                    </a:cubicBezTo>
                    <a:cubicBezTo>
                      <a:pt x="1" y="3996"/>
                      <a:pt x="1" y="4056"/>
                      <a:pt x="12" y="4126"/>
                    </a:cubicBezTo>
                    <a:lnTo>
                      <a:pt x="12" y="4172"/>
                    </a:lnTo>
                    <a:cubicBezTo>
                      <a:pt x="1099" y="4007"/>
                      <a:pt x="2152" y="3689"/>
                      <a:pt x="3157" y="3227"/>
                    </a:cubicBezTo>
                    <a:cubicBezTo>
                      <a:pt x="3321" y="3156"/>
                      <a:pt x="3477" y="3062"/>
                      <a:pt x="3642" y="2991"/>
                    </a:cubicBezTo>
                    <a:lnTo>
                      <a:pt x="3642" y="3014"/>
                    </a:lnTo>
                    <a:cubicBezTo>
                      <a:pt x="3594" y="3085"/>
                      <a:pt x="3548" y="3167"/>
                      <a:pt x="3500" y="3238"/>
                    </a:cubicBezTo>
                    <a:cubicBezTo>
                      <a:pt x="2720" y="4385"/>
                      <a:pt x="2353" y="5650"/>
                      <a:pt x="2353" y="7035"/>
                    </a:cubicBezTo>
                    <a:cubicBezTo>
                      <a:pt x="2365" y="7685"/>
                      <a:pt x="2424" y="8324"/>
                      <a:pt x="2447" y="8974"/>
                    </a:cubicBezTo>
                    <a:lnTo>
                      <a:pt x="2720" y="8974"/>
                    </a:lnTo>
                    <a:cubicBezTo>
                      <a:pt x="2720" y="8395"/>
                      <a:pt x="2649" y="7816"/>
                      <a:pt x="2626" y="7237"/>
                    </a:cubicBezTo>
                    <a:cubicBezTo>
                      <a:pt x="2566" y="5557"/>
                      <a:pt x="3108" y="4090"/>
                      <a:pt x="4139" y="2801"/>
                    </a:cubicBezTo>
                    <a:cubicBezTo>
                      <a:pt x="4848" y="1916"/>
                      <a:pt x="5606" y="1064"/>
                      <a:pt x="6301" y="165"/>
                    </a:cubicBezTo>
                    <a:cubicBezTo>
                      <a:pt x="6338" y="105"/>
                      <a:pt x="6386" y="46"/>
                      <a:pt x="6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7"/>
              <p:cNvSpPr/>
              <p:nvPr/>
            </p:nvSpPr>
            <p:spPr>
              <a:xfrm>
                <a:off x="-2143274" y="2500350"/>
                <a:ext cx="199235" cy="500682"/>
              </a:xfrm>
              <a:custGeom>
                <a:avLst/>
                <a:gdLst/>
                <a:ahLst/>
                <a:cxnLst/>
                <a:rect l="l" t="t" r="r" b="b"/>
                <a:pathLst>
                  <a:path w="3571" h="8974" extrusionOk="0">
                    <a:moveTo>
                      <a:pt x="3369" y="0"/>
                    </a:moveTo>
                    <a:cubicBezTo>
                      <a:pt x="3346" y="71"/>
                      <a:pt x="3320" y="142"/>
                      <a:pt x="3309" y="213"/>
                    </a:cubicBezTo>
                    <a:cubicBezTo>
                      <a:pt x="3145" y="852"/>
                      <a:pt x="2954" y="1490"/>
                      <a:pt x="2790" y="2140"/>
                    </a:cubicBezTo>
                    <a:cubicBezTo>
                      <a:pt x="2611" y="2849"/>
                      <a:pt x="2540" y="3570"/>
                      <a:pt x="2435" y="4291"/>
                    </a:cubicBezTo>
                    <a:cubicBezTo>
                      <a:pt x="2234" y="5557"/>
                      <a:pt x="1950" y="6786"/>
                      <a:pt x="1206" y="7861"/>
                    </a:cubicBezTo>
                    <a:cubicBezTo>
                      <a:pt x="886" y="8324"/>
                      <a:pt x="437" y="8641"/>
                      <a:pt x="0" y="8974"/>
                    </a:cubicBezTo>
                    <a:lnTo>
                      <a:pt x="366" y="8974"/>
                    </a:lnTo>
                    <a:cubicBezTo>
                      <a:pt x="400" y="8951"/>
                      <a:pt x="426" y="8925"/>
                      <a:pt x="460" y="8914"/>
                    </a:cubicBezTo>
                    <a:cubicBezTo>
                      <a:pt x="1218" y="8395"/>
                      <a:pt x="1714" y="7662"/>
                      <a:pt x="2043" y="6811"/>
                    </a:cubicBezTo>
                    <a:cubicBezTo>
                      <a:pt x="2398" y="5934"/>
                      <a:pt x="2600" y="5012"/>
                      <a:pt x="2719" y="4090"/>
                    </a:cubicBezTo>
                    <a:cubicBezTo>
                      <a:pt x="2849" y="2991"/>
                      <a:pt x="3062" y="1902"/>
                      <a:pt x="3391" y="852"/>
                    </a:cubicBezTo>
                    <a:cubicBezTo>
                      <a:pt x="3477" y="568"/>
                      <a:pt x="3559" y="284"/>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7"/>
              <p:cNvSpPr/>
              <p:nvPr/>
            </p:nvSpPr>
            <p:spPr>
              <a:xfrm>
                <a:off x="-2062209" y="2738302"/>
                <a:ext cx="558148" cy="262727"/>
              </a:xfrm>
              <a:custGeom>
                <a:avLst/>
                <a:gdLst/>
                <a:ahLst/>
                <a:cxnLst/>
                <a:rect l="l" t="t" r="r" b="b"/>
                <a:pathLst>
                  <a:path w="10004" h="4709" extrusionOk="0">
                    <a:moveTo>
                      <a:pt x="7964" y="1"/>
                    </a:moveTo>
                    <a:cubicBezTo>
                      <a:pt x="7461" y="1"/>
                      <a:pt x="6957" y="14"/>
                      <a:pt x="6456" y="49"/>
                    </a:cubicBezTo>
                    <a:cubicBezTo>
                      <a:pt x="5676" y="108"/>
                      <a:pt x="4907" y="239"/>
                      <a:pt x="4163" y="511"/>
                    </a:cubicBezTo>
                    <a:cubicBezTo>
                      <a:pt x="2461" y="1127"/>
                      <a:pt x="1135" y="2154"/>
                      <a:pt x="449" y="3894"/>
                    </a:cubicBezTo>
                    <a:cubicBezTo>
                      <a:pt x="378" y="4081"/>
                      <a:pt x="273" y="4271"/>
                      <a:pt x="165" y="4447"/>
                    </a:cubicBezTo>
                    <a:cubicBezTo>
                      <a:pt x="119" y="4544"/>
                      <a:pt x="60" y="4626"/>
                      <a:pt x="0" y="4709"/>
                    </a:cubicBezTo>
                    <a:lnTo>
                      <a:pt x="758" y="4709"/>
                    </a:lnTo>
                    <a:cubicBezTo>
                      <a:pt x="1300" y="4391"/>
                      <a:pt x="1833" y="4093"/>
                      <a:pt x="2364" y="3786"/>
                    </a:cubicBezTo>
                    <a:cubicBezTo>
                      <a:pt x="4246" y="2745"/>
                      <a:pt x="6195" y="1848"/>
                      <a:pt x="8196" y="1079"/>
                    </a:cubicBezTo>
                    <a:cubicBezTo>
                      <a:pt x="8230" y="1068"/>
                      <a:pt x="8253" y="1042"/>
                      <a:pt x="8290" y="1031"/>
                    </a:cubicBezTo>
                    <a:cubicBezTo>
                      <a:pt x="8360" y="1008"/>
                      <a:pt x="8409" y="948"/>
                      <a:pt x="8372" y="877"/>
                    </a:cubicBezTo>
                    <a:cubicBezTo>
                      <a:pt x="8354" y="839"/>
                      <a:pt x="8325" y="828"/>
                      <a:pt x="8293" y="828"/>
                    </a:cubicBezTo>
                    <a:cubicBezTo>
                      <a:pt x="8265" y="828"/>
                      <a:pt x="8235" y="837"/>
                      <a:pt x="8207" y="843"/>
                    </a:cubicBezTo>
                    <a:cubicBezTo>
                      <a:pt x="8006" y="914"/>
                      <a:pt x="7816" y="985"/>
                      <a:pt x="7614" y="1068"/>
                    </a:cubicBezTo>
                    <a:cubicBezTo>
                      <a:pt x="5145" y="2001"/>
                      <a:pt x="2790" y="3196"/>
                      <a:pt x="508" y="4555"/>
                    </a:cubicBezTo>
                    <a:cubicBezTo>
                      <a:pt x="489" y="4565"/>
                      <a:pt x="460" y="4593"/>
                      <a:pt x="424" y="4593"/>
                    </a:cubicBezTo>
                    <a:cubicBezTo>
                      <a:pt x="417" y="4593"/>
                      <a:pt x="410" y="4592"/>
                      <a:pt x="403" y="4589"/>
                    </a:cubicBezTo>
                    <a:cubicBezTo>
                      <a:pt x="829" y="3727"/>
                      <a:pt x="1172" y="2830"/>
                      <a:pt x="1882" y="2143"/>
                    </a:cubicBezTo>
                    <a:cubicBezTo>
                      <a:pt x="2756" y="1303"/>
                      <a:pt x="3820" y="806"/>
                      <a:pt x="4978" y="511"/>
                    </a:cubicBezTo>
                    <a:cubicBezTo>
                      <a:pt x="5605" y="347"/>
                      <a:pt x="6255" y="298"/>
                      <a:pt x="6893" y="250"/>
                    </a:cubicBezTo>
                    <a:cubicBezTo>
                      <a:pt x="7486" y="216"/>
                      <a:pt x="8065" y="228"/>
                      <a:pt x="8644" y="216"/>
                    </a:cubicBezTo>
                    <a:cubicBezTo>
                      <a:pt x="8928" y="216"/>
                      <a:pt x="9200" y="250"/>
                      <a:pt x="9473" y="298"/>
                    </a:cubicBezTo>
                    <a:cubicBezTo>
                      <a:pt x="9720" y="347"/>
                      <a:pt x="9743" y="418"/>
                      <a:pt x="9578" y="616"/>
                    </a:cubicBezTo>
                    <a:cubicBezTo>
                      <a:pt x="9317" y="948"/>
                      <a:pt x="8976" y="1184"/>
                      <a:pt x="8644" y="1434"/>
                    </a:cubicBezTo>
                    <a:cubicBezTo>
                      <a:pt x="7816" y="2061"/>
                      <a:pt x="7061" y="2782"/>
                      <a:pt x="6292" y="3480"/>
                    </a:cubicBezTo>
                    <a:cubicBezTo>
                      <a:pt x="5747" y="3976"/>
                      <a:pt x="5202" y="4473"/>
                      <a:pt x="4492" y="4709"/>
                    </a:cubicBezTo>
                    <a:lnTo>
                      <a:pt x="5120" y="4709"/>
                    </a:lnTo>
                    <a:cubicBezTo>
                      <a:pt x="5486" y="4518"/>
                      <a:pt x="5829" y="4283"/>
                      <a:pt x="6150" y="3988"/>
                    </a:cubicBezTo>
                    <a:cubicBezTo>
                      <a:pt x="7177" y="3043"/>
                      <a:pt x="8207" y="2106"/>
                      <a:pt x="9317" y="1255"/>
                    </a:cubicBezTo>
                    <a:cubicBezTo>
                      <a:pt x="9530" y="1090"/>
                      <a:pt x="9708" y="900"/>
                      <a:pt x="9850" y="665"/>
                    </a:cubicBezTo>
                    <a:cubicBezTo>
                      <a:pt x="10004" y="418"/>
                      <a:pt x="9899" y="168"/>
                      <a:pt x="9615" y="108"/>
                    </a:cubicBezTo>
                    <a:cubicBezTo>
                      <a:pt x="9388" y="63"/>
                      <a:pt x="9152" y="26"/>
                      <a:pt x="8917" y="15"/>
                    </a:cubicBezTo>
                    <a:cubicBezTo>
                      <a:pt x="8600" y="6"/>
                      <a:pt x="8282" y="1"/>
                      <a:pt x="7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7"/>
              <p:cNvSpPr/>
              <p:nvPr/>
            </p:nvSpPr>
            <p:spPr>
              <a:xfrm>
                <a:off x="-1429530" y="2843134"/>
                <a:ext cx="419615" cy="157893"/>
              </a:xfrm>
              <a:custGeom>
                <a:avLst/>
                <a:gdLst/>
                <a:ahLst/>
                <a:cxnLst/>
                <a:rect l="l" t="t" r="r" b="b"/>
                <a:pathLst>
                  <a:path w="7521" h="2830" extrusionOk="0">
                    <a:moveTo>
                      <a:pt x="6103" y="1"/>
                    </a:moveTo>
                    <a:cubicBezTo>
                      <a:pt x="5308" y="1"/>
                      <a:pt x="4340" y="143"/>
                      <a:pt x="3394" y="417"/>
                    </a:cubicBezTo>
                    <a:cubicBezTo>
                      <a:pt x="2140" y="772"/>
                      <a:pt x="1053" y="1377"/>
                      <a:pt x="261" y="2452"/>
                    </a:cubicBezTo>
                    <a:cubicBezTo>
                      <a:pt x="176" y="2583"/>
                      <a:pt x="83" y="2699"/>
                      <a:pt x="0" y="2830"/>
                    </a:cubicBezTo>
                    <a:lnTo>
                      <a:pt x="318" y="2830"/>
                    </a:lnTo>
                    <a:cubicBezTo>
                      <a:pt x="721" y="2251"/>
                      <a:pt x="1206" y="1743"/>
                      <a:pt x="1845" y="1351"/>
                    </a:cubicBezTo>
                    <a:cubicBezTo>
                      <a:pt x="2648" y="866"/>
                      <a:pt x="3548" y="596"/>
                      <a:pt x="4481" y="417"/>
                    </a:cubicBezTo>
                    <a:cubicBezTo>
                      <a:pt x="5106" y="285"/>
                      <a:pt x="5741" y="245"/>
                      <a:pt x="6380" y="245"/>
                    </a:cubicBezTo>
                    <a:cubicBezTo>
                      <a:pt x="6661" y="245"/>
                      <a:pt x="6943" y="253"/>
                      <a:pt x="7225" y="264"/>
                    </a:cubicBezTo>
                    <a:cubicBezTo>
                      <a:pt x="7319" y="264"/>
                      <a:pt x="7413" y="264"/>
                      <a:pt x="7498" y="275"/>
                    </a:cubicBezTo>
                    <a:cubicBezTo>
                      <a:pt x="7509" y="264"/>
                      <a:pt x="7509" y="241"/>
                      <a:pt x="7509" y="227"/>
                    </a:cubicBezTo>
                    <a:cubicBezTo>
                      <a:pt x="7509" y="170"/>
                      <a:pt x="7521" y="100"/>
                      <a:pt x="7521" y="29"/>
                    </a:cubicBezTo>
                    <a:cubicBezTo>
                      <a:pt x="7129" y="14"/>
                      <a:pt x="6717" y="3"/>
                      <a:pt x="6278" y="3"/>
                    </a:cubicBezTo>
                    <a:cubicBezTo>
                      <a:pt x="6220" y="1"/>
                      <a:pt x="6162" y="1"/>
                      <a:pt x="6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7"/>
              <p:cNvSpPr/>
              <p:nvPr/>
            </p:nvSpPr>
            <p:spPr>
              <a:xfrm>
                <a:off x="-1297024" y="2904728"/>
                <a:ext cx="281864" cy="96298"/>
              </a:xfrm>
              <a:custGeom>
                <a:avLst/>
                <a:gdLst/>
                <a:ahLst/>
                <a:cxnLst/>
                <a:rect l="l" t="t" r="r" b="b"/>
                <a:pathLst>
                  <a:path w="5052" h="1726" extrusionOk="0">
                    <a:moveTo>
                      <a:pt x="5038" y="0"/>
                    </a:moveTo>
                    <a:cubicBezTo>
                      <a:pt x="4825" y="82"/>
                      <a:pt x="4601" y="153"/>
                      <a:pt x="4376" y="224"/>
                    </a:cubicBezTo>
                    <a:cubicBezTo>
                      <a:pt x="2898" y="698"/>
                      <a:pt x="1434" y="1158"/>
                      <a:pt x="1" y="1726"/>
                    </a:cubicBezTo>
                    <a:lnTo>
                      <a:pt x="594" y="1726"/>
                    </a:lnTo>
                    <a:cubicBezTo>
                      <a:pt x="1255" y="1479"/>
                      <a:pt x="1930" y="1240"/>
                      <a:pt x="2603" y="1016"/>
                    </a:cubicBezTo>
                    <a:cubicBezTo>
                      <a:pt x="3420" y="744"/>
                      <a:pt x="4235" y="497"/>
                      <a:pt x="5052" y="224"/>
                    </a:cubicBezTo>
                    <a:cubicBezTo>
                      <a:pt x="5052" y="153"/>
                      <a:pt x="5052" y="71"/>
                      <a:pt x="5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7"/>
              <p:cNvSpPr/>
              <p:nvPr/>
            </p:nvSpPr>
            <p:spPr>
              <a:xfrm>
                <a:off x="-1062085" y="2981833"/>
                <a:ext cx="34257" cy="19193"/>
              </a:xfrm>
              <a:custGeom>
                <a:avLst/>
                <a:gdLst/>
                <a:ahLst/>
                <a:cxnLst/>
                <a:rect l="l" t="t" r="r" b="b"/>
                <a:pathLst>
                  <a:path w="614" h="344" extrusionOk="0">
                    <a:moveTo>
                      <a:pt x="614" y="0"/>
                    </a:moveTo>
                    <a:lnTo>
                      <a:pt x="614" y="0"/>
                    </a:lnTo>
                    <a:cubicBezTo>
                      <a:pt x="415" y="119"/>
                      <a:pt x="214" y="239"/>
                      <a:pt x="1" y="344"/>
                    </a:cubicBezTo>
                    <a:lnTo>
                      <a:pt x="543" y="344"/>
                    </a:lnTo>
                    <a:cubicBezTo>
                      <a:pt x="568" y="224"/>
                      <a:pt x="591" y="119"/>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7"/>
              <p:cNvSpPr/>
              <p:nvPr/>
            </p:nvSpPr>
            <p:spPr>
              <a:xfrm>
                <a:off x="-2347863" y="2500350"/>
                <a:ext cx="256701" cy="209557"/>
              </a:xfrm>
              <a:custGeom>
                <a:avLst/>
                <a:gdLst/>
                <a:ahLst/>
                <a:cxnLst/>
                <a:rect l="l" t="t" r="r" b="b"/>
                <a:pathLst>
                  <a:path w="4601" h="3756" extrusionOk="0">
                    <a:moveTo>
                      <a:pt x="4306" y="0"/>
                    </a:moveTo>
                    <a:cubicBezTo>
                      <a:pt x="3772" y="602"/>
                      <a:pt x="3216" y="1181"/>
                      <a:pt x="2603" y="1714"/>
                    </a:cubicBezTo>
                    <a:cubicBezTo>
                      <a:pt x="1868" y="2341"/>
                      <a:pt x="1065" y="2872"/>
                      <a:pt x="262" y="3391"/>
                    </a:cubicBezTo>
                    <a:cubicBezTo>
                      <a:pt x="191" y="3451"/>
                      <a:pt x="120" y="3511"/>
                      <a:pt x="60" y="3570"/>
                    </a:cubicBezTo>
                    <a:lnTo>
                      <a:pt x="49" y="3582"/>
                    </a:lnTo>
                    <a:cubicBezTo>
                      <a:pt x="1" y="3604"/>
                      <a:pt x="1" y="3653"/>
                      <a:pt x="23" y="3701"/>
                    </a:cubicBezTo>
                    <a:cubicBezTo>
                      <a:pt x="35" y="3712"/>
                      <a:pt x="49" y="3723"/>
                      <a:pt x="49" y="3735"/>
                    </a:cubicBezTo>
                    <a:cubicBezTo>
                      <a:pt x="68" y="3749"/>
                      <a:pt x="89" y="3756"/>
                      <a:pt x="109" y="3756"/>
                    </a:cubicBezTo>
                    <a:cubicBezTo>
                      <a:pt x="124" y="3756"/>
                      <a:pt x="139" y="3752"/>
                      <a:pt x="154" y="3746"/>
                    </a:cubicBezTo>
                    <a:cubicBezTo>
                      <a:pt x="202" y="3735"/>
                      <a:pt x="248" y="3712"/>
                      <a:pt x="296" y="3675"/>
                    </a:cubicBezTo>
                    <a:cubicBezTo>
                      <a:pt x="815" y="3346"/>
                      <a:pt x="1349" y="3014"/>
                      <a:pt x="1845" y="2637"/>
                    </a:cubicBezTo>
                    <a:cubicBezTo>
                      <a:pt x="2873" y="1868"/>
                      <a:pt x="3809" y="1005"/>
                      <a:pt x="4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45" name="Google Shape;2845;p47"/>
          <p:cNvPicPr preferRelativeResize="0"/>
          <p:nvPr/>
        </p:nvPicPr>
        <p:blipFill>
          <a:blip r:embed="rId4">
            <a:alphaModFix/>
          </a:blip>
          <a:stretch>
            <a:fillRect/>
          </a:stretch>
        </p:blipFill>
        <p:spPr>
          <a:xfrm rot="1204602">
            <a:off x="4495" y="3212615"/>
            <a:ext cx="2288255" cy="1958033"/>
          </a:xfrm>
          <a:prstGeom prst="rect">
            <a:avLst/>
          </a:prstGeom>
          <a:noFill/>
          <a:ln>
            <a:noFill/>
          </a:ln>
        </p:spPr>
      </p:pic>
      <p:sp>
        <p:nvSpPr>
          <p:cNvPr id="2847" name="Google Shape;2847;p47"/>
          <p:cNvSpPr/>
          <p:nvPr/>
        </p:nvSpPr>
        <p:spPr>
          <a:xfrm rot="5400000" flipH="1">
            <a:off x="291480" y="15315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xmlns="" id="{9103D149-172D-7AE5-DBB7-2A9603C6BDA0}"/>
              </a:ext>
            </a:extLst>
          </p:cNvPr>
          <p:cNvSpPr/>
          <p:nvPr/>
        </p:nvSpPr>
        <p:spPr>
          <a:xfrm>
            <a:off x="7340600" y="2271559"/>
            <a:ext cx="749300" cy="75104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53" name="Google Shape;2653;p47"/>
          <p:cNvSpPr txBox="1">
            <a:spLocks noGrp="1"/>
          </p:cNvSpPr>
          <p:nvPr>
            <p:ph type="subTitle" idx="1"/>
          </p:nvPr>
        </p:nvSpPr>
        <p:spPr>
          <a:xfrm>
            <a:off x="1085171" y="892714"/>
            <a:ext cx="7396575" cy="2919030"/>
          </a:xfrm>
          <a:prstGeom prst="rect">
            <a:avLst/>
          </a:prstGeom>
        </p:spPr>
        <p:txBody>
          <a:bodyPr spcFirstLastPara="1" wrap="square" lIns="91425" tIns="91425" rIns="91425" bIns="91425" anchor="t" anchorCtr="0">
            <a:noAutofit/>
          </a:bodyPr>
          <a:lstStyle/>
          <a:p>
            <a:pPr marL="285750" lvl="0" indent="-285750">
              <a:buFont typeface="Arial" panose="020B0604020202020204" pitchFamily="34" charset="0"/>
              <a:buChar char="•"/>
            </a:pPr>
            <a:r>
              <a:rPr lang="es-MX" sz="2000" dirty="0"/>
              <a:t>Reflexionar sobre el niño, implica necesariamente no pensarlo como “un adulto en miniatura”. Requiere de pensarlo en su propia naturaleza, en sus propios deseos e intereses, en sus posibilidades y capacidades</a:t>
            </a:r>
            <a:r>
              <a:rPr lang="es-MX" sz="2000" dirty="0" smtClean="0"/>
              <a:t>.</a:t>
            </a:r>
          </a:p>
          <a:p>
            <a:pPr marL="285750" lvl="0" indent="-285750">
              <a:buFont typeface="Arial" panose="020B0604020202020204" pitchFamily="34" charset="0"/>
              <a:buChar char="•"/>
            </a:pPr>
            <a:r>
              <a:rPr lang="es-MX" sz="2000" dirty="0"/>
              <a:t>La generación de nuevos ambientes de aprendizaje y diálogo en las escuelas, como una vía para el desarrollo del pensamiento y razonamiento, cobra sentido en las bondades que ofrece la filosofía.</a:t>
            </a:r>
            <a:endParaRPr lang="es-ES" sz="2000" dirty="0">
              <a:solidFill>
                <a:schemeClr val="tx1">
                  <a:lumMod val="10000"/>
                </a:schemeClr>
              </a:solidFill>
            </a:endParaRPr>
          </a:p>
        </p:txBody>
      </p:sp>
    </p:spTree>
    <p:extLst>
      <p:ext uri="{BB962C8B-B14F-4D97-AF65-F5344CB8AC3E}">
        <p14:creationId xmlns:p14="http://schemas.microsoft.com/office/powerpoint/2010/main" val="3743561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grpSp>
        <p:nvGrpSpPr>
          <p:cNvPr id="2654" name="Google Shape;2654;p47"/>
          <p:cNvGrpSpPr/>
          <p:nvPr/>
        </p:nvGrpSpPr>
        <p:grpSpPr>
          <a:xfrm rot="-10411577">
            <a:off x="329273" y="3879538"/>
            <a:ext cx="2492967" cy="1047718"/>
            <a:chOff x="4422100" y="-67900"/>
            <a:chExt cx="2435665" cy="1023635"/>
          </a:xfrm>
        </p:grpSpPr>
        <p:sp>
          <p:nvSpPr>
            <p:cNvPr id="2655" name="Google Shape;2655;p47"/>
            <p:cNvSpPr/>
            <p:nvPr/>
          </p:nvSpPr>
          <p:spPr>
            <a:xfrm>
              <a:off x="4422100" y="-67900"/>
              <a:ext cx="2435665" cy="102363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6" name="Google Shape;2656;p47"/>
            <p:cNvGrpSpPr/>
            <p:nvPr/>
          </p:nvGrpSpPr>
          <p:grpSpPr>
            <a:xfrm>
              <a:off x="4533823" y="105817"/>
              <a:ext cx="2193811" cy="799717"/>
              <a:chOff x="2519500" y="2797325"/>
              <a:chExt cx="1021375" cy="372325"/>
            </a:xfrm>
          </p:grpSpPr>
          <p:sp>
            <p:nvSpPr>
              <p:cNvPr id="2657" name="Google Shape;2657;p47"/>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7"/>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7"/>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7"/>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7"/>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7"/>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a:off x="2732350" y="3052050"/>
                <a:ext cx="25" cy="325"/>
              </a:xfrm>
              <a:custGeom>
                <a:avLst/>
                <a:gdLst/>
                <a:ahLst/>
                <a:cxnLst/>
                <a:rect l="l" t="t" r="r" b="b"/>
                <a:pathLst>
                  <a:path w="1" h="13" extrusionOk="0">
                    <a:moveTo>
                      <a:pt x="0" y="12"/>
                    </a:move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7"/>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7"/>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7"/>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7"/>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7"/>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7"/>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7"/>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7"/>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7"/>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7"/>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7"/>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7"/>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7"/>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7"/>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7"/>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7"/>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7"/>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7"/>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7"/>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7"/>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7"/>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7"/>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7"/>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7"/>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7"/>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7"/>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7"/>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7"/>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7"/>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7"/>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7"/>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7"/>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7"/>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7"/>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7"/>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7"/>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7"/>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7"/>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7"/>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7"/>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7"/>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7"/>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7"/>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7"/>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7"/>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7"/>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7"/>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7"/>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7"/>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7"/>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7"/>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7"/>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7"/>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7"/>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7"/>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7"/>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7"/>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7"/>
              <p:cNvSpPr/>
              <p:nvPr/>
            </p:nvSpPr>
            <p:spPr>
              <a:xfrm>
                <a:off x="3243150" y="3052050"/>
                <a:ext cx="25" cy="325"/>
              </a:xfrm>
              <a:custGeom>
                <a:avLst/>
                <a:gdLst/>
                <a:ahLst/>
                <a:cxnLst/>
                <a:rect l="l" t="t" r="r" b="b"/>
                <a:pathLst>
                  <a:path w="1" h="13" extrusionOk="0">
                    <a:moveTo>
                      <a:pt x="1" y="12"/>
                    </a:move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7"/>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7"/>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7"/>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7"/>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7"/>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7"/>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7"/>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7"/>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7"/>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7"/>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7"/>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7"/>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7"/>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7"/>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7"/>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7"/>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7"/>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7"/>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7"/>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7"/>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7"/>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7"/>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7"/>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7"/>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7"/>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7"/>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31" name="Google Shape;2831;p47"/>
          <p:cNvPicPr preferRelativeResize="0"/>
          <p:nvPr/>
        </p:nvPicPr>
        <p:blipFill>
          <a:blip r:embed="rId3">
            <a:alphaModFix/>
          </a:blip>
          <a:stretch>
            <a:fillRect/>
          </a:stretch>
        </p:blipFill>
        <p:spPr>
          <a:xfrm>
            <a:off x="2226557" y="4241660"/>
            <a:ext cx="1081381" cy="1062900"/>
          </a:xfrm>
          <a:prstGeom prst="rect">
            <a:avLst/>
          </a:prstGeom>
          <a:noFill/>
          <a:ln>
            <a:noFill/>
          </a:ln>
        </p:spPr>
      </p:pic>
      <p:grpSp>
        <p:nvGrpSpPr>
          <p:cNvPr id="2832" name="Google Shape;2832;p47"/>
          <p:cNvGrpSpPr/>
          <p:nvPr/>
        </p:nvGrpSpPr>
        <p:grpSpPr>
          <a:xfrm rot="5032345">
            <a:off x="1543233" y="3582223"/>
            <a:ext cx="416785" cy="770432"/>
            <a:chOff x="1689450" y="-913613"/>
            <a:chExt cx="526494" cy="973231"/>
          </a:xfrm>
        </p:grpSpPr>
        <p:sp>
          <p:nvSpPr>
            <p:cNvPr id="2833" name="Google Shape;2833;p47"/>
            <p:cNvSpPr/>
            <p:nvPr/>
          </p:nvSpPr>
          <p:spPr>
            <a:xfrm rot="-4629244">
              <a:off x="1491160" y="-591755"/>
              <a:ext cx="923073" cy="329514"/>
            </a:xfrm>
            <a:custGeom>
              <a:avLst/>
              <a:gdLst/>
              <a:ahLst/>
              <a:cxnLst/>
              <a:rect l="l" t="t" r="r" b="b"/>
              <a:pathLst>
                <a:path w="25139" h="8974" extrusionOk="0">
                  <a:moveTo>
                    <a:pt x="1" y="0"/>
                  </a:moveTo>
                  <a:lnTo>
                    <a:pt x="1" y="908"/>
                  </a:lnTo>
                  <a:cubicBezTo>
                    <a:pt x="23" y="1005"/>
                    <a:pt x="57" y="1087"/>
                    <a:pt x="83" y="1169"/>
                  </a:cubicBezTo>
                  <a:cubicBezTo>
                    <a:pt x="259" y="1632"/>
                    <a:pt x="520" y="2058"/>
                    <a:pt x="673" y="2529"/>
                  </a:cubicBezTo>
                  <a:cubicBezTo>
                    <a:pt x="696" y="2611"/>
                    <a:pt x="733" y="2696"/>
                    <a:pt x="755" y="2778"/>
                  </a:cubicBezTo>
                  <a:cubicBezTo>
                    <a:pt x="781" y="2883"/>
                    <a:pt x="815" y="2980"/>
                    <a:pt x="838" y="3074"/>
                  </a:cubicBezTo>
                  <a:cubicBezTo>
                    <a:pt x="863" y="3179"/>
                    <a:pt x="886" y="3275"/>
                    <a:pt x="909" y="3380"/>
                  </a:cubicBezTo>
                  <a:cubicBezTo>
                    <a:pt x="923" y="3440"/>
                    <a:pt x="923" y="3499"/>
                    <a:pt x="934" y="3570"/>
                  </a:cubicBezTo>
                  <a:lnTo>
                    <a:pt x="923" y="3582"/>
                  </a:lnTo>
                  <a:cubicBezTo>
                    <a:pt x="875" y="3604"/>
                    <a:pt x="875" y="3653"/>
                    <a:pt x="897" y="3701"/>
                  </a:cubicBezTo>
                  <a:cubicBezTo>
                    <a:pt x="909" y="3712"/>
                    <a:pt x="923" y="3723"/>
                    <a:pt x="923" y="3735"/>
                  </a:cubicBezTo>
                  <a:lnTo>
                    <a:pt x="923" y="3925"/>
                  </a:lnTo>
                  <a:cubicBezTo>
                    <a:pt x="923" y="3996"/>
                    <a:pt x="923" y="4056"/>
                    <a:pt x="934" y="4126"/>
                  </a:cubicBezTo>
                  <a:lnTo>
                    <a:pt x="934" y="4172"/>
                  </a:lnTo>
                  <a:cubicBezTo>
                    <a:pt x="968" y="4351"/>
                    <a:pt x="1028" y="4515"/>
                    <a:pt x="1076" y="4694"/>
                  </a:cubicBezTo>
                  <a:cubicBezTo>
                    <a:pt x="1122" y="4918"/>
                    <a:pt x="1252" y="5120"/>
                    <a:pt x="1323" y="5344"/>
                  </a:cubicBezTo>
                  <a:cubicBezTo>
                    <a:pt x="1360" y="5438"/>
                    <a:pt x="1371" y="5415"/>
                    <a:pt x="1323" y="5534"/>
                  </a:cubicBezTo>
                  <a:cubicBezTo>
                    <a:pt x="1181" y="5946"/>
                    <a:pt x="1005" y="6337"/>
                    <a:pt x="792" y="6726"/>
                  </a:cubicBezTo>
                  <a:cubicBezTo>
                    <a:pt x="721" y="6868"/>
                    <a:pt x="685" y="6976"/>
                    <a:pt x="685" y="7140"/>
                  </a:cubicBezTo>
                  <a:cubicBezTo>
                    <a:pt x="710" y="7353"/>
                    <a:pt x="744" y="7577"/>
                    <a:pt x="804" y="7790"/>
                  </a:cubicBezTo>
                  <a:cubicBezTo>
                    <a:pt x="838" y="8051"/>
                    <a:pt x="923" y="8301"/>
                    <a:pt x="1017" y="8525"/>
                  </a:cubicBezTo>
                  <a:cubicBezTo>
                    <a:pt x="1088" y="8690"/>
                    <a:pt x="1170" y="8832"/>
                    <a:pt x="1241" y="8974"/>
                  </a:cubicBezTo>
                  <a:lnTo>
                    <a:pt x="24463" y="8974"/>
                  </a:lnTo>
                  <a:cubicBezTo>
                    <a:pt x="24488" y="8854"/>
                    <a:pt x="24511" y="8749"/>
                    <a:pt x="24534" y="8630"/>
                  </a:cubicBezTo>
                  <a:cubicBezTo>
                    <a:pt x="24548" y="8571"/>
                    <a:pt x="24559" y="8525"/>
                    <a:pt x="24571" y="8466"/>
                  </a:cubicBezTo>
                  <a:cubicBezTo>
                    <a:pt x="24619" y="8264"/>
                    <a:pt x="24735" y="8040"/>
                    <a:pt x="24747" y="7838"/>
                  </a:cubicBezTo>
                  <a:cubicBezTo>
                    <a:pt x="24761" y="7719"/>
                    <a:pt x="24761" y="7591"/>
                    <a:pt x="24761" y="7472"/>
                  </a:cubicBezTo>
                  <a:cubicBezTo>
                    <a:pt x="24761" y="7401"/>
                    <a:pt x="24761" y="7319"/>
                    <a:pt x="24747" y="7248"/>
                  </a:cubicBezTo>
                  <a:lnTo>
                    <a:pt x="24747" y="7118"/>
                  </a:lnTo>
                  <a:cubicBezTo>
                    <a:pt x="24747" y="6882"/>
                    <a:pt x="24806" y="6655"/>
                    <a:pt x="24832" y="6419"/>
                  </a:cubicBezTo>
                  <a:cubicBezTo>
                    <a:pt x="24843" y="6408"/>
                    <a:pt x="24843" y="6385"/>
                    <a:pt x="24843" y="6371"/>
                  </a:cubicBezTo>
                  <a:cubicBezTo>
                    <a:pt x="24843" y="6314"/>
                    <a:pt x="24855" y="6244"/>
                    <a:pt x="24855" y="6173"/>
                  </a:cubicBezTo>
                  <a:cubicBezTo>
                    <a:pt x="24866" y="5982"/>
                    <a:pt x="24866" y="5781"/>
                    <a:pt x="24889" y="5591"/>
                  </a:cubicBezTo>
                  <a:cubicBezTo>
                    <a:pt x="24914" y="5296"/>
                    <a:pt x="24996" y="5049"/>
                    <a:pt x="25090" y="4765"/>
                  </a:cubicBezTo>
                  <a:cubicBezTo>
                    <a:pt x="25101" y="4694"/>
                    <a:pt x="25127" y="4646"/>
                    <a:pt x="25138" y="4586"/>
                  </a:cubicBezTo>
                  <a:lnTo>
                    <a:pt x="25138" y="3806"/>
                  </a:lnTo>
                  <a:cubicBezTo>
                    <a:pt x="25127" y="3712"/>
                    <a:pt x="25101" y="3641"/>
                    <a:pt x="25090" y="3559"/>
                  </a:cubicBezTo>
                  <a:cubicBezTo>
                    <a:pt x="25079" y="3238"/>
                    <a:pt x="25008" y="2954"/>
                    <a:pt x="24843" y="2682"/>
                  </a:cubicBezTo>
                  <a:cubicBezTo>
                    <a:pt x="24761" y="2540"/>
                    <a:pt x="24664" y="2412"/>
                    <a:pt x="24548" y="2305"/>
                  </a:cubicBezTo>
                  <a:cubicBezTo>
                    <a:pt x="24264" y="2080"/>
                    <a:pt x="24310" y="1572"/>
                    <a:pt x="24358" y="1263"/>
                  </a:cubicBezTo>
                  <a:cubicBezTo>
                    <a:pt x="24369" y="1135"/>
                    <a:pt x="24417" y="1016"/>
                    <a:pt x="24406" y="897"/>
                  </a:cubicBezTo>
                  <a:cubicBezTo>
                    <a:pt x="24392" y="732"/>
                    <a:pt x="24335" y="554"/>
                    <a:pt x="24310" y="400"/>
                  </a:cubicBezTo>
                  <a:cubicBezTo>
                    <a:pt x="24298" y="378"/>
                    <a:pt x="24298" y="366"/>
                    <a:pt x="24298" y="341"/>
                  </a:cubicBezTo>
                  <a:cubicBezTo>
                    <a:pt x="24287" y="247"/>
                    <a:pt x="24276" y="142"/>
                    <a:pt x="24276" y="46"/>
                  </a:cubicBezTo>
                  <a:cubicBezTo>
                    <a:pt x="24276" y="34"/>
                    <a:pt x="24276" y="12"/>
                    <a:pt x="2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4" name="Google Shape;2834;p47"/>
            <p:cNvGrpSpPr/>
            <p:nvPr/>
          </p:nvGrpSpPr>
          <p:grpSpPr>
            <a:xfrm rot="-4629552">
              <a:off x="1512280" y="-600385"/>
              <a:ext cx="884872" cy="329498"/>
              <a:chOff x="-2354502" y="2500350"/>
              <a:chExt cx="1344588" cy="500682"/>
            </a:xfrm>
          </p:grpSpPr>
          <p:sp>
            <p:nvSpPr>
              <p:cNvPr id="2835" name="Google Shape;2835;p47"/>
              <p:cNvSpPr/>
              <p:nvPr/>
            </p:nvSpPr>
            <p:spPr>
              <a:xfrm>
                <a:off x="-1920386" y="2500350"/>
                <a:ext cx="879457" cy="425250"/>
              </a:xfrm>
              <a:custGeom>
                <a:avLst/>
                <a:gdLst/>
                <a:ahLst/>
                <a:cxnLst/>
                <a:rect l="l" t="t" r="r" b="b"/>
                <a:pathLst>
                  <a:path w="15763" h="7622" extrusionOk="0">
                    <a:moveTo>
                      <a:pt x="13312" y="944"/>
                    </a:moveTo>
                    <a:cubicBezTo>
                      <a:pt x="13375" y="944"/>
                      <a:pt x="13439" y="944"/>
                      <a:pt x="13503" y="945"/>
                    </a:cubicBezTo>
                    <a:cubicBezTo>
                      <a:pt x="13654" y="949"/>
                      <a:pt x="13803" y="950"/>
                      <a:pt x="13951" y="950"/>
                    </a:cubicBezTo>
                    <a:cubicBezTo>
                      <a:pt x="14247" y="950"/>
                      <a:pt x="14541" y="945"/>
                      <a:pt x="14840" y="945"/>
                    </a:cubicBezTo>
                    <a:cubicBezTo>
                      <a:pt x="14593" y="1181"/>
                      <a:pt x="14332" y="1419"/>
                      <a:pt x="14060" y="1655"/>
                    </a:cubicBezTo>
                    <a:cubicBezTo>
                      <a:pt x="12641" y="2861"/>
                      <a:pt x="11210" y="4067"/>
                      <a:pt x="9684" y="5142"/>
                    </a:cubicBezTo>
                    <a:cubicBezTo>
                      <a:pt x="9116" y="5545"/>
                      <a:pt x="8526" y="5911"/>
                      <a:pt x="7947" y="6300"/>
                    </a:cubicBezTo>
                    <a:cubicBezTo>
                      <a:pt x="7865" y="6360"/>
                      <a:pt x="7697" y="6419"/>
                      <a:pt x="7782" y="6550"/>
                    </a:cubicBezTo>
                    <a:cubicBezTo>
                      <a:pt x="7808" y="6595"/>
                      <a:pt x="7838" y="6611"/>
                      <a:pt x="7869" y="6611"/>
                    </a:cubicBezTo>
                    <a:cubicBezTo>
                      <a:pt x="7935" y="6611"/>
                      <a:pt x="8008" y="6535"/>
                      <a:pt x="8066" y="6502"/>
                    </a:cubicBezTo>
                    <a:cubicBezTo>
                      <a:pt x="9933" y="5367"/>
                      <a:pt x="11647" y="4019"/>
                      <a:pt x="13302" y="2611"/>
                    </a:cubicBezTo>
                    <a:cubicBezTo>
                      <a:pt x="13824" y="2174"/>
                      <a:pt x="14332" y="1737"/>
                      <a:pt x="14863" y="1277"/>
                    </a:cubicBezTo>
                    <a:lnTo>
                      <a:pt x="14863" y="1277"/>
                    </a:lnTo>
                    <a:cubicBezTo>
                      <a:pt x="14650" y="2256"/>
                      <a:pt x="14414" y="3193"/>
                      <a:pt x="13716" y="3936"/>
                    </a:cubicBezTo>
                    <a:cubicBezTo>
                      <a:pt x="13245" y="4456"/>
                      <a:pt x="12700" y="4896"/>
                      <a:pt x="12096" y="5250"/>
                    </a:cubicBezTo>
                    <a:cubicBezTo>
                      <a:pt x="10524" y="6158"/>
                      <a:pt x="8846" y="6822"/>
                      <a:pt x="7096" y="7308"/>
                    </a:cubicBezTo>
                    <a:cubicBezTo>
                      <a:pt x="6939" y="7352"/>
                      <a:pt x="6776" y="7404"/>
                      <a:pt x="6605" y="7404"/>
                    </a:cubicBezTo>
                    <a:cubicBezTo>
                      <a:pt x="6556" y="7404"/>
                      <a:pt x="6507" y="7400"/>
                      <a:pt x="6457" y="7390"/>
                    </a:cubicBezTo>
                    <a:cubicBezTo>
                      <a:pt x="6468" y="7248"/>
                      <a:pt x="6539" y="7152"/>
                      <a:pt x="6610" y="7069"/>
                    </a:cubicBezTo>
                    <a:cubicBezTo>
                      <a:pt x="7569" y="5982"/>
                      <a:pt x="8253" y="4728"/>
                      <a:pt x="8892" y="3428"/>
                    </a:cubicBezTo>
                    <a:cubicBezTo>
                      <a:pt x="9082" y="3025"/>
                      <a:pt x="9306" y="2625"/>
                      <a:pt x="9567" y="2256"/>
                    </a:cubicBezTo>
                    <a:cubicBezTo>
                      <a:pt x="10064" y="1547"/>
                      <a:pt x="10773" y="1263"/>
                      <a:pt x="11576" y="1098"/>
                    </a:cubicBezTo>
                    <a:cubicBezTo>
                      <a:pt x="12152" y="991"/>
                      <a:pt x="12728" y="944"/>
                      <a:pt x="13312" y="944"/>
                    </a:cubicBezTo>
                    <a:close/>
                    <a:moveTo>
                      <a:pt x="4930" y="0"/>
                    </a:moveTo>
                    <a:cubicBezTo>
                      <a:pt x="4908" y="12"/>
                      <a:pt x="4885" y="23"/>
                      <a:pt x="4859" y="34"/>
                    </a:cubicBezTo>
                    <a:cubicBezTo>
                      <a:pt x="4175" y="483"/>
                      <a:pt x="3596" y="1064"/>
                      <a:pt x="2981" y="1606"/>
                    </a:cubicBezTo>
                    <a:cubicBezTo>
                      <a:pt x="2260" y="2234"/>
                      <a:pt x="1584" y="2909"/>
                      <a:pt x="793" y="3451"/>
                    </a:cubicBezTo>
                    <a:cubicBezTo>
                      <a:pt x="591" y="3593"/>
                      <a:pt x="378" y="3735"/>
                      <a:pt x="214" y="3925"/>
                    </a:cubicBezTo>
                    <a:cubicBezTo>
                      <a:pt x="95" y="4044"/>
                      <a:pt x="1" y="4186"/>
                      <a:pt x="95" y="4339"/>
                    </a:cubicBezTo>
                    <a:cubicBezTo>
                      <a:pt x="153" y="4449"/>
                      <a:pt x="261" y="4486"/>
                      <a:pt x="373" y="4486"/>
                    </a:cubicBezTo>
                    <a:cubicBezTo>
                      <a:pt x="419" y="4486"/>
                      <a:pt x="465" y="4480"/>
                      <a:pt x="509" y="4470"/>
                    </a:cubicBezTo>
                    <a:cubicBezTo>
                      <a:pt x="733" y="4433"/>
                      <a:pt x="957" y="4399"/>
                      <a:pt x="1184" y="4339"/>
                    </a:cubicBezTo>
                    <a:cubicBezTo>
                      <a:pt x="2383" y="4005"/>
                      <a:pt x="3612" y="3827"/>
                      <a:pt x="4852" y="3827"/>
                    </a:cubicBezTo>
                    <a:cubicBezTo>
                      <a:pt x="4969" y="3827"/>
                      <a:pt x="5086" y="3828"/>
                      <a:pt x="5203" y="3831"/>
                    </a:cubicBezTo>
                    <a:cubicBezTo>
                      <a:pt x="5238" y="3833"/>
                      <a:pt x="5274" y="3834"/>
                      <a:pt x="5309" y="3834"/>
                    </a:cubicBezTo>
                    <a:cubicBezTo>
                      <a:pt x="5478" y="3834"/>
                      <a:pt x="5652" y="3815"/>
                      <a:pt x="5818" y="3806"/>
                    </a:cubicBezTo>
                    <a:cubicBezTo>
                      <a:pt x="6905" y="3723"/>
                      <a:pt x="7924" y="3380"/>
                      <a:pt x="8903" y="2813"/>
                    </a:cubicBezTo>
                    <a:lnTo>
                      <a:pt x="8903" y="2813"/>
                    </a:lnTo>
                    <a:cubicBezTo>
                      <a:pt x="8798" y="3037"/>
                      <a:pt x="8705" y="3216"/>
                      <a:pt x="8608" y="3391"/>
                    </a:cubicBezTo>
                    <a:cubicBezTo>
                      <a:pt x="8137" y="4314"/>
                      <a:pt x="7686" y="5236"/>
                      <a:pt x="7073" y="6065"/>
                    </a:cubicBezTo>
                    <a:cubicBezTo>
                      <a:pt x="6834" y="6397"/>
                      <a:pt x="6588" y="6715"/>
                      <a:pt x="6349" y="7047"/>
                    </a:cubicBezTo>
                    <a:cubicBezTo>
                      <a:pt x="6256" y="7189"/>
                      <a:pt x="6185" y="7342"/>
                      <a:pt x="6292" y="7506"/>
                    </a:cubicBezTo>
                    <a:cubicBezTo>
                      <a:pt x="6350" y="7603"/>
                      <a:pt x="6440" y="7621"/>
                      <a:pt x="6536" y="7621"/>
                    </a:cubicBezTo>
                    <a:cubicBezTo>
                      <a:pt x="6596" y="7621"/>
                      <a:pt x="6658" y="7614"/>
                      <a:pt x="6718" y="7614"/>
                    </a:cubicBezTo>
                    <a:cubicBezTo>
                      <a:pt x="6729" y="7614"/>
                      <a:pt x="6741" y="7603"/>
                      <a:pt x="6763" y="7603"/>
                    </a:cubicBezTo>
                    <a:cubicBezTo>
                      <a:pt x="7178" y="7521"/>
                      <a:pt x="7592" y="7424"/>
                      <a:pt x="7995" y="7282"/>
                    </a:cubicBezTo>
                    <a:cubicBezTo>
                      <a:pt x="9519" y="6763"/>
                      <a:pt x="11009" y="6184"/>
                      <a:pt x="12394" y="5333"/>
                    </a:cubicBezTo>
                    <a:cubicBezTo>
                      <a:pt x="13753" y="4481"/>
                      <a:pt x="14721" y="3346"/>
                      <a:pt x="15005" y="1714"/>
                    </a:cubicBezTo>
                    <a:cubicBezTo>
                      <a:pt x="15090" y="1206"/>
                      <a:pt x="15303" y="744"/>
                      <a:pt x="15714" y="400"/>
                    </a:cubicBezTo>
                    <a:cubicBezTo>
                      <a:pt x="15728" y="389"/>
                      <a:pt x="15751" y="366"/>
                      <a:pt x="15762" y="341"/>
                    </a:cubicBezTo>
                    <a:cubicBezTo>
                      <a:pt x="15751" y="247"/>
                      <a:pt x="15740" y="142"/>
                      <a:pt x="15740" y="46"/>
                    </a:cubicBezTo>
                    <a:lnTo>
                      <a:pt x="15728" y="57"/>
                    </a:lnTo>
                    <a:cubicBezTo>
                      <a:pt x="15657" y="117"/>
                      <a:pt x="15586" y="176"/>
                      <a:pt x="15527" y="258"/>
                    </a:cubicBezTo>
                    <a:cubicBezTo>
                      <a:pt x="15348" y="508"/>
                      <a:pt x="15090" y="602"/>
                      <a:pt x="14806" y="625"/>
                    </a:cubicBezTo>
                    <a:cubicBezTo>
                      <a:pt x="14131" y="684"/>
                      <a:pt x="13469" y="696"/>
                      <a:pt x="12794" y="710"/>
                    </a:cubicBezTo>
                    <a:cubicBezTo>
                      <a:pt x="12711" y="710"/>
                      <a:pt x="12626" y="708"/>
                      <a:pt x="12541" y="708"/>
                    </a:cubicBezTo>
                    <a:cubicBezTo>
                      <a:pt x="12397" y="708"/>
                      <a:pt x="12251" y="713"/>
                      <a:pt x="12110" y="744"/>
                    </a:cubicBezTo>
                    <a:cubicBezTo>
                      <a:pt x="11352" y="886"/>
                      <a:pt x="10572" y="945"/>
                      <a:pt x="9896" y="1501"/>
                    </a:cubicBezTo>
                    <a:cubicBezTo>
                      <a:pt x="10064" y="1087"/>
                      <a:pt x="10180" y="710"/>
                      <a:pt x="10288" y="329"/>
                    </a:cubicBezTo>
                    <a:cubicBezTo>
                      <a:pt x="10336" y="188"/>
                      <a:pt x="10393" y="83"/>
                      <a:pt x="10490" y="0"/>
                    </a:cubicBezTo>
                    <a:lnTo>
                      <a:pt x="9414" y="0"/>
                    </a:lnTo>
                    <a:cubicBezTo>
                      <a:pt x="9508" y="12"/>
                      <a:pt x="9601" y="34"/>
                      <a:pt x="9698" y="46"/>
                    </a:cubicBezTo>
                    <a:cubicBezTo>
                      <a:pt x="9213" y="258"/>
                      <a:pt x="8716" y="449"/>
                      <a:pt x="8231" y="661"/>
                    </a:cubicBezTo>
                    <a:cubicBezTo>
                      <a:pt x="6326" y="1513"/>
                      <a:pt x="4363" y="2245"/>
                      <a:pt x="2436" y="3062"/>
                    </a:cubicBezTo>
                    <a:cubicBezTo>
                      <a:pt x="2271" y="3122"/>
                      <a:pt x="2118" y="3204"/>
                      <a:pt x="1950" y="3286"/>
                    </a:cubicBezTo>
                    <a:cubicBezTo>
                      <a:pt x="1894" y="3309"/>
                      <a:pt x="1834" y="3357"/>
                      <a:pt x="1868" y="3440"/>
                    </a:cubicBezTo>
                    <a:cubicBezTo>
                      <a:pt x="1892" y="3485"/>
                      <a:pt x="1929" y="3501"/>
                      <a:pt x="1972" y="3501"/>
                    </a:cubicBezTo>
                    <a:cubicBezTo>
                      <a:pt x="1996" y="3501"/>
                      <a:pt x="2021" y="3496"/>
                      <a:pt x="2047" y="3488"/>
                    </a:cubicBezTo>
                    <a:cubicBezTo>
                      <a:pt x="2092" y="3462"/>
                      <a:pt x="2141" y="3462"/>
                      <a:pt x="2178" y="3440"/>
                    </a:cubicBezTo>
                    <a:cubicBezTo>
                      <a:pt x="3985" y="2659"/>
                      <a:pt x="5841" y="2032"/>
                      <a:pt x="7640" y="1240"/>
                    </a:cubicBezTo>
                    <a:cubicBezTo>
                      <a:pt x="8384" y="908"/>
                      <a:pt x="9142" y="591"/>
                      <a:pt x="9885" y="270"/>
                    </a:cubicBezTo>
                    <a:cubicBezTo>
                      <a:pt x="9933" y="252"/>
                      <a:pt x="9973" y="217"/>
                      <a:pt x="10030" y="217"/>
                    </a:cubicBezTo>
                    <a:cubicBezTo>
                      <a:pt x="10044" y="217"/>
                      <a:pt x="10059" y="219"/>
                      <a:pt x="10075" y="224"/>
                    </a:cubicBezTo>
                    <a:cubicBezTo>
                      <a:pt x="9874" y="1005"/>
                      <a:pt x="9672" y="1774"/>
                      <a:pt x="9105" y="2364"/>
                    </a:cubicBezTo>
                    <a:cubicBezTo>
                      <a:pt x="8951" y="2529"/>
                      <a:pt x="8727" y="2625"/>
                      <a:pt x="8514" y="2730"/>
                    </a:cubicBezTo>
                    <a:cubicBezTo>
                      <a:pt x="7555" y="3246"/>
                      <a:pt x="6539" y="3560"/>
                      <a:pt x="5437" y="3560"/>
                    </a:cubicBezTo>
                    <a:cubicBezTo>
                      <a:pt x="5399" y="3560"/>
                      <a:pt x="5360" y="3560"/>
                      <a:pt x="5322" y="3559"/>
                    </a:cubicBezTo>
                    <a:cubicBezTo>
                      <a:pt x="5187" y="3555"/>
                      <a:pt x="5053" y="3553"/>
                      <a:pt x="4919" y="3553"/>
                    </a:cubicBezTo>
                    <a:cubicBezTo>
                      <a:pt x="3498" y="3553"/>
                      <a:pt x="2106" y="3783"/>
                      <a:pt x="744" y="4172"/>
                    </a:cubicBezTo>
                    <a:cubicBezTo>
                      <a:pt x="642" y="4202"/>
                      <a:pt x="530" y="4239"/>
                      <a:pt x="408" y="4239"/>
                    </a:cubicBezTo>
                    <a:cubicBezTo>
                      <a:pt x="379" y="4239"/>
                      <a:pt x="349" y="4236"/>
                      <a:pt x="319" y="4231"/>
                    </a:cubicBezTo>
                    <a:cubicBezTo>
                      <a:pt x="356" y="4078"/>
                      <a:pt x="475" y="3996"/>
                      <a:pt x="568" y="3925"/>
                    </a:cubicBezTo>
                    <a:cubicBezTo>
                      <a:pt x="1868" y="3051"/>
                      <a:pt x="2958" y="1927"/>
                      <a:pt x="4138" y="923"/>
                    </a:cubicBezTo>
                    <a:cubicBezTo>
                      <a:pt x="4564" y="554"/>
                      <a:pt x="5015" y="236"/>
                      <a:pt x="5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7"/>
              <p:cNvSpPr/>
              <p:nvPr/>
            </p:nvSpPr>
            <p:spPr>
              <a:xfrm>
                <a:off x="-2169720" y="2621083"/>
                <a:ext cx="142550" cy="379947"/>
              </a:xfrm>
              <a:custGeom>
                <a:avLst/>
                <a:gdLst/>
                <a:ahLst/>
                <a:cxnLst/>
                <a:rect l="l" t="t" r="r" b="b"/>
                <a:pathLst>
                  <a:path w="2555" h="6810" extrusionOk="0">
                    <a:moveTo>
                      <a:pt x="2362" y="0"/>
                    </a:moveTo>
                    <a:cubicBezTo>
                      <a:pt x="2245" y="0"/>
                      <a:pt x="2231" y="189"/>
                      <a:pt x="2211" y="282"/>
                    </a:cubicBezTo>
                    <a:cubicBezTo>
                      <a:pt x="1856" y="1511"/>
                      <a:pt x="1513" y="2754"/>
                      <a:pt x="1158" y="3983"/>
                    </a:cubicBezTo>
                    <a:cubicBezTo>
                      <a:pt x="874" y="4965"/>
                      <a:pt x="520" y="5924"/>
                      <a:pt x="0" y="6810"/>
                    </a:cubicBezTo>
                    <a:lnTo>
                      <a:pt x="284" y="6810"/>
                    </a:lnTo>
                    <a:cubicBezTo>
                      <a:pt x="355" y="6679"/>
                      <a:pt x="437" y="6548"/>
                      <a:pt x="497" y="6407"/>
                    </a:cubicBezTo>
                    <a:cubicBezTo>
                      <a:pt x="1064" y="5308"/>
                      <a:pt x="1396" y="4125"/>
                      <a:pt x="1726" y="2944"/>
                    </a:cubicBezTo>
                    <a:cubicBezTo>
                      <a:pt x="1964" y="2079"/>
                      <a:pt x="2200" y="1216"/>
                      <a:pt x="2424" y="353"/>
                    </a:cubicBezTo>
                    <a:cubicBezTo>
                      <a:pt x="2461" y="234"/>
                      <a:pt x="2554" y="58"/>
                      <a:pt x="2412" y="10"/>
                    </a:cubicBezTo>
                    <a:cubicBezTo>
                      <a:pt x="2394" y="3"/>
                      <a:pt x="2377"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7"/>
              <p:cNvSpPr/>
              <p:nvPr/>
            </p:nvSpPr>
            <p:spPr>
              <a:xfrm>
                <a:off x="-2354502" y="2500350"/>
                <a:ext cx="123413" cy="171506"/>
              </a:xfrm>
              <a:custGeom>
                <a:avLst/>
                <a:gdLst/>
                <a:ahLst/>
                <a:cxnLst/>
                <a:rect l="l" t="t" r="r" b="b"/>
                <a:pathLst>
                  <a:path w="2212" h="3074" extrusionOk="0">
                    <a:moveTo>
                      <a:pt x="1856" y="0"/>
                    </a:moveTo>
                    <a:cubicBezTo>
                      <a:pt x="1539" y="400"/>
                      <a:pt x="1289" y="852"/>
                      <a:pt x="1065" y="1323"/>
                    </a:cubicBezTo>
                    <a:cubicBezTo>
                      <a:pt x="792" y="1879"/>
                      <a:pt x="438" y="2364"/>
                      <a:pt x="0" y="2778"/>
                    </a:cubicBezTo>
                    <a:cubicBezTo>
                      <a:pt x="26" y="2883"/>
                      <a:pt x="60" y="2980"/>
                      <a:pt x="83" y="3074"/>
                    </a:cubicBezTo>
                    <a:cubicBezTo>
                      <a:pt x="616" y="2577"/>
                      <a:pt x="1042" y="1998"/>
                      <a:pt x="1360" y="1334"/>
                    </a:cubicBezTo>
                    <a:cubicBezTo>
                      <a:pt x="1431" y="1181"/>
                      <a:pt x="1502" y="1039"/>
                      <a:pt x="1587" y="897"/>
                    </a:cubicBezTo>
                    <a:cubicBezTo>
                      <a:pt x="1774" y="579"/>
                      <a:pt x="1987" y="270"/>
                      <a:pt x="2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7"/>
              <p:cNvSpPr/>
              <p:nvPr/>
            </p:nvSpPr>
            <p:spPr>
              <a:xfrm>
                <a:off x="-2345185" y="2500350"/>
                <a:ext cx="359471" cy="500682"/>
              </a:xfrm>
              <a:custGeom>
                <a:avLst/>
                <a:gdLst/>
                <a:ahLst/>
                <a:cxnLst/>
                <a:rect l="l" t="t" r="r" b="b"/>
                <a:pathLst>
                  <a:path w="6443" h="8974" extrusionOk="0">
                    <a:moveTo>
                      <a:pt x="6125" y="0"/>
                    </a:moveTo>
                    <a:cubicBezTo>
                      <a:pt x="5722" y="449"/>
                      <a:pt x="5367" y="945"/>
                      <a:pt x="4979" y="1431"/>
                    </a:cubicBezTo>
                    <a:cubicBezTo>
                      <a:pt x="4411" y="2103"/>
                      <a:pt x="3795" y="2708"/>
                      <a:pt x="2966" y="3062"/>
                    </a:cubicBezTo>
                    <a:cubicBezTo>
                      <a:pt x="2175" y="3380"/>
                      <a:pt x="1372" y="3641"/>
                      <a:pt x="543" y="3831"/>
                    </a:cubicBezTo>
                    <a:cubicBezTo>
                      <a:pt x="367" y="3865"/>
                      <a:pt x="177" y="3902"/>
                      <a:pt x="1" y="3925"/>
                    </a:cubicBezTo>
                    <a:cubicBezTo>
                      <a:pt x="1" y="3996"/>
                      <a:pt x="1" y="4056"/>
                      <a:pt x="12" y="4126"/>
                    </a:cubicBezTo>
                    <a:lnTo>
                      <a:pt x="12" y="4172"/>
                    </a:lnTo>
                    <a:cubicBezTo>
                      <a:pt x="1099" y="4007"/>
                      <a:pt x="2152" y="3689"/>
                      <a:pt x="3157" y="3227"/>
                    </a:cubicBezTo>
                    <a:cubicBezTo>
                      <a:pt x="3321" y="3156"/>
                      <a:pt x="3477" y="3062"/>
                      <a:pt x="3642" y="2991"/>
                    </a:cubicBezTo>
                    <a:lnTo>
                      <a:pt x="3642" y="3014"/>
                    </a:lnTo>
                    <a:cubicBezTo>
                      <a:pt x="3594" y="3085"/>
                      <a:pt x="3548" y="3167"/>
                      <a:pt x="3500" y="3238"/>
                    </a:cubicBezTo>
                    <a:cubicBezTo>
                      <a:pt x="2720" y="4385"/>
                      <a:pt x="2353" y="5650"/>
                      <a:pt x="2353" y="7035"/>
                    </a:cubicBezTo>
                    <a:cubicBezTo>
                      <a:pt x="2365" y="7685"/>
                      <a:pt x="2424" y="8324"/>
                      <a:pt x="2447" y="8974"/>
                    </a:cubicBezTo>
                    <a:lnTo>
                      <a:pt x="2720" y="8974"/>
                    </a:lnTo>
                    <a:cubicBezTo>
                      <a:pt x="2720" y="8395"/>
                      <a:pt x="2649" y="7816"/>
                      <a:pt x="2626" y="7237"/>
                    </a:cubicBezTo>
                    <a:cubicBezTo>
                      <a:pt x="2566" y="5557"/>
                      <a:pt x="3108" y="4090"/>
                      <a:pt x="4139" y="2801"/>
                    </a:cubicBezTo>
                    <a:cubicBezTo>
                      <a:pt x="4848" y="1916"/>
                      <a:pt x="5606" y="1064"/>
                      <a:pt x="6301" y="165"/>
                    </a:cubicBezTo>
                    <a:cubicBezTo>
                      <a:pt x="6338" y="105"/>
                      <a:pt x="6386" y="46"/>
                      <a:pt x="6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7"/>
              <p:cNvSpPr/>
              <p:nvPr/>
            </p:nvSpPr>
            <p:spPr>
              <a:xfrm>
                <a:off x="-2143274" y="2500350"/>
                <a:ext cx="199235" cy="500682"/>
              </a:xfrm>
              <a:custGeom>
                <a:avLst/>
                <a:gdLst/>
                <a:ahLst/>
                <a:cxnLst/>
                <a:rect l="l" t="t" r="r" b="b"/>
                <a:pathLst>
                  <a:path w="3571" h="8974" extrusionOk="0">
                    <a:moveTo>
                      <a:pt x="3369" y="0"/>
                    </a:moveTo>
                    <a:cubicBezTo>
                      <a:pt x="3346" y="71"/>
                      <a:pt x="3320" y="142"/>
                      <a:pt x="3309" y="213"/>
                    </a:cubicBezTo>
                    <a:cubicBezTo>
                      <a:pt x="3145" y="852"/>
                      <a:pt x="2954" y="1490"/>
                      <a:pt x="2790" y="2140"/>
                    </a:cubicBezTo>
                    <a:cubicBezTo>
                      <a:pt x="2611" y="2849"/>
                      <a:pt x="2540" y="3570"/>
                      <a:pt x="2435" y="4291"/>
                    </a:cubicBezTo>
                    <a:cubicBezTo>
                      <a:pt x="2234" y="5557"/>
                      <a:pt x="1950" y="6786"/>
                      <a:pt x="1206" y="7861"/>
                    </a:cubicBezTo>
                    <a:cubicBezTo>
                      <a:pt x="886" y="8324"/>
                      <a:pt x="437" y="8641"/>
                      <a:pt x="0" y="8974"/>
                    </a:cubicBezTo>
                    <a:lnTo>
                      <a:pt x="366" y="8974"/>
                    </a:lnTo>
                    <a:cubicBezTo>
                      <a:pt x="400" y="8951"/>
                      <a:pt x="426" y="8925"/>
                      <a:pt x="460" y="8914"/>
                    </a:cubicBezTo>
                    <a:cubicBezTo>
                      <a:pt x="1218" y="8395"/>
                      <a:pt x="1714" y="7662"/>
                      <a:pt x="2043" y="6811"/>
                    </a:cubicBezTo>
                    <a:cubicBezTo>
                      <a:pt x="2398" y="5934"/>
                      <a:pt x="2600" y="5012"/>
                      <a:pt x="2719" y="4090"/>
                    </a:cubicBezTo>
                    <a:cubicBezTo>
                      <a:pt x="2849" y="2991"/>
                      <a:pt x="3062" y="1902"/>
                      <a:pt x="3391" y="852"/>
                    </a:cubicBezTo>
                    <a:cubicBezTo>
                      <a:pt x="3477" y="568"/>
                      <a:pt x="3559" y="284"/>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7"/>
              <p:cNvSpPr/>
              <p:nvPr/>
            </p:nvSpPr>
            <p:spPr>
              <a:xfrm>
                <a:off x="-2062209" y="2738302"/>
                <a:ext cx="558148" cy="262727"/>
              </a:xfrm>
              <a:custGeom>
                <a:avLst/>
                <a:gdLst/>
                <a:ahLst/>
                <a:cxnLst/>
                <a:rect l="l" t="t" r="r" b="b"/>
                <a:pathLst>
                  <a:path w="10004" h="4709" extrusionOk="0">
                    <a:moveTo>
                      <a:pt x="7964" y="1"/>
                    </a:moveTo>
                    <a:cubicBezTo>
                      <a:pt x="7461" y="1"/>
                      <a:pt x="6957" y="14"/>
                      <a:pt x="6456" y="49"/>
                    </a:cubicBezTo>
                    <a:cubicBezTo>
                      <a:pt x="5676" y="108"/>
                      <a:pt x="4907" y="239"/>
                      <a:pt x="4163" y="511"/>
                    </a:cubicBezTo>
                    <a:cubicBezTo>
                      <a:pt x="2461" y="1127"/>
                      <a:pt x="1135" y="2154"/>
                      <a:pt x="449" y="3894"/>
                    </a:cubicBezTo>
                    <a:cubicBezTo>
                      <a:pt x="378" y="4081"/>
                      <a:pt x="273" y="4271"/>
                      <a:pt x="165" y="4447"/>
                    </a:cubicBezTo>
                    <a:cubicBezTo>
                      <a:pt x="119" y="4544"/>
                      <a:pt x="60" y="4626"/>
                      <a:pt x="0" y="4709"/>
                    </a:cubicBezTo>
                    <a:lnTo>
                      <a:pt x="758" y="4709"/>
                    </a:lnTo>
                    <a:cubicBezTo>
                      <a:pt x="1300" y="4391"/>
                      <a:pt x="1833" y="4093"/>
                      <a:pt x="2364" y="3786"/>
                    </a:cubicBezTo>
                    <a:cubicBezTo>
                      <a:pt x="4246" y="2745"/>
                      <a:pt x="6195" y="1848"/>
                      <a:pt x="8196" y="1079"/>
                    </a:cubicBezTo>
                    <a:cubicBezTo>
                      <a:pt x="8230" y="1068"/>
                      <a:pt x="8253" y="1042"/>
                      <a:pt x="8290" y="1031"/>
                    </a:cubicBezTo>
                    <a:cubicBezTo>
                      <a:pt x="8360" y="1008"/>
                      <a:pt x="8409" y="948"/>
                      <a:pt x="8372" y="877"/>
                    </a:cubicBezTo>
                    <a:cubicBezTo>
                      <a:pt x="8354" y="839"/>
                      <a:pt x="8325" y="828"/>
                      <a:pt x="8293" y="828"/>
                    </a:cubicBezTo>
                    <a:cubicBezTo>
                      <a:pt x="8265" y="828"/>
                      <a:pt x="8235" y="837"/>
                      <a:pt x="8207" y="843"/>
                    </a:cubicBezTo>
                    <a:cubicBezTo>
                      <a:pt x="8006" y="914"/>
                      <a:pt x="7816" y="985"/>
                      <a:pt x="7614" y="1068"/>
                    </a:cubicBezTo>
                    <a:cubicBezTo>
                      <a:pt x="5145" y="2001"/>
                      <a:pt x="2790" y="3196"/>
                      <a:pt x="508" y="4555"/>
                    </a:cubicBezTo>
                    <a:cubicBezTo>
                      <a:pt x="489" y="4565"/>
                      <a:pt x="460" y="4593"/>
                      <a:pt x="424" y="4593"/>
                    </a:cubicBezTo>
                    <a:cubicBezTo>
                      <a:pt x="417" y="4593"/>
                      <a:pt x="410" y="4592"/>
                      <a:pt x="403" y="4589"/>
                    </a:cubicBezTo>
                    <a:cubicBezTo>
                      <a:pt x="829" y="3727"/>
                      <a:pt x="1172" y="2830"/>
                      <a:pt x="1882" y="2143"/>
                    </a:cubicBezTo>
                    <a:cubicBezTo>
                      <a:pt x="2756" y="1303"/>
                      <a:pt x="3820" y="806"/>
                      <a:pt x="4978" y="511"/>
                    </a:cubicBezTo>
                    <a:cubicBezTo>
                      <a:pt x="5605" y="347"/>
                      <a:pt x="6255" y="298"/>
                      <a:pt x="6893" y="250"/>
                    </a:cubicBezTo>
                    <a:cubicBezTo>
                      <a:pt x="7486" y="216"/>
                      <a:pt x="8065" y="228"/>
                      <a:pt x="8644" y="216"/>
                    </a:cubicBezTo>
                    <a:cubicBezTo>
                      <a:pt x="8928" y="216"/>
                      <a:pt x="9200" y="250"/>
                      <a:pt x="9473" y="298"/>
                    </a:cubicBezTo>
                    <a:cubicBezTo>
                      <a:pt x="9720" y="347"/>
                      <a:pt x="9743" y="418"/>
                      <a:pt x="9578" y="616"/>
                    </a:cubicBezTo>
                    <a:cubicBezTo>
                      <a:pt x="9317" y="948"/>
                      <a:pt x="8976" y="1184"/>
                      <a:pt x="8644" y="1434"/>
                    </a:cubicBezTo>
                    <a:cubicBezTo>
                      <a:pt x="7816" y="2061"/>
                      <a:pt x="7061" y="2782"/>
                      <a:pt x="6292" y="3480"/>
                    </a:cubicBezTo>
                    <a:cubicBezTo>
                      <a:pt x="5747" y="3976"/>
                      <a:pt x="5202" y="4473"/>
                      <a:pt x="4492" y="4709"/>
                    </a:cubicBezTo>
                    <a:lnTo>
                      <a:pt x="5120" y="4709"/>
                    </a:lnTo>
                    <a:cubicBezTo>
                      <a:pt x="5486" y="4518"/>
                      <a:pt x="5829" y="4283"/>
                      <a:pt x="6150" y="3988"/>
                    </a:cubicBezTo>
                    <a:cubicBezTo>
                      <a:pt x="7177" y="3043"/>
                      <a:pt x="8207" y="2106"/>
                      <a:pt x="9317" y="1255"/>
                    </a:cubicBezTo>
                    <a:cubicBezTo>
                      <a:pt x="9530" y="1090"/>
                      <a:pt x="9708" y="900"/>
                      <a:pt x="9850" y="665"/>
                    </a:cubicBezTo>
                    <a:cubicBezTo>
                      <a:pt x="10004" y="418"/>
                      <a:pt x="9899" y="168"/>
                      <a:pt x="9615" y="108"/>
                    </a:cubicBezTo>
                    <a:cubicBezTo>
                      <a:pt x="9388" y="63"/>
                      <a:pt x="9152" y="26"/>
                      <a:pt x="8917" y="15"/>
                    </a:cubicBezTo>
                    <a:cubicBezTo>
                      <a:pt x="8600" y="6"/>
                      <a:pt x="8282" y="1"/>
                      <a:pt x="7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7"/>
              <p:cNvSpPr/>
              <p:nvPr/>
            </p:nvSpPr>
            <p:spPr>
              <a:xfrm>
                <a:off x="-1429530" y="2843134"/>
                <a:ext cx="419615" cy="157893"/>
              </a:xfrm>
              <a:custGeom>
                <a:avLst/>
                <a:gdLst/>
                <a:ahLst/>
                <a:cxnLst/>
                <a:rect l="l" t="t" r="r" b="b"/>
                <a:pathLst>
                  <a:path w="7521" h="2830" extrusionOk="0">
                    <a:moveTo>
                      <a:pt x="6103" y="1"/>
                    </a:moveTo>
                    <a:cubicBezTo>
                      <a:pt x="5308" y="1"/>
                      <a:pt x="4340" y="143"/>
                      <a:pt x="3394" y="417"/>
                    </a:cubicBezTo>
                    <a:cubicBezTo>
                      <a:pt x="2140" y="772"/>
                      <a:pt x="1053" y="1377"/>
                      <a:pt x="261" y="2452"/>
                    </a:cubicBezTo>
                    <a:cubicBezTo>
                      <a:pt x="176" y="2583"/>
                      <a:pt x="83" y="2699"/>
                      <a:pt x="0" y="2830"/>
                    </a:cubicBezTo>
                    <a:lnTo>
                      <a:pt x="318" y="2830"/>
                    </a:lnTo>
                    <a:cubicBezTo>
                      <a:pt x="721" y="2251"/>
                      <a:pt x="1206" y="1743"/>
                      <a:pt x="1845" y="1351"/>
                    </a:cubicBezTo>
                    <a:cubicBezTo>
                      <a:pt x="2648" y="866"/>
                      <a:pt x="3548" y="596"/>
                      <a:pt x="4481" y="417"/>
                    </a:cubicBezTo>
                    <a:cubicBezTo>
                      <a:pt x="5106" y="285"/>
                      <a:pt x="5741" y="245"/>
                      <a:pt x="6380" y="245"/>
                    </a:cubicBezTo>
                    <a:cubicBezTo>
                      <a:pt x="6661" y="245"/>
                      <a:pt x="6943" y="253"/>
                      <a:pt x="7225" y="264"/>
                    </a:cubicBezTo>
                    <a:cubicBezTo>
                      <a:pt x="7319" y="264"/>
                      <a:pt x="7413" y="264"/>
                      <a:pt x="7498" y="275"/>
                    </a:cubicBezTo>
                    <a:cubicBezTo>
                      <a:pt x="7509" y="264"/>
                      <a:pt x="7509" y="241"/>
                      <a:pt x="7509" y="227"/>
                    </a:cubicBezTo>
                    <a:cubicBezTo>
                      <a:pt x="7509" y="170"/>
                      <a:pt x="7521" y="100"/>
                      <a:pt x="7521" y="29"/>
                    </a:cubicBezTo>
                    <a:cubicBezTo>
                      <a:pt x="7129" y="14"/>
                      <a:pt x="6717" y="3"/>
                      <a:pt x="6278" y="3"/>
                    </a:cubicBezTo>
                    <a:cubicBezTo>
                      <a:pt x="6220" y="1"/>
                      <a:pt x="6162" y="1"/>
                      <a:pt x="6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7"/>
              <p:cNvSpPr/>
              <p:nvPr/>
            </p:nvSpPr>
            <p:spPr>
              <a:xfrm>
                <a:off x="-1297024" y="2904728"/>
                <a:ext cx="281864" cy="96298"/>
              </a:xfrm>
              <a:custGeom>
                <a:avLst/>
                <a:gdLst/>
                <a:ahLst/>
                <a:cxnLst/>
                <a:rect l="l" t="t" r="r" b="b"/>
                <a:pathLst>
                  <a:path w="5052" h="1726" extrusionOk="0">
                    <a:moveTo>
                      <a:pt x="5038" y="0"/>
                    </a:moveTo>
                    <a:cubicBezTo>
                      <a:pt x="4825" y="82"/>
                      <a:pt x="4601" y="153"/>
                      <a:pt x="4376" y="224"/>
                    </a:cubicBezTo>
                    <a:cubicBezTo>
                      <a:pt x="2898" y="698"/>
                      <a:pt x="1434" y="1158"/>
                      <a:pt x="1" y="1726"/>
                    </a:cubicBezTo>
                    <a:lnTo>
                      <a:pt x="594" y="1726"/>
                    </a:lnTo>
                    <a:cubicBezTo>
                      <a:pt x="1255" y="1479"/>
                      <a:pt x="1930" y="1240"/>
                      <a:pt x="2603" y="1016"/>
                    </a:cubicBezTo>
                    <a:cubicBezTo>
                      <a:pt x="3420" y="744"/>
                      <a:pt x="4235" y="497"/>
                      <a:pt x="5052" y="224"/>
                    </a:cubicBezTo>
                    <a:cubicBezTo>
                      <a:pt x="5052" y="153"/>
                      <a:pt x="5052" y="71"/>
                      <a:pt x="5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7"/>
              <p:cNvSpPr/>
              <p:nvPr/>
            </p:nvSpPr>
            <p:spPr>
              <a:xfrm>
                <a:off x="-1062085" y="2981833"/>
                <a:ext cx="34257" cy="19193"/>
              </a:xfrm>
              <a:custGeom>
                <a:avLst/>
                <a:gdLst/>
                <a:ahLst/>
                <a:cxnLst/>
                <a:rect l="l" t="t" r="r" b="b"/>
                <a:pathLst>
                  <a:path w="614" h="344" extrusionOk="0">
                    <a:moveTo>
                      <a:pt x="614" y="0"/>
                    </a:moveTo>
                    <a:lnTo>
                      <a:pt x="614" y="0"/>
                    </a:lnTo>
                    <a:cubicBezTo>
                      <a:pt x="415" y="119"/>
                      <a:pt x="214" y="239"/>
                      <a:pt x="1" y="344"/>
                    </a:cubicBezTo>
                    <a:lnTo>
                      <a:pt x="543" y="344"/>
                    </a:lnTo>
                    <a:cubicBezTo>
                      <a:pt x="568" y="224"/>
                      <a:pt x="591" y="119"/>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7"/>
              <p:cNvSpPr/>
              <p:nvPr/>
            </p:nvSpPr>
            <p:spPr>
              <a:xfrm>
                <a:off x="-2347863" y="2500350"/>
                <a:ext cx="256701" cy="209557"/>
              </a:xfrm>
              <a:custGeom>
                <a:avLst/>
                <a:gdLst/>
                <a:ahLst/>
                <a:cxnLst/>
                <a:rect l="l" t="t" r="r" b="b"/>
                <a:pathLst>
                  <a:path w="4601" h="3756" extrusionOk="0">
                    <a:moveTo>
                      <a:pt x="4306" y="0"/>
                    </a:moveTo>
                    <a:cubicBezTo>
                      <a:pt x="3772" y="602"/>
                      <a:pt x="3216" y="1181"/>
                      <a:pt x="2603" y="1714"/>
                    </a:cubicBezTo>
                    <a:cubicBezTo>
                      <a:pt x="1868" y="2341"/>
                      <a:pt x="1065" y="2872"/>
                      <a:pt x="262" y="3391"/>
                    </a:cubicBezTo>
                    <a:cubicBezTo>
                      <a:pt x="191" y="3451"/>
                      <a:pt x="120" y="3511"/>
                      <a:pt x="60" y="3570"/>
                    </a:cubicBezTo>
                    <a:lnTo>
                      <a:pt x="49" y="3582"/>
                    </a:lnTo>
                    <a:cubicBezTo>
                      <a:pt x="1" y="3604"/>
                      <a:pt x="1" y="3653"/>
                      <a:pt x="23" y="3701"/>
                    </a:cubicBezTo>
                    <a:cubicBezTo>
                      <a:pt x="35" y="3712"/>
                      <a:pt x="49" y="3723"/>
                      <a:pt x="49" y="3735"/>
                    </a:cubicBezTo>
                    <a:cubicBezTo>
                      <a:pt x="68" y="3749"/>
                      <a:pt x="89" y="3756"/>
                      <a:pt x="109" y="3756"/>
                    </a:cubicBezTo>
                    <a:cubicBezTo>
                      <a:pt x="124" y="3756"/>
                      <a:pt x="139" y="3752"/>
                      <a:pt x="154" y="3746"/>
                    </a:cubicBezTo>
                    <a:cubicBezTo>
                      <a:pt x="202" y="3735"/>
                      <a:pt x="248" y="3712"/>
                      <a:pt x="296" y="3675"/>
                    </a:cubicBezTo>
                    <a:cubicBezTo>
                      <a:pt x="815" y="3346"/>
                      <a:pt x="1349" y="3014"/>
                      <a:pt x="1845" y="2637"/>
                    </a:cubicBezTo>
                    <a:cubicBezTo>
                      <a:pt x="2873" y="1868"/>
                      <a:pt x="3809" y="1005"/>
                      <a:pt x="4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45" name="Google Shape;2845;p47"/>
          <p:cNvPicPr preferRelativeResize="0"/>
          <p:nvPr/>
        </p:nvPicPr>
        <p:blipFill>
          <a:blip r:embed="rId4">
            <a:alphaModFix/>
          </a:blip>
          <a:stretch>
            <a:fillRect/>
          </a:stretch>
        </p:blipFill>
        <p:spPr>
          <a:xfrm rot="1204602">
            <a:off x="4495" y="3212615"/>
            <a:ext cx="2288255" cy="1958033"/>
          </a:xfrm>
          <a:prstGeom prst="rect">
            <a:avLst/>
          </a:prstGeom>
          <a:noFill/>
          <a:ln>
            <a:noFill/>
          </a:ln>
        </p:spPr>
      </p:pic>
      <p:sp>
        <p:nvSpPr>
          <p:cNvPr id="2847" name="Google Shape;2847;p47"/>
          <p:cNvSpPr/>
          <p:nvPr/>
        </p:nvSpPr>
        <p:spPr>
          <a:xfrm rot="5400000" flipH="1">
            <a:off x="291480" y="15315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xmlns="" id="{9103D149-172D-7AE5-DBB7-2A9603C6BDA0}"/>
              </a:ext>
            </a:extLst>
          </p:cNvPr>
          <p:cNvSpPr/>
          <p:nvPr/>
        </p:nvSpPr>
        <p:spPr>
          <a:xfrm>
            <a:off x="7340600" y="2271559"/>
            <a:ext cx="749300" cy="75104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53" name="Google Shape;2653;p47"/>
          <p:cNvSpPr txBox="1">
            <a:spLocks noGrp="1"/>
          </p:cNvSpPr>
          <p:nvPr>
            <p:ph type="subTitle" idx="1"/>
          </p:nvPr>
        </p:nvSpPr>
        <p:spPr>
          <a:xfrm>
            <a:off x="1085171" y="892714"/>
            <a:ext cx="7396575" cy="2919030"/>
          </a:xfrm>
          <a:prstGeom prst="rect">
            <a:avLst/>
          </a:prstGeom>
        </p:spPr>
        <p:txBody>
          <a:bodyPr spcFirstLastPara="1" wrap="square" lIns="91425" tIns="91425" rIns="91425" bIns="91425" anchor="t" anchorCtr="0">
            <a:noAutofit/>
          </a:bodyPr>
          <a:lstStyle/>
          <a:p>
            <a:pPr marL="285750" lvl="0" indent="-285750">
              <a:buFont typeface="Arial" panose="020B0604020202020204" pitchFamily="34" charset="0"/>
              <a:buChar char="•"/>
            </a:pPr>
            <a:r>
              <a:rPr lang="es-MX" sz="2000" dirty="0"/>
              <a:t>La filosofía en niños permite que se fortalezcan sus habilidades cognitivas de investigación, de razonamiento, de organización de la información y de diálogo. </a:t>
            </a:r>
            <a:endParaRPr lang="es-MX" sz="2000" dirty="0" smtClean="0"/>
          </a:p>
          <a:p>
            <a:pPr marL="285750" lvl="0" indent="-285750">
              <a:buFont typeface="Arial" panose="020B0604020202020204" pitchFamily="34" charset="0"/>
              <a:buChar char="•"/>
            </a:pPr>
            <a:r>
              <a:rPr lang="es-MX" sz="2000" dirty="0" err="1"/>
              <a:t>Gareth</a:t>
            </a:r>
            <a:r>
              <a:rPr lang="es-MX" sz="2000" dirty="0"/>
              <a:t> B. </a:t>
            </a:r>
            <a:r>
              <a:rPr lang="es-MX" sz="2000" dirty="0" err="1"/>
              <a:t>Matthews</a:t>
            </a:r>
            <a:r>
              <a:rPr lang="es-MX" sz="2000" dirty="0"/>
              <a:t> (2014) en su libro “El niño y la filosofía” afirma que los niños abordan de manera completamente natural los principales problemas filosóficos y que lo hacen con claridad y orden. </a:t>
            </a:r>
            <a:endParaRPr lang="es-MX" sz="2000" dirty="0" smtClean="0"/>
          </a:p>
          <a:p>
            <a:pPr marL="285750" lvl="0" indent="-285750">
              <a:buFont typeface="Arial" panose="020B0604020202020204" pitchFamily="34" charset="0"/>
              <a:buChar char="•"/>
            </a:pPr>
            <a:r>
              <a:rPr lang="es-MX" sz="2000" dirty="0"/>
              <a:t>P</a:t>
            </a:r>
            <a:r>
              <a:rPr lang="es-MX" sz="2000" dirty="0" smtClean="0"/>
              <a:t>rueba </a:t>
            </a:r>
            <a:r>
              <a:rPr lang="es-MX" sz="2000" dirty="0"/>
              <a:t>que la capacidad de abstracción forma parte de la mente infantil. </a:t>
            </a:r>
            <a:endParaRPr lang="es-ES" sz="2000" dirty="0">
              <a:solidFill>
                <a:schemeClr val="tx1">
                  <a:lumMod val="10000"/>
                </a:schemeClr>
              </a:solidFill>
            </a:endParaRPr>
          </a:p>
        </p:txBody>
      </p:sp>
    </p:spTree>
    <p:extLst>
      <p:ext uri="{BB962C8B-B14F-4D97-AF65-F5344CB8AC3E}">
        <p14:creationId xmlns:p14="http://schemas.microsoft.com/office/powerpoint/2010/main" val="20833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FBD362BC-66FF-BC99-B049-0EE3A43B0AEF}"/>
              </a:ext>
            </a:extLst>
          </p:cNvPr>
          <p:cNvSpPr>
            <a:spLocks noGrp="1"/>
          </p:cNvSpPr>
          <p:nvPr>
            <p:ph type="subTitle" idx="1"/>
          </p:nvPr>
        </p:nvSpPr>
        <p:spPr>
          <a:xfrm>
            <a:off x="1350445" y="2811896"/>
            <a:ext cx="6774475" cy="1374838"/>
          </a:xfrm>
        </p:spPr>
        <p:txBody>
          <a:bodyPr/>
          <a:lstStyle/>
          <a:p>
            <a:r>
              <a:rPr lang="es-US" sz="1800"/>
              <a:t>Se considera que una de las estrategias que deben utilizar los docentes para formar a sus alumnos en el estudio de la filosofía es usar materiales que propicien la reflexión y el desarrollo del pensamiento en forma lógica y coherente.</a:t>
            </a:r>
          </a:p>
        </p:txBody>
      </p:sp>
      <p:sp>
        <p:nvSpPr>
          <p:cNvPr id="3" name="Título 2">
            <a:extLst>
              <a:ext uri="{FF2B5EF4-FFF2-40B4-BE49-F238E27FC236}">
                <a16:creationId xmlns:a16="http://schemas.microsoft.com/office/drawing/2014/main" xmlns="" id="{3E243B31-02B2-4214-F34C-ABEA5F78DB95}"/>
              </a:ext>
            </a:extLst>
          </p:cNvPr>
          <p:cNvSpPr>
            <a:spLocks noGrp="1"/>
          </p:cNvSpPr>
          <p:nvPr>
            <p:ph type="title"/>
          </p:nvPr>
        </p:nvSpPr>
        <p:spPr>
          <a:xfrm>
            <a:off x="2392102" y="854352"/>
            <a:ext cx="4919100" cy="1796700"/>
          </a:xfrm>
        </p:spPr>
        <p:txBody>
          <a:bodyPr/>
          <a:lstStyle/>
          <a:p>
            <a:r>
              <a:rPr lang="es-US" sz="3200"/>
              <a:t>Estrategias y propuestas educativas para trabajar filosofía para niños: 
 </a:t>
            </a:r>
          </a:p>
        </p:txBody>
      </p:sp>
    </p:spTree>
    <p:extLst>
      <p:ext uri="{BB962C8B-B14F-4D97-AF65-F5344CB8AC3E}">
        <p14:creationId xmlns:p14="http://schemas.microsoft.com/office/powerpoint/2010/main" val="178582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A1FD6E7-8684-65F8-55C1-C5BFB039E3B1}"/>
              </a:ext>
            </a:extLst>
          </p:cNvPr>
          <p:cNvSpPr>
            <a:spLocks noGrp="1"/>
          </p:cNvSpPr>
          <p:nvPr>
            <p:ph type="subTitle" idx="1"/>
          </p:nvPr>
        </p:nvSpPr>
        <p:spPr>
          <a:xfrm>
            <a:off x="1100984" y="835524"/>
            <a:ext cx="6426652" cy="3136112"/>
          </a:xfrm>
        </p:spPr>
        <p:txBody>
          <a:bodyPr/>
          <a:lstStyle/>
          <a:p>
            <a:r>
              <a:rPr lang="es-US" sz="1800"/>
              <a:t>Otra de las estrategias pedagógicas para enseñar filosofía a los menores es fomentar el “diálogo horizontal” entre los docentes y los estudiantes. Esto se debe a que este es el medio propicio para la discusión de las ideas y el ejercicio de la reflexión en común.</a:t>
            </a:r>
          </a:p>
        </p:txBody>
      </p:sp>
      <p:pic>
        <p:nvPicPr>
          <p:cNvPr id="6" name="Imagen 5">
            <a:extLst>
              <a:ext uri="{FF2B5EF4-FFF2-40B4-BE49-F238E27FC236}">
                <a16:creationId xmlns:a16="http://schemas.microsoft.com/office/drawing/2014/main" xmlns="" id="{0D8C0355-CF3B-A729-5D75-8EF667C38DEE}"/>
              </a:ext>
            </a:extLst>
          </p:cNvPr>
          <p:cNvPicPr>
            <a:picLocks noChangeAspect="1"/>
          </p:cNvPicPr>
          <p:nvPr/>
        </p:nvPicPr>
        <p:blipFill>
          <a:blip r:embed="rId2"/>
          <a:stretch>
            <a:fillRect/>
          </a:stretch>
        </p:blipFill>
        <p:spPr>
          <a:xfrm>
            <a:off x="4235450" y="2571750"/>
            <a:ext cx="2705100" cy="1685925"/>
          </a:xfrm>
          <a:prstGeom prst="rect">
            <a:avLst/>
          </a:prstGeom>
        </p:spPr>
      </p:pic>
    </p:spTree>
    <p:extLst>
      <p:ext uri="{BB962C8B-B14F-4D97-AF65-F5344CB8AC3E}">
        <p14:creationId xmlns:p14="http://schemas.microsoft.com/office/powerpoint/2010/main" val="419365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8A555397-16B6-F214-FCB8-5C164F30585F}"/>
              </a:ext>
            </a:extLst>
          </p:cNvPr>
          <p:cNvSpPr>
            <a:spLocks noGrp="1"/>
          </p:cNvSpPr>
          <p:nvPr>
            <p:ph type="subTitle" idx="1"/>
          </p:nvPr>
        </p:nvSpPr>
        <p:spPr>
          <a:xfrm>
            <a:off x="932873" y="785091"/>
            <a:ext cx="6212993" cy="2364509"/>
          </a:xfrm>
        </p:spPr>
        <p:txBody>
          <a:bodyPr/>
          <a:lstStyle/>
          <a:p>
            <a:r>
              <a:rPr lang="es-US" sz="1800"/>
              <a:t>En el caso de los alumnos de educación inicial, el “Programa Filosofía para niños: es posible enseñar Filosofía a los niños” puede implantarse mediante el uso de estrategias lúdicas, debido a que los niños aprenden mejor jugando. Por lo tanto, se recomienda la lectura de cuentos infantiles donde se trabajen temas asociados con la ética y los valores, como la verdad y la justicia, los cuales son objetos de estudio de la filosofía.</a:t>
            </a:r>
          </a:p>
        </p:txBody>
      </p:sp>
      <p:pic>
        <p:nvPicPr>
          <p:cNvPr id="6" name="Imagen 5">
            <a:extLst>
              <a:ext uri="{FF2B5EF4-FFF2-40B4-BE49-F238E27FC236}">
                <a16:creationId xmlns:a16="http://schemas.microsoft.com/office/drawing/2014/main" xmlns="" id="{8AE30780-88A7-A83F-9065-1FAE493D318C}"/>
              </a:ext>
            </a:extLst>
          </p:cNvPr>
          <p:cNvPicPr>
            <a:picLocks noChangeAspect="1"/>
          </p:cNvPicPr>
          <p:nvPr/>
        </p:nvPicPr>
        <p:blipFill>
          <a:blip r:embed="rId2"/>
          <a:stretch>
            <a:fillRect/>
          </a:stretch>
        </p:blipFill>
        <p:spPr>
          <a:xfrm>
            <a:off x="5364509" y="3312932"/>
            <a:ext cx="2927805" cy="1639571"/>
          </a:xfrm>
          <a:prstGeom prst="rect">
            <a:avLst/>
          </a:prstGeom>
        </p:spPr>
      </p:pic>
    </p:spTree>
    <p:extLst>
      <p:ext uri="{BB962C8B-B14F-4D97-AF65-F5344CB8AC3E}">
        <p14:creationId xmlns:p14="http://schemas.microsoft.com/office/powerpoint/2010/main" val="93999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06"/>
        <p:cNvGrpSpPr/>
        <p:nvPr/>
      </p:nvGrpSpPr>
      <p:grpSpPr>
        <a:xfrm>
          <a:off x="0" y="0"/>
          <a:ext cx="0" cy="0"/>
          <a:chOff x="0" y="0"/>
          <a:chExt cx="0" cy="0"/>
        </a:xfrm>
      </p:grpSpPr>
      <p:pic>
        <p:nvPicPr>
          <p:cNvPr id="2007" name="Google Shape;2007;p44"/>
          <p:cNvPicPr preferRelativeResize="0"/>
          <p:nvPr/>
        </p:nvPicPr>
        <p:blipFill>
          <a:blip r:embed="rId3">
            <a:alphaModFix/>
          </a:blip>
          <a:stretch>
            <a:fillRect/>
          </a:stretch>
        </p:blipFill>
        <p:spPr>
          <a:xfrm rot="-395047">
            <a:off x="8078999" y="37888"/>
            <a:ext cx="782877" cy="2121573"/>
          </a:xfrm>
          <a:prstGeom prst="rect">
            <a:avLst/>
          </a:prstGeom>
          <a:noFill/>
          <a:ln>
            <a:noFill/>
          </a:ln>
        </p:spPr>
      </p:pic>
      <p:grpSp>
        <p:nvGrpSpPr>
          <p:cNvPr id="2008" name="Google Shape;2008;p44"/>
          <p:cNvGrpSpPr/>
          <p:nvPr/>
        </p:nvGrpSpPr>
        <p:grpSpPr>
          <a:xfrm rot="-3346557">
            <a:off x="8380191" y="1725401"/>
            <a:ext cx="723302" cy="479703"/>
            <a:chOff x="8243604" y="1800155"/>
            <a:chExt cx="996100" cy="660626"/>
          </a:xfrm>
        </p:grpSpPr>
        <p:sp>
          <p:nvSpPr>
            <p:cNvPr id="2009" name="Google Shape;2009;p44"/>
            <p:cNvSpPr/>
            <p:nvPr/>
          </p:nvSpPr>
          <p:spPr>
            <a:xfrm rot="1480641">
              <a:off x="8258615" y="1988890"/>
              <a:ext cx="966075" cy="283155"/>
            </a:xfrm>
            <a:custGeom>
              <a:avLst/>
              <a:gdLst/>
              <a:ahLst/>
              <a:cxnLst/>
              <a:rect l="l" t="t" r="r" b="b"/>
              <a:pathLst>
                <a:path w="25139" h="8988" extrusionOk="0">
                  <a:moveTo>
                    <a:pt x="1" y="0"/>
                  </a:moveTo>
                  <a:lnTo>
                    <a:pt x="1" y="960"/>
                  </a:lnTo>
                  <a:cubicBezTo>
                    <a:pt x="12" y="1218"/>
                    <a:pt x="46" y="1479"/>
                    <a:pt x="106" y="1729"/>
                  </a:cubicBezTo>
                  <a:cubicBezTo>
                    <a:pt x="117" y="1800"/>
                    <a:pt x="143" y="1871"/>
                    <a:pt x="165" y="1942"/>
                  </a:cubicBezTo>
                  <a:cubicBezTo>
                    <a:pt x="188" y="2035"/>
                    <a:pt x="225" y="2117"/>
                    <a:pt x="270" y="2188"/>
                  </a:cubicBezTo>
                  <a:cubicBezTo>
                    <a:pt x="284" y="2225"/>
                    <a:pt x="307" y="2237"/>
                    <a:pt x="307" y="2248"/>
                  </a:cubicBezTo>
                  <a:cubicBezTo>
                    <a:pt x="318" y="2259"/>
                    <a:pt x="330" y="2282"/>
                    <a:pt x="330" y="2308"/>
                  </a:cubicBezTo>
                  <a:cubicBezTo>
                    <a:pt x="341" y="2353"/>
                    <a:pt x="330" y="2438"/>
                    <a:pt x="330" y="2495"/>
                  </a:cubicBezTo>
                  <a:cubicBezTo>
                    <a:pt x="330" y="2591"/>
                    <a:pt x="341" y="2685"/>
                    <a:pt x="355" y="2779"/>
                  </a:cubicBezTo>
                  <a:cubicBezTo>
                    <a:pt x="367" y="2864"/>
                    <a:pt x="378" y="2935"/>
                    <a:pt x="367" y="3017"/>
                  </a:cubicBezTo>
                  <a:cubicBezTo>
                    <a:pt x="355" y="3028"/>
                    <a:pt x="330" y="3040"/>
                    <a:pt x="318" y="3051"/>
                  </a:cubicBezTo>
                  <a:cubicBezTo>
                    <a:pt x="213" y="3182"/>
                    <a:pt x="284" y="3477"/>
                    <a:pt x="284" y="3607"/>
                  </a:cubicBezTo>
                  <a:cubicBezTo>
                    <a:pt x="284" y="3690"/>
                    <a:pt x="270" y="3772"/>
                    <a:pt x="284" y="3843"/>
                  </a:cubicBezTo>
                  <a:cubicBezTo>
                    <a:pt x="307" y="3928"/>
                    <a:pt x="378" y="3973"/>
                    <a:pt x="412" y="4044"/>
                  </a:cubicBezTo>
                  <a:cubicBezTo>
                    <a:pt x="438" y="4127"/>
                    <a:pt x="438" y="4186"/>
                    <a:pt x="472" y="4257"/>
                  </a:cubicBezTo>
                  <a:cubicBezTo>
                    <a:pt x="520" y="4354"/>
                    <a:pt x="531" y="4410"/>
                    <a:pt x="531" y="4507"/>
                  </a:cubicBezTo>
                  <a:lnTo>
                    <a:pt x="531" y="4530"/>
                  </a:lnTo>
                  <a:cubicBezTo>
                    <a:pt x="520" y="4612"/>
                    <a:pt x="520" y="4694"/>
                    <a:pt x="531" y="4791"/>
                  </a:cubicBezTo>
                  <a:lnTo>
                    <a:pt x="531" y="4802"/>
                  </a:lnTo>
                  <a:cubicBezTo>
                    <a:pt x="543" y="4873"/>
                    <a:pt x="568" y="4944"/>
                    <a:pt x="568" y="5015"/>
                  </a:cubicBezTo>
                  <a:cubicBezTo>
                    <a:pt x="568" y="5063"/>
                    <a:pt x="531" y="5097"/>
                    <a:pt x="531" y="5157"/>
                  </a:cubicBezTo>
                  <a:cubicBezTo>
                    <a:pt x="531" y="5239"/>
                    <a:pt x="580" y="5347"/>
                    <a:pt x="580" y="5441"/>
                  </a:cubicBezTo>
                  <a:lnTo>
                    <a:pt x="580" y="5560"/>
                  </a:lnTo>
                  <a:cubicBezTo>
                    <a:pt x="580" y="5653"/>
                    <a:pt x="568" y="5736"/>
                    <a:pt x="531" y="5829"/>
                  </a:cubicBezTo>
                  <a:cubicBezTo>
                    <a:pt x="520" y="5878"/>
                    <a:pt x="509" y="5926"/>
                    <a:pt x="472" y="5971"/>
                  </a:cubicBezTo>
                  <a:cubicBezTo>
                    <a:pt x="341" y="6281"/>
                    <a:pt x="378" y="6635"/>
                    <a:pt x="378" y="6965"/>
                  </a:cubicBezTo>
                  <a:cubicBezTo>
                    <a:pt x="378" y="7155"/>
                    <a:pt x="341" y="7379"/>
                    <a:pt x="426" y="7558"/>
                  </a:cubicBezTo>
                  <a:cubicBezTo>
                    <a:pt x="483" y="7674"/>
                    <a:pt x="520" y="7770"/>
                    <a:pt x="531" y="7901"/>
                  </a:cubicBezTo>
                  <a:lnTo>
                    <a:pt x="531" y="7983"/>
                  </a:lnTo>
                  <a:cubicBezTo>
                    <a:pt x="531" y="8077"/>
                    <a:pt x="543" y="8159"/>
                    <a:pt x="554" y="8256"/>
                  </a:cubicBezTo>
                  <a:cubicBezTo>
                    <a:pt x="554" y="8290"/>
                    <a:pt x="568" y="8327"/>
                    <a:pt x="568" y="8361"/>
                  </a:cubicBezTo>
                  <a:cubicBezTo>
                    <a:pt x="602" y="8574"/>
                    <a:pt x="580" y="8786"/>
                    <a:pt x="531" y="8988"/>
                  </a:cubicBezTo>
                  <a:lnTo>
                    <a:pt x="24097" y="8988"/>
                  </a:lnTo>
                  <a:cubicBezTo>
                    <a:pt x="24108" y="8917"/>
                    <a:pt x="24108" y="8846"/>
                    <a:pt x="24108" y="8752"/>
                  </a:cubicBezTo>
                  <a:cubicBezTo>
                    <a:pt x="24108" y="8727"/>
                    <a:pt x="24122" y="8693"/>
                    <a:pt x="24122" y="8667"/>
                  </a:cubicBezTo>
                  <a:cubicBezTo>
                    <a:pt x="24122" y="8491"/>
                    <a:pt x="24108" y="8327"/>
                    <a:pt x="24097" y="8159"/>
                  </a:cubicBezTo>
                  <a:cubicBezTo>
                    <a:pt x="24085" y="8114"/>
                    <a:pt x="24085" y="8054"/>
                    <a:pt x="24074" y="8006"/>
                  </a:cubicBezTo>
                  <a:cubicBezTo>
                    <a:pt x="24051" y="7853"/>
                    <a:pt x="24063" y="7782"/>
                    <a:pt x="24134" y="7651"/>
                  </a:cubicBezTo>
                  <a:cubicBezTo>
                    <a:pt x="24205" y="7532"/>
                    <a:pt x="24287" y="7427"/>
                    <a:pt x="24381" y="7319"/>
                  </a:cubicBezTo>
                  <a:cubicBezTo>
                    <a:pt x="24429" y="7274"/>
                    <a:pt x="24477" y="7214"/>
                    <a:pt x="24522" y="7155"/>
                  </a:cubicBezTo>
                  <a:cubicBezTo>
                    <a:pt x="24522" y="7143"/>
                    <a:pt x="24548" y="7132"/>
                    <a:pt x="24559" y="7106"/>
                  </a:cubicBezTo>
                  <a:cubicBezTo>
                    <a:pt x="24630" y="7024"/>
                    <a:pt x="24772" y="6871"/>
                    <a:pt x="24795" y="6789"/>
                  </a:cubicBezTo>
                  <a:cubicBezTo>
                    <a:pt x="24806" y="6752"/>
                    <a:pt x="24795" y="6706"/>
                    <a:pt x="24795" y="6658"/>
                  </a:cubicBezTo>
                  <a:cubicBezTo>
                    <a:pt x="24784" y="6363"/>
                    <a:pt x="24818" y="6079"/>
                    <a:pt x="24866" y="5795"/>
                  </a:cubicBezTo>
                  <a:cubicBezTo>
                    <a:pt x="24877" y="5676"/>
                    <a:pt x="24889" y="5560"/>
                    <a:pt x="24914" y="5452"/>
                  </a:cubicBezTo>
                  <a:cubicBezTo>
                    <a:pt x="24925" y="5370"/>
                    <a:pt x="24948" y="5287"/>
                    <a:pt x="24960" y="5205"/>
                  </a:cubicBezTo>
                  <a:cubicBezTo>
                    <a:pt x="24974" y="5157"/>
                    <a:pt x="24985" y="5086"/>
                    <a:pt x="24985" y="5026"/>
                  </a:cubicBezTo>
                  <a:cubicBezTo>
                    <a:pt x="24996" y="4978"/>
                    <a:pt x="25008" y="4921"/>
                    <a:pt x="25019" y="4873"/>
                  </a:cubicBezTo>
                  <a:cubicBezTo>
                    <a:pt x="25056" y="4649"/>
                    <a:pt x="25101" y="4425"/>
                    <a:pt x="25138" y="4198"/>
                  </a:cubicBezTo>
                  <a:lnTo>
                    <a:pt x="25138" y="4175"/>
                  </a:lnTo>
                  <a:lnTo>
                    <a:pt x="25138" y="0"/>
                  </a:lnTo>
                  <a:close/>
                </a:path>
              </a:pathLst>
            </a:custGeom>
            <a:solidFill>
              <a:srgbClr val="BC9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44"/>
            <p:cNvGrpSpPr/>
            <p:nvPr/>
          </p:nvGrpSpPr>
          <p:grpSpPr>
            <a:xfrm>
              <a:off x="8249366" y="1800155"/>
              <a:ext cx="990338" cy="644327"/>
              <a:chOff x="8249366" y="1800155"/>
              <a:chExt cx="990338" cy="644327"/>
            </a:xfrm>
          </p:grpSpPr>
          <p:sp>
            <p:nvSpPr>
              <p:cNvPr id="2011" name="Google Shape;2011;p44"/>
              <p:cNvSpPr/>
              <p:nvPr/>
            </p:nvSpPr>
            <p:spPr>
              <a:xfrm rot="1480641">
                <a:off x="8266222" y="2047334"/>
                <a:ext cx="67328" cy="34245"/>
              </a:xfrm>
              <a:custGeom>
                <a:avLst/>
                <a:gdLst/>
                <a:ahLst/>
                <a:cxnLst/>
                <a:rect l="l" t="t" r="r" b="b"/>
                <a:pathLst>
                  <a:path w="1752" h="1087" extrusionOk="0">
                    <a:moveTo>
                      <a:pt x="0" y="0"/>
                    </a:moveTo>
                    <a:lnTo>
                      <a:pt x="0" y="82"/>
                    </a:lnTo>
                    <a:cubicBezTo>
                      <a:pt x="0" y="176"/>
                      <a:pt x="12" y="258"/>
                      <a:pt x="23" y="355"/>
                    </a:cubicBezTo>
                    <a:cubicBezTo>
                      <a:pt x="437" y="568"/>
                      <a:pt x="840" y="826"/>
                      <a:pt x="1229" y="1087"/>
                    </a:cubicBezTo>
                    <a:lnTo>
                      <a:pt x="1751" y="1087"/>
                    </a:lnTo>
                    <a:cubicBezTo>
                      <a:pt x="1751" y="1076"/>
                      <a:pt x="1740" y="1076"/>
                      <a:pt x="1726" y="1064"/>
                    </a:cubicBezTo>
                    <a:cubicBezTo>
                      <a:pt x="1172" y="661"/>
                      <a:pt x="591" y="318"/>
                      <a:pt x="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4"/>
              <p:cNvSpPr/>
              <p:nvPr/>
            </p:nvSpPr>
            <p:spPr>
              <a:xfrm rot="1480641">
                <a:off x="8318490" y="2070158"/>
                <a:ext cx="109524" cy="44609"/>
              </a:xfrm>
              <a:custGeom>
                <a:avLst/>
                <a:gdLst/>
                <a:ahLst/>
                <a:cxnLst/>
                <a:rect l="l" t="t" r="r" b="b"/>
                <a:pathLst>
                  <a:path w="2850" h="1416" extrusionOk="0">
                    <a:moveTo>
                      <a:pt x="196" y="1"/>
                    </a:moveTo>
                    <a:cubicBezTo>
                      <a:pt x="144" y="1"/>
                      <a:pt x="94" y="19"/>
                      <a:pt x="60" y="79"/>
                    </a:cubicBezTo>
                    <a:cubicBezTo>
                      <a:pt x="0" y="173"/>
                      <a:pt x="37" y="269"/>
                      <a:pt x="108" y="340"/>
                    </a:cubicBezTo>
                    <a:cubicBezTo>
                      <a:pt x="213" y="457"/>
                      <a:pt x="332" y="565"/>
                      <a:pt x="437" y="670"/>
                    </a:cubicBezTo>
                    <a:cubicBezTo>
                      <a:pt x="661" y="908"/>
                      <a:pt x="874" y="1155"/>
                      <a:pt x="1076" y="1416"/>
                    </a:cubicBezTo>
                    <a:lnTo>
                      <a:pt x="1385" y="1416"/>
                    </a:lnTo>
                    <a:cubicBezTo>
                      <a:pt x="1158" y="1084"/>
                      <a:pt x="900" y="777"/>
                      <a:pt x="627" y="471"/>
                    </a:cubicBezTo>
                    <a:lnTo>
                      <a:pt x="627" y="471"/>
                    </a:lnTo>
                    <a:cubicBezTo>
                      <a:pt x="698" y="494"/>
                      <a:pt x="758" y="505"/>
                      <a:pt x="829" y="542"/>
                    </a:cubicBezTo>
                    <a:cubicBezTo>
                      <a:pt x="1348" y="811"/>
                      <a:pt x="1845" y="1095"/>
                      <a:pt x="2341" y="1416"/>
                    </a:cubicBezTo>
                    <a:lnTo>
                      <a:pt x="2849" y="1416"/>
                    </a:lnTo>
                    <a:cubicBezTo>
                      <a:pt x="2106" y="942"/>
                      <a:pt x="1359" y="482"/>
                      <a:pt x="556" y="128"/>
                    </a:cubicBezTo>
                    <a:cubicBezTo>
                      <a:pt x="474" y="91"/>
                      <a:pt x="392" y="45"/>
                      <a:pt x="307" y="20"/>
                    </a:cubicBezTo>
                    <a:cubicBezTo>
                      <a:pt x="272" y="10"/>
                      <a:pt x="233" y="1"/>
                      <a:pt x="196"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4"/>
              <p:cNvSpPr/>
              <p:nvPr/>
            </p:nvSpPr>
            <p:spPr>
              <a:xfrm rot="1480641">
                <a:off x="8275239" y="2006132"/>
                <a:ext cx="207249" cy="108026"/>
              </a:xfrm>
              <a:custGeom>
                <a:avLst/>
                <a:gdLst/>
                <a:ahLst/>
                <a:cxnLst/>
                <a:rect l="l" t="t" r="r" b="b"/>
                <a:pathLst>
                  <a:path w="5393" h="3429" extrusionOk="0">
                    <a:moveTo>
                      <a:pt x="49" y="1"/>
                    </a:moveTo>
                    <a:cubicBezTo>
                      <a:pt x="49" y="94"/>
                      <a:pt x="37" y="177"/>
                      <a:pt x="0" y="270"/>
                    </a:cubicBezTo>
                    <a:cubicBezTo>
                      <a:pt x="60" y="296"/>
                      <a:pt x="119" y="330"/>
                      <a:pt x="179" y="356"/>
                    </a:cubicBezTo>
                    <a:cubicBezTo>
                      <a:pt x="1893" y="1207"/>
                      <a:pt x="3559" y="2141"/>
                      <a:pt x="4989" y="3429"/>
                    </a:cubicBezTo>
                    <a:lnTo>
                      <a:pt x="5392" y="3429"/>
                    </a:lnTo>
                    <a:cubicBezTo>
                      <a:pt x="4138" y="2257"/>
                      <a:pt x="2708" y="1335"/>
                      <a:pt x="1184" y="568"/>
                    </a:cubicBezTo>
                    <a:cubicBezTo>
                      <a:pt x="803" y="378"/>
                      <a:pt x="426" y="188"/>
                      <a:pt x="49"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4"/>
              <p:cNvSpPr/>
              <p:nvPr/>
            </p:nvSpPr>
            <p:spPr>
              <a:xfrm rot="1480641">
                <a:off x="8275770" y="2001605"/>
                <a:ext cx="338140" cy="141200"/>
              </a:xfrm>
              <a:custGeom>
                <a:avLst/>
                <a:gdLst/>
                <a:ahLst/>
                <a:cxnLst/>
                <a:rect l="l" t="t" r="r" b="b"/>
                <a:pathLst>
                  <a:path w="8799" h="4482" extrusionOk="0">
                    <a:moveTo>
                      <a:pt x="12" y="1"/>
                    </a:moveTo>
                    <a:lnTo>
                      <a:pt x="12" y="24"/>
                    </a:lnTo>
                    <a:cubicBezTo>
                      <a:pt x="1" y="106"/>
                      <a:pt x="1" y="188"/>
                      <a:pt x="12" y="285"/>
                    </a:cubicBezTo>
                    <a:lnTo>
                      <a:pt x="12" y="296"/>
                    </a:lnTo>
                    <a:cubicBezTo>
                      <a:pt x="1360" y="651"/>
                      <a:pt x="2649" y="1170"/>
                      <a:pt x="3892" y="1797"/>
                    </a:cubicBezTo>
                    <a:cubicBezTo>
                      <a:pt x="5441" y="2589"/>
                      <a:pt x="6894" y="3511"/>
                      <a:pt x="8313" y="4482"/>
                    </a:cubicBezTo>
                    <a:lnTo>
                      <a:pt x="8798" y="4482"/>
                    </a:lnTo>
                    <a:cubicBezTo>
                      <a:pt x="7757" y="3772"/>
                      <a:pt x="6718" y="3063"/>
                      <a:pt x="5628" y="2436"/>
                    </a:cubicBezTo>
                    <a:cubicBezTo>
                      <a:pt x="3843" y="1394"/>
                      <a:pt x="1999" y="520"/>
                      <a:pt x="12"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4"/>
              <p:cNvSpPr/>
              <p:nvPr/>
            </p:nvSpPr>
            <p:spPr>
              <a:xfrm rot="1480641">
                <a:off x="8278128" y="1955526"/>
                <a:ext cx="381719" cy="195638"/>
              </a:xfrm>
              <a:custGeom>
                <a:avLst/>
                <a:gdLst/>
                <a:ahLst/>
                <a:cxnLst/>
                <a:rect l="l" t="t" r="r" b="b"/>
                <a:pathLst>
                  <a:path w="9933" h="6210" extrusionOk="0">
                    <a:moveTo>
                      <a:pt x="37" y="1"/>
                    </a:moveTo>
                    <a:lnTo>
                      <a:pt x="37" y="1"/>
                    </a:lnTo>
                    <a:cubicBezTo>
                      <a:pt x="49" y="86"/>
                      <a:pt x="60" y="157"/>
                      <a:pt x="49" y="239"/>
                    </a:cubicBezTo>
                    <a:cubicBezTo>
                      <a:pt x="37" y="250"/>
                      <a:pt x="12" y="262"/>
                      <a:pt x="0" y="273"/>
                    </a:cubicBezTo>
                    <a:cubicBezTo>
                      <a:pt x="2248" y="1315"/>
                      <a:pt x="4447" y="2450"/>
                      <a:pt x="6539" y="3786"/>
                    </a:cubicBezTo>
                    <a:cubicBezTo>
                      <a:pt x="7629" y="4485"/>
                      <a:pt x="8667" y="5265"/>
                      <a:pt x="9567" y="6210"/>
                    </a:cubicBezTo>
                    <a:lnTo>
                      <a:pt x="9933" y="6210"/>
                    </a:lnTo>
                    <a:cubicBezTo>
                      <a:pt x="9331" y="5535"/>
                      <a:pt x="8645" y="4944"/>
                      <a:pt x="7924" y="4414"/>
                    </a:cubicBezTo>
                    <a:cubicBezTo>
                      <a:pt x="6303" y="3219"/>
                      <a:pt x="4552" y="2237"/>
                      <a:pt x="2767" y="1315"/>
                    </a:cubicBezTo>
                    <a:cubicBezTo>
                      <a:pt x="1868" y="841"/>
                      <a:pt x="960" y="426"/>
                      <a:pt x="37"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4"/>
              <p:cNvSpPr/>
              <p:nvPr/>
            </p:nvSpPr>
            <p:spPr>
              <a:xfrm rot="1480641">
                <a:off x="8272754" y="1953225"/>
                <a:ext cx="503002" cy="222007"/>
              </a:xfrm>
              <a:custGeom>
                <a:avLst/>
                <a:gdLst/>
                <a:ahLst/>
                <a:cxnLst/>
                <a:rect l="l" t="t" r="r" b="b"/>
                <a:pathLst>
                  <a:path w="13089" h="7047" extrusionOk="0">
                    <a:moveTo>
                      <a:pt x="0" y="1"/>
                    </a:moveTo>
                    <a:lnTo>
                      <a:pt x="0" y="1"/>
                    </a:lnTo>
                    <a:cubicBezTo>
                      <a:pt x="23" y="94"/>
                      <a:pt x="60" y="176"/>
                      <a:pt x="105" y="247"/>
                    </a:cubicBezTo>
                    <a:cubicBezTo>
                      <a:pt x="119" y="284"/>
                      <a:pt x="142" y="296"/>
                      <a:pt x="142" y="307"/>
                    </a:cubicBezTo>
                    <a:cubicBezTo>
                      <a:pt x="3925" y="1170"/>
                      <a:pt x="7319" y="2861"/>
                      <a:pt x="10407" y="5191"/>
                    </a:cubicBezTo>
                    <a:cubicBezTo>
                      <a:pt x="11173" y="5770"/>
                      <a:pt x="11919" y="6408"/>
                      <a:pt x="12663" y="7047"/>
                    </a:cubicBezTo>
                    <a:lnTo>
                      <a:pt x="13088" y="7047"/>
                    </a:lnTo>
                    <a:cubicBezTo>
                      <a:pt x="12748" y="6775"/>
                      <a:pt x="12416" y="6502"/>
                      <a:pt x="12084" y="6218"/>
                    </a:cubicBezTo>
                    <a:cubicBezTo>
                      <a:pt x="10747" y="5083"/>
                      <a:pt x="9342" y="4019"/>
                      <a:pt x="7816" y="3134"/>
                    </a:cubicBezTo>
                    <a:cubicBezTo>
                      <a:pt x="5369" y="1689"/>
                      <a:pt x="2778" y="591"/>
                      <a:pt x="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4"/>
              <p:cNvSpPr/>
              <p:nvPr/>
            </p:nvSpPr>
            <p:spPr>
              <a:xfrm rot="1480641">
                <a:off x="8419437" y="1968178"/>
                <a:ext cx="456195" cy="261701"/>
              </a:xfrm>
              <a:custGeom>
                <a:avLst/>
                <a:gdLst/>
                <a:ahLst/>
                <a:cxnLst/>
                <a:rect l="l" t="t" r="r" b="b"/>
                <a:pathLst>
                  <a:path w="11871" h="8307" extrusionOk="0">
                    <a:moveTo>
                      <a:pt x="298" y="1"/>
                    </a:moveTo>
                    <a:cubicBezTo>
                      <a:pt x="209" y="1"/>
                      <a:pt x="131" y="31"/>
                      <a:pt x="83" y="111"/>
                    </a:cubicBezTo>
                    <a:cubicBezTo>
                      <a:pt x="0" y="242"/>
                      <a:pt x="71" y="361"/>
                      <a:pt x="154" y="466"/>
                    </a:cubicBezTo>
                    <a:cubicBezTo>
                      <a:pt x="295" y="656"/>
                      <a:pt x="460" y="821"/>
                      <a:pt x="650" y="977"/>
                    </a:cubicBezTo>
                    <a:cubicBezTo>
                      <a:pt x="1348" y="1578"/>
                      <a:pt x="2106" y="2112"/>
                      <a:pt x="2861" y="2654"/>
                    </a:cubicBezTo>
                    <a:cubicBezTo>
                      <a:pt x="5015" y="4203"/>
                      <a:pt x="7072" y="5858"/>
                      <a:pt x="8880" y="7810"/>
                    </a:cubicBezTo>
                    <a:cubicBezTo>
                      <a:pt x="9033" y="7975"/>
                      <a:pt x="9175" y="8142"/>
                      <a:pt x="9328" y="8307"/>
                    </a:cubicBezTo>
                    <a:lnTo>
                      <a:pt x="9683" y="8307"/>
                    </a:lnTo>
                    <a:cubicBezTo>
                      <a:pt x="8219" y="6616"/>
                      <a:pt x="6561" y="5126"/>
                      <a:pt x="4788" y="3755"/>
                    </a:cubicBezTo>
                    <a:cubicBezTo>
                      <a:pt x="3619" y="2833"/>
                      <a:pt x="2376" y="2015"/>
                      <a:pt x="1206" y="1093"/>
                    </a:cubicBezTo>
                    <a:cubicBezTo>
                      <a:pt x="900" y="846"/>
                      <a:pt x="591" y="608"/>
                      <a:pt x="344" y="290"/>
                    </a:cubicBezTo>
                    <a:cubicBezTo>
                      <a:pt x="379" y="281"/>
                      <a:pt x="410" y="278"/>
                      <a:pt x="439" y="278"/>
                    </a:cubicBezTo>
                    <a:cubicBezTo>
                      <a:pt x="484" y="278"/>
                      <a:pt x="524" y="287"/>
                      <a:pt x="568" y="301"/>
                    </a:cubicBezTo>
                    <a:cubicBezTo>
                      <a:pt x="1289" y="491"/>
                      <a:pt x="1964" y="787"/>
                      <a:pt x="2637" y="1104"/>
                    </a:cubicBezTo>
                    <a:cubicBezTo>
                      <a:pt x="4317" y="1944"/>
                      <a:pt x="5807" y="3080"/>
                      <a:pt x="7259" y="4252"/>
                    </a:cubicBezTo>
                    <a:cubicBezTo>
                      <a:pt x="8798" y="5480"/>
                      <a:pt x="10239" y="6817"/>
                      <a:pt x="11528" y="8307"/>
                    </a:cubicBezTo>
                    <a:lnTo>
                      <a:pt x="11871" y="8307"/>
                    </a:lnTo>
                    <a:cubicBezTo>
                      <a:pt x="11729" y="8142"/>
                      <a:pt x="11599" y="7986"/>
                      <a:pt x="11457" y="7833"/>
                    </a:cubicBezTo>
                    <a:cubicBezTo>
                      <a:pt x="10004" y="6261"/>
                      <a:pt x="8443" y="4808"/>
                      <a:pt x="6740" y="3517"/>
                    </a:cubicBezTo>
                    <a:cubicBezTo>
                      <a:pt x="5545" y="2620"/>
                      <a:pt x="4351" y="1709"/>
                      <a:pt x="3014" y="1022"/>
                    </a:cubicBezTo>
                    <a:cubicBezTo>
                      <a:pt x="2188" y="596"/>
                      <a:pt x="1348" y="196"/>
                      <a:pt x="426" y="18"/>
                    </a:cubicBezTo>
                    <a:cubicBezTo>
                      <a:pt x="382" y="7"/>
                      <a:pt x="339" y="1"/>
                      <a:pt x="298"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4"/>
              <p:cNvSpPr/>
              <p:nvPr/>
            </p:nvSpPr>
            <p:spPr>
              <a:xfrm rot="1480641">
                <a:off x="8817112" y="2225139"/>
                <a:ext cx="155447" cy="125227"/>
              </a:xfrm>
              <a:custGeom>
                <a:avLst/>
                <a:gdLst/>
                <a:ahLst/>
                <a:cxnLst/>
                <a:rect l="l" t="t" r="r" b="b"/>
                <a:pathLst>
                  <a:path w="4045" h="3975" extrusionOk="0">
                    <a:moveTo>
                      <a:pt x="280" y="0"/>
                    </a:moveTo>
                    <a:cubicBezTo>
                      <a:pt x="231" y="0"/>
                      <a:pt x="181" y="14"/>
                      <a:pt x="131" y="50"/>
                    </a:cubicBezTo>
                    <a:cubicBezTo>
                      <a:pt x="0" y="132"/>
                      <a:pt x="37" y="263"/>
                      <a:pt x="49" y="379"/>
                    </a:cubicBezTo>
                    <a:cubicBezTo>
                      <a:pt x="60" y="487"/>
                      <a:pt x="108" y="581"/>
                      <a:pt x="156" y="689"/>
                    </a:cubicBezTo>
                    <a:cubicBezTo>
                      <a:pt x="392" y="1185"/>
                      <a:pt x="628" y="1693"/>
                      <a:pt x="877" y="2201"/>
                    </a:cubicBezTo>
                    <a:cubicBezTo>
                      <a:pt x="1172" y="2769"/>
                      <a:pt x="1397" y="3359"/>
                      <a:pt x="1561" y="3975"/>
                    </a:cubicBezTo>
                    <a:lnTo>
                      <a:pt x="1834" y="3975"/>
                    </a:lnTo>
                    <a:cubicBezTo>
                      <a:pt x="1751" y="3668"/>
                      <a:pt x="1646" y="3359"/>
                      <a:pt x="1527" y="3064"/>
                    </a:cubicBezTo>
                    <a:cubicBezTo>
                      <a:pt x="1206" y="2250"/>
                      <a:pt x="818" y="1469"/>
                      <a:pt x="440" y="689"/>
                    </a:cubicBezTo>
                    <a:cubicBezTo>
                      <a:pt x="369" y="558"/>
                      <a:pt x="284" y="428"/>
                      <a:pt x="298" y="274"/>
                    </a:cubicBezTo>
                    <a:lnTo>
                      <a:pt x="298" y="274"/>
                    </a:lnTo>
                    <a:cubicBezTo>
                      <a:pt x="332" y="286"/>
                      <a:pt x="355" y="286"/>
                      <a:pt x="381" y="297"/>
                    </a:cubicBezTo>
                    <a:cubicBezTo>
                      <a:pt x="440" y="334"/>
                      <a:pt x="497" y="368"/>
                      <a:pt x="557" y="416"/>
                    </a:cubicBezTo>
                    <a:cubicBezTo>
                      <a:pt x="1479" y="1089"/>
                      <a:pt x="2200" y="1966"/>
                      <a:pt x="2898" y="2874"/>
                    </a:cubicBezTo>
                    <a:cubicBezTo>
                      <a:pt x="3182" y="3229"/>
                      <a:pt x="3454" y="3598"/>
                      <a:pt x="3715" y="3975"/>
                    </a:cubicBezTo>
                    <a:lnTo>
                      <a:pt x="4044" y="3975"/>
                    </a:lnTo>
                    <a:cubicBezTo>
                      <a:pt x="3951" y="3822"/>
                      <a:pt x="3846" y="3680"/>
                      <a:pt x="3738" y="3538"/>
                    </a:cubicBezTo>
                    <a:cubicBezTo>
                      <a:pt x="2994" y="2519"/>
                      <a:pt x="2225" y="1526"/>
                      <a:pt x="1292" y="675"/>
                    </a:cubicBezTo>
                    <a:cubicBezTo>
                      <a:pt x="1042" y="439"/>
                      <a:pt x="781" y="226"/>
                      <a:pt x="474" y="62"/>
                    </a:cubicBezTo>
                    <a:cubicBezTo>
                      <a:pt x="414" y="27"/>
                      <a:pt x="348" y="0"/>
                      <a:pt x="28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4"/>
              <p:cNvSpPr/>
              <p:nvPr/>
            </p:nvSpPr>
            <p:spPr>
              <a:xfrm rot="1480641">
                <a:off x="8969586" y="2139544"/>
                <a:ext cx="211400" cy="230607"/>
              </a:xfrm>
              <a:custGeom>
                <a:avLst/>
                <a:gdLst/>
                <a:ahLst/>
                <a:cxnLst/>
                <a:rect l="l" t="t" r="r" b="b"/>
                <a:pathLst>
                  <a:path w="5501" h="7320" extrusionOk="0">
                    <a:moveTo>
                      <a:pt x="1" y="0"/>
                    </a:moveTo>
                    <a:cubicBezTo>
                      <a:pt x="426" y="605"/>
                      <a:pt x="889" y="1161"/>
                      <a:pt x="1360" y="1729"/>
                    </a:cubicBezTo>
                    <a:cubicBezTo>
                      <a:pt x="2509" y="3099"/>
                      <a:pt x="3619" y="4481"/>
                      <a:pt x="4567" y="5997"/>
                    </a:cubicBezTo>
                    <a:cubicBezTo>
                      <a:pt x="4836" y="6434"/>
                      <a:pt x="5097" y="6871"/>
                      <a:pt x="5322" y="7319"/>
                    </a:cubicBezTo>
                    <a:cubicBezTo>
                      <a:pt x="5370" y="7274"/>
                      <a:pt x="5418" y="7214"/>
                      <a:pt x="5463" y="7155"/>
                    </a:cubicBezTo>
                    <a:cubicBezTo>
                      <a:pt x="5463" y="7143"/>
                      <a:pt x="5489" y="7132"/>
                      <a:pt x="5500" y="7106"/>
                    </a:cubicBezTo>
                    <a:cubicBezTo>
                      <a:pt x="5134" y="6374"/>
                      <a:pt x="4694" y="5688"/>
                      <a:pt x="4235" y="5015"/>
                    </a:cubicBezTo>
                    <a:cubicBezTo>
                      <a:pt x="3219" y="3502"/>
                      <a:pt x="2024" y="2140"/>
                      <a:pt x="889" y="721"/>
                    </a:cubicBezTo>
                    <a:cubicBezTo>
                      <a:pt x="687" y="486"/>
                      <a:pt x="497" y="250"/>
                      <a:pt x="3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4"/>
              <p:cNvSpPr/>
              <p:nvPr/>
            </p:nvSpPr>
            <p:spPr>
              <a:xfrm rot="1480641">
                <a:off x="8920380" y="2185247"/>
                <a:ext cx="222314" cy="223015"/>
              </a:xfrm>
              <a:custGeom>
                <a:avLst/>
                <a:gdLst/>
                <a:ahLst/>
                <a:cxnLst/>
                <a:rect l="l" t="t" r="r" b="b"/>
                <a:pathLst>
                  <a:path w="5785" h="7079" extrusionOk="0">
                    <a:moveTo>
                      <a:pt x="311" y="1"/>
                    </a:moveTo>
                    <a:cubicBezTo>
                      <a:pt x="258" y="1"/>
                      <a:pt x="205" y="16"/>
                      <a:pt x="154" y="55"/>
                    </a:cubicBezTo>
                    <a:cubicBezTo>
                      <a:pt x="1" y="186"/>
                      <a:pt x="72" y="339"/>
                      <a:pt x="143" y="481"/>
                    </a:cubicBezTo>
                    <a:cubicBezTo>
                      <a:pt x="180" y="563"/>
                      <a:pt x="214" y="646"/>
                      <a:pt x="251" y="716"/>
                    </a:cubicBezTo>
                    <a:cubicBezTo>
                      <a:pt x="426" y="1026"/>
                      <a:pt x="591" y="1332"/>
                      <a:pt x="781" y="1639"/>
                    </a:cubicBezTo>
                    <a:cubicBezTo>
                      <a:pt x="1823" y="3367"/>
                      <a:pt x="2663" y="5152"/>
                      <a:pt x="3182" y="7079"/>
                    </a:cubicBezTo>
                    <a:lnTo>
                      <a:pt x="3443" y="7079"/>
                    </a:lnTo>
                    <a:cubicBezTo>
                      <a:pt x="3100" y="5765"/>
                      <a:pt x="2603" y="4488"/>
                      <a:pt x="1987" y="3271"/>
                    </a:cubicBezTo>
                    <a:cubicBezTo>
                      <a:pt x="1513" y="2337"/>
                      <a:pt x="946" y="1463"/>
                      <a:pt x="449" y="552"/>
                    </a:cubicBezTo>
                    <a:cubicBezTo>
                      <a:pt x="404" y="470"/>
                      <a:pt x="333" y="387"/>
                      <a:pt x="344" y="268"/>
                    </a:cubicBezTo>
                    <a:lnTo>
                      <a:pt x="344" y="268"/>
                    </a:lnTo>
                    <a:cubicBezTo>
                      <a:pt x="534" y="362"/>
                      <a:pt x="699" y="492"/>
                      <a:pt x="852" y="623"/>
                    </a:cubicBezTo>
                    <a:cubicBezTo>
                      <a:pt x="1868" y="1497"/>
                      <a:pt x="2745" y="2501"/>
                      <a:pt x="3548" y="3591"/>
                    </a:cubicBezTo>
                    <a:cubicBezTo>
                      <a:pt x="4209" y="4465"/>
                      <a:pt x="4791" y="5410"/>
                      <a:pt x="5452" y="6299"/>
                    </a:cubicBezTo>
                    <a:cubicBezTo>
                      <a:pt x="5557" y="6452"/>
                      <a:pt x="5665" y="6605"/>
                      <a:pt x="5784" y="6758"/>
                    </a:cubicBezTo>
                    <a:cubicBezTo>
                      <a:pt x="5784" y="6582"/>
                      <a:pt x="5770" y="6418"/>
                      <a:pt x="5759" y="6250"/>
                    </a:cubicBezTo>
                    <a:cubicBezTo>
                      <a:pt x="5452" y="5850"/>
                      <a:pt x="5169" y="5424"/>
                      <a:pt x="4885" y="5010"/>
                    </a:cubicBezTo>
                    <a:cubicBezTo>
                      <a:pt x="3951" y="3614"/>
                      <a:pt x="2969" y="2255"/>
                      <a:pt x="1752" y="1083"/>
                    </a:cubicBezTo>
                    <a:cubicBezTo>
                      <a:pt x="1386" y="728"/>
                      <a:pt x="1017" y="373"/>
                      <a:pt x="580" y="103"/>
                    </a:cubicBezTo>
                    <a:cubicBezTo>
                      <a:pt x="496" y="49"/>
                      <a:pt x="404" y="1"/>
                      <a:pt x="311"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4"/>
              <p:cNvSpPr/>
              <p:nvPr/>
            </p:nvSpPr>
            <p:spPr>
              <a:xfrm rot="1480641">
                <a:off x="9093822" y="2171589"/>
                <a:ext cx="130929" cy="100245"/>
              </a:xfrm>
              <a:custGeom>
                <a:avLst/>
                <a:gdLst/>
                <a:ahLst/>
                <a:cxnLst/>
                <a:rect l="l" t="t" r="r" b="b"/>
                <a:pathLst>
                  <a:path w="3407" h="3182" extrusionOk="0">
                    <a:moveTo>
                      <a:pt x="1" y="0"/>
                    </a:moveTo>
                    <a:cubicBezTo>
                      <a:pt x="415" y="310"/>
                      <a:pt x="804" y="628"/>
                      <a:pt x="1196" y="960"/>
                    </a:cubicBezTo>
                    <a:cubicBezTo>
                      <a:pt x="1976" y="1658"/>
                      <a:pt x="2731" y="2390"/>
                      <a:pt x="3406" y="3182"/>
                    </a:cubicBezTo>
                    <a:lnTo>
                      <a:pt x="3406" y="2816"/>
                    </a:lnTo>
                    <a:cubicBezTo>
                      <a:pt x="2603" y="1893"/>
                      <a:pt x="1704" y="1042"/>
                      <a:pt x="744" y="273"/>
                    </a:cubicBezTo>
                    <a:cubicBezTo>
                      <a:pt x="639" y="179"/>
                      <a:pt x="520" y="97"/>
                      <a:pt x="415"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4"/>
              <p:cNvSpPr/>
              <p:nvPr/>
            </p:nvSpPr>
            <p:spPr>
              <a:xfrm rot="1480641">
                <a:off x="9034442" y="2158599"/>
                <a:ext cx="186305" cy="131528"/>
              </a:xfrm>
              <a:custGeom>
                <a:avLst/>
                <a:gdLst/>
                <a:ahLst/>
                <a:cxnLst/>
                <a:rect l="l" t="t" r="r" b="b"/>
                <a:pathLst>
                  <a:path w="4848" h="4175" extrusionOk="0">
                    <a:moveTo>
                      <a:pt x="0" y="0"/>
                    </a:moveTo>
                    <a:cubicBezTo>
                      <a:pt x="1087" y="687"/>
                      <a:pt x="2080" y="1502"/>
                      <a:pt x="3025" y="2390"/>
                    </a:cubicBezTo>
                    <a:cubicBezTo>
                      <a:pt x="3641" y="2980"/>
                      <a:pt x="4243" y="3585"/>
                      <a:pt x="4847" y="4175"/>
                    </a:cubicBezTo>
                    <a:lnTo>
                      <a:pt x="4847" y="3786"/>
                    </a:lnTo>
                    <a:cubicBezTo>
                      <a:pt x="3760" y="2696"/>
                      <a:pt x="2659" y="1598"/>
                      <a:pt x="1419" y="665"/>
                    </a:cubicBezTo>
                    <a:cubicBezTo>
                      <a:pt x="1110" y="437"/>
                      <a:pt x="803" y="213"/>
                      <a:pt x="497"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4"/>
              <p:cNvSpPr/>
              <p:nvPr/>
            </p:nvSpPr>
            <p:spPr>
              <a:xfrm rot="1480641">
                <a:off x="8601942" y="2013295"/>
                <a:ext cx="406275" cy="188865"/>
              </a:xfrm>
              <a:custGeom>
                <a:avLst/>
                <a:gdLst/>
                <a:ahLst/>
                <a:cxnLst/>
                <a:rect l="l" t="t" r="r" b="b"/>
                <a:pathLst>
                  <a:path w="10572" h="5995" extrusionOk="0">
                    <a:moveTo>
                      <a:pt x="1" y="0"/>
                    </a:moveTo>
                    <a:cubicBezTo>
                      <a:pt x="12" y="12"/>
                      <a:pt x="24" y="26"/>
                      <a:pt x="35" y="26"/>
                    </a:cubicBezTo>
                    <a:cubicBezTo>
                      <a:pt x="1644" y="982"/>
                      <a:pt x="3111" y="2117"/>
                      <a:pt x="4411" y="3443"/>
                    </a:cubicBezTo>
                    <a:cubicBezTo>
                      <a:pt x="4743" y="3772"/>
                      <a:pt x="5061" y="4115"/>
                      <a:pt x="5427" y="4410"/>
                    </a:cubicBezTo>
                    <a:cubicBezTo>
                      <a:pt x="5594" y="4552"/>
                      <a:pt x="5748" y="4708"/>
                      <a:pt x="5949" y="4791"/>
                    </a:cubicBezTo>
                    <a:cubicBezTo>
                      <a:pt x="5997" y="4808"/>
                      <a:pt x="6042" y="4817"/>
                      <a:pt x="6083" y="4817"/>
                    </a:cubicBezTo>
                    <a:cubicBezTo>
                      <a:pt x="6235" y="4817"/>
                      <a:pt x="6333" y="4703"/>
                      <a:pt x="6315" y="4518"/>
                    </a:cubicBezTo>
                    <a:cubicBezTo>
                      <a:pt x="6304" y="4399"/>
                      <a:pt x="6267" y="4294"/>
                      <a:pt x="6233" y="4186"/>
                    </a:cubicBezTo>
                    <a:cubicBezTo>
                      <a:pt x="5818" y="3099"/>
                      <a:pt x="5191" y="2154"/>
                      <a:pt x="4505" y="1232"/>
                    </a:cubicBezTo>
                    <a:cubicBezTo>
                      <a:pt x="4400" y="1076"/>
                      <a:pt x="4269" y="948"/>
                      <a:pt x="4175" y="735"/>
                    </a:cubicBezTo>
                    <a:lnTo>
                      <a:pt x="4175" y="735"/>
                    </a:lnTo>
                    <a:cubicBezTo>
                      <a:pt x="4246" y="781"/>
                      <a:pt x="4292" y="806"/>
                      <a:pt x="4329" y="829"/>
                    </a:cubicBezTo>
                    <a:cubicBezTo>
                      <a:pt x="5381" y="1502"/>
                      <a:pt x="6292" y="2342"/>
                      <a:pt x="7201" y="3182"/>
                    </a:cubicBezTo>
                    <a:cubicBezTo>
                      <a:pt x="8066" y="3985"/>
                      <a:pt x="8881" y="4850"/>
                      <a:pt x="9780" y="5642"/>
                    </a:cubicBezTo>
                    <a:cubicBezTo>
                      <a:pt x="9922" y="5758"/>
                      <a:pt x="10053" y="5889"/>
                      <a:pt x="10240" y="5960"/>
                    </a:cubicBezTo>
                    <a:cubicBezTo>
                      <a:pt x="10279" y="5983"/>
                      <a:pt x="10318" y="5995"/>
                      <a:pt x="10357" y="5995"/>
                    </a:cubicBezTo>
                    <a:cubicBezTo>
                      <a:pt x="10400" y="5995"/>
                      <a:pt x="10441" y="5980"/>
                      <a:pt x="10478" y="5949"/>
                    </a:cubicBezTo>
                    <a:cubicBezTo>
                      <a:pt x="10561" y="5878"/>
                      <a:pt x="10572" y="5795"/>
                      <a:pt x="10549" y="5702"/>
                    </a:cubicBezTo>
                    <a:cubicBezTo>
                      <a:pt x="10490" y="5512"/>
                      <a:pt x="10407" y="5333"/>
                      <a:pt x="10299" y="5168"/>
                    </a:cubicBezTo>
                    <a:cubicBezTo>
                      <a:pt x="9590" y="3928"/>
                      <a:pt x="8668" y="2850"/>
                      <a:pt x="7711" y="1800"/>
                    </a:cubicBezTo>
                    <a:cubicBezTo>
                      <a:pt x="7144" y="1172"/>
                      <a:pt x="6539" y="579"/>
                      <a:pt x="5923" y="0"/>
                    </a:cubicBezTo>
                    <a:lnTo>
                      <a:pt x="5546" y="0"/>
                    </a:lnTo>
                    <a:cubicBezTo>
                      <a:pt x="6670" y="1053"/>
                      <a:pt x="7745" y="2140"/>
                      <a:pt x="8716" y="3346"/>
                    </a:cubicBezTo>
                    <a:cubicBezTo>
                      <a:pt x="9235" y="3999"/>
                      <a:pt x="9743" y="4660"/>
                      <a:pt x="10135" y="5392"/>
                    </a:cubicBezTo>
                    <a:cubicBezTo>
                      <a:pt x="10169" y="5463"/>
                      <a:pt x="10240" y="5534"/>
                      <a:pt x="10217" y="5642"/>
                    </a:cubicBezTo>
                    <a:cubicBezTo>
                      <a:pt x="10169" y="5605"/>
                      <a:pt x="10135" y="5583"/>
                      <a:pt x="10098" y="5560"/>
                    </a:cubicBezTo>
                    <a:cubicBezTo>
                      <a:pt x="9508" y="5038"/>
                      <a:pt x="8951" y="4481"/>
                      <a:pt x="8395" y="3939"/>
                    </a:cubicBezTo>
                    <a:cubicBezTo>
                      <a:pt x="7342" y="2935"/>
                      <a:pt x="6304" y="1916"/>
                      <a:pt x="5143" y="1053"/>
                    </a:cubicBezTo>
                    <a:cubicBezTo>
                      <a:pt x="4803" y="806"/>
                      <a:pt x="4459" y="557"/>
                      <a:pt x="4079" y="381"/>
                    </a:cubicBezTo>
                    <a:cubicBezTo>
                      <a:pt x="4030" y="350"/>
                      <a:pt x="3978" y="328"/>
                      <a:pt x="3926" y="328"/>
                    </a:cubicBezTo>
                    <a:cubicBezTo>
                      <a:pt x="3878" y="328"/>
                      <a:pt x="3830" y="346"/>
                      <a:pt x="3784" y="392"/>
                    </a:cubicBezTo>
                    <a:cubicBezTo>
                      <a:pt x="3690" y="474"/>
                      <a:pt x="3750" y="579"/>
                      <a:pt x="3795" y="676"/>
                    </a:cubicBezTo>
                    <a:cubicBezTo>
                      <a:pt x="3903" y="900"/>
                      <a:pt x="4056" y="1090"/>
                      <a:pt x="4209" y="1289"/>
                    </a:cubicBezTo>
                    <a:cubicBezTo>
                      <a:pt x="4837" y="2140"/>
                      <a:pt x="5441" y="3006"/>
                      <a:pt x="5867" y="3985"/>
                    </a:cubicBezTo>
                    <a:cubicBezTo>
                      <a:pt x="5938" y="4152"/>
                      <a:pt x="6020" y="4305"/>
                      <a:pt x="6054" y="4541"/>
                    </a:cubicBezTo>
                    <a:cubicBezTo>
                      <a:pt x="5688" y="4294"/>
                      <a:pt x="5416" y="4022"/>
                      <a:pt x="5143" y="3749"/>
                    </a:cubicBezTo>
                    <a:cubicBezTo>
                      <a:pt x="4732" y="3335"/>
                      <a:pt x="4329" y="2909"/>
                      <a:pt x="3903" y="2520"/>
                    </a:cubicBezTo>
                    <a:cubicBezTo>
                      <a:pt x="2873" y="1573"/>
                      <a:pt x="1752" y="747"/>
                      <a:pt x="58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4"/>
              <p:cNvSpPr/>
              <p:nvPr/>
            </p:nvSpPr>
            <p:spPr>
              <a:xfrm rot="1480641">
                <a:off x="9105511" y="2274681"/>
                <a:ext cx="74092" cy="81059"/>
              </a:xfrm>
              <a:custGeom>
                <a:avLst/>
                <a:gdLst/>
                <a:ahLst/>
                <a:cxnLst/>
                <a:rect l="l" t="t" r="r" b="b"/>
                <a:pathLst>
                  <a:path w="1928" h="2573" extrusionOk="0">
                    <a:moveTo>
                      <a:pt x="210" y="1"/>
                    </a:moveTo>
                    <a:cubicBezTo>
                      <a:pt x="175" y="1"/>
                      <a:pt x="141" y="12"/>
                      <a:pt x="108" y="41"/>
                    </a:cubicBezTo>
                    <a:cubicBezTo>
                      <a:pt x="0" y="137"/>
                      <a:pt x="71" y="254"/>
                      <a:pt x="131" y="350"/>
                    </a:cubicBezTo>
                    <a:cubicBezTo>
                      <a:pt x="190" y="455"/>
                      <a:pt x="261" y="563"/>
                      <a:pt x="332" y="657"/>
                    </a:cubicBezTo>
                    <a:cubicBezTo>
                      <a:pt x="818" y="1295"/>
                      <a:pt x="1300" y="1922"/>
                      <a:pt x="1774" y="2572"/>
                    </a:cubicBezTo>
                    <a:cubicBezTo>
                      <a:pt x="1785" y="2453"/>
                      <a:pt x="1797" y="2337"/>
                      <a:pt x="1822" y="2229"/>
                    </a:cubicBezTo>
                    <a:cubicBezTo>
                      <a:pt x="1703" y="2064"/>
                      <a:pt x="1584" y="1911"/>
                      <a:pt x="1467" y="1744"/>
                    </a:cubicBezTo>
                    <a:cubicBezTo>
                      <a:pt x="1172" y="1378"/>
                      <a:pt x="888" y="989"/>
                      <a:pt x="590" y="609"/>
                    </a:cubicBezTo>
                    <a:cubicBezTo>
                      <a:pt x="605" y="597"/>
                      <a:pt x="616" y="597"/>
                      <a:pt x="627" y="586"/>
                    </a:cubicBezTo>
                    <a:cubicBezTo>
                      <a:pt x="661" y="609"/>
                      <a:pt x="698" y="645"/>
                      <a:pt x="732" y="680"/>
                    </a:cubicBezTo>
                    <a:cubicBezTo>
                      <a:pt x="1147" y="1082"/>
                      <a:pt x="1513" y="1531"/>
                      <a:pt x="1868" y="1982"/>
                    </a:cubicBezTo>
                    <a:cubicBezTo>
                      <a:pt x="1882" y="1934"/>
                      <a:pt x="1893" y="1863"/>
                      <a:pt x="1893" y="1803"/>
                    </a:cubicBezTo>
                    <a:cubicBezTo>
                      <a:pt x="1904" y="1755"/>
                      <a:pt x="1916" y="1698"/>
                      <a:pt x="1927" y="1650"/>
                    </a:cubicBezTo>
                    <a:cubicBezTo>
                      <a:pt x="1726" y="1389"/>
                      <a:pt x="1513" y="1131"/>
                      <a:pt x="1289" y="892"/>
                    </a:cubicBezTo>
                    <a:cubicBezTo>
                      <a:pt x="1016" y="597"/>
                      <a:pt x="747" y="302"/>
                      <a:pt x="403" y="78"/>
                    </a:cubicBezTo>
                    <a:cubicBezTo>
                      <a:pt x="341" y="39"/>
                      <a:pt x="275" y="1"/>
                      <a:pt x="21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4"/>
              <p:cNvSpPr/>
              <p:nvPr/>
            </p:nvSpPr>
            <p:spPr>
              <a:xfrm rot="1480641">
                <a:off x="8343930" y="1824966"/>
                <a:ext cx="131351" cy="57116"/>
              </a:xfrm>
              <a:custGeom>
                <a:avLst/>
                <a:gdLst/>
                <a:ahLst/>
                <a:cxnLst/>
                <a:rect l="l" t="t" r="r" b="b"/>
                <a:pathLst>
                  <a:path w="3418" h="1813" extrusionOk="0">
                    <a:moveTo>
                      <a:pt x="685" y="0"/>
                    </a:moveTo>
                    <a:cubicBezTo>
                      <a:pt x="696" y="83"/>
                      <a:pt x="804" y="108"/>
                      <a:pt x="863" y="142"/>
                    </a:cubicBezTo>
                    <a:cubicBezTo>
                      <a:pt x="1405" y="415"/>
                      <a:pt x="1939" y="710"/>
                      <a:pt x="2447" y="1053"/>
                    </a:cubicBezTo>
                    <a:cubicBezTo>
                      <a:pt x="2626" y="1184"/>
                      <a:pt x="2813" y="1314"/>
                      <a:pt x="2992" y="1539"/>
                    </a:cubicBezTo>
                    <a:cubicBezTo>
                      <a:pt x="2838" y="1468"/>
                      <a:pt x="2731" y="1431"/>
                      <a:pt x="2637" y="1385"/>
                    </a:cubicBezTo>
                    <a:cubicBezTo>
                      <a:pt x="1774" y="934"/>
                      <a:pt x="886" y="534"/>
                      <a:pt x="1" y="154"/>
                    </a:cubicBezTo>
                    <a:lnTo>
                      <a:pt x="1" y="426"/>
                    </a:lnTo>
                    <a:cubicBezTo>
                      <a:pt x="897" y="818"/>
                      <a:pt x="1797" y="1232"/>
                      <a:pt x="2671" y="1692"/>
                    </a:cubicBezTo>
                    <a:cubicBezTo>
                      <a:pt x="2801" y="1757"/>
                      <a:pt x="2953" y="1812"/>
                      <a:pt x="3113" y="1812"/>
                    </a:cubicBezTo>
                    <a:cubicBezTo>
                      <a:pt x="3127" y="1812"/>
                      <a:pt x="3142" y="1812"/>
                      <a:pt x="3156" y="1811"/>
                    </a:cubicBezTo>
                    <a:cubicBezTo>
                      <a:pt x="3346" y="1800"/>
                      <a:pt x="3417" y="1658"/>
                      <a:pt x="3310" y="1502"/>
                    </a:cubicBezTo>
                    <a:cubicBezTo>
                      <a:pt x="3216" y="1385"/>
                      <a:pt x="3108" y="1277"/>
                      <a:pt x="2992" y="1172"/>
                    </a:cubicBezTo>
                    <a:cubicBezTo>
                      <a:pt x="2424" y="676"/>
                      <a:pt x="1774" y="321"/>
                      <a:pt x="1099"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4"/>
              <p:cNvSpPr/>
              <p:nvPr/>
            </p:nvSpPr>
            <p:spPr>
              <a:xfrm rot="1480641">
                <a:off x="8883792" y="2060642"/>
                <a:ext cx="77819" cy="55604"/>
              </a:xfrm>
              <a:custGeom>
                <a:avLst/>
                <a:gdLst/>
                <a:ahLst/>
                <a:cxnLst/>
                <a:rect l="l" t="t" r="r" b="b"/>
                <a:pathLst>
                  <a:path w="2025" h="1765" extrusionOk="0">
                    <a:moveTo>
                      <a:pt x="1" y="0"/>
                    </a:moveTo>
                    <a:cubicBezTo>
                      <a:pt x="426" y="452"/>
                      <a:pt x="852" y="889"/>
                      <a:pt x="1266" y="1337"/>
                    </a:cubicBezTo>
                    <a:cubicBezTo>
                      <a:pt x="1397" y="1479"/>
                      <a:pt x="1516" y="1610"/>
                      <a:pt x="1681" y="1703"/>
                    </a:cubicBezTo>
                    <a:cubicBezTo>
                      <a:pt x="1726" y="1734"/>
                      <a:pt x="1776" y="1765"/>
                      <a:pt x="1831" y="1765"/>
                    </a:cubicBezTo>
                    <a:cubicBezTo>
                      <a:pt x="1862" y="1765"/>
                      <a:pt x="1895" y="1755"/>
                      <a:pt x="1931" y="1729"/>
                    </a:cubicBezTo>
                    <a:cubicBezTo>
                      <a:pt x="2024" y="1658"/>
                      <a:pt x="2001" y="1550"/>
                      <a:pt x="1953" y="1468"/>
                    </a:cubicBezTo>
                    <a:cubicBezTo>
                      <a:pt x="1860" y="1277"/>
                      <a:pt x="1752" y="1076"/>
                      <a:pt x="1633" y="889"/>
                    </a:cubicBezTo>
                    <a:cubicBezTo>
                      <a:pt x="1420" y="568"/>
                      <a:pt x="1184" y="284"/>
                      <a:pt x="937" y="0"/>
                    </a:cubicBezTo>
                    <a:lnTo>
                      <a:pt x="605" y="0"/>
                    </a:lnTo>
                    <a:cubicBezTo>
                      <a:pt x="688" y="83"/>
                      <a:pt x="758" y="168"/>
                      <a:pt x="841" y="250"/>
                    </a:cubicBezTo>
                    <a:cubicBezTo>
                      <a:pt x="1113" y="557"/>
                      <a:pt x="1363" y="863"/>
                      <a:pt x="1528" y="1243"/>
                    </a:cubicBezTo>
                    <a:cubicBezTo>
                      <a:pt x="1136" y="829"/>
                      <a:pt x="736" y="415"/>
                      <a:pt x="344"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4"/>
              <p:cNvSpPr/>
              <p:nvPr/>
            </p:nvSpPr>
            <p:spPr>
              <a:xfrm rot="1480641">
                <a:off x="9020959" y="2371563"/>
                <a:ext cx="51841" cy="52328"/>
              </a:xfrm>
              <a:custGeom>
                <a:avLst/>
                <a:gdLst/>
                <a:ahLst/>
                <a:cxnLst/>
                <a:rect l="l" t="t" r="r" b="b"/>
                <a:pathLst>
                  <a:path w="1349" h="1661" extrusionOk="0">
                    <a:moveTo>
                      <a:pt x="171" y="1"/>
                    </a:moveTo>
                    <a:cubicBezTo>
                      <a:pt x="146" y="1"/>
                      <a:pt x="121" y="6"/>
                      <a:pt x="94" y="18"/>
                    </a:cubicBezTo>
                    <a:cubicBezTo>
                      <a:pt x="12" y="63"/>
                      <a:pt x="1" y="148"/>
                      <a:pt x="12" y="231"/>
                    </a:cubicBezTo>
                    <a:cubicBezTo>
                      <a:pt x="35" y="313"/>
                      <a:pt x="49" y="395"/>
                      <a:pt x="72" y="478"/>
                    </a:cubicBezTo>
                    <a:cubicBezTo>
                      <a:pt x="202" y="881"/>
                      <a:pt x="319" y="1269"/>
                      <a:pt x="438" y="1661"/>
                    </a:cubicBezTo>
                    <a:lnTo>
                      <a:pt x="687" y="1661"/>
                    </a:lnTo>
                    <a:cubicBezTo>
                      <a:pt x="651" y="1567"/>
                      <a:pt x="628" y="1471"/>
                      <a:pt x="591" y="1377"/>
                    </a:cubicBezTo>
                    <a:cubicBezTo>
                      <a:pt x="497" y="1082"/>
                      <a:pt x="378" y="787"/>
                      <a:pt x="319" y="432"/>
                    </a:cubicBezTo>
                    <a:lnTo>
                      <a:pt x="319" y="432"/>
                    </a:lnTo>
                    <a:cubicBezTo>
                      <a:pt x="367" y="503"/>
                      <a:pt x="404" y="526"/>
                      <a:pt x="426" y="548"/>
                    </a:cubicBezTo>
                    <a:cubicBezTo>
                      <a:pt x="673" y="915"/>
                      <a:pt x="886" y="1284"/>
                      <a:pt x="1088" y="1661"/>
                    </a:cubicBezTo>
                    <a:lnTo>
                      <a:pt x="1349" y="1661"/>
                    </a:lnTo>
                    <a:cubicBezTo>
                      <a:pt x="1147" y="1258"/>
                      <a:pt x="923" y="881"/>
                      <a:pt x="673" y="503"/>
                    </a:cubicBezTo>
                    <a:cubicBezTo>
                      <a:pt x="568" y="347"/>
                      <a:pt x="460" y="194"/>
                      <a:pt x="319" y="63"/>
                    </a:cubicBezTo>
                    <a:cubicBezTo>
                      <a:pt x="270" y="25"/>
                      <a:pt x="222" y="1"/>
                      <a:pt x="171"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28" name="Google Shape;2028;p44"/>
          <p:cNvSpPr txBox="1">
            <a:spLocks noGrp="1"/>
          </p:cNvSpPr>
          <p:nvPr>
            <p:ph type="title"/>
          </p:nvPr>
        </p:nvSpPr>
        <p:spPr>
          <a:xfrm>
            <a:off x="765739" y="525974"/>
            <a:ext cx="7194186"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¿Es posible enseñar filosofía a los niños?</a:t>
            </a:r>
            <a:endParaRPr dirty="0"/>
          </a:p>
        </p:txBody>
      </p:sp>
      <p:sp>
        <p:nvSpPr>
          <p:cNvPr id="2029" name="Google Shape;2029;p44"/>
          <p:cNvSpPr txBox="1">
            <a:spLocks noGrp="1"/>
          </p:cNvSpPr>
          <p:nvPr>
            <p:ph type="body" idx="1"/>
          </p:nvPr>
        </p:nvSpPr>
        <p:spPr>
          <a:xfrm>
            <a:off x="720025" y="1149526"/>
            <a:ext cx="7239900" cy="3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dirty="0">
                <a:solidFill>
                  <a:schemeClr val="tx1">
                    <a:lumMod val="10000"/>
                  </a:schemeClr>
                </a:solidFill>
              </a:rPr>
              <a:t>Jordi </a:t>
            </a:r>
            <a:r>
              <a:rPr lang="es-MX" sz="1800" dirty="0" err="1">
                <a:solidFill>
                  <a:schemeClr val="tx1">
                    <a:lumMod val="10000"/>
                  </a:schemeClr>
                </a:solidFill>
              </a:rPr>
              <a:t>Nomen</a:t>
            </a:r>
            <a:r>
              <a:rPr lang="es-ES" sz="1800" dirty="0">
                <a:solidFill>
                  <a:schemeClr val="tx1">
                    <a:lumMod val="10000"/>
                  </a:schemeClr>
                </a:solidFill>
              </a:rPr>
              <a:t>, autor del libro El niño filósofo: cómo enseñar a los niños y a las niñas a pensar por sí mismos..</a:t>
            </a:r>
          </a:p>
          <a:p>
            <a:pPr marL="0" lvl="0" indent="0" algn="l" rtl="0">
              <a:spcBef>
                <a:spcPts val="0"/>
              </a:spcBef>
              <a:spcAft>
                <a:spcPts val="0"/>
              </a:spcAft>
              <a:buNone/>
            </a:pPr>
            <a:endParaRPr lang="es-ES" sz="1800" dirty="0">
              <a:solidFill>
                <a:schemeClr val="tx1">
                  <a:lumMod val="10000"/>
                </a:schemeClr>
              </a:solidFill>
            </a:endParaRPr>
          </a:p>
          <a:p>
            <a:pPr marL="0" lvl="0" indent="0" algn="l" rtl="0">
              <a:spcBef>
                <a:spcPts val="0"/>
              </a:spcBef>
              <a:spcAft>
                <a:spcPts val="0"/>
              </a:spcAft>
              <a:buNone/>
            </a:pPr>
            <a:r>
              <a:rPr lang="es-ES" sz="1800" dirty="0">
                <a:solidFill>
                  <a:schemeClr val="tx1">
                    <a:lumMod val="10000"/>
                  </a:schemeClr>
                </a:solidFill>
              </a:rPr>
              <a:t>Rousseau, este filósofo del siglo XVIII que nos habla de que el hombre debe superar su individualidad para buscar el bien común. Y, por lo tanto, ahí creo que debe estar la educación. Ser capaz de pasar del “yo” al “nosotros”.</a:t>
            </a:r>
          </a:p>
          <a:p>
            <a:pPr marL="0" lvl="0" indent="0" algn="l" rtl="0">
              <a:spcBef>
                <a:spcPts val="0"/>
              </a:spcBef>
              <a:spcAft>
                <a:spcPts val="0"/>
              </a:spcAft>
              <a:buNone/>
            </a:pPr>
            <a:r>
              <a:rPr lang="es-ES" sz="1800" dirty="0">
                <a:solidFill>
                  <a:schemeClr val="tx1">
                    <a:lumMod val="10000"/>
                  </a:schemeClr>
                </a:solidFill>
              </a:rPr>
              <a:t>Se enseñaría a los niños así como Sócrates que iba por las plazas de Atenas e interrogaba a la gente para lograr un mundo mejor, solo al acabar este diálogo socrático le preguntaría: “Bueno, mira, lo que hemos hecho es filosofía. ¿Podrías tú ahora decirme qué es la filosofía?”</a:t>
            </a:r>
          </a:p>
          <a:p>
            <a:pPr marL="0" lvl="0" indent="0" algn="l" rtl="0">
              <a:spcBef>
                <a:spcPts val="0"/>
              </a:spcBef>
              <a:spcAft>
                <a:spcPts val="0"/>
              </a:spcAft>
              <a:buNone/>
            </a:pPr>
            <a:endParaRPr lang="es-ES" sz="2000" dirty="0">
              <a:solidFill>
                <a:schemeClr val="tx1">
                  <a:lumMod val="10000"/>
                </a:schemeClr>
              </a:solidFill>
            </a:endParaRPr>
          </a:p>
        </p:txBody>
      </p:sp>
      <p:pic>
        <p:nvPicPr>
          <p:cNvPr id="2030" name="Google Shape;2030;p44"/>
          <p:cNvPicPr preferRelativeResize="0"/>
          <p:nvPr/>
        </p:nvPicPr>
        <p:blipFill>
          <a:blip r:embed="rId3">
            <a:alphaModFix/>
          </a:blip>
          <a:stretch>
            <a:fillRect/>
          </a:stretch>
        </p:blipFill>
        <p:spPr>
          <a:xfrm rot="-395047">
            <a:off x="8078999" y="37888"/>
            <a:ext cx="782877" cy="2121573"/>
          </a:xfrm>
          <a:prstGeom prst="rect">
            <a:avLst/>
          </a:prstGeom>
          <a:noFill/>
          <a:ln>
            <a:noFill/>
          </a:ln>
        </p:spPr>
      </p:pic>
      <p:pic>
        <p:nvPicPr>
          <p:cNvPr id="2031" name="Google Shape;2031;p44"/>
          <p:cNvPicPr preferRelativeResize="0"/>
          <p:nvPr/>
        </p:nvPicPr>
        <p:blipFill>
          <a:blip r:embed="rId4">
            <a:alphaModFix/>
          </a:blip>
          <a:stretch>
            <a:fillRect/>
          </a:stretch>
        </p:blipFill>
        <p:spPr>
          <a:xfrm rot="17">
            <a:off x="250200" y="2936875"/>
            <a:ext cx="631872" cy="1030298"/>
          </a:xfrm>
          <a:prstGeom prst="rect">
            <a:avLst/>
          </a:prstGeom>
          <a:noFill/>
          <a:ln>
            <a:noFill/>
          </a:ln>
        </p:spPr>
      </p:pic>
      <p:grpSp>
        <p:nvGrpSpPr>
          <p:cNvPr id="2032" name="Google Shape;2032;p44"/>
          <p:cNvGrpSpPr/>
          <p:nvPr/>
        </p:nvGrpSpPr>
        <p:grpSpPr>
          <a:xfrm rot="-3346557">
            <a:off x="8380188" y="1725401"/>
            <a:ext cx="723312" cy="479711"/>
            <a:chOff x="8243594" y="1800155"/>
            <a:chExt cx="996113" cy="660637"/>
          </a:xfrm>
        </p:grpSpPr>
        <p:sp>
          <p:nvSpPr>
            <p:cNvPr id="2033" name="Google Shape;2033;p44"/>
            <p:cNvSpPr/>
            <p:nvPr/>
          </p:nvSpPr>
          <p:spPr>
            <a:xfrm rot="1480667">
              <a:off x="8258608" y="1988894"/>
              <a:ext cx="966086" cy="283159"/>
            </a:xfrm>
            <a:custGeom>
              <a:avLst/>
              <a:gdLst/>
              <a:ahLst/>
              <a:cxnLst/>
              <a:rect l="l" t="t" r="r" b="b"/>
              <a:pathLst>
                <a:path w="25139" h="8988" extrusionOk="0">
                  <a:moveTo>
                    <a:pt x="1" y="0"/>
                  </a:moveTo>
                  <a:lnTo>
                    <a:pt x="1" y="960"/>
                  </a:lnTo>
                  <a:cubicBezTo>
                    <a:pt x="12" y="1218"/>
                    <a:pt x="46" y="1479"/>
                    <a:pt x="106" y="1729"/>
                  </a:cubicBezTo>
                  <a:cubicBezTo>
                    <a:pt x="117" y="1800"/>
                    <a:pt x="143" y="1871"/>
                    <a:pt x="165" y="1942"/>
                  </a:cubicBezTo>
                  <a:cubicBezTo>
                    <a:pt x="188" y="2035"/>
                    <a:pt x="225" y="2117"/>
                    <a:pt x="270" y="2188"/>
                  </a:cubicBezTo>
                  <a:cubicBezTo>
                    <a:pt x="284" y="2225"/>
                    <a:pt x="307" y="2237"/>
                    <a:pt x="307" y="2248"/>
                  </a:cubicBezTo>
                  <a:cubicBezTo>
                    <a:pt x="318" y="2259"/>
                    <a:pt x="330" y="2282"/>
                    <a:pt x="330" y="2308"/>
                  </a:cubicBezTo>
                  <a:cubicBezTo>
                    <a:pt x="341" y="2353"/>
                    <a:pt x="330" y="2438"/>
                    <a:pt x="330" y="2495"/>
                  </a:cubicBezTo>
                  <a:cubicBezTo>
                    <a:pt x="330" y="2591"/>
                    <a:pt x="341" y="2685"/>
                    <a:pt x="355" y="2779"/>
                  </a:cubicBezTo>
                  <a:cubicBezTo>
                    <a:pt x="367" y="2864"/>
                    <a:pt x="378" y="2935"/>
                    <a:pt x="367" y="3017"/>
                  </a:cubicBezTo>
                  <a:cubicBezTo>
                    <a:pt x="355" y="3028"/>
                    <a:pt x="330" y="3040"/>
                    <a:pt x="318" y="3051"/>
                  </a:cubicBezTo>
                  <a:cubicBezTo>
                    <a:pt x="213" y="3182"/>
                    <a:pt x="284" y="3477"/>
                    <a:pt x="284" y="3607"/>
                  </a:cubicBezTo>
                  <a:cubicBezTo>
                    <a:pt x="284" y="3690"/>
                    <a:pt x="270" y="3772"/>
                    <a:pt x="284" y="3843"/>
                  </a:cubicBezTo>
                  <a:cubicBezTo>
                    <a:pt x="307" y="3928"/>
                    <a:pt x="378" y="3973"/>
                    <a:pt x="412" y="4044"/>
                  </a:cubicBezTo>
                  <a:cubicBezTo>
                    <a:pt x="438" y="4127"/>
                    <a:pt x="438" y="4186"/>
                    <a:pt x="472" y="4257"/>
                  </a:cubicBezTo>
                  <a:cubicBezTo>
                    <a:pt x="520" y="4354"/>
                    <a:pt x="531" y="4410"/>
                    <a:pt x="531" y="4507"/>
                  </a:cubicBezTo>
                  <a:lnTo>
                    <a:pt x="531" y="4530"/>
                  </a:lnTo>
                  <a:cubicBezTo>
                    <a:pt x="520" y="4612"/>
                    <a:pt x="520" y="4694"/>
                    <a:pt x="531" y="4791"/>
                  </a:cubicBezTo>
                  <a:lnTo>
                    <a:pt x="531" y="4802"/>
                  </a:lnTo>
                  <a:cubicBezTo>
                    <a:pt x="543" y="4873"/>
                    <a:pt x="568" y="4944"/>
                    <a:pt x="568" y="5015"/>
                  </a:cubicBezTo>
                  <a:cubicBezTo>
                    <a:pt x="568" y="5063"/>
                    <a:pt x="531" y="5097"/>
                    <a:pt x="531" y="5157"/>
                  </a:cubicBezTo>
                  <a:cubicBezTo>
                    <a:pt x="531" y="5239"/>
                    <a:pt x="580" y="5347"/>
                    <a:pt x="580" y="5441"/>
                  </a:cubicBezTo>
                  <a:lnTo>
                    <a:pt x="580" y="5560"/>
                  </a:lnTo>
                  <a:cubicBezTo>
                    <a:pt x="580" y="5653"/>
                    <a:pt x="568" y="5736"/>
                    <a:pt x="531" y="5829"/>
                  </a:cubicBezTo>
                  <a:cubicBezTo>
                    <a:pt x="520" y="5878"/>
                    <a:pt x="509" y="5926"/>
                    <a:pt x="472" y="5971"/>
                  </a:cubicBezTo>
                  <a:cubicBezTo>
                    <a:pt x="341" y="6281"/>
                    <a:pt x="378" y="6635"/>
                    <a:pt x="378" y="6965"/>
                  </a:cubicBezTo>
                  <a:cubicBezTo>
                    <a:pt x="378" y="7155"/>
                    <a:pt x="341" y="7379"/>
                    <a:pt x="426" y="7558"/>
                  </a:cubicBezTo>
                  <a:cubicBezTo>
                    <a:pt x="483" y="7674"/>
                    <a:pt x="520" y="7770"/>
                    <a:pt x="531" y="7901"/>
                  </a:cubicBezTo>
                  <a:lnTo>
                    <a:pt x="531" y="7983"/>
                  </a:lnTo>
                  <a:cubicBezTo>
                    <a:pt x="531" y="8077"/>
                    <a:pt x="543" y="8159"/>
                    <a:pt x="554" y="8256"/>
                  </a:cubicBezTo>
                  <a:cubicBezTo>
                    <a:pt x="554" y="8290"/>
                    <a:pt x="568" y="8327"/>
                    <a:pt x="568" y="8361"/>
                  </a:cubicBezTo>
                  <a:cubicBezTo>
                    <a:pt x="602" y="8574"/>
                    <a:pt x="580" y="8786"/>
                    <a:pt x="531" y="8988"/>
                  </a:cubicBezTo>
                  <a:lnTo>
                    <a:pt x="24097" y="8988"/>
                  </a:lnTo>
                  <a:cubicBezTo>
                    <a:pt x="24108" y="8917"/>
                    <a:pt x="24108" y="8846"/>
                    <a:pt x="24108" y="8752"/>
                  </a:cubicBezTo>
                  <a:cubicBezTo>
                    <a:pt x="24108" y="8727"/>
                    <a:pt x="24122" y="8693"/>
                    <a:pt x="24122" y="8667"/>
                  </a:cubicBezTo>
                  <a:cubicBezTo>
                    <a:pt x="24122" y="8491"/>
                    <a:pt x="24108" y="8327"/>
                    <a:pt x="24097" y="8159"/>
                  </a:cubicBezTo>
                  <a:cubicBezTo>
                    <a:pt x="24085" y="8114"/>
                    <a:pt x="24085" y="8054"/>
                    <a:pt x="24074" y="8006"/>
                  </a:cubicBezTo>
                  <a:cubicBezTo>
                    <a:pt x="24051" y="7853"/>
                    <a:pt x="24063" y="7782"/>
                    <a:pt x="24134" y="7651"/>
                  </a:cubicBezTo>
                  <a:cubicBezTo>
                    <a:pt x="24205" y="7532"/>
                    <a:pt x="24287" y="7427"/>
                    <a:pt x="24381" y="7319"/>
                  </a:cubicBezTo>
                  <a:cubicBezTo>
                    <a:pt x="24429" y="7274"/>
                    <a:pt x="24477" y="7214"/>
                    <a:pt x="24522" y="7155"/>
                  </a:cubicBezTo>
                  <a:cubicBezTo>
                    <a:pt x="24522" y="7143"/>
                    <a:pt x="24548" y="7132"/>
                    <a:pt x="24559" y="7106"/>
                  </a:cubicBezTo>
                  <a:cubicBezTo>
                    <a:pt x="24630" y="7024"/>
                    <a:pt x="24772" y="6871"/>
                    <a:pt x="24795" y="6789"/>
                  </a:cubicBezTo>
                  <a:cubicBezTo>
                    <a:pt x="24806" y="6752"/>
                    <a:pt x="24795" y="6706"/>
                    <a:pt x="24795" y="6658"/>
                  </a:cubicBezTo>
                  <a:cubicBezTo>
                    <a:pt x="24784" y="6363"/>
                    <a:pt x="24818" y="6079"/>
                    <a:pt x="24866" y="5795"/>
                  </a:cubicBezTo>
                  <a:cubicBezTo>
                    <a:pt x="24877" y="5676"/>
                    <a:pt x="24889" y="5560"/>
                    <a:pt x="24914" y="5452"/>
                  </a:cubicBezTo>
                  <a:cubicBezTo>
                    <a:pt x="24925" y="5370"/>
                    <a:pt x="24948" y="5287"/>
                    <a:pt x="24960" y="5205"/>
                  </a:cubicBezTo>
                  <a:cubicBezTo>
                    <a:pt x="24974" y="5157"/>
                    <a:pt x="24985" y="5086"/>
                    <a:pt x="24985" y="5026"/>
                  </a:cubicBezTo>
                  <a:cubicBezTo>
                    <a:pt x="24996" y="4978"/>
                    <a:pt x="25008" y="4921"/>
                    <a:pt x="25019" y="4873"/>
                  </a:cubicBezTo>
                  <a:cubicBezTo>
                    <a:pt x="25056" y="4649"/>
                    <a:pt x="25101" y="4425"/>
                    <a:pt x="25138" y="4198"/>
                  </a:cubicBezTo>
                  <a:lnTo>
                    <a:pt x="25138" y="4175"/>
                  </a:lnTo>
                  <a:lnTo>
                    <a:pt x="25138" y="0"/>
                  </a:lnTo>
                  <a:close/>
                </a:path>
              </a:pathLst>
            </a:custGeom>
            <a:solidFill>
              <a:srgbClr val="BC9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4" name="Google Shape;2034;p44"/>
            <p:cNvGrpSpPr/>
            <p:nvPr/>
          </p:nvGrpSpPr>
          <p:grpSpPr>
            <a:xfrm>
              <a:off x="8249358" y="1800155"/>
              <a:ext cx="990347" cy="644329"/>
              <a:chOff x="8249358" y="1800155"/>
              <a:chExt cx="990347" cy="644329"/>
            </a:xfrm>
          </p:grpSpPr>
          <p:sp>
            <p:nvSpPr>
              <p:cNvPr id="2035" name="Google Shape;2035;p44"/>
              <p:cNvSpPr/>
              <p:nvPr/>
            </p:nvSpPr>
            <p:spPr>
              <a:xfrm rot="1480667">
                <a:off x="8266221" y="2047334"/>
                <a:ext cx="67329" cy="34245"/>
              </a:xfrm>
              <a:custGeom>
                <a:avLst/>
                <a:gdLst/>
                <a:ahLst/>
                <a:cxnLst/>
                <a:rect l="l" t="t" r="r" b="b"/>
                <a:pathLst>
                  <a:path w="1752" h="1087" extrusionOk="0">
                    <a:moveTo>
                      <a:pt x="0" y="0"/>
                    </a:moveTo>
                    <a:lnTo>
                      <a:pt x="0" y="82"/>
                    </a:lnTo>
                    <a:cubicBezTo>
                      <a:pt x="0" y="176"/>
                      <a:pt x="12" y="258"/>
                      <a:pt x="23" y="355"/>
                    </a:cubicBezTo>
                    <a:cubicBezTo>
                      <a:pt x="437" y="568"/>
                      <a:pt x="840" y="826"/>
                      <a:pt x="1229" y="1087"/>
                    </a:cubicBezTo>
                    <a:lnTo>
                      <a:pt x="1751" y="1087"/>
                    </a:lnTo>
                    <a:cubicBezTo>
                      <a:pt x="1751" y="1076"/>
                      <a:pt x="1740" y="1076"/>
                      <a:pt x="1726" y="1064"/>
                    </a:cubicBezTo>
                    <a:cubicBezTo>
                      <a:pt x="1172" y="661"/>
                      <a:pt x="591" y="318"/>
                      <a:pt x="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4"/>
              <p:cNvSpPr/>
              <p:nvPr/>
            </p:nvSpPr>
            <p:spPr>
              <a:xfrm rot="1480667">
                <a:off x="8318489" y="2070158"/>
                <a:ext cx="109525" cy="44610"/>
              </a:xfrm>
              <a:custGeom>
                <a:avLst/>
                <a:gdLst/>
                <a:ahLst/>
                <a:cxnLst/>
                <a:rect l="l" t="t" r="r" b="b"/>
                <a:pathLst>
                  <a:path w="2850" h="1416" extrusionOk="0">
                    <a:moveTo>
                      <a:pt x="196" y="1"/>
                    </a:moveTo>
                    <a:cubicBezTo>
                      <a:pt x="144" y="1"/>
                      <a:pt x="94" y="19"/>
                      <a:pt x="60" y="79"/>
                    </a:cubicBezTo>
                    <a:cubicBezTo>
                      <a:pt x="0" y="173"/>
                      <a:pt x="37" y="269"/>
                      <a:pt x="108" y="340"/>
                    </a:cubicBezTo>
                    <a:cubicBezTo>
                      <a:pt x="213" y="457"/>
                      <a:pt x="332" y="565"/>
                      <a:pt x="437" y="670"/>
                    </a:cubicBezTo>
                    <a:cubicBezTo>
                      <a:pt x="661" y="908"/>
                      <a:pt x="874" y="1155"/>
                      <a:pt x="1076" y="1416"/>
                    </a:cubicBezTo>
                    <a:lnTo>
                      <a:pt x="1385" y="1416"/>
                    </a:lnTo>
                    <a:cubicBezTo>
                      <a:pt x="1158" y="1084"/>
                      <a:pt x="900" y="777"/>
                      <a:pt x="627" y="471"/>
                    </a:cubicBezTo>
                    <a:lnTo>
                      <a:pt x="627" y="471"/>
                    </a:lnTo>
                    <a:cubicBezTo>
                      <a:pt x="698" y="494"/>
                      <a:pt x="758" y="505"/>
                      <a:pt x="829" y="542"/>
                    </a:cubicBezTo>
                    <a:cubicBezTo>
                      <a:pt x="1348" y="811"/>
                      <a:pt x="1845" y="1095"/>
                      <a:pt x="2341" y="1416"/>
                    </a:cubicBezTo>
                    <a:lnTo>
                      <a:pt x="2849" y="1416"/>
                    </a:lnTo>
                    <a:cubicBezTo>
                      <a:pt x="2106" y="942"/>
                      <a:pt x="1359" y="482"/>
                      <a:pt x="556" y="128"/>
                    </a:cubicBezTo>
                    <a:cubicBezTo>
                      <a:pt x="474" y="91"/>
                      <a:pt x="392" y="45"/>
                      <a:pt x="307" y="20"/>
                    </a:cubicBezTo>
                    <a:cubicBezTo>
                      <a:pt x="272" y="10"/>
                      <a:pt x="233" y="1"/>
                      <a:pt x="196"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4"/>
              <p:cNvSpPr/>
              <p:nvPr/>
            </p:nvSpPr>
            <p:spPr>
              <a:xfrm rot="1480667">
                <a:off x="8275237" y="2006132"/>
                <a:ext cx="207252" cy="108028"/>
              </a:xfrm>
              <a:custGeom>
                <a:avLst/>
                <a:gdLst/>
                <a:ahLst/>
                <a:cxnLst/>
                <a:rect l="l" t="t" r="r" b="b"/>
                <a:pathLst>
                  <a:path w="5393" h="3429" extrusionOk="0">
                    <a:moveTo>
                      <a:pt x="49" y="1"/>
                    </a:moveTo>
                    <a:cubicBezTo>
                      <a:pt x="49" y="94"/>
                      <a:pt x="37" y="177"/>
                      <a:pt x="0" y="270"/>
                    </a:cubicBezTo>
                    <a:cubicBezTo>
                      <a:pt x="60" y="296"/>
                      <a:pt x="119" y="330"/>
                      <a:pt x="179" y="356"/>
                    </a:cubicBezTo>
                    <a:cubicBezTo>
                      <a:pt x="1893" y="1207"/>
                      <a:pt x="3559" y="2141"/>
                      <a:pt x="4989" y="3429"/>
                    </a:cubicBezTo>
                    <a:lnTo>
                      <a:pt x="5392" y="3429"/>
                    </a:lnTo>
                    <a:cubicBezTo>
                      <a:pt x="4138" y="2257"/>
                      <a:pt x="2708" y="1335"/>
                      <a:pt x="1184" y="568"/>
                    </a:cubicBezTo>
                    <a:cubicBezTo>
                      <a:pt x="803" y="378"/>
                      <a:pt x="426" y="188"/>
                      <a:pt x="49"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4"/>
              <p:cNvSpPr/>
              <p:nvPr/>
            </p:nvSpPr>
            <p:spPr>
              <a:xfrm rot="1480667">
                <a:off x="8275767" y="2001606"/>
                <a:ext cx="338144" cy="141202"/>
              </a:xfrm>
              <a:custGeom>
                <a:avLst/>
                <a:gdLst/>
                <a:ahLst/>
                <a:cxnLst/>
                <a:rect l="l" t="t" r="r" b="b"/>
                <a:pathLst>
                  <a:path w="8799" h="4482" extrusionOk="0">
                    <a:moveTo>
                      <a:pt x="12" y="1"/>
                    </a:moveTo>
                    <a:lnTo>
                      <a:pt x="12" y="24"/>
                    </a:lnTo>
                    <a:cubicBezTo>
                      <a:pt x="1" y="106"/>
                      <a:pt x="1" y="188"/>
                      <a:pt x="12" y="285"/>
                    </a:cubicBezTo>
                    <a:lnTo>
                      <a:pt x="12" y="296"/>
                    </a:lnTo>
                    <a:cubicBezTo>
                      <a:pt x="1360" y="651"/>
                      <a:pt x="2649" y="1170"/>
                      <a:pt x="3892" y="1797"/>
                    </a:cubicBezTo>
                    <a:cubicBezTo>
                      <a:pt x="5441" y="2589"/>
                      <a:pt x="6894" y="3511"/>
                      <a:pt x="8313" y="4482"/>
                    </a:cubicBezTo>
                    <a:lnTo>
                      <a:pt x="8798" y="4482"/>
                    </a:lnTo>
                    <a:cubicBezTo>
                      <a:pt x="7757" y="3772"/>
                      <a:pt x="6718" y="3063"/>
                      <a:pt x="5628" y="2436"/>
                    </a:cubicBezTo>
                    <a:cubicBezTo>
                      <a:pt x="3843" y="1394"/>
                      <a:pt x="1999" y="520"/>
                      <a:pt x="12"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4"/>
              <p:cNvSpPr/>
              <p:nvPr/>
            </p:nvSpPr>
            <p:spPr>
              <a:xfrm rot="1480667">
                <a:off x="8278124" y="1955526"/>
                <a:ext cx="381723" cy="195641"/>
              </a:xfrm>
              <a:custGeom>
                <a:avLst/>
                <a:gdLst/>
                <a:ahLst/>
                <a:cxnLst/>
                <a:rect l="l" t="t" r="r" b="b"/>
                <a:pathLst>
                  <a:path w="9933" h="6210" extrusionOk="0">
                    <a:moveTo>
                      <a:pt x="37" y="1"/>
                    </a:moveTo>
                    <a:lnTo>
                      <a:pt x="37" y="1"/>
                    </a:lnTo>
                    <a:cubicBezTo>
                      <a:pt x="49" y="86"/>
                      <a:pt x="60" y="157"/>
                      <a:pt x="49" y="239"/>
                    </a:cubicBezTo>
                    <a:cubicBezTo>
                      <a:pt x="37" y="250"/>
                      <a:pt x="12" y="262"/>
                      <a:pt x="0" y="273"/>
                    </a:cubicBezTo>
                    <a:cubicBezTo>
                      <a:pt x="2248" y="1315"/>
                      <a:pt x="4447" y="2450"/>
                      <a:pt x="6539" y="3786"/>
                    </a:cubicBezTo>
                    <a:cubicBezTo>
                      <a:pt x="7629" y="4485"/>
                      <a:pt x="8667" y="5265"/>
                      <a:pt x="9567" y="6210"/>
                    </a:cubicBezTo>
                    <a:lnTo>
                      <a:pt x="9933" y="6210"/>
                    </a:lnTo>
                    <a:cubicBezTo>
                      <a:pt x="9331" y="5535"/>
                      <a:pt x="8645" y="4944"/>
                      <a:pt x="7924" y="4414"/>
                    </a:cubicBezTo>
                    <a:cubicBezTo>
                      <a:pt x="6303" y="3219"/>
                      <a:pt x="4552" y="2237"/>
                      <a:pt x="2767" y="1315"/>
                    </a:cubicBezTo>
                    <a:cubicBezTo>
                      <a:pt x="1868" y="841"/>
                      <a:pt x="960" y="426"/>
                      <a:pt x="37"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4"/>
              <p:cNvSpPr/>
              <p:nvPr/>
            </p:nvSpPr>
            <p:spPr>
              <a:xfrm rot="1480667">
                <a:off x="8272749" y="1953226"/>
                <a:ext cx="503007" cy="222010"/>
              </a:xfrm>
              <a:custGeom>
                <a:avLst/>
                <a:gdLst/>
                <a:ahLst/>
                <a:cxnLst/>
                <a:rect l="l" t="t" r="r" b="b"/>
                <a:pathLst>
                  <a:path w="13089" h="7047" extrusionOk="0">
                    <a:moveTo>
                      <a:pt x="0" y="1"/>
                    </a:moveTo>
                    <a:lnTo>
                      <a:pt x="0" y="1"/>
                    </a:lnTo>
                    <a:cubicBezTo>
                      <a:pt x="23" y="94"/>
                      <a:pt x="60" y="176"/>
                      <a:pt x="105" y="247"/>
                    </a:cubicBezTo>
                    <a:cubicBezTo>
                      <a:pt x="119" y="284"/>
                      <a:pt x="142" y="296"/>
                      <a:pt x="142" y="307"/>
                    </a:cubicBezTo>
                    <a:cubicBezTo>
                      <a:pt x="3925" y="1170"/>
                      <a:pt x="7319" y="2861"/>
                      <a:pt x="10407" y="5191"/>
                    </a:cubicBezTo>
                    <a:cubicBezTo>
                      <a:pt x="11173" y="5770"/>
                      <a:pt x="11919" y="6408"/>
                      <a:pt x="12663" y="7047"/>
                    </a:cubicBezTo>
                    <a:lnTo>
                      <a:pt x="13088" y="7047"/>
                    </a:lnTo>
                    <a:cubicBezTo>
                      <a:pt x="12748" y="6775"/>
                      <a:pt x="12416" y="6502"/>
                      <a:pt x="12084" y="6218"/>
                    </a:cubicBezTo>
                    <a:cubicBezTo>
                      <a:pt x="10747" y="5083"/>
                      <a:pt x="9342" y="4019"/>
                      <a:pt x="7816" y="3134"/>
                    </a:cubicBezTo>
                    <a:cubicBezTo>
                      <a:pt x="5369" y="1689"/>
                      <a:pt x="2778" y="591"/>
                      <a:pt x="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rot="1480667">
                <a:off x="8419431" y="1968179"/>
                <a:ext cx="456200" cy="261705"/>
              </a:xfrm>
              <a:custGeom>
                <a:avLst/>
                <a:gdLst/>
                <a:ahLst/>
                <a:cxnLst/>
                <a:rect l="l" t="t" r="r" b="b"/>
                <a:pathLst>
                  <a:path w="11871" h="8307" extrusionOk="0">
                    <a:moveTo>
                      <a:pt x="298" y="1"/>
                    </a:moveTo>
                    <a:cubicBezTo>
                      <a:pt x="209" y="1"/>
                      <a:pt x="131" y="31"/>
                      <a:pt x="83" y="111"/>
                    </a:cubicBezTo>
                    <a:cubicBezTo>
                      <a:pt x="0" y="242"/>
                      <a:pt x="71" y="361"/>
                      <a:pt x="154" y="466"/>
                    </a:cubicBezTo>
                    <a:cubicBezTo>
                      <a:pt x="295" y="656"/>
                      <a:pt x="460" y="821"/>
                      <a:pt x="650" y="977"/>
                    </a:cubicBezTo>
                    <a:cubicBezTo>
                      <a:pt x="1348" y="1578"/>
                      <a:pt x="2106" y="2112"/>
                      <a:pt x="2861" y="2654"/>
                    </a:cubicBezTo>
                    <a:cubicBezTo>
                      <a:pt x="5015" y="4203"/>
                      <a:pt x="7072" y="5858"/>
                      <a:pt x="8880" y="7810"/>
                    </a:cubicBezTo>
                    <a:cubicBezTo>
                      <a:pt x="9033" y="7975"/>
                      <a:pt x="9175" y="8142"/>
                      <a:pt x="9328" y="8307"/>
                    </a:cubicBezTo>
                    <a:lnTo>
                      <a:pt x="9683" y="8307"/>
                    </a:lnTo>
                    <a:cubicBezTo>
                      <a:pt x="8219" y="6616"/>
                      <a:pt x="6561" y="5126"/>
                      <a:pt x="4788" y="3755"/>
                    </a:cubicBezTo>
                    <a:cubicBezTo>
                      <a:pt x="3619" y="2833"/>
                      <a:pt x="2376" y="2015"/>
                      <a:pt x="1206" y="1093"/>
                    </a:cubicBezTo>
                    <a:cubicBezTo>
                      <a:pt x="900" y="846"/>
                      <a:pt x="591" y="608"/>
                      <a:pt x="344" y="290"/>
                    </a:cubicBezTo>
                    <a:cubicBezTo>
                      <a:pt x="379" y="281"/>
                      <a:pt x="410" y="278"/>
                      <a:pt x="439" y="278"/>
                    </a:cubicBezTo>
                    <a:cubicBezTo>
                      <a:pt x="484" y="278"/>
                      <a:pt x="524" y="287"/>
                      <a:pt x="568" y="301"/>
                    </a:cubicBezTo>
                    <a:cubicBezTo>
                      <a:pt x="1289" y="491"/>
                      <a:pt x="1964" y="787"/>
                      <a:pt x="2637" y="1104"/>
                    </a:cubicBezTo>
                    <a:cubicBezTo>
                      <a:pt x="4317" y="1944"/>
                      <a:pt x="5807" y="3080"/>
                      <a:pt x="7259" y="4252"/>
                    </a:cubicBezTo>
                    <a:cubicBezTo>
                      <a:pt x="8798" y="5480"/>
                      <a:pt x="10239" y="6817"/>
                      <a:pt x="11528" y="8307"/>
                    </a:cubicBezTo>
                    <a:lnTo>
                      <a:pt x="11871" y="8307"/>
                    </a:lnTo>
                    <a:cubicBezTo>
                      <a:pt x="11729" y="8142"/>
                      <a:pt x="11599" y="7986"/>
                      <a:pt x="11457" y="7833"/>
                    </a:cubicBezTo>
                    <a:cubicBezTo>
                      <a:pt x="10004" y="6261"/>
                      <a:pt x="8443" y="4808"/>
                      <a:pt x="6740" y="3517"/>
                    </a:cubicBezTo>
                    <a:cubicBezTo>
                      <a:pt x="5545" y="2620"/>
                      <a:pt x="4351" y="1709"/>
                      <a:pt x="3014" y="1022"/>
                    </a:cubicBezTo>
                    <a:cubicBezTo>
                      <a:pt x="2188" y="596"/>
                      <a:pt x="1348" y="196"/>
                      <a:pt x="426" y="18"/>
                    </a:cubicBezTo>
                    <a:cubicBezTo>
                      <a:pt x="382" y="7"/>
                      <a:pt x="339" y="1"/>
                      <a:pt x="298"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4"/>
              <p:cNvSpPr/>
              <p:nvPr/>
            </p:nvSpPr>
            <p:spPr>
              <a:xfrm rot="1480667">
                <a:off x="8817109" y="2225139"/>
                <a:ext cx="155448" cy="125229"/>
              </a:xfrm>
              <a:custGeom>
                <a:avLst/>
                <a:gdLst/>
                <a:ahLst/>
                <a:cxnLst/>
                <a:rect l="l" t="t" r="r" b="b"/>
                <a:pathLst>
                  <a:path w="4045" h="3975" extrusionOk="0">
                    <a:moveTo>
                      <a:pt x="280" y="0"/>
                    </a:moveTo>
                    <a:cubicBezTo>
                      <a:pt x="231" y="0"/>
                      <a:pt x="181" y="14"/>
                      <a:pt x="131" y="50"/>
                    </a:cubicBezTo>
                    <a:cubicBezTo>
                      <a:pt x="0" y="132"/>
                      <a:pt x="37" y="263"/>
                      <a:pt x="49" y="379"/>
                    </a:cubicBezTo>
                    <a:cubicBezTo>
                      <a:pt x="60" y="487"/>
                      <a:pt x="108" y="581"/>
                      <a:pt x="156" y="689"/>
                    </a:cubicBezTo>
                    <a:cubicBezTo>
                      <a:pt x="392" y="1185"/>
                      <a:pt x="628" y="1693"/>
                      <a:pt x="877" y="2201"/>
                    </a:cubicBezTo>
                    <a:cubicBezTo>
                      <a:pt x="1172" y="2769"/>
                      <a:pt x="1397" y="3359"/>
                      <a:pt x="1561" y="3975"/>
                    </a:cubicBezTo>
                    <a:lnTo>
                      <a:pt x="1834" y="3975"/>
                    </a:lnTo>
                    <a:cubicBezTo>
                      <a:pt x="1751" y="3668"/>
                      <a:pt x="1646" y="3359"/>
                      <a:pt x="1527" y="3064"/>
                    </a:cubicBezTo>
                    <a:cubicBezTo>
                      <a:pt x="1206" y="2250"/>
                      <a:pt x="818" y="1469"/>
                      <a:pt x="440" y="689"/>
                    </a:cubicBezTo>
                    <a:cubicBezTo>
                      <a:pt x="369" y="558"/>
                      <a:pt x="284" y="428"/>
                      <a:pt x="298" y="274"/>
                    </a:cubicBezTo>
                    <a:lnTo>
                      <a:pt x="298" y="274"/>
                    </a:lnTo>
                    <a:cubicBezTo>
                      <a:pt x="332" y="286"/>
                      <a:pt x="355" y="286"/>
                      <a:pt x="381" y="297"/>
                    </a:cubicBezTo>
                    <a:cubicBezTo>
                      <a:pt x="440" y="334"/>
                      <a:pt x="497" y="368"/>
                      <a:pt x="557" y="416"/>
                    </a:cubicBezTo>
                    <a:cubicBezTo>
                      <a:pt x="1479" y="1089"/>
                      <a:pt x="2200" y="1966"/>
                      <a:pt x="2898" y="2874"/>
                    </a:cubicBezTo>
                    <a:cubicBezTo>
                      <a:pt x="3182" y="3229"/>
                      <a:pt x="3454" y="3598"/>
                      <a:pt x="3715" y="3975"/>
                    </a:cubicBezTo>
                    <a:lnTo>
                      <a:pt x="4044" y="3975"/>
                    </a:lnTo>
                    <a:cubicBezTo>
                      <a:pt x="3951" y="3822"/>
                      <a:pt x="3846" y="3680"/>
                      <a:pt x="3738" y="3538"/>
                    </a:cubicBezTo>
                    <a:cubicBezTo>
                      <a:pt x="2994" y="2519"/>
                      <a:pt x="2225" y="1526"/>
                      <a:pt x="1292" y="675"/>
                    </a:cubicBezTo>
                    <a:cubicBezTo>
                      <a:pt x="1042" y="439"/>
                      <a:pt x="781" y="226"/>
                      <a:pt x="474" y="62"/>
                    </a:cubicBezTo>
                    <a:cubicBezTo>
                      <a:pt x="414" y="27"/>
                      <a:pt x="348" y="0"/>
                      <a:pt x="28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4"/>
              <p:cNvSpPr/>
              <p:nvPr/>
            </p:nvSpPr>
            <p:spPr>
              <a:xfrm rot="1480667">
                <a:off x="8969582" y="2139544"/>
                <a:ext cx="211402" cy="230610"/>
              </a:xfrm>
              <a:custGeom>
                <a:avLst/>
                <a:gdLst/>
                <a:ahLst/>
                <a:cxnLst/>
                <a:rect l="l" t="t" r="r" b="b"/>
                <a:pathLst>
                  <a:path w="5501" h="7320" extrusionOk="0">
                    <a:moveTo>
                      <a:pt x="1" y="0"/>
                    </a:moveTo>
                    <a:cubicBezTo>
                      <a:pt x="426" y="605"/>
                      <a:pt x="889" y="1161"/>
                      <a:pt x="1360" y="1729"/>
                    </a:cubicBezTo>
                    <a:cubicBezTo>
                      <a:pt x="2509" y="3099"/>
                      <a:pt x="3619" y="4481"/>
                      <a:pt x="4567" y="5997"/>
                    </a:cubicBezTo>
                    <a:cubicBezTo>
                      <a:pt x="4836" y="6434"/>
                      <a:pt x="5097" y="6871"/>
                      <a:pt x="5322" y="7319"/>
                    </a:cubicBezTo>
                    <a:cubicBezTo>
                      <a:pt x="5370" y="7274"/>
                      <a:pt x="5418" y="7214"/>
                      <a:pt x="5463" y="7155"/>
                    </a:cubicBezTo>
                    <a:cubicBezTo>
                      <a:pt x="5463" y="7143"/>
                      <a:pt x="5489" y="7132"/>
                      <a:pt x="5500" y="7106"/>
                    </a:cubicBezTo>
                    <a:cubicBezTo>
                      <a:pt x="5134" y="6374"/>
                      <a:pt x="4694" y="5688"/>
                      <a:pt x="4235" y="5015"/>
                    </a:cubicBezTo>
                    <a:cubicBezTo>
                      <a:pt x="3219" y="3502"/>
                      <a:pt x="2024" y="2140"/>
                      <a:pt x="889" y="721"/>
                    </a:cubicBezTo>
                    <a:cubicBezTo>
                      <a:pt x="687" y="486"/>
                      <a:pt x="497" y="250"/>
                      <a:pt x="3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4"/>
              <p:cNvSpPr/>
              <p:nvPr/>
            </p:nvSpPr>
            <p:spPr>
              <a:xfrm rot="1480667">
                <a:off x="8920376" y="2185247"/>
                <a:ext cx="222316" cy="223018"/>
              </a:xfrm>
              <a:custGeom>
                <a:avLst/>
                <a:gdLst/>
                <a:ahLst/>
                <a:cxnLst/>
                <a:rect l="l" t="t" r="r" b="b"/>
                <a:pathLst>
                  <a:path w="5785" h="7079" extrusionOk="0">
                    <a:moveTo>
                      <a:pt x="311" y="1"/>
                    </a:moveTo>
                    <a:cubicBezTo>
                      <a:pt x="258" y="1"/>
                      <a:pt x="205" y="16"/>
                      <a:pt x="154" y="55"/>
                    </a:cubicBezTo>
                    <a:cubicBezTo>
                      <a:pt x="1" y="186"/>
                      <a:pt x="72" y="339"/>
                      <a:pt x="143" y="481"/>
                    </a:cubicBezTo>
                    <a:cubicBezTo>
                      <a:pt x="180" y="563"/>
                      <a:pt x="214" y="646"/>
                      <a:pt x="251" y="716"/>
                    </a:cubicBezTo>
                    <a:cubicBezTo>
                      <a:pt x="426" y="1026"/>
                      <a:pt x="591" y="1332"/>
                      <a:pt x="781" y="1639"/>
                    </a:cubicBezTo>
                    <a:cubicBezTo>
                      <a:pt x="1823" y="3367"/>
                      <a:pt x="2663" y="5152"/>
                      <a:pt x="3182" y="7079"/>
                    </a:cubicBezTo>
                    <a:lnTo>
                      <a:pt x="3443" y="7079"/>
                    </a:lnTo>
                    <a:cubicBezTo>
                      <a:pt x="3100" y="5765"/>
                      <a:pt x="2603" y="4488"/>
                      <a:pt x="1987" y="3271"/>
                    </a:cubicBezTo>
                    <a:cubicBezTo>
                      <a:pt x="1513" y="2337"/>
                      <a:pt x="946" y="1463"/>
                      <a:pt x="449" y="552"/>
                    </a:cubicBezTo>
                    <a:cubicBezTo>
                      <a:pt x="404" y="470"/>
                      <a:pt x="333" y="387"/>
                      <a:pt x="344" y="268"/>
                    </a:cubicBezTo>
                    <a:lnTo>
                      <a:pt x="344" y="268"/>
                    </a:lnTo>
                    <a:cubicBezTo>
                      <a:pt x="534" y="362"/>
                      <a:pt x="699" y="492"/>
                      <a:pt x="852" y="623"/>
                    </a:cubicBezTo>
                    <a:cubicBezTo>
                      <a:pt x="1868" y="1497"/>
                      <a:pt x="2745" y="2501"/>
                      <a:pt x="3548" y="3591"/>
                    </a:cubicBezTo>
                    <a:cubicBezTo>
                      <a:pt x="4209" y="4465"/>
                      <a:pt x="4791" y="5410"/>
                      <a:pt x="5452" y="6299"/>
                    </a:cubicBezTo>
                    <a:cubicBezTo>
                      <a:pt x="5557" y="6452"/>
                      <a:pt x="5665" y="6605"/>
                      <a:pt x="5784" y="6758"/>
                    </a:cubicBezTo>
                    <a:cubicBezTo>
                      <a:pt x="5784" y="6582"/>
                      <a:pt x="5770" y="6418"/>
                      <a:pt x="5759" y="6250"/>
                    </a:cubicBezTo>
                    <a:cubicBezTo>
                      <a:pt x="5452" y="5850"/>
                      <a:pt x="5169" y="5424"/>
                      <a:pt x="4885" y="5010"/>
                    </a:cubicBezTo>
                    <a:cubicBezTo>
                      <a:pt x="3951" y="3614"/>
                      <a:pt x="2969" y="2255"/>
                      <a:pt x="1752" y="1083"/>
                    </a:cubicBezTo>
                    <a:cubicBezTo>
                      <a:pt x="1386" y="728"/>
                      <a:pt x="1017" y="373"/>
                      <a:pt x="580" y="103"/>
                    </a:cubicBezTo>
                    <a:cubicBezTo>
                      <a:pt x="496" y="49"/>
                      <a:pt x="404" y="1"/>
                      <a:pt x="311"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4"/>
              <p:cNvSpPr/>
              <p:nvPr/>
            </p:nvSpPr>
            <p:spPr>
              <a:xfrm rot="1480667">
                <a:off x="9093820" y="2171589"/>
                <a:ext cx="130930" cy="100246"/>
              </a:xfrm>
              <a:custGeom>
                <a:avLst/>
                <a:gdLst/>
                <a:ahLst/>
                <a:cxnLst/>
                <a:rect l="l" t="t" r="r" b="b"/>
                <a:pathLst>
                  <a:path w="3407" h="3182" extrusionOk="0">
                    <a:moveTo>
                      <a:pt x="1" y="0"/>
                    </a:moveTo>
                    <a:cubicBezTo>
                      <a:pt x="415" y="310"/>
                      <a:pt x="804" y="628"/>
                      <a:pt x="1196" y="960"/>
                    </a:cubicBezTo>
                    <a:cubicBezTo>
                      <a:pt x="1976" y="1658"/>
                      <a:pt x="2731" y="2390"/>
                      <a:pt x="3406" y="3182"/>
                    </a:cubicBezTo>
                    <a:lnTo>
                      <a:pt x="3406" y="2816"/>
                    </a:lnTo>
                    <a:cubicBezTo>
                      <a:pt x="2603" y="1893"/>
                      <a:pt x="1704" y="1042"/>
                      <a:pt x="744" y="273"/>
                    </a:cubicBezTo>
                    <a:cubicBezTo>
                      <a:pt x="639" y="179"/>
                      <a:pt x="520" y="97"/>
                      <a:pt x="415"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4"/>
              <p:cNvSpPr/>
              <p:nvPr/>
            </p:nvSpPr>
            <p:spPr>
              <a:xfrm rot="1480667">
                <a:off x="9034439" y="2158600"/>
                <a:ext cx="186308" cy="131530"/>
              </a:xfrm>
              <a:custGeom>
                <a:avLst/>
                <a:gdLst/>
                <a:ahLst/>
                <a:cxnLst/>
                <a:rect l="l" t="t" r="r" b="b"/>
                <a:pathLst>
                  <a:path w="4848" h="4175" extrusionOk="0">
                    <a:moveTo>
                      <a:pt x="0" y="0"/>
                    </a:moveTo>
                    <a:cubicBezTo>
                      <a:pt x="1087" y="687"/>
                      <a:pt x="2080" y="1502"/>
                      <a:pt x="3025" y="2390"/>
                    </a:cubicBezTo>
                    <a:cubicBezTo>
                      <a:pt x="3641" y="2980"/>
                      <a:pt x="4243" y="3585"/>
                      <a:pt x="4847" y="4175"/>
                    </a:cubicBezTo>
                    <a:lnTo>
                      <a:pt x="4847" y="3786"/>
                    </a:lnTo>
                    <a:cubicBezTo>
                      <a:pt x="3760" y="2696"/>
                      <a:pt x="2659" y="1598"/>
                      <a:pt x="1419" y="665"/>
                    </a:cubicBezTo>
                    <a:cubicBezTo>
                      <a:pt x="1110" y="437"/>
                      <a:pt x="803" y="213"/>
                      <a:pt x="497"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4"/>
              <p:cNvSpPr/>
              <p:nvPr/>
            </p:nvSpPr>
            <p:spPr>
              <a:xfrm rot="1480667">
                <a:off x="8601938" y="2013296"/>
                <a:ext cx="406280" cy="188867"/>
              </a:xfrm>
              <a:custGeom>
                <a:avLst/>
                <a:gdLst/>
                <a:ahLst/>
                <a:cxnLst/>
                <a:rect l="l" t="t" r="r" b="b"/>
                <a:pathLst>
                  <a:path w="10572" h="5995" extrusionOk="0">
                    <a:moveTo>
                      <a:pt x="1" y="0"/>
                    </a:moveTo>
                    <a:cubicBezTo>
                      <a:pt x="12" y="12"/>
                      <a:pt x="24" y="26"/>
                      <a:pt x="35" y="26"/>
                    </a:cubicBezTo>
                    <a:cubicBezTo>
                      <a:pt x="1644" y="982"/>
                      <a:pt x="3111" y="2117"/>
                      <a:pt x="4411" y="3443"/>
                    </a:cubicBezTo>
                    <a:cubicBezTo>
                      <a:pt x="4743" y="3772"/>
                      <a:pt x="5061" y="4115"/>
                      <a:pt x="5427" y="4410"/>
                    </a:cubicBezTo>
                    <a:cubicBezTo>
                      <a:pt x="5594" y="4552"/>
                      <a:pt x="5748" y="4708"/>
                      <a:pt x="5949" y="4791"/>
                    </a:cubicBezTo>
                    <a:cubicBezTo>
                      <a:pt x="5997" y="4808"/>
                      <a:pt x="6042" y="4817"/>
                      <a:pt x="6083" y="4817"/>
                    </a:cubicBezTo>
                    <a:cubicBezTo>
                      <a:pt x="6235" y="4817"/>
                      <a:pt x="6333" y="4703"/>
                      <a:pt x="6315" y="4518"/>
                    </a:cubicBezTo>
                    <a:cubicBezTo>
                      <a:pt x="6304" y="4399"/>
                      <a:pt x="6267" y="4294"/>
                      <a:pt x="6233" y="4186"/>
                    </a:cubicBezTo>
                    <a:cubicBezTo>
                      <a:pt x="5818" y="3099"/>
                      <a:pt x="5191" y="2154"/>
                      <a:pt x="4505" y="1232"/>
                    </a:cubicBezTo>
                    <a:cubicBezTo>
                      <a:pt x="4400" y="1076"/>
                      <a:pt x="4269" y="948"/>
                      <a:pt x="4175" y="735"/>
                    </a:cubicBezTo>
                    <a:lnTo>
                      <a:pt x="4175" y="735"/>
                    </a:lnTo>
                    <a:cubicBezTo>
                      <a:pt x="4246" y="781"/>
                      <a:pt x="4292" y="806"/>
                      <a:pt x="4329" y="829"/>
                    </a:cubicBezTo>
                    <a:cubicBezTo>
                      <a:pt x="5381" y="1502"/>
                      <a:pt x="6292" y="2342"/>
                      <a:pt x="7201" y="3182"/>
                    </a:cubicBezTo>
                    <a:cubicBezTo>
                      <a:pt x="8066" y="3985"/>
                      <a:pt x="8881" y="4850"/>
                      <a:pt x="9780" y="5642"/>
                    </a:cubicBezTo>
                    <a:cubicBezTo>
                      <a:pt x="9922" y="5758"/>
                      <a:pt x="10053" y="5889"/>
                      <a:pt x="10240" y="5960"/>
                    </a:cubicBezTo>
                    <a:cubicBezTo>
                      <a:pt x="10279" y="5983"/>
                      <a:pt x="10318" y="5995"/>
                      <a:pt x="10357" y="5995"/>
                    </a:cubicBezTo>
                    <a:cubicBezTo>
                      <a:pt x="10400" y="5995"/>
                      <a:pt x="10441" y="5980"/>
                      <a:pt x="10478" y="5949"/>
                    </a:cubicBezTo>
                    <a:cubicBezTo>
                      <a:pt x="10561" y="5878"/>
                      <a:pt x="10572" y="5795"/>
                      <a:pt x="10549" y="5702"/>
                    </a:cubicBezTo>
                    <a:cubicBezTo>
                      <a:pt x="10490" y="5512"/>
                      <a:pt x="10407" y="5333"/>
                      <a:pt x="10299" y="5168"/>
                    </a:cubicBezTo>
                    <a:cubicBezTo>
                      <a:pt x="9590" y="3928"/>
                      <a:pt x="8668" y="2850"/>
                      <a:pt x="7711" y="1800"/>
                    </a:cubicBezTo>
                    <a:cubicBezTo>
                      <a:pt x="7144" y="1172"/>
                      <a:pt x="6539" y="579"/>
                      <a:pt x="5923" y="0"/>
                    </a:cubicBezTo>
                    <a:lnTo>
                      <a:pt x="5546" y="0"/>
                    </a:lnTo>
                    <a:cubicBezTo>
                      <a:pt x="6670" y="1053"/>
                      <a:pt x="7745" y="2140"/>
                      <a:pt x="8716" y="3346"/>
                    </a:cubicBezTo>
                    <a:cubicBezTo>
                      <a:pt x="9235" y="3999"/>
                      <a:pt x="9743" y="4660"/>
                      <a:pt x="10135" y="5392"/>
                    </a:cubicBezTo>
                    <a:cubicBezTo>
                      <a:pt x="10169" y="5463"/>
                      <a:pt x="10240" y="5534"/>
                      <a:pt x="10217" y="5642"/>
                    </a:cubicBezTo>
                    <a:cubicBezTo>
                      <a:pt x="10169" y="5605"/>
                      <a:pt x="10135" y="5583"/>
                      <a:pt x="10098" y="5560"/>
                    </a:cubicBezTo>
                    <a:cubicBezTo>
                      <a:pt x="9508" y="5038"/>
                      <a:pt x="8951" y="4481"/>
                      <a:pt x="8395" y="3939"/>
                    </a:cubicBezTo>
                    <a:cubicBezTo>
                      <a:pt x="7342" y="2935"/>
                      <a:pt x="6304" y="1916"/>
                      <a:pt x="5143" y="1053"/>
                    </a:cubicBezTo>
                    <a:cubicBezTo>
                      <a:pt x="4803" y="806"/>
                      <a:pt x="4459" y="557"/>
                      <a:pt x="4079" y="381"/>
                    </a:cubicBezTo>
                    <a:cubicBezTo>
                      <a:pt x="4030" y="350"/>
                      <a:pt x="3978" y="328"/>
                      <a:pt x="3926" y="328"/>
                    </a:cubicBezTo>
                    <a:cubicBezTo>
                      <a:pt x="3878" y="328"/>
                      <a:pt x="3830" y="346"/>
                      <a:pt x="3784" y="392"/>
                    </a:cubicBezTo>
                    <a:cubicBezTo>
                      <a:pt x="3690" y="474"/>
                      <a:pt x="3750" y="579"/>
                      <a:pt x="3795" y="676"/>
                    </a:cubicBezTo>
                    <a:cubicBezTo>
                      <a:pt x="3903" y="900"/>
                      <a:pt x="4056" y="1090"/>
                      <a:pt x="4209" y="1289"/>
                    </a:cubicBezTo>
                    <a:cubicBezTo>
                      <a:pt x="4837" y="2140"/>
                      <a:pt x="5441" y="3006"/>
                      <a:pt x="5867" y="3985"/>
                    </a:cubicBezTo>
                    <a:cubicBezTo>
                      <a:pt x="5938" y="4152"/>
                      <a:pt x="6020" y="4305"/>
                      <a:pt x="6054" y="4541"/>
                    </a:cubicBezTo>
                    <a:cubicBezTo>
                      <a:pt x="5688" y="4294"/>
                      <a:pt x="5416" y="4022"/>
                      <a:pt x="5143" y="3749"/>
                    </a:cubicBezTo>
                    <a:cubicBezTo>
                      <a:pt x="4732" y="3335"/>
                      <a:pt x="4329" y="2909"/>
                      <a:pt x="3903" y="2520"/>
                    </a:cubicBezTo>
                    <a:cubicBezTo>
                      <a:pt x="2873" y="1573"/>
                      <a:pt x="1752" y="747"/>
                      <a:pt x="58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4"/>
              <p:cNvSpPr/>
              <p:nvPr/>
            </p:nvSpPr>
            <p:spPr>
              <a:xfrm rot="1480667">
                <a:off x="9105510" y="2274680"/>
                <a:ext cx="74093" cy="81060"/>
              </a:xfrm>
              <a:custGeom>
                <a:avLst/>
                <a:gdLst/>
                <a:ahLst/>
                <a:cxnLst/>
                <a:rect l="l" t="t" r="r" b="b"/>
                <a:pathLst>
                  <a:path w="1928" h="2573" extrusionOk="0">
                    <a:moveTo>
                      <a:pt x="210" y="1"/>
                    </a:moveTo>
                    <a:cubicBezTo>
                      <a:pt x="175" y="1"/>
                      <a:pt x="141" y="12"/>
                      <a:pt x="108" y="41"/>
                    </a:cubicBezTo>
                    <a:cubicBezTo>
                      <a:pt x="0" y="137"/>
                      <a:pt x="71" y="254"/>
                      <a:pt x="131" y="350"/>
                    </a:cubicBezTo>
                    <a:cubicBezTo>
                      <a:pt x="190" y="455"/>
                      <a:pt x="261" y="563"/>
                      <a:pt x="332" y="657"/>
                    </a:cubicBezTo>
                    <a:cubicBezTo>
                      <a:pt x="818" y="1295"/>
                      <a:pt x="1300" y="1922"/>
                      <a:pt x="1774" y="2572"/>
                    </a:cubicBezTo>
                    <a:cubicBezTo>
                      <a:pt x="1785" y="2453"/>
                      <a:pt x="1797" y="2337"/>
                      <a:pt x="1822" y="2229"/>
                    </a:cubicBezTo>
                    <a:cubicBezTo>
                      <a:pt x="1703" y="2064"/>
                      <a:pt x="1584" y="1911"/>
                      <a:pt x="1467" y="1744"/>
                    </a:cubicBezTo>
                    <a:cubicBezTo>
                      <a:pt x="1172" y="1378"/>
                      <a:pt x="888" y="989"/>
                      <a:pt x="590" y="609"/>
                    </a:cubicBezTo>
                    <a:cubicBezTo>
                      <a:pt x="605" y="597"/>
                      <a:pt x="616" y="597"/>
                      <a:pt x="627" y="586"/>
                    </a:cubicBezTo>
                    <a:cubicBezTo>
                      <a:pt x="661" y="609"/>
                      <a:pt x="698" y="645"/>
                      <a:pt x="732" y="680"/>
                    </a:cubicBezTo>
                    <a:cubicBezTo>
                      <a:pt x="1147" y="1082"/>
                      <a:pt x="1513" y="1531"/>
                      <a:pt x="1868" y="1982"/>
                    </a:cubicBezTo>
                    <a:cubicBezTo>
                      <a:pt x="1882" y="1934"/>
                      <a:pt x="1893" y="1863"/>
                      <a:pt x="1893" y="1803"/>
                    </a:cubicBezTo>
                    <a:cubicBezTo>
                      <a:pt x="1904" y="1755"/>
                      <a:pt x="1916" y="1698"/>
                      <a:pt x="1927" y="1650"/>
                    </a:cubicBezTo>
                    <a:cubicBezTo>
                      <a:pt x="1726" y="1389"/>
                      <a:pt x="1513" y="1131"/>
                      <a:pt x="1289" y="892"/>
                    </a:cubicBezTo>
                    <a:cubicBezTo>
                      <a:pt x="1016" y="597"/>
                      <a:pt x="747" y="302"/>
                      <a:pt x="403" y="78"/>
                    </a:cubicBezTo>
                    <a:cubicBezTo>
                      <a:pt x="341" y="39"/>
                      <a:pt x="275" y="1"/>
                      <a:pt x="210"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rot="1480667">
                <a:off x="8343928" y="1824966"/>
                <a:ext cx="131353" cy="57117"/>
              </a:xfrm>
              <a:custGeom>
                <a:avLst/>
                <a:gdLst/>
                <a:ahLst/>
                <a:cxnLst/>
                <a:rect l="l" t="t" r="r" b="b"/>
                <a:pathLst>
                  <a:path w="3418" h="1813" extrusionOk="0">
                    <a:moveTo>
                      <a:pt x="685" y="0"/>
                    </a:moveTo>
                    <a:cubicBezTo>
                      <a:pt x="696" y="83"/>
                      <a:pt x="804" y="108"/>
                      <a:pt x="863" y="142"/>
                    </a:cubicBezTo>
                    <a:cubicBezTo>
                      <a:pt x="1405" y="415"/>
                      <a:pt x="1939" y="710"/>
                      <a:pt x="2447" y="1053"/>
                    </a:cubicBezTo>
                    <a:cubicBezTo>
                      <a:pt x="2626" y="1184"/>
                      <a:pt x="2813" y="1314"/>
                      <a:pt x="2992" y="1539"/>
                    </a:cubicBezTo>
                    <a:cubicBezTo>
                      <a:pt x="2838" y="1468"/>
                      <a:pt x="2731" y="1431"/>
                      <a:pt x="2637" y="1385"/>
                    </a:cubicBezTo>
                    <a:cubicBezTo>
                      <a:pt x="1774" y="934"/>
                      <a:pt x="886" y="534"/>
                      <a:pt x="1" y="154"/>
                    </a:cubicBezTo>
                    <a:lnTo>
                      <a:pt x="1" y="426"/>
                    </a:lnTo>
                    <a:cubicBezTo>
                      <a:pt x="897" y="818"/>
                      <a:pt x="1797" y="1232"/>
                      <a:pt x="2671" y="1692"/>
                    </a:cubicBezTo>
                    <a:cubicBezTo>
                      <a:pt x="2801" y="1757"/>
                      <a:pt x="2953" y="1812"/>
                      <a:pt x="3113" y="1812"/>
                    </a:cubicBezTo>
                    <a:cubicBezTo>
                      <a:pt x="3127" y="1812"/>
                      <a:pt x="3142" y="1812"/>
                      <a:pt x="3156" y="1811"/>
                    </a:cubicBezTo>
                    <a:cubicBezTo>
                      <a:pt x="3346" y="1800"/>
                      <a:pt x="3417" y="1658"/>
                      <a:pt x="3310" y="1502"/>
                    </a:cubicBezTo>
                    <a:cubicBezTo>
                      <a:pt x="3216" y="1385"/>
                      <a:pt x="3108" y="1277"/>
                      <a:pt x="2992" y="1172"/>
                    </a:cubicBezTo>
                    <a:cubicBezTo>
                      <a:pt x="2424" y="676"/>
                      <a:pt x="1774" y="321"/>
                      <a:pt x="1099"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rot="1480667">
                <a:off x="8883791" y="2060642"/>
                <a:ext cx="77820" cy="55605"/>
              </a:xfrm>
              <a:custGeom>
                <a:avLst/>
                <a:gdLst/>
                <a:ahLst/>
                <a:cxnLst/>
                <a:rect l="l" t="t" r="r" b="b"/>
                <a:pathLst>
                  <a:path w="2025" h="1765" extrusionOk="0">
                    <a:moveTo>
                      <a:pt x="1" y="0"/>
                    </a:moveTo>
                    <a:cubicBezTo>
                      <a:pt x="426" y="452"/>
                      <a:pt x="852" y="889"/>
                      <a:pt x="1266" y="1337"/>
                    </a:cubicBezTo>
                    <a:cubicBezTo>
                      <a:pt x="1397" y="1479"/>
                      <a:pt x="1516" y="1610"/>
                      <a:pt x="1681" y="1703"/>
                    </a:cubicBezTo>
                    <a:cubicBezTo>
                      <a:pt x="1726" y="1734"/>
                      <a:pt x="1776" y="1765"/>
                      <a:pt x="1831" y="1765"/>
                    </a:cubicBezTo>
                    <a:cubicBezTo>
                      <a:pt x="1862" y="1765"/>
                      <a:pt x="1895" y="1755"/>
                      <a:pt x="1931" y="1729"/>
                    </a:cubicBezTo>
                    <a:cubicBezTo>
                      <a:pt x="2024" y="1658"/>
                      <a:pt x="2001" y="1550"/>
                      <a:pt x="1953" y="1468"/>
                    </a:cubicBezTo>
                    <a:cubicBezTo>
                      <a:pt x="1860" y="1277"/>
                      <a:pt x="1752" y="1076"/>
                      <a:pt x="1633" y="889"/>
                    </a:cubicBezTo>
                    <a:cubicBezTo>
                      <a:pt x="1420" y="568"/>
                      <a:pt x="1184" y="284"/>
                      <a:pt x="937" y="0"/>
                    </a:cubicBezTo>
                    <a:lnTo>
                      <a:pt x="605" y="0"/>
                    </a:lnTo>
                    <a:cubicBezTo>
                      <a:pt x="688" y="83"/>
                      <a:pt x="758" y="168"/>
                      <a:pt x="841" y="250"/>
                    </a:cubicBezTo>
                    <a:cubicBezTo>
                      <a:pt x="1113" y="557"/>
                      <a:pt x="1363" y="863"/>
                      <a:pt x="1528" y="1243"/>
                    </a:cubicBezTo>
                    <a:cubicBezTo>
                      <a:pt x="1136" y="829"/>
                      <a:pt x="736" y="415"/>
                      <a:pt x="344"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rot="1480667">
                <a:off x="9020958" y="2371563"/>
                <a:ext cx="51842" cy="52328"/>
              </a:xfrm>
              <a:custGeom>
                <a:avLst/>
                <a:gdLst/>
                <a:ahLst/>
                <a:cxnLst/>
                <a:rect l="l" t="t" r="r" b="b"/>
                <a:pathLst>
                  <a:path w="1349" h="1661" extrusionOk="0">
                    <a:moveTo>
                      <a:pt x="171" y="1"/>
                    </a:moveTo>
                    <a:cubicBezTo>
                      <a:pt x="146" y="1"/>
                      <a:pt x="121" y="6"/>
                      <a:pt x="94" y="18"/>
                    </a:cubicBezTo>
                    <a:cubicBezTo>
                      <a:pt x="12" y="63"/>
                      <a:pt x="1" y="148"/>
                      <a:pt x="12" y="231"/>
                    </a:cubicBezTo>
                    <a:cubicBezTo>
                      <a:pt x="35" y="313"/>
                      <a:pt x="49" y="395"/>
                      <a:pt x="72" y="478"/>
                    </a:cubicBezTo>
                    <a:cubicBezTo>
                      <a:pt x="202" y="881"/>
                      <a:pt x="319" y="1269"/>
                      <a:pt x="438" y="1661"/>
                    </a:cubicBezTo>
                    <a:lnTo>
                      <a:pt x="687" y="1661"/>
                    </a:lnTo>
                    <a:cubicBezTo>
                      <a:pt x="651" y="1567"/>
                      <a:pt x="628" y="1471"/>
                      <a:pt x="591" y="1377"/>
                    </a:cubicBezTo>
                    <a:cubicBezTo>
                      <a:pt x="497" y="1082"/>
                      <a:pt x="378" y="787"/>
                      <a:pt x="319" y="432"/>
                    </a:cubicBezTo>
                    <a:lnTo>
                      <a:pt x="319" y="432"/>
                    </a:lnTo>
                    <a:cubicBezTo>
                      <a:pt x="367" y="503"/>
                      <a:pt x="404" y="526"/>
                      <a:pt x="426" y="548"/>
                    </a:cubicBezTo>
                    <a:cubicBezTo>
                      <a:pt x="673" y="915"/>
                      <a:pt x="886" y="1284"/>
                      <a:pt x="1088" y="1661"/>
                    </a:cubicBezTo>
                    <a:lnTo>
                      <a:pt x="1349" y="1661"/>
                    </a:lnTo>
                    <a:cubicBezTo>
                      <a:pt x="1147" y="1258"/>
                      <a:pt x="923" y="881"/>
                      <a:pt x="673" y="503"/>
                    </a:cubicBezTo>
                    <a:cubicBezTo>
                      <a:pt x="568" y="347"/>
                      <a:pt x="460" y="194"/>
                      <a:pt x="319" y="63"/>
                    </a:cubicBezTo>
                    <a:cubicBezTo>
                      <a:pt x="270" y="25"/>
                      <a:pt x="222" y="1"/>
                      <a:pt x="171" y="1"/>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CuadroTexto 48">
            <a:extLst>
              <a:ext uri="{FF2B5EF4-FFF2-40B4-BE49-F238E27FC236}">
                <a16:creationId xmlns:a16="http://schemas.microsoft.com/office/drawing/2014/main" xmlns="" id="{9436D8A5-C683-F0AC-94D9-6A4D3FDF3A62}"/>
              </a:ext>
            </a:extLst>
          </p:cNvPr>
          <p:cNvSpPr txBox="1"/>
          <p:nvPr/>
        </p:nvSpPr>
        <p:spPr>
          <a:xfrm>
            <a:off x="1184075" y="4617526"/>
            <a:ext cx="6760275" cy="261610"/>
          </a:xfrm>
          <a:prstGeom prst="rect">
            <a:avLst/>
          </a:prstGeom>
          <a:noFill/>
        </p:spPr>
        <p:txBody>
          <a:bodyPr wrap="square">
            <a:spAutoFit/>
          </a:bodyPr>
          <a:lstStyle/>
          <a:p>
            <a:r>
              <a:rPr lang="es-MX" sz="1100" dirty="0">
                <a:hlinkClick r:id="rId5"/>
              </a:rPr>
              <a:t>https://aprendemosjuntos.elpais.com/especial/por-que-los-ninos-deberian-aprender-filosofia-jordi-nomen/</a:t>
            </a:r>
            <a:r>
              <a:rPr lang="es-MX" sz="11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6"/>
        <p:cNvGrpSpPr/>
        <p:nvPr/>
      </p:nvGrpSpPr>
      <p:grpSpPr>
        <a:xfrm>
          <a:off x="0" y="0"/>
          <a:ext cx="0" cy="0"/>
          <a:chOff x="0" y="0"/>
          <a:chExt cx="0" cy="0"/>
        </a:xfrm>
      </p:grpSpPr>
      <p:grpSp>
        <p:nvGrpSpPr>
          <p:cNvPr id="2097" name="Google Shape;2097;p45"/>
          <p:cNvGrpSpPr/>
          <p:nvPr/>
        </p:nvGrpSpPr>
        <p:grpSpPr>
          <a:xfrm rot="-10367502" flipH="1">
            <a:off x="7119042" y="37444"/>
            <a:ext cx="2100345" cy="1123621"/>
            <a:chOff x="381434" y="3713968"/>
            <a:chExt cx="2486273" cy="1123614"/>
          </a:xfrm>
        </p:grpSpPr>
        <p:sp>
          <p:nvSpPr>
            <p:cNvPr id="2098" name="Google Shape;2098;p45"/>
            <p:cNvSpPr/>
            <p:nvPr/>
          </p:nvSpPr>
          <p:spPr>
            <a:xfrm rot="10665720" flipH="1">
              <a:off x="400588" y="3761373"/>
              <a:ext cx="2447965" cy="102880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9" name="Google Shape;2099;p45"/>
            <p:cNvGrpSpPr/>
            <p:nvPr/>
          </p:nvGrpSpPr>
          <p:grpSpPr>
            <a:xfrm rot="10665720" flipH="1">
              <a:off x="510752" y="3812343"/>
              <a:ext cx="2204890" cy="803755"/>
              <a:chOff x="2519500" y="2797325"/>
              <a:chExt cx="1021375" cy="372325"/>
            </a:xfrm>
          </p:grpSpPr>
          <p:sp>
            <p:nvSpPr>
              <p:cNvPr id="2100" name="Google Shape;2100;p45"/>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5"/>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5"/>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5"/>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5"/>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5"/>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5"/>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5"/>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5"/>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5"/>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5"/>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p:cNvSpPr/>
              <p:nvPr/>
            </p:nvSpPr>
            <p:spPr>
              <a:xfrm>
                <a:off x="2732350" y="3052050"/>
                <a:ext cx="25" cy="325"/>
              </a:xfrm>
              <a:custGeom>
                <a:avLst/>
                <a:gdLst/>
                <a:ahLst/>
                <a:cxnLst/>
                <a:rect l="l" t="t" r="r" b="b"/>
                <a:pathLst>
                  <a:path w="1" h="13" extrusionOk="0">
                    <a:moveTo>
                      <a:pt x="0" y="12"/>
                    </a:moveTo>
                    <a:lnTo>
                      <a:pt x="0"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5"/>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5"/>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5"/>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5"/>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5"/>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3243150" y="3052050"/>
                <a:ext cx="25" cy="325"/>
              </a:xfrm>
              <a:custGeom>
                <a:avLst/>
                <a:gdLst/>
                <a:ahLst/>
                <a:cxnLst/>
                <a:rect l="l" t="t" r="r" b="b"/>
                <a:pathLst>
                  <a:path w="1" h="13" extrusionOk="0">
                    <a:moveTo>
                      <a:pt x="1" y="12"/>
                    </a:moveTo>
                    <a:lnTo>
                      <a:pt x="1"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5"/>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5"/>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5"/>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5"/>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5"/>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5"/>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5"/>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5"/>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5"/>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5"/>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5"/>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5"/>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5"/>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5"/>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5"/>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5"/>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5"/>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5"/>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5"/>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5"/>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5"/>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5"/>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5"/>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5"/>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5"/>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5"/>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5"/>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5"/>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5"/>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5"/>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5"/>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5"/>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5"/>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5"/>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5"/>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5"/>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5"/>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5"/>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5"/>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5"/>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5"/>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5"/>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5"/>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5"/>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5"/>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58" name="Google Shape;2058;p45"/>
          <p:cNvSpPr txBox="1">
            <a:spLocks noGrp="1"/>
          </p:cNvSpPr>
          <p:nvPr>
            <p:ph type="subTitle" idx="1"/>
          </p:nvPr>
        </p:nvSpPr>
        <p:spPr>
          <a:xfrm>
            <a:off x="643510" y="1158439"/>
            <a:ext cx="7895408" cy="3312428"/>
          </a:xfrm>
          <a:prstGeom prst="rect">
            <a:avLst/>
          </a:prstGeom>
        </p:spPr>
        <p:txBody>
          <a:bodyPr spcFirstLastPara="1" wrap="square" lIns="91425" tIns="91425" rIns="91425" bIns="91425" anchor="t" anchorCtr="0">
            <a:noAutofit/>
          </a:bodyPr>
          <a:lstStyle/>
          <a:p>
            <a:pPr marL="342900" indent="-342900"/>
            <a:r>
              <a:rPr lang="es-ES" sz="2000" dirty="0">
                <a:solidFill>
                  <a:schemeClr val="tx1">
                    <a:lumMod val="10000"/>
                  </a:schemeClr>
                </a:solidFill>
              </a:rPr>
              <a:t>La filosofía no debería ser solo un pensamiento teórico que se queda ahí, en el éter flotando, sino que debería tener también ese factor de actuación. Para cambiar, especialmente, las injusticias que son muchas y muy importantes en nuestro mundo. En primer lugar, la filosofía sirve para ver cuáles son los prejuicios, los estereotipos que tenemos, cuáles son las ideas preconcebidas que llevamos con nosotros, en nuestra mochilita, detrás. Esto es muy importante porque les permite ver cuáles son esos prejuicios.</a:t>
            </a:r>
          </a:p>
          <a:p>
            <a:pPr marL="342900" indent="-342900"/>
            <a:endParaRPr sz="2000" dirty="0">
              <a:solidFill>
                <a:schemeClr val="tx1">
                  <a:lumMod val="10000"/>
                </a:schemeClr>
              </a:solidFill>
            </a:endParaRPr>
          </a:p>
        </p:txBody>
      </p:sp>
      <p:grpSp>
        <p:nvGrpSpPr>
          <p:cNvPr id="2060" name="Google Shape;2060;p45"/>
          <p:cNvGrpSpPr/>
          <p:nvPr/>
        </p:nvGrpSpPr>
        <p:grpSpPr>
          <a:xfrm rot="-341712">
            <a:off x="6321743" y="4472469"/>
            <a:ext cx="2257930" cy="121889"/>
            <a:chOff x="637650" y="4626175"/>
            <a:chExt cx="685225" cy="18825"/>
          </a:xfrm>
        </p:grpSpPr>
        <p:sp>
          <p:nvSpPr>
            <p:cNvPr id="2061" name="Google Shape;2061;p45"/>
            <p:cNvSpPr/>
            <p:nvPr/>
          </p:nvSpPr>
          <p:spPr>
            <a:xfrm>
              <a:off x="1183950" y="4626825"/>
              <a:ext cx="138925" cy="13650"/>
            </a:xfrm>
            <a:custGeom>
              <a:avLst/>
              <a:gdLst/>
              <a:ahLst/>
              <a:cxnLst/>
              <a:rect l="l" t="t" r="r" b="b"/>
              <a:pathLst>
                <a:path w="5557" h="546" extrusionOk="0">
                  <a:moveTo>
                    <a:pt x="2470" y="112"/>
                  </a:moveTo>
                  <a:cubicBezTo>
                    <a:pt x="2495" y="112"/>
                    <a:pt x="2521" y="130"/>
                    <a:pt x="2554" y="138"/>
                  </a:cubicBezTo>
                  <a:lnTo>
                    <a:pt x="2566" y="152"/>
                  </a:lnTo>
                  <a:lnTo>
                    <a:pt x="2554" y="163"/>
                  </a:lnTo>
                  <a:cubicBezTo>
                    <a:pt x="2520" y="163"/>
                    <a:pt x="2472" y="152"/>
                    <a:pt x="2435" y="152"/>
                  </a:cubicBezTo>
                  <a:cubicBezTo>
                    <a:pt x="2435" y="138"/>
                    <a:pt x="2424" y="138"/>
                    <a:pt x="2435" y="127"/>
                  </a:cubicBezTo>
                  <a:cubicBezTo>
                    <a:pt x="2447" y="116"/>
                    <a:pt x="2458" y="112"/>
                    <a:pt x="2470" y="112"/>
                  </a:cubicBezTo>
                  <a:close/>
                  <a:moveTo>
                    <a:pt x="3088" y="388"/>
                  </a:moveTo>
                  <a:lnTo>
                    <a:pt x="3088" y="399"/>
                  </a:lnTo>
                  <a:lnTo>
                    <a:pt x="3074" y="399"/>
                  </a:lnTo>
                  <a:lnTo>
                    <a:pt x="3088" y="388"/>
                  </a:lnTo>
                  <a:close/>
                  <a:moveTo>
                    <a:pt x="799" y="0"/>
                  </a:moveTo>
                  <a:cubicBezTo>
                    <a:pt x="675" y="0"/>
                    <a:pt x="551" y="27"/>
                    <a:pt x="426" y="81"/>
                  </a:cubicBezTo>
                  <a:cubicBezTo>
                    <a:pt x="410" y="89"/>
                    <a:pt x="388" y="102"/>
                    <a:pt x="368" y="102"/>
                  </a:cubicBezTo>
                  <a:cubicBezTo>
                    <a:pt x="359" y="102"/>
                    <a:pt x="351" y="100"/>
                    <a:pt x="344" y="92"/>
                  </a:cubicBezTo>
                  <a:cubicBezTo>
                    <a:pt x="320" y="64"/>
                    <a:pt x="301" y="54"/>
                    <a:pt x="285" y="54"/>
                  </a:cubicBezTo>
                  <a:cubicBezTo>
                    <a:pt x="254" y="54"/>
                    <a:pt x="234" y="93"/>
                    <a:pt x="202" y="115"/>
                  </a:cubicBezTo>
                  <a:cubicBezTo>
                    <a:pt x="142" y="163"/>
                    <a:pt x="83" y="209"/>
                    <a:pt x="0" y="223"/>
                  </a:cubicBezTo>
                  <a:cubicBezTo>
                    <a:pt x="12" y="328"/>
                    <a:pt x="71" y="376"/>
                    <a:pt x="190" y="376"/>
                  </a:cubicBezTo>
                  <a:cubicBezTo>
                    <a:pt x="198" y="377"/>
                    <a:pt x="205" y="377"/>
                    <a:pt x="212" y="377"/>
                  </a:cubicBezTo>
                  <a:cubicBezTo>
                    <a:pt x="330" y="377"/>
                    <a:pt x="409" y="293"/>
                    <a:pt x="508" y="268"/>
                  </a:cubicBezTo>
                  <a:cubicBezTo>
                    <a:pt x="578" y="310"/>
                    <a:pt x="638" y="329"/>
                    <a:pt x="688" y="329"/>
                  </a:cubicBezTo>
                  <a:cubicBezTo>
                    <a:pt x="782" y="329"/>
                    <a:pt x="841" y="258"/>
                    <a:pt x="863" y="127"/>
                  </a:cubicBezTo>
                  <a:lnTo>
                    <a:pt x="911" y="127"/>
                  </a:lnTo>
                  <a:lnTo>
                    <a:pt x="923" y="115"/>
                  </a:lnTo>
                  <a:lnTo>
                    <a:pt x="923" y="127"/>
                  </a:lnTo>
                  <a:cubicBezTo>
                    <a:pt x="956" y="272"/>
                    <a:pt x="966" y="318"/>
                    <a:pt x="1034" y="318"/>
                  </a:cubicBezTo>
                  <a:cubicBezTo>
                    <a:pt x="1065" y="318"/>
                    <a:pt x="1109" y="308"/>
                    <a:pt x="1172" y="294"/>
                  </a:cubicBezTo>
                  <a:cubicBezTo>
                    <a:pt x="1229" y="268"/>
                    <a:pt x="1289" y="257"/>
                    <a:pt x="1360" y="246"/>
                  </a:cubicBezTo>
                  <a:lnTo>
                    <a:pt x="1360" y="305"/>
                  </a:lnTo>
                  <a:cubicBezTo>
                    <a:pt x="1326" y="317"/>
                    <a:pt x="1277" y="305"/>
                    <a:pt x="1255" y="351"/>
                  </a:cubicBezTo>
                  <a:cubicBezTo>
                    <a:pt x="1255" y="351"/>
                    <a:pt x="1266" y="376"/>
                    <a:pt x="1277" y="388"/>
                  </a:cubicBezTo>
                  <a:cubicBezTo>
                    <a:pt x="1290" y="393"/>
                    <a:pt x="1302" y="395"/>
                    <a:pt x="1311" y="395"/>
                  </a:cubicBezTo>
                  <a:cubicBezTo>
                    <a:pt x="1347" y="395"/>
                    <a:pt x="1365" y="366"/>
                    <a:pt x="1385" y="328"/>
                  </a:cubicBezTo>
                  <a:cubicBezTo>
                    <a:pt x="1432" y="364"/>
                    <a:pt x="1483" y="371"/>
                    <a:pt x="1535" y="371"/>
                  </a:cubicBezTo>
                  <a:cubicBezTo>
                    <a:pt x="1563" y="371"/>
                    <a:pt x="1592" y="369"/>
                    <a:pt x="1620" y="369"/>
                  </a:cubicBezTo>
                  <a:cubicBezTo>
                    <a:pt x="1656" y="369"/>
                    <a:pt x="1692" y="372"/>
                    <a:pt x="1726" y="388"/>
                  </a:cubicBezTo>
                  <a:cubicBezTo>
                    <a:pt x="1756" y="400"/>
                    <a:pt x="1780" y="406"/>
                    <a:pt x="1800" y="406"/>
                  </a:cubicBezTo>
                  <a:cubicBezTo>
                    <a:pt x="1835" y="406"/>
                    <a:pt x="1858" y="385"/>
                    <a:pt x="1882" y="339"/>
                  </a:cubicBezTo>
                  <a:cubicBezTo>
                    <a:pt x="1908" y="272"/>
                    <a:pt x="1947" y="248"/>
                    <a:pt x="1993" y="248"/>
                  </a:cubicBezTo>
                  <a:cubicBezTo>
                    <a:pt x="2027" y="248"/>
                    <a:pt x="2065" y="261"/>
                    <a:pt x="2106" y="280"/>
                  </a:cubicBezTo>
                  <a:cubicBezTo>
                    <a:pt x="2211" y="328"/>
                    <a:pt x="2140" y="399"/>
                    <a:pt x="2117" y="459"/>
                  </a:cubicBezTo>
                  <a:cubicBezTo>
                    <a:pt x="2117" y="459"/>
                    <a:pt x="2117" y="470"/>
                    <a:pt x="2106" y="470"/>
                  </a:cubicBezTo>
                  <a:lnTo>
                    <a:pt x="2117" y="481"/>
                  </a:lnTo>
                  <a:lnTo>
                    <a:pt x="2129" y="470"/>
                  </a:lnTo>
                  <a:cubicBezTo>
                    <a:pt x="2158" y="499"/>
                    <a:pt x="2186" y="545"/>
                    <a:pt x="2217" y="545"/>
                  </a:cubicBezTo>
                  <a:cubicBezTo>
                    <a:pt x="2237" y="545"/>
                    <a:pt x="2259" y="526"/>
                    <a:pt x="2282" y="470"/>
                  </a:cubicBezTo>
                  <a:cubicBezTo>
                    <a:pt x="2293" y="436"/>
                    <a:pt x="2308" y="399"/>
                    <a:pt x="2330" y="365"/>
                  </a:cubicBezTo>
                  <a:cubicBezTo>
                    <a:pt x="2346" y="347"/>
                    <a:pt x="2363" y="320"/>
                    <a:pt x="2387" y="320"/>
                  </a:cubicBezTo>
                  <a:cubicBezTo>
                    <a:pt x="2398" y="320"/>
                    <a:pt x="2410" y="325"/>
                    <a:pt x="2424" y="339"/>
                  </a:cubicBezTo>
                  <a:cubicBezTo>
                    <a:pt x="2467" y="398"/>
                    <a:pt x="2501" y="420"/>
                    <a:pt x="2530" y="420"/>
                  </a:cubicBezTo>
                  <a:cubicBezTo>
                    <a:pt x="2588" y="420"/>
                    <a:pt x="2622" y="332"/>
                    <a:pt x="2662" y="294"/>
                  </a:cubicBezTo>
                  <a:cubicBezTo>
                    <a:pt x="2756" y="305"/>
                    <a:pt x="2756" y="436"/>
                    <a:pt x="2838" y="459"/>
                  </a:cubicBezTo>
                  <a:cubicBezTo>
                    <a:pt x="2920" y="410"/>
                    <a:pt x="2920" y="328"/>
                    <a:pt x="2969" y="280"/>
                  </a:cubicBezTo>
                  <a:cubicBezTo>
                    <a:pt x="2976" y="415"/>
                    <a:pt x="2988" y="470"/>
                    <a:pt x="3045" y="470"/>
                  </a:cubicBezTo>
                  <a:cubicBezTo>
                    <a:pt x="3077" y="470"/>
                    <a:pt x="3124" y="453"/>
                    <a:pt x="3193" y="422"/>
                  </a:cubicBezTo>
                  <a:cubicBezTo>
                    <a:pt x="3216" y="407"/>
                    <a:pt x="3229" y="393"/>
                    <a:pt x="3244" y="393"/>
                  </a:cubicBezTo>
                  <a:cubicBezTo>
                    <a:pt x="3253" y="393"/>
                    <a:pt x="3263" y="398"/>
                    <a:pt x="3275" y="410"/>
                  </a:cubicBezTo>
                  <a:cubicBezTo>
                    <a:pt x="3275" y="422"/>
                    <a:pt x="3275" y="422"/>
                    <a:pt x="3264" y="436"/>
                  </a:cubicBezTo>
                  <a:cubicBezTo>
                    <a:pt x="3275" y="436"/>
                    <a:pt x="3287" y="422"/>
                    <a:pt x="3301" y="422"/>
                  </a:cubicBezTo>
                  <a:cubicBezTo>
                    <a:pt x="3368" y="366"/>
                    <a:pt x="3406" y="337"/>
                    <a:pt x="3441" y="337"/>
                  </a:cubicBezTo>
                  <a:cubicBezTo>
                    <a:pt x="3480" y="337"/>
                    <a:pt x="3516" y="373"/>
                    <a:pt x="3585" y="447"/>
                  </a:cubicBezTo>
                  <a:cubicBezTo>
                    <a:pt x="3611" y="482"/>
                    <a:pt x="3639" y="505"/>
                    <a:pt x="3668" y="505"/>
                  </a:cubicBezTo>
                  <a:cubicBezTo>
                    <a:pt x="3687" y="505"/>
                    <a:pt x="3707" y="494"/>
                    <a:pt x="3726" y="470"/>
                  </a:cubicBezTo>
                  <a:cubicBezTo>
                    <a:pt x="3773" y="405"/>
                    <a:pt x="3832" y="387"/>
                    <a:pt x="3894" y="387"/>
                  </a:cubicBezTo>
                  <a:cubicBezTo>
                    <a:pt x="3956" y="387"/>
                    <a:pt x="4022" y="405"/>
                    <a:pt x="4081" y="410"/>
                  </a:cubicBezTo>
                  <a:cubicBezTo>
                    <a:pt x="4171" y="428"/>
                    <a:pt x="4257" y="480"/>
                    <a:pt x="4358" y="480"/>
                  </a:cubicBezTo>
                  <a:cubicBezTo>
                    <a:pt x="4400" y="480"/>
                    <a:pt x="4444" y="471"/>
                    <a:pt x="4493" y="447"/>
                  </a:cubicBezTo>
                  <a:cubicBezTo>
                    <a:pt x="4520" y="432"/>
                    <a:pt x="4554" y="426"/>
                    <a:pt x="4593" y="426"/>
                  </a:cubicBezTo>
                  <a:cubicBezTo>
                    <a:pt x="4674" y="426"/>
                    <a:pt x="4773" y="451"/>
                    <a:pt x="4862" y="459"/>
                  </a:cubicBezTo>
                  <a:cubicBezTo>
                    <a:pt x="4969" y="475"/>
                    <a:pt x="5077" y="487"/>
                    <a:pt x="5187" y="487"/>
                  </a:cubicBezTo>
                  <a:cubicBezTo>
                    <a:pt x="5306" y="487"/>
                    <a:pt x="5428" y="473"/>
                    <a:pt x="5557" y="436"/>
                  </a:cubicBezTo>
                  <a:cubicBezTo>
                    <a:pt x="5463" y="317"/>
                    <a:pt x="5358" y="280"/>
                    <a:pt x="5250" y="268"/>
                  </a:cubicBezTo>
                  <a:cubicBezTo>
                    <a:pt x="5236" y="266"/>
                    <a:pt x="5221" y="264"/>
                    <a:pt x="5207" y="264"/>
                  </a:cubicBezTo>
                  <a:cubicBezTo>
                    <a:pt x="5162" y="264"/>
                    <a:pt x="5120" y="278"/>
                    <a:pt x="5086" y="305"/>
                  </a:cubicBezTo>
                  <a:cubicBezTo>
                    <a:pt x="5071" y="312"/>
                    <a:pt x="5059" y="315"/>
                    <a:pt x="5049" y="315"/>
                  </a:cubicBezTo>
                  <a:cubicBezTo>
                    <a:pt x="4997" y="315"/>
                    <a:pt x="5002" y="234"/>
                    <a:pt x="4943" y="234"/>
                  </a:cubicBezTo>
                  <a:cubicBezTo>
                    <a:pt x="4939" y="234"/>
                    <a:pt x="4936" y="234"/>
                    <a:pt x="4933" y="234"/>
                  </a:cubicBezTo>
                  <a:cubicBezTo>
                    <a:pt x="4901" y="235"/>
                    <a:pt x="4870" y="236"/>
                    <a:pt x="4839" y="236"/>
                  </a:cubicBezTo>
                  <a:cubicBezTo>
                    <a:pt x="4490" y="236"/>
                    <a:pt x="4145" y="179"/>
                    <a:pt x="3809" y="104"/>
                  </a:cubicBezTo>
                  <a:cubicBezTo>
                    <a:pt x="3735" y="86"/>
                    <a:pt x="3646" y="78"/>
                    <a:pt x="3554" y="78"/>
                  </a:cubicBezTo>
                  <a:cubicBezTo>
                    <a:pt x="3394" y="78"/>
                    <a:pt x="3226" y="102"/>
                    <a:pt x="3122" y="138"/>
                  </a:cubicBezTo>
                  <a:cubicBezTo>
                    <a:pt x="3113" y="142"/>
                    <a:pt x="3105" y="144"/>
                    <a:pt x="3097" y="144"/>
                  </a:cubicBezTo>
                  <a:cubicBezTo>
                    <a:pt x="3079" y="144"/>
                    <a:pt x="3064" y="132"/>
                    <a:pt x="3040" y="115"/>
                  </a:cubicBezTo>
                  <a:cubicBezTo>
                    <a:pt x="2989" y="72"/>
                    <a:pt x="2929" y="42"/>
                    <a:pt x="2866" y="42"/>
                  </a:cubicBezTo>
                  <a:cubicBezTo>
                    <a:pt x="2826" y="42"/>
                    <a:pt x="2785" y="54"/>
                    <a:pt x="2745" y="81"/>
                  </a:cubicBezTo>
                  <a:cubicBezTo>
                    <a:pt x="2737" y="89"/>
                    <a:pt x="2727" y="97"/>
                    <a:pt x="2718" y="97"/>
                  </a:cubicBezTo>
                  <a:cubicBezTo>
                    <a:pt x="2715" y="97"/>
                    <a:pt x="2711" y="96"/>
                    <a:pt x="2708" y="92"/>
                  </a:cubicBezTo>
                  <a:cubicBezTo>
                    <a:pt x="2632" y="36"/>
                    <a:pt x="2554" y="20"/>
                    <a:pt x="2474" y="20"/>
                  </a:cubicBezTo>
                  <a:cubicBezTo>
                    <a:pt x="2368" y="20"/>
                    <a:pt x="2260" y="49"/>
                    <a:pt x="2151" y="56"/>
                  </a:cubicBezTo>
                  <a:cubicBezTo>
                    <a:pt x="2098" y="61"/>
                    <a:pt x="2046" y="67"/>
                    <a:pt x="1992" y="67"/>
                  </a:cubicBezTo>
                  <a:cubicBezTo>
                    <a:pt x="1930" y="67"/>
                    <a:pt x="1867" y="59"/>
                    <a:pt x="1797" y="33"/>
                  </a:cubicBezTo>
                  <a:cubicBezTo>
                    <a:pt x="1744" y="14"/>
                    <a:pt x="1682" y="5"/>
                    <a:pt x="1620" y="5"/>
                  </a:cubicBezTo>
                  <a:cubicBezTo>
                    <a:pt x="1558" y="5"/>
                    <a:pt x="1496" y="14"/>
                    <a:pt x="1442" y="33"/>
                  </a:cubicBezTo>
                  <a:cubicBezTo>
                    <a:pt x="1436" y="97"/>
                    <a:pt x="1462" y="106"/>
                    <a:pt x="1494" y="106"/>
                  </a:cubicBezTo>
                  <a:cubicBezTo>
                    <a:pt x="1507" y="106"/>
                    <a:pt x="1522" y="105"/>
                    <a:pt x="1535" y="105"/>
                  </a:cubicBezTo>
                  <a:cubicBezTo>
                    <a:pt x="1555" y="105"/>
                    <a:pt x="1573" y="108"/>
                    <a:pt x="1584" y="127"/>
                  </a:cubicBezTo>
                  <a:cubicBezTo>
                    <a:pt x="1527" y="163"/>
                    <a:pt x="1479" y="163"/>
                    <a:pt x="1431" y="163"/>
                  </a:cubicBezTo>
                  <a:cubicBezTo>
                    <a:pt x="1388" y="137"/>
                    <a:pt x="1376" y="27"/>
                    <a:pt x="1321" y="27"/>
                  </a:cubicBezTo>
                  <a:cubicBezTo>
                    <a:pt x="1299" y="27"/>
                    <a:pt x="1270" y="45"/>
                    <a:pt x="1229" y="92"/>
                  </a:cubicBezTo>
                  <a:cubicBezTo>
                    <a:pt x="1223" y="98"/>
                    <a:pt x="1218" y="100"/>
                    <a:pt x="1214" y="100"/>
                  </a:cubicBezTo>
                  <a:cubicBezTo>
                    <a:pt x="1200" y="100"/>
                    <a:pt x="1189" y="81"/>
                    <a:pt x="1172" y="81"/>
                  </a:cubicBezTo>
                  <a:cubicBezTo>
                    <a:pt x="1048" y="27"/>
                    <a:pt x="923" y="0"/>
                    <a:pt x="7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5"/>
            <p:cNvSpPr/>
            <p:nvPr/>
          </p:nvSpPr>
          <p:spPr>
            <a:xfrm>
              <a:off x="1109175" y="4626175"/>
              <a:ext cx="75375" cy="9350"/>
            </a:xfrm>
            <a:custGeom>
              <a:avLst/>
              <a:gdLst/>
              <a:ahLst/>
              <a:cxnLst/>
              <a:rect l="l" t="t" r="r" b="b"/>
              <a:pathLst>
                <a:path w="3015" h="374" extrusionOk="0">
                  <a:moveTo>
                    <a:pt x="176" y="1"/>
                  </a:moveTo>
                  <a:cubicBezTo>
                    <a:pt x="139" y="1"/>
                    <a:pt x="98" y="11"/>
                    <a:pt x="60" y="22"/>
                  </a:cubicBezTo>
                  <a:cubicBezTo>
                    <a:pt x="34" y="36"/>
                    <a:pt x="23" y="59"/>
                    <a:pt x="48" y="82"/>
                  </a:cubicBezTo>
                  <a:cubicBezTo>
                    <a:pt x="60" y="93"/>
                    <a:pt x="94" y="93"/>
                    <a:pt x="119" y="107"/>
                  </a:cubicBezTo>
                  <a:cubicBezTo>
                    <a:pt x="83" y="141"/>
                    <a:pt x="0" y="164"/>
                    <a:pt x="34" y="235"/>
                  </a:cubicBezTo>
                  <a:cubicBezTo>
                    <a:pt x="60" y="294"/>
                    <a:pt x="105" y="306"/>
                    <a:pt x="190" y="306"/>
                  </a:cubicBezTo>
                  <a:cubicBezTo>
                    <a:pt x="318" y="306"/>
                    <a:pt x="449" y="294"/>
                    <a:pt x="579" y="294"/>
                  </a:cubicBezTo>
                  <a:cubicBezTo>
                    <a:pt x="829" y="306"/>
                    <a:pt x="1076" y="306"/>
                    <a:pt x="1337" y="306"/>
                  </a:cubicBezTo>
                  <a:cubicBezTo>
                    <a:pt x="1388" y="306"/>
                    <a:pt x="1444" y="348"/>
                    <a:pt x="1502" y="348"/>
                  </a:cubicBezTo>
                  <a:cubicBezTo>
                    <a:pt x="1537" y="348"/>
                    <a:pt x="1573" y="332"/>
                    <a:pt x="1609" y="283"/>
                  </a:cubicBezTo>
                  <a:cubicBezTo>
                    <a:pt x="1617" y="267"/>
                    <a:pt x="1631" y="260"/>
                    <a:pt x="1648" y="260"/>
                  </a:cubicBezTo>
                  <a:cubicBezTo>
                    <a:pt x="1683" y="260"/>
                    <a:pt x="1730" y="288"/>
                    <a:pt x="1763" y="320"/>
                  </a:cubicBezTo>
                  <a:cubicBezTo>
                    <a:pt x="1785" y="355"/>
                    <a:pt x="1806" y="373"/>
                    <a:pt x="1828" y="373"/>
                  </a:cubicBezTo>
                  <a:cubicBezTo>
                    <a:pt x="1851" y="373"/>
                    <a:pt x="1875" y="355"/>
                    <a:pt x="1904" y="320"/>
                  </a:cubicBezTo>
                  <a:cubicBezTo>
                    <a:pt x="1955" y="268"/>
                    <a:pt x="2005" y="243"/>
                    <a:pt x="2067" y="243"/>
                  </a:cubicBezTo>
                  <a:cubicBezTo>
                    <a:pt x="2106" y="243"/>
                    <a:pt x="2149" y="253"/>
                    <a:pt x="2200" y="272"/>
                  </a:cubicBezTo>
                  <a:cubicBezTo>
                    <a:pt x="2275" y="292"/>
                    <a:pt x="2360" y="344"/>
                    <a:pt x="2456" y="344"/>
                  </a:cubicBezTo>
                  <a:cubicBezTo>
                    <a:pt x="2465" y="344"/>
                    <a:pt x="2474" y="344"/>
                    <a:pt x="2483" y="343"/>
                  </a:cubicBezTo>
                  <a:cubicBezTo>
                    <a:pt x="2648" y="306"/>
                    <a:pt x="2827" y="283"/>
                    <a:pt x="2991" y="249"/>
                  </a:cubicBezTo>
                  <a:cubicBezTo>
                    <a:pt x="3003" y="189"/>
                    <a:pt x="3014" y="141"/>
                    <a:pt x="2957" y="93"/>
                  </a:cubicBezTo>
                  <a:cubicBezTo>
                    <a:pt x="2943" y="93"/>
                    <a:pt x="2932" y="82"/>
                    <a:pt x="2920" y="82"/>
                  </a:cubicBezTo>
                  <a:cubicBezTo>
                    <a:pt x="2920" y="93"/>
                    <a:pt x="2932" y="107"/>
                    <a:pt x="2932" y="118"/>
                  </a:cubicBezTo>
                  <a:cubicBezTo>
                    <a:pt x="2879" y="133"/>
                    <a:pt x="2818" y="182"/>
                    <a:pt x="2762" y="182"/>
                  </a:cubicBezTo>
                  <a:cubicBezTo>
                    <a:pt x="2730" y="182"/>
                    <a:pt x="2699" y="166"/>
                    <a:pt x="2674" y="118"/>
                  </a:cubicBezTo>
                  <a:cubicBezTo>
                    <a:pt x="2638" y="58"/>
                    <a:pt x="2603" y="42"/>
                    <a:pt x="2555" y="42"/>
                  </a:cubicBezTo>
                  <a:cubicBezTo>
                    <a:pt x="2537" y="42"/>
                    <a:pt x="2517" y="44"/>
                    <a:pt x="2495" y="48"/>
                  </a:cubicBezTo>
                  <a:cubicBezTo>
                    <a:pt x="2390" y="48"/>
                    <a:pt x="2282" y="48"/>
                    <a:pt x="2163" y="36"/>
                  </a:cubicBezTo>
                  <a:cubicBezTo>
                    <a:pt x="2146" y="36"/>
                    <a:pt x="2127" y="34"/>
                    <a:pt x="2109" y="34"/>
                  </a:cubicBezTo>
                  <a:cubicBezTo>
                    <a:pt x="2078" y="34"/>
                    <a:pt x="2049" y="40"/>
                    <a:pt x="2035" y="70"/>
                  </a:cubicBezTo>
                  <a:cubicBezTo>
                    <a:pt x="2010" y="115"/>
                    <a:pt x="1990" y="131"/>
                    <a:pt x="1971" y="131"/>
                  </a:cubicBezTo>
                  <a:cubicBezTo>
                    <a:pt x="1943" y="131"/>
                    <a:pt x="1920" y="99"/>
                    <a:pt x="1893" y="70"/>
                  </a:cubicBezTo>
                  <a:cubicBezTo>
                    <a:pt x="1854" y="39"/>
                    <a:pt x="1820" y="18"/>
                    <a:pt x="1777" y="18"/>
                  </a:cubicBezTo>
                  <a:cubicBezTo>
                    <a:pt x="1755" y="18"/>
                    <a:pt x="1731" y="24"/>
                    <a:pt x="1703" y="36"/>
                  </a:cubicBezTo>
                  <a:cubicBezTo>
                    <a:pt x="1657" y="58"/>
                    <a:pt x="1603" y="149"/>
                    <a:pt x="1544" y="149"/>
                  </a:cubicBezTo>
                  <a:cubicBezTo>
                    <a:pt x="1511" y="149"/>
                    <a:pt x="1476" y="121"/>
                    <a:pt x="1442" y="36"/>
                  </a:cubicBezTo>
                  <a:cubicBezTo>
                    <a:pt x="1442" y="33"/>
                    <a:pt x="1441" y="32"/>
                    <a:pt x="1440" y="32"/>
                  </a:cubicBezTo>
                  <a:cubicBezTo>
                    <a:pt x="1431" y="32"/>
                    <a:pt x="1394" y="89"/>
                    <a:pt x="1358" y="89"/>
                  </a:cubicBezTo>
                  <a:cubicBezTo>
                    <a:pt x="1351" y="89"/>
                    <a:pt x="1344" y="87"/>
                    <a:pt x="1337" y="82"/>
                  </a:cubicBezTo>
                  <a:cubicBezTo>
                    <a:pt x="1293" y="44"/>
                    <a:pt x="1252" y="6"/>
                    <a:pt x="1217" y="6"/>
                  </a:cubicBezTo>
                  <a:cubicBezTo>
                    <a:pt x="1185" y="6"/>
                    <a:pt x="1158" y="35"/>
                    <a:pt x="1135" y="118"/>
                  </a:cubicBezTo>
                  <a:cubicBezTo>
                    <a:pt x="1129" y="137"/>
                    <a:pt x="1105" y="146"/>
                    <a:pt x="1080" y="146"/>
                  </a:cubicBezTo>
                  <a:cubicBezTo>
                    <a:pt x="1060" y="146"/>
                    <a:pt x="1039" y="140"/>
                    <a:pt x="1028" y="130"/>
                  </a:cubicBezTo>
                  <a:cubicBezTo>
                    <a:pt x="981" y="89"/>
                    <a:pt x="934" y="45"/>
                    <a:pt x="889" y="45"/>
                  </a:cubicBezTo>
                  <a:cubicBezTo>
                    <a:pt x="855" y="45"/>
                    <a:pt x="823" y="70"/>
                    <a:pt x="792" y="141"/>
                  </a:cubicBezTo>
                  <a:cubicBezTo>
                    <a:pt x="792" y="141"/>
                    <a:pt x="744" y="141"/>
                    <a:pt x="721" y="130"/>
                  </a:cubicBezTo>
                  <a:cubicBezTo>
                    <a:pt x="643" y="70"/>
                    <a:pt x="608" y="44"/>
                    <a:pt x="574" y="44"/>
                  </a:cubicBezTo>
                  <a:cubicBezTo>
                    <a:pt x="547" y="44"/>
                    <a:pt x="521" y="61"/>
                    <a:pt x="474" y="93"/>
                  </a:cubicBezTo>
                  <a:cubicBezTo>
                    <a:pt x="433" y="122"/>
                    <a:pt x="398" y="143"/>
                    <a:pt x="368" y="143"/>
                  </a:cubicBezTo>
                  <a:cubicBezTo>
                    <a:pt x="336" y="143"/>
                    <a:pt x="309" y="120"/>
                    <a:pt x="284" y="59"/>
                  </a:cubicBezTo>
                  <a:cubicBezTo>
                    <a:pt x="258" y="15"/>
                    <a:pt x="219"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5"/>
            <p:cNvSpPr/>
            <p:nvPr/>
          </p:nvSpPr>
          <p:spPr>
            <a:xfrm>
              <a:off x="1183950" y="4632400"/>
              <a:ext cx="25" cy="25"/>
            </a:xfrm>
            <a:custGeom>
              <a:avLst/>
              <a:gdLst/>
              <a:ahLst/>
              <a:cxnLst/>
              <a:rect l="l" t="t" r="r" b="b"/>
              <a:pathLst>
                <a:path w="1" h="1" extrusionOk="0">
                  <a:moveTo>
                    <a:pt x="0" y="0"/>
                  </a:move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5"/>
            <p:cNvSpPr/>
            <p:nvPr/>
          </p:nvSpPr>
          <p:spPr>
            <a:xfrm>
              <a:off x="637650" y="4630900"/>
              <a:ext cx="361300" cy="13800"/>
            </a:xfrm>
            <a:custGeom>
              <a:avLst/>
              <a:gdLst/>
              <a:ahLst/>
              <a:cxnLst/>
              <a:rect l="l" t="t" r="r" b="b"/>
              <a:pathLst>
                <a:path w="14452" h="552" extrusionOk="0">
                  <a:moveTo>
                    <a:pt x="10796" y="202"/>
                  </a:moveTo>
                  <a:cubicBezTo>
                    <a:pt x="10807" y="213"/>
                    <a:pt x="10833" y="236"/>
                    <a:pt x="10844" y="247"/>
                  </a:cubicBezTo>
                  <a:lnTo>
                    <a:pt x="10856" y="259"/>
                  </a:lnTo>
                  <a:lnTo>
                    <a:pt x="10844" y="259"/>
                  </a:lnTo>
                  <a:cubicBezTo>
                    <a:pt x="10822" y="236"/>
                    <a:pt x="10807" y="225"/>
                    <a:pt x="10796" y="202"/>
                  </a:cubicBezTo>
                  <a:close/>
                  <a:moveTo>
                    <a:pt x="14261" y="0"/>
                  </a:moveTo>
                  <a:cubicBezTo>
                    <a:pt x="14261" y="12"/>
                    <a:pt x="14272" y="12"/>
                    <a:pt x="14272" y="12"/>
                  </a:cubicBezTo>
                  <a:cubicBezTo>
                    <a:pt x="14184" y="57"/>
                    <a:pt x="14083" y="143"/>
                    <a:pt x="14003" y="143"/>
                  </a:cubicBezTo>
                  <a:cubicBezTo>
                    <a:pt x="13998" y="143"/>
                    <a:pt x="13993" y="143"/>
                    <a:pt x="13989" y="142"/>
                  </a:cubicBezTo>
                  <a:cubicBezTo>
                    <a:pt x="13959" y="134"/>
                    <a:pt x="13931" y="131"/>
                    <a:pt x="13903" y="131"/>
                  </a:cubicBezTo>
                  <a:cubicBezTo>
                    <a:pt x="13810" y="131"/>
                    <a:pt x="13726" y="170"/>
                    <a:pt x="13634" y="188"/>
                  </a:cubicBezTo>
                  <a:cubicBezTo>
                    <a:pt x="13623" y="131"/>
                    <a:pt x="13716" y="131"/>
                    <a:pt x="13716" y="71"/>
                  </a:cubicBezTo>
                  <a:cubicBezTo>
                    <a:pt x="13694" y="61"/>
                    <a:pt x="13672" y="57"/>
                    <a:pt x="13652" y="57"/>
                  </a:cubicBezTo>
                  <a:cubicBezTo>
                    <a:pt x="13564" y="57"/>
                    <a:pt x="13492" y="133"/>
                    <a:pt x="13429" y="133"/>
                  </a:cubicBezTo>
                  <a:cubicBezTo>
                    <a:pt x="13422" y="133"/>
                    <a:pt x="13416" y="133"/>
                    <a:pt x="13410" y="131"/>
                  </a:cubicBezTo>
                  <a:cubicBezTo>
                    <a:pt x="13353" y="112"/>
                    <a:pt x="13296" y="106"/>
                    <a:pt x="13240" y="106"/>
                  </a:cubicBezTo>
                  <a:cubicBezTo>
                    <a:pt x="13107" y="106"/>
                    <a:pt x="12976" y="143"/>
                    <a:pt x="12843" y="143"/>
                  </a:cubicBezTo>
                  <a:cubicBezTo>
                    <a:pt x="12776" y="143"/>
                    <a:pt x="12709" y="134"/>
                    <a:pt x="12641" y="105"/>
                  </a:cubicBezTo>
                  <a:cubicBezTo>
                    <a:pt x="12638" y="104"/>
                    <a:pt x="12635" y="103"/>
                    <a:pt x="12631" y="103"/>
                  </a:cubicBezTo>
                  <a:cubicBezTo>
                    <a:pt x="12609" y="103"/>
                    <a:pt x="12578" y="134"/>
                    <a:pt x="12558" y="154"/>
                  </a:cubicBezTo>
                  <a:cubicBezTo>
                    <a:pt x="12540" y="163"/>
                    <a:pt x="12498" y="179"/>
                    <a:pt x="12476" y="179"/>
                  </a:cubicBezTo>
                  <a:cubicBezTo>
                    <a:pt x="12471" y="179"/>
                    <a:pt x="12467" y="179"/>
                    <a:pt x="12465" y="176"/>
                  </a:cubicBezTo>
                  <a:cubicBezTo>
                    <a:pt x="12420" y="120"/>
                    <a:pt x="12365" y="100"/>
                    <a:pt x="12306" y="100"/>
                  </a:cubicBezTo>
                  <a:cubicBezTo>
                    <a:pt x="12257" y="100"/>
                    <a:pt x="12205" y="114"/>
                    <a:pt x="12155" y="131"/>
                  </a:cubicBezTo>
                  <a:cubicBezTo>
                    <a:pt x="12120" y="139"/>
                    <a:pt x="12087" y="143"/>
                    <a:pt x="12054" y="143"/>
                  </a:cubicBezTo>
                  <a:cubicBezTo>
                    <a:pt x="11999" y="143"/>
                    <a:pt x="11944" y="133"/>
                    <a:pt x="11886" y="117"/>
                  </a:cubicBezTo>
                  <a:cubicBezTo>
                    <a:pt x="11855" y="105"/>
                    <a:pt x="11810" y="93"/>
                    <a:pt x="11771" y="93"/>
                  </a:cubicBezTo>
                  <a:cubicBezTo>
                    <a:pt x="11736" y="93"/>
                    <a:pt x="11706" y="103"/>
                    <a:pt x="11696" y="131"/>
                  </a:cubicBezTo>
                  <a:cubicBezTo>
                    <a:pt x="11679" y="184"/>
                    <a:pt x="11660" y="201"/>
                    <a:pt x="11638" y="201"/>
                  </a:cubicBezTo>
                  <a:cubicBezTo>
                    <a:pt x="11612" y="201"/>
                    <a:pt x="11581" y="177"/>
                    <a:pt x="11542" y="165"/>
                  </a:cubicBezTo>
                  <a:cubicBezTo>
                    <a:pt x="11494" y="154"/>
                    <a:pt x="11446" y="131"/>
                    <a:pt x="11401" y="131"/>
                  </a:cubicBezTo>
                  <a:cubicBezTo>
                    <a:pt x="11275" y="131"/>
                    <a:pt x="11150" y="166"/>
                    <a:pt x="11025" y="166"/>
                  </a:cubicBezTo>
                  <a:cubicBezTo>
                    <a:pt x="10973" y="166"/>
                    <a:pt x="10920" y="160"/>
                    <a:pt x="10867" y="142"/>
                  </a:cubicBezTo>
                  <a:cubicBezTo>
                    <a:pt x="10844" y="142"/>
                    <a:pt x="10807" y="165"/>
                    <a:pt x="10796" y="202"/>
                  </a:cubicBezTo>
                  <a:cubicBezTo>
                    <a:pt x="10769" y="187"/>
                    <a:pt x="10736" y="164"/>
                    <a:pt x="10704" y="164"/>
                  </a:cubicBezTo>
                  <a:cubicBezTo>
                    <a:pt x="10683" y="164"/>
                    <a:pt x="10662" y="174"/>
                    <a:pt x="10643" y="202"/>
                  </a:cubicBezTo>
                  <a:cubicBezTo>
                    <a:pt x="10572" y="170"/>
                    <a:pt x="10506" y="149"/>
                    <a:pt x="10430" y="149"/>
                  </a:cubicBezTo>
                  <a:cubicBezTo>
                    <a:pt x="10393" y="149"/>
                    <a:pt x="10354" y="154"/>
                    <a:pt x="10311" y="165"/>
                  </a:cubicBezTo>
                  <a:cubicBezTo>
                    <a:pt x="10229" y="199"/>
                    <a:pt x="10140" y="225"/>
                    <a:pt x="10047" y="225"/>
                  </a:cubicBezTo>
                  <a:cubicBezTo>
                    <a:pt x="9979" y="225"/>
                    <a:pt x="9909" y="211"/>
                    <a:pt x="9840" y="176"/>
                  </a:cubicBezTo>
                  <a:cubicBezTo>
                    <a:pt x="9827" y="168"/>
                    <a:pt x="9813" y="165"/>
                    <a:pt x="9799" y="165"/>
                  </a:cubicBezTo>
                  <a:cubicBezTo>
                    <a:pt x="9772" y="165"/>
                    <a:pt x="9745" y="178"/>
                    <a:pt x="9721" y="202"/>
                  </a:cubicBezTo>
                  <a:cubicBezTo>
                    <a:pt x="9503" y="202"/>
                    <a:pt x="9277" y="231"/>
                    <a:pt x="9051" y="231"/>
                  </a:cubicBezTo>
                  <a:cubicBezTo>
                    <a:pt x="8994" y="231"/>
                    <a:pt x="8937" y="229"/>
                    <a:pt x="8881" y="225"/>
                  </a:cubicBezTo>
                  <a:cubicBezTo>
                    <a:pt x="8824" y="225"/>
                    <a:pt x="8752" y="210"/>
                    <a:pt x="8684" y="210"/>
                  </a:cubicBezTo>
                  <a:cubicBezTo>
                    <a:pt x="8667" y="210"/>
                    <a:pt x="8650" y="211"/>
                    <a:pt x="8634" y="213"/>
                  </a:cubicBezTo>
                  <a:cubicBezTo>
                    <a:pt x="8462" y="249"/>
                    <a:pt x="8291" y="264"/>
                    <a:pt x="8117" y="264"/>
                  </a:cubicBezTo>
                  <a:cubicBezTo>
                    <a:pt x="8003" y="264"/>
                    <a:pt x="7888" y="257"/>
                    <a:pt x="7771" y="247"/>
                  </a:cubicBezTo>
                  <a:cubicBezTo>
                    <a:pt x="7725" y="244"/>
                    <a:pt x="7677" y="241"/>
                    <a:pt x="7628" y="241"/>
                  </a:cubicBezTo>
                  <a:cubicBezTo>
                    <a:pt x="7527" y="241"/>
                    <a:pt x="7423" y="252"/>
                    <a:pt x="7320" y="284"/>
                  </a:cubicBezTo>
                  <a:cubicBezTo>
                    <a:pt x="7211" y="310"/>
                    <a:pt x="7089" y="338"/>
                    <a:pt x="6968" y="338"/>
                  </a:cubicBezTo>
                  <a:cubicBezTo>
                    <a:pt x="6932" y="338"/>
                    <a:pt x="6896" y="336"/>
                    <a:pt x="6860" y="330"/>
                  </a:cubicBezTo>
                  <a:cubicBezTo>
                    <a:pt x="6756" y="312"/>
                    <a:pt x="6655" y="305"/>
                    <a:pt x="6555" y="305"/>
                  </a:cubicBezTo>
                  <a:cubicBezTo>
                    <a:pt x="6335" y="305"/>
                    <a:pt x="6121" y="338"/>
                    <a:pt x="5901" y="355"/>
                  </a:cubicBezTo>
                  <a:cubicBezTo>
                    <a:pt x="5836" y="355"/>
                    <a:pt x="5772" y="340"/>
                    <a:pt x="5708" y="340"/>
                  </a:cubicBezTo>
                  <a:cubicBezTo>
                    <a:pt x="5690" y="340"/>
                    <a:pt x="5672" y="341"/>
                    <a:pt x="5654" y="344"/>
                  </a:cubicBezTo>
                  <a:cubicBezTo>
                    <a:pt x="5457" y="374"/>
                    <a:pt x="5265" y="379"/>
                    <a:pt x="5071" y="379"/>
                  </a:cubicBezTo>
                  <a:cubicBezTo>
                    <a:pt x="4974" y="379"/>
                    <a:pt x="4876" y="378"/>
                    <a:pt x="4777" y="378"/>
                  </a:cubicBezTo>
                  <a:cubicBezTo>
                    <a:pt x="4590" y="367"/>
                    <a:pt x="4400" y="367"/>
                    <a:pt x="4209" y="355"/>
                  </a:cubicBezTo>
                  <a:cubicBezTo>
                    <a:pt x="4068" y="355"/>
                    <a:pt x="3940" y="401"/>
                    <a:pt x="3798" y="401"/>
                  </a:cubicBezTo>
                  <a:cubicBezTo>
                    <a:pt x="3514" y="389"/>
                    <a:pt x="3216" y="367"/>
                    <a:pt x="2932" y="367"/>
                  </a:cubicBezTo>
                  <a:cubicBezTo>
                    <a:pt x="2872" y="364"/>
                    <a:pt x="2812" y="363"/>
                    <a:pt x="2751" y="363"/>
                  </a:cubicBezTo>
                  <a:cubicBezTo>
                    <a:pt x="2585" y="363"/>
                    <a:pt x="2417" y="370"/>
                    <a:pt x="2251" y="370"/>
                  </a:cubicBezTo>
                  <a:cubicBezTo>
                    <a:pt x="2190" y="370"/>
                    <a:pt x="2130" y="369"/>
                    <a:pt x="2070" y="367"/>
                  </a:cubicBezTo>
                  <a:cubicBezTo>
                    <a:pt x="1457" y="330"/>
                    <a:pt x="852" y="284"/>
                    <a:pt x="236" y="247"/>
                  </a:cubicBezTo>
                  <a:cubicBezTo>
                    <a:pt x="223" y="244"/>
                    <a:pt x="208" y="243"/>
                    <a:pt x="191" y="243"/>
                  </a:cubicBezTo>
                  <a:cubicBezTo>
                    <a:pt x="151" y="243"/>
                    <a:pt x="106" y="251"/>
                    <a:pt x="72" y="259"/>
                  </a:cubicBezTo>
                  <a:cubicBezTo>
                    <a:pt x="24" y="273"/>
                    <a:pt x="1" y="307"/>
                    <a:pt x="1" y="355"/>
                  </a:cubicBezTo>
                  <a:cubicBezTo>
                    <a:pt x="12" y="389"/>
                    <a:pt x="49" y="389"/>
                    <a:pt x="72" y="401"/>
                  </a:cubicBezTo>
                  <a:lnTo>
                    <a:pt x="154" y="401"/>
                  </a:lnTo>
                  <a:cubicBezTo>
                    <a:pt x="605" y="449"/>
                    <a:pt x="1054" y="486"/>
                    <a:pt x="1502" y="520"/>
                  </a:cubicBezTo>
                  <a:cubicBezTo>
                    <a:pt x="1721" y="543"/>
                    <a:pt x="1944" y="551"/>
                    <a:pt x="2167" y="551"/>
                  </a:cubicBezTo>
                  <a:cubicBezTo>
                    <a:pt x="2304" y="551"/>
                    <a:pt x="2442" y="548"/>
                    <a:pt x="2578" y="542"/>
                  </a:cubicBezTo>
                  <a:cubicBezTo>
                    <a:pt x="2839" y="534"/>
                    <a:pt x="3098" y="526"/>
                    <a:pt x="3357" y="526"/>
                  </a:cubicBezTo>
                  <a:cubicBezTo>
                    <a:pt x="3464" y="526"/>
                    <a:pt x="3572" y="528"/>
                    <a:pt x="3679" y="531"/>
                  </a:cubicBezTo>
                  <a:cubicBezTo>
                    <a:pt x="3800" y="534"/>
                    <a:pt x="3921" y="536"/>
                    <a:pt x="4043" y="536"/>
                  </a:cubicBezTo>
                  <a:cubicBezTo>
                    <a:pt x="4336" y="536"/>
                    <a:pt x="4628" y="528"/>
                    <a:pt x="4919" y="520"/>
                  </a:cubicBezTo>
                  <a:cubicBezTo>
                    <a:pt x="5128" y="520"/>
                    <a:pt x="5336" y="522"/>
                    <a:pt x="5544" y="522"/>
                  </a:cubicBezTo>
                  <a:cubicBezTo>
                    <a:pt x="5857" y="522"/>
                    <a:pt x="6168" y="517"/>
                    <a:pt x="6480" y="497"/>
                  </a:cubicBezTo>
                  <a:cubicBezTo>
                    <a:pt x="6520" y="494"/>
                    <a:pt x="6560" y="492"/>
                    <a:pt x="6601" y="492"/>
                  </a:cubicBezTo>
                  <a:cubicBezTo>
                    <a:pt x="6732" y="492"/>
                    <a:pt x="6865" y="506"/>
                    <a:pt x="6998" y="506"/>
                  </a:cubicBezTo>
                  <a:cubicBezTo>
                    <a:pt x="7140" y="506"/>
                    <a:pt x="7281" y="490"/>
                    <a:pt x="7416" y="426"/>
                  </a:cubicBezTo>
                  <a:cubicBezTo>
                    <a:pt x="7426" y="423"/>
                    <a:pt x="7436" y="421"/>
                    <a:pt x="7447" y="421"/>
                  </a:cubicBezTo>
                  <a:cubicBezTo>
                    <a:pt x="7472" y="421"/>
                    <a:pt x="7497" y="429"/>
                    <a:pt x="7521" y="437"/>
                  </a:cubicBezTo>
                  <a:cubicBezTo>
                    <a:pt x="7549" y="445"/>
                    <a:pt x="7578" y="448"/>
                    <a:pt x="7608" y="448"/>
                  </a:cubicBezTo>
                  <a:cubicBezTo>
                    <a:pt x="7668" y="448"/>
                    <a:pt x="7731" y="437"/>
                    <a:pt x="7794" y="437"/>
                  </a:cubicBezTo>
                  <a:cubicBezTo>
                    <a:pt x="7807" y="438"/>
                    <a:pt x="7821" y="438"/>
                    <a:pt x="7834" y="438"/>
                  </a:cubicBezTo>
                  <a:cubicBezTo>
                    <a:pt x="8044" y="438"/>
                    <a:pt x="8250" y="383"/>
                    <a:pt x="8462" y="383"/>
                  </a:cubicBezTo>
                  <a:cubicBezTo>
                    <a:pt x="8557" y="383"/>
                    <a:pt x="8653" y="394"/>
                    <a:pt x="8750" y="426"/>
                  </a:cubicBezTo>
                  <a:cubicBezTo>
                    <a:pt x="8784" y="436"/>
                    <a:pt x="8823" y="441"/>
                    <a:pt x="8863" y="441"/>
                  </a:cubicBezTo>
                  <a:cubicBezTo>
                    <a:pt x="8961" y="441"/>
                    <a:pt x="9068" y="410"/>
                    <a:pt x="9153" y="344"/>
                  </a:cubicBezTo>
                  <a:cubicBezTo>
                    <a:pt x="9223" y="390"/>
                    <a:pt x="9296" y="404"/>
                    <a:pt x="9369" y="404"/>
                  </a:cubicBezTo>
                  <a:cubicBezTo>
                    <a:pt x="9443" y="404"/>
                    <a:pt x="9518" y="389"/>
                    <a:pt x="9590" y="378"/>
                  </a:cubicBezTo>
                  <a:cubicBezTo>
                    <a:pt x="9686" y="367"/>
                    <a:pt x="9743" y="318"/>
                    <a:pt x="9743" y="225"/>
                  </a:cubicBezTo>
                  <a:cubicBezTo>
                    <a:pt x="9823" y="355"/>
                    <a:pt x="9927" y="409"/>
                    <a:pt x="10058" y="409"/>
                  </a:cubicBezTo>
                  <a:cubicBezTo>
                    <a:pt x="10104" y="409"/>
                    <a:pt x="10153" y="402"/>
                    <a:pt x="10206" y="389"/>
                  </a:cubicBezTo>
                  <a:cubicBezTo>
                    <a:pt x="10329" y="363"/>
                    <a:pt x="10454" y="357"/>
                    <a:pt x="10581" y="357"/>
                  </a:cubicBezTo>
                  <a:cubicBezTo>
                    <a:pt x="10685" y="357"/>
                    <a:pt x="10790" y="361"/>
                    <a:pt x="10895" y="361"/>
                  </a:cubicBezTo>
                  <a:cubicBezTo>
                    <a:pt x="11065" y="361"/>
                    <a:pt x="11235" y="351"/>
                    <a:pt x="11401" y="296"/>
                  </a:cubicBezTo>
                  <a:cubicBezTo>
                    <a:pt x="11484" y="328"/>
                    <a:pt x="11570" y="338"/>
                    <a:pt x="11657" y="338"/>
                  </a:cubicBezTo>
                  <a:cubicBezTo>
                    <a:pt x="11790" y="338"/>
                    <a:pt x="11926" y="314"/>
                    <a:pt x="12062" y="307"/>
                  </a:cubicBezTo>
                  <a:cubicBezTo>
                    <a:pt x="12357" y="307"/>
                    <a:pt x="12641" y="307"/>
                    <a:pt x="12936" y="296"/>
                  </a:cubicBezTo>
                  <a:cubicBezTo>
                    <a:pt x="13030" y="296"/>
                    <a:pt x="13120" y="285"/>
                    <a:pt x="13211" y="285"/>
                  </a:cubicBezTo>
                  <a:cubicBezTo>
                    <a:pt x="13257" y="285"/>
                    <a:pt x="13303" y="288"/>
                    <a:pt x="13350" y="296"/>
                  </a:cubicBezTo>
                  <a:cubicBezTo>
                    <a:pt x="13380" y="300"/>
                    <a:pt x="13416" y="305"/>
                    <a:pt x="13452" y="305"/>
                  </a:cubicBezTo>
                  <a:cubicBezTo>
                    <a:pt x="13516" y="305"/>
                    <a:pt x="13580" y="288"/>
                    <a:pt x="13611" y="213"/>
                  </a:cubicBezTo>
                  <a:cubicBezTo>
                    <a:pt x="13642" y="254"/>
                    <a:pt x="13675" y="297"/>
                    <a:pt x="13733" y="297"/>
                  </a:cubicBezTo>
                  <a:cubicBezTo>
                    <a:pt x="13739" y="297"/>
                    <a:pt x="13746" y="297"/>
                    <a:pt x="13753" y="296"/>
                  </a:cubicBezTo>
                  <a:cubicBezTo>
                    <a:pt x="13864" y="282"/>
                    <a:pt x="13978" y="268"/>
                    <a:pt x="14093" y="268"/>
                  </a:cubicBezTo>
                  <a:cubicBezTo>
                    <a:pt x="14176" y="268"/>
                    <a:pt x="14259" y="275"/>
                    <a:pt x="14343" y="296"/>
                  </a:cubicBezTo>
                  <a:cubicBezTo>
                    <a:pt x="14348" y="298"/>
                    <a:pt x="14354" y="299"/>
                    <a:pt x="14360" y="299"/>
                  </a:cubicBezTo>
                  <a:cubicBezTo>
                    <a:pt x="14387" y="299"/>
                    <a:pt x="14424" y="280"/>
                    <a:pt x="14414" y="259"/>
                  </a:cubicBezTo>
                  <a:cubicBezTo>
                    <a:pt x="14403" y="176"/>
                    <a:pt x="14414" y="117"/>
                    <a:pt x="14440" y="34"/>
                  </a:cubicBezTo>
                  <a:cubicBezTo>
                    <a:pt x="14451" y="12"/>
                    <a:pt x="14343" y="12"/>
                    <a:pt x="14284" y="12"/>
                  </a:cubicBezTo>
                  <a:cubicBezTo>
                    <a:pt x="14272" y="0"/>
                    <a:pt x="14272" y="0"/>
                    <a:pt x="14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5"/>
            <p:cNvSpPr/>
            <p:nvPr/>
          </p:nvSpPr>
          <p:spPr>
            <a:xfrm>
              <a:off x="1002475" y="4627450"/>
              <a:ext cx="64425" cy="10575"/>
            </a:xfrm>
            <a:custGeom>
              <a:avLst/>
              <a:gdLst/>
              <a:ahLst/>
              <a:cxnLst/>
              <a:rect l="l" t="t" r="r" b="b"/>
              <a:pathLst>
                <a:path w="2577" h="423" extrusionOk="0">
                  <a:moveTo>
                    <a:pt x="2473" y="1"/>
                  </a:moveTo>
                  <a:cubicBezTo>
                    <a:pt x="2460" y="1"/>
                    <a:pt x="2448" y="3"/>
                    <a:pt x="2435" y="8"/>
                  </a:cubicBezTo>
                  <a:cubicBezTo>
                    <a:pt x="2259" y="56"/>
                    <a:pt x="2069" y="56"/>
                    <a:pt x="1904" y="138"/>
                  </a:cubicBezTo>
                  <a:cubicBezTo>
                    <a:pt x="1870" y="152"/>
                    <a:pt x="1839" y="173"/>
                    <a:pt x="1813" y="173"/>
                  </a:cubicBezTo>
                  <a:cubicBezTo>
                    <a:pt x="1794" y="173"/>
                    <a:pt x="1777" y="162"/>
                    <a:pt x="1762" y="127"/>
                  </a:cubicBezTo>
                  <a:cubicBezTo>
                    <a:pt x="1745" y="95"/>
                    <a:pt x="1724" y="84"/>
                    <a:pt x="1701" y="84"/>
                  </a:cubicBezTo>
                  <a:cubicBezTo>
                    <a:pt x="1690" y="84"/>
                    <a:pt x="1678" y="86"/>
                    <a:pt x="1666" y="90"/>
                  </a:cubicBezTo>
                  <a:cubicBezTo>
                    <a:pt x="1660" y="85"/>
                    <a:pt x="1655" y="82"/>
                    <a:pt x="1650" y="82"/>
                  </a:cubicBezTo>
                  <a:cubicBezTo>
                    <a:pt x="1646" y="82"/>
                    <a:pt x="1643" y="85"/>
                    <a:pt x="1643" y="90"/>
                  </a:cubicBezTo>
                  <a:cubicBezTo>
                    <a:pt x="1632" y="90"/>
                    <a:pt x="1643" y="102"/>
                    <a:pt x="1655" y="102"/>
                  </a:cubicBezTo>
                  <a:cubicBezTo>
                    <a:pt x="1630" y="126"/>
                    <a:pt x="1607" y="138"/>
                    <a:pt x="1584" y="138"/>
                  </a:cubicBezTo>
                  <a:cubicBezTo>
                    <a:pt x="1560" y="138"/>
                    <a:pt x="1537" y="126"/>
                    <a:pt x="1513" y="102"/>
                  </a:cubicBezTo>
                  <a:cubicBezTo>
                    <a:pt x="1524" y="90"/>
                    <a:pt x="1535" y="90"/>
                    <a:pt x="1513" y="79"/>
                  </a:cubicBezTo>
                  <a:cubicBezTo>
                    <a:pt x="1513" y="79"/>
                    <a:pt x="1513" y="90"/>
                    <a:pt x="1501" y="102"/>
                  </a:cubicBezTo>
                  <a:cubicBezTo>
                    <a:pt x="1488" y="102"/>
                    <a:pt x="1475" y="101"/>
                    <a:pt x="1462" y="101"/>
                  </a:cubicBezTo>
                  <a:cubicBezTo>
                    <a:pt x="1413" y="101"/>
                    <a:pt x="1366" y="108"/>
                    <a:pt x="1348" y="172"/>
                  </a:cubicBezTo>
                  <a:cubicBezTo>
                    <a:pt x="1337" y="221"/>
                    <a:pt x="1289" y="232"/>
                    <a:pt x="1252" y="255"/>
                  </a:cubicBezTo>
                  <a:lnTo>
                    <a:pt x="1240" y="255"/>
                  </a:lnTo>
                  <a:lnTo>
                    <a:pt x="1252" y="243"/>
                  </a:lnTo>
                  <a:lnTo>
                    <a:pt x="1252" y="198"/>
                  </a:lnTo>
                  <a:cubicBezTo>
                    <a:pt x="1185" y="172"/>
                    <a:pt x="1121" y="153"/>
                    <a:pt x="1060" y="153"/>
                  </a:cubicBezTo>
                  <a:cubicBezTo>
                    <a:pt x="982" y="153"/>
                    <a:pt x="911" y="186"/>
                    <a:pt x="851" y="280"/>
                  </a:cubicBezTo>
                  <a:cubicBezTo>
                    <a:pt x="769" y="232"/>
                    <a:pt x="684" y="184"/>
                    <a:pt x="602" y="138"/>
                  </a:cubicBezTo>
                  <a:cubicBezTo>
                    <a:pt x="566" y="114"/>
                    <a:pt x="528" y="99"/>
                    <a:pt x="492" y="99"/>
                  </a:cubicBezTo>
                  <a:cubicBezTo>
                    <a:pt x="457" y="99"/>
                    <a:pt x="424" y="114"/>
                    <a:pt x="400" y="150"/>
                  </a:cubicBezTo>
                  <a:cubicBezTo>
                    <a:pt x="353" y="204"/>
                    <a:pt x="305" y="223"/>
                    <a:pt x="254" y="223"/>
                  </a:cubicBezTo>
                  <a:cubicBezTo>
                    <a:pt x="216" y="223"/>
                    <a:pt x="175" y="212"/>
                    <a:pt x="131" y="198"/>
                  </a:cubicBezTo>
                  <a:cubicBezTo>
                    <a:pt x="111" y="190"/>
                    <a:pt x="88" y="177"/>
                    <a:pt x="64" y="177"/>
                  </a:cubicBezTo>
                  <a:cubicBezTo>
                    <a:pt x="43" y="177"/>
                    <a:pt x="21" y="188"/>
                    <a:pt x="0" y="221"/>
                  </a:cubicBezTo>
                  <a:cubicBezTo>
                    <a:pt x="56" y="276"/>
                    <a:pt x="69" y="413"/>
                    <a:pt x="156" y="413"/>
                  </a:cubicBezTo>
                  <a:cubicBezTo>
                    <a:pt x="162" y="413"/>
                    <a:pt x="169" y="412"/>
                    <a:pt x="176" y="411"/>
                  </a:cubicBezTo>
                  <a:cubicBezTo>
                    <a:pt x="400" y="374"/>
                    <a:pt x="639" y="422"/>
                    <a:pt x="840" y="314"/>
                  </a:cubicBezTo>
                  <a:cubicBezTo>
                    <a:pt x="840" y="336"/>
                    <a:pt x="849" y="365"/>
                    <a:pt x="873" y="365"/>
                  </a:cubicBezTo>
                  <a:cubicBezTo>
                    <a:pt x="877" y="365"/>
                    <a:pt x="881" y="364"/>
                    <a:pt x="886" y="363"/>
                  </a:cubicBezTo>
                  <a:cubicBezTo>
                    <a:pt x="930" y="359"/>
                    <a:pt x="976" y="358"/>
                    <a:pt x="1021" y="358"/>
                  </a:cubicBezTo>
                  <a:cubicBezTo>
                    <a:pt x="1130" y="358"/>
                    <a:pt x="1240" y="366"/>
                    <a:pt x="1348" y="374"/>
                  </a:cubicBezTo>
                  <a:cubicBezTo>
                    <a:pt x="1377" y="378"/>
                    <a:pt x="1410" y="381"/>
                    <a:pt x="1444" y="381"/>
                  </a:cubicBezTo>
                  <a:cubicBezTo>
                    <a:pt x="1517" y="381"/>
                    <a:pt x="1594" y="364"/>
                    <a:pt x="1643" y="292"/>
                  </a:cubicBezTo>
                  <a:cubicBezTo>
                    <a:pt x="1662" y="272"/>
                    <a:pt x="1675" y="262"/>
                    <a:pt x="1690" y="262"/>
                  </a:cubicBezTo>
                  <a:cubicBezTo>
                    <a:pt x="1702" y="262"/>
                    <a:pt x="1716" y="269"/>
                    <a:pt x="1737" y="280"/>
                  </a:cubicBezTo>
                  <a:cubicBezTo>
                    <a:pt x="1795" y="307"/>
                    <a:pt x="1831" y="324"/>
                    <a:pt x="1855" y="324"/>
                  </a:cubicBezTo>
                  <a:cubicBezTo>
                    <a:pt x="1894" y="324"/>
                    <a:pt x="1900" y="279"/>
                    <a:pt x="1916" y="161"/>
                  </a:cubicBezTo>
                  <a:cubicBezTo>
                    <a:pt x="1965" y="230"/>
                    <a:pt x="1985" y="260"/>
                    <a:pt x="2015" y="260"/>
                  </a:cubicBezTo>
                  <a:cubicBezTo>
                    <a:pt x="2040" y="260"/>
                    <a:pt x="2073" y="237"/>
                    <a:pt x="2140" y="198"/>
                  </a:cubicBezTo>
                  <a:cubicBezTo>
                    <a:pt x="2173" y="177"/>
                    <a:pt x="2232" y="131"/>
                    <a:pt x="2275" y="131"/>
                  </a:cubicBezTo>
                  <a:cubicBezTo>
                    <a:pt x="2310" y="131"/>
                    <a:pt x="2335" y="161"/>
                    <a:pt x="2330" y="255"/>
                  </a:cubicBezTo>
                  <a:cubicBezTo>
                    <a:pt x="2330" y="269"/>
                    <a:pt x="2353" y="280"/>
                    <a:pt x="2364" y="292"/>
                  </a:cubicBezTo>
                  <a:cubicBezTo>
                    <a:pt x="2373" y="294"/>
                    <a:pt x="2381" y="296"/>
                    <a:pt x="2389" y="296"/>
                  </a:cubicBezTo>
                  <a:cubicBezTo>
                    <a:pt x="2443" y="296"/>
                    <a:pt x="2486" y="242"/>
                    <a:pt x="2550" y="242"/>
                  </a:cubicBezTo>
                  <a:cubicBezTo>
                    <a:pt x="2555" y="242"/>
                    <a:pt x="2560" y="243"/>
                    <a:pt x="2566" y="243"/>
                  </a:cubicBezTo>
                  <a:cubicBezTo>
                    <a:pt x="2577" y="243"/>
                    <a:pt x="2577" y="138"/>
                    <a:pt x="2566" y="79"/>
                  </a:cubicBezTo>
                  <a:cubicBezTo>
                    <a:pt x="2557" y="32"/>
                    <a:pt x="2518" y="1"/>
                    <a:pt x="2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5"/>
            <p:cNvSpPr/>
            <p:nvPr/>
          </p:nvSpPr>
          <p:spPr>
            <a:xfrm>
              <a:off x="1071925" y="4626175"/>
              <a:ext cx="36075" cy="9000"/>
            </a:xfrm>
            <a:custGeom>
              <a:avLst/>
              <a:gdLst/>
              <a:ahLst/>
              <a:cxnLst/>
              <a:rect l="l" t="t" r="r" b="b"/>
              <a:pathLst>
                <a:path w="1443" h="360" extrusionOk="0">
                  <a:moveTo>
                    <a:pt x="1328" y="13"/>
                  </a:moveTo>
                  <a:cubicBezTo>
                    <a:pt x="1307" y="13"/>
                    <a:pt x="1283" y="24"/>
                    <a:pt x="1255" y="48"/>
                  </a:cubicBezTo>
                  <a:cubicBezTo>
                    <a:pt x="1206" y="93"/>
                    <a:pt x="1158" y="153"/>
                    <a:pt x="1099" y="201"/>
                  </a:cubicBezTo>
                  <a:cubicBezTo>
                    <a:pt x="1028" y="320"/>
                    <a:pt x="1158" y="272"/>
                    <a:pt x="1195" y="306"/>
                  </a:cubicBezTo>
                  <a:cubicBezTo>
                    <a:pt x="1219" y="327"/>
                    <a:pt x="1238" y="336"/>
                    <a:pt x="1254" y="336"/>
                  </a:cubicBezTo>
                  <a:cubicBezTo>
                    <a:pt x="1302" y="336"/>
                    <a:pt x="1324" y="262"/>
                    <a:pt x="1360" y="235"/>
                  </a:cubicBezTo>
                  <a:cubicBezTo>
                    <a:pt x="1431" y="201"/>
                    <a:pt x="1442" y="153"/>
                    <a:pt x="1408" y="82"/>
                  </a:cubicBezTo>
                  <a:cubicBezTo>
                    <a:pt x="1386" y="39"/>
                    <a:pt x="1360" y="13"/>
                    <a:pt x="1328" y="13"/>
                  </a:cubicBezTo>
                  <a:close/>
                  <a:moveTo>
                    <a:pt x="1030" y="0"/>
                  </a:moveTo>
                  <a:cubicBezTo>
                    <a:pt x="1007" y="0"/>
                    <a:pt x="979" y="4"/>
                    <a:pt x="945" y="11"/>
                  </a:cubicBezTo>
                  <a:cubicBezTo>
                    <a:pt x="900" y="11"/>
                    <a:pt x="815" y="22"/>
                    <a:pt x="803" y="59"/>
                  </a:cubicBezTo>
                  <a:cubicBezTo>
                    <a:pt x="781" y="112"/>
                    <a:pt x="754" y="127"/>
                    <a:pt x="723" y="127"/>
                  </a:cubicBezTo>
                  <a:cubicBezTo>
                    <a:pt x="692" y="127"/>
                    <a:pt x="657" y="113"/>
                    <a:pt x="616" y="107"/>
                  </a:cubicBezTo>
                  <a:cubicBezTo>
                    <a:pt x="531" y="82"/>
                    <a:pt x="437" y="70"/>
                    <a:pt x="355" y="48"/>
                  </a:cubicBezTo>
                  <a:cubicBezTo>
                    <a:pt x="322" y="39"/>
                    <a:pt x="294" y="31"/>
                    <a:pt x="272" y="31"/>
                  </a:cubicBezTo>
                  <a:cubicBezTo>
                    <a:pt x="231" y="31"/>
                    <a:pt x="214" y="56"/>
                    <a:pt x="236" y="141"/>
                  </a:cubicBezTo>
                  <a:cubicBezTo>
                    <a:pt x="236" y="152"/>
                    <a:pt x="184" y="225"/>
                    <a:pt x="119" y="225"/>
                  </a:cubicBezTo>
                  <a:cubicBezTo>
                    <a:pt x="114" y="225"/>
                    <a:pt x="110" y="224"/>
                    <a:pt x="105" y="223"/>
                  </a:cubicBezTo>
                  <a:cubicBezTo>
                    <a:pt x="89" y="218"/>
                    <a:pt x="66" y="210"/>
                    <a:pt x="47" y="210"/>
                  </a:cubicBezTo>
                  <a:cubicBezTo>
                    <a:pt x="27" y="210"/>
                    <a:pt x="12" y="219"/>
                    <a:pt x="12" y="249"/>
                  </a:cubicBezTo>
                  <a:cubicBezTo>
                    <a:pt x="0" y="294"/>
                    <a:pt x="60" y="320"/>
                    <a:pt x="94" y="331"/>
                  </a:cubicBezTo>
                  <a:cubicBezTo>
                    <a:pt x="131" y="331"/>
                    <a:pt x="176" y="343"/>
                    <a:pt x="213" y="343"/>
                  </a:cubicBezTo>
                  <a:cubicBezTo>
                    <a:pt x="230" y="337"/>
                    <a:pt x="247" y="335"/>
                    <a:pt x="265" y="335"/>
                  </a:cubicBezTo>
                  <a:cubicBezTo>
                    <a:pt x="324" y="335"/>
                    <a:pt x="389" y="359"/>
                    <a:pt x="444" y="359"/>
                  </a:cubicBezTo>
                  <a:cubicBezTo>
                    <a:pt x="478" y="359"/>
                    <a:pt x="508" y="350"/>
                    <a:pt x="531" y="320"/>
                  </a:cubicBezTo>
                  <a:cubicBezTo>
                    <a:pt x="567" y="268"/>
                    <a:pt x="600" y="251"/>
                    <a:pt x="631" y="251"/>
                  </a:cubicBezTo>
                  <a:cubicBezTo>
                    <a:pt x="694" y="251"/>
                    <a:pt x="749" y="320"/>
                    <a:pt x="803" y="320"/>
                  </a:cubicBezTo>
                  <a:cubicBezTo>
                    <a:pt x="840" y="320"/>
                    <a:pt x="863" y="283"/>
                    <a:pt x="886" y="272"/>
                  </a:cubicBezTo>
                  <a:cubicBezTo>
                    <a:pt x="957" y="235"/>
                    <a:pt x="1016" y="201"/>
                    <a:pt x="1099" y="201"/>
                  </a:cubicBezTo>
                  <a:cubicBezTo>
                    <a:pt x="1137" y="58"/>
                    <a:pt x="1123"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5"/>
            <p:cNvSpPr/>
            <p:nvPr/>
          </p:nvSpPr>
          <p:spPr>
            <a:xfrm>
              <a:off x="1136975" y="4637225"/>
              <a:ext cx="9175" cy="3700"/>
            </a:xfrm>
            <a:custGeom>
              <a:avLst/>
              <a:gdLst/>
              <a:ahLst/>
              <a:cxnLst/>
              <a:rect l="l" t="t" r="r" b="b"/>
              <a:pathLst>
                <a:path w="367" h="148" extrusionOk="0">
                  <a:moveTo>
                    <a:pt x="175" y="1"/>
                  </a:moveTo>
                  <a:cubicBezTo>
                    <a:pt x="137" y="1"/>
                    <a:pt x="98" y="6"/>
                    <a:pt x="57" y="20"/>
                  </a:cubicBezTo>
                  <a:cubicBezTo>
                    <a:pt x="35" y="31"/>
                    <a:pt x="1" y="43"/>
                    <a:pt x="1" y="77"/>
                  </a:cubicBezTo>
                  <a:cubicBezTo>
                    <a:pt x="1" y="114"/>
                    <a:pt x="35" y="136"/>
                    <a:pt x="57" y="148"/>
                  </a:cubicBezTo>
                  <a:lnTo>
                    <a:pt x="188" y="148"/>
                  </a:lnTo>
                  <a:cubicBezTo>
                    <a:pt x="177" y="148"/>
                    <a:pt x="177" y="148"/>
                    <a:pt x="177" y="136"/>
                  </a:cubicBezTo>
                  <a:cubicBezTo>
                    <a:pt x="214" y="77"/>
                    <a:pt x="330" y="136"/>
                    <a:pt x="367" y="31"/>
                  </a:cubicBezTo>
                  <a:cubicBezTo>
                    <a:pt x="300" y="15"/>
                    <a:pt x="238"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5"/>
            <p:cNvSpPr/>
            <p:nvPr/>
          </p:nvSpPr>
          <p:spPr>
            <a:xfrm>
              <a:off x="1243675" y="4638725"/>
              <a:ext cx="7400" cy="4900"/>
            </a:xfrm>
            <a:custGeom>
              <a:avLst/>
              <a:gdLst/>
              <a:ahLst/>
              <a:cxnLst/>
              <a:rect l="l" t="t" r="r" b="b"/>
              <a:pathLst>
                <a:path w="296" h="196" extrusionOk="0">
                  <a:moveTo>
                    <a:pt x="229" y="1"/>
                  </a:moveTo>
                  <a:cubicBezTo>
                    <a:pt x="220" y="1"/>
                    <a:pt x="211" y="2"/>
                    <a:pt x="202" y="5"/>
                  </a:cubicBezTo>
                  <a:cubicBezTo>
                    <a:pt x="117" y="42"/>
                    <a:pt x="24" y="76"/>
                    <a:pt x="1" y="195"/>
                  </a:cubicBezTo>
                  <a:cubicBezTo>
                    <a:pt x="94" y="173"/>
                    <a:pt x="165" y="147"/>
                    <a:pt x="248" y="124"/>
                  </a:cubicBezTo>
                  <a:cubicBezTo>
                    <a:pt x="296" y="113"/>
                    <a:pt x="296" y="65"/>
                    <a:pt x="285" y="31"/>
                  </a:cubicBezTo>
                  <a:cubicBezTo>
                    <a:pt x="276" y="12"/>
                    <a:pt x="254"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5"/>
            <p:cNvSpPr/>
            <p:nvPr/>
          </p:nvSpPr>
          <p:spPr>
            <a:xfrm>
              <a:off x="1109725" y="4636675"/>
              <a:ext cx="4800" cy="3475"/>
            </a:xfrm>
            <a:custGeom>
              <a:avLst/>
              <a:gdLst/>
              <a:ahLst/>
              <a:cxnLst/>
              <a:rect l="l" t="t" r="r" b="b"/>
              <a:pathLst>
                <a:path w="192" h="139" extrusionOk="0">
                  <a:moveTo>
                    <a:pt x="143" y="1"/>
                  </a:moveTo>
                  <a:cubicBezTo>
                    <a:pt x="125" y="1"/>
                    <a:pt x="104" y="5"/>
                    <a:pt x="83" y="5"/>
                  </a:cubicBezTo>
                  <a:cubicBezTo>
                    <a:pt x="49" y="16"/>
                    <a:pt x="1" y="28"/>
                    <a:pt x="1" y="76"/>
                  </a:cubicBezTo>
                  <a:cubicBezTo>
                    <a:pt x="10" y="116"/>
                    <a:pt x="37" y="138"/>
                    <a:pt x="74" y="138"/>
                  </a:cubicBezTo>
                  <a:cubicBezTo>
                    <a:pt x="81" y="138"/>
                    <a:pt x="89" y="137"/>
                    <a:pt x="97" y="136"/>
                  </a:cubicBezTo>
                  <a:cubicBezTo>
                    <a:pt x="154" y="124"/>
                    <a:pt x="191" y="99"/>
                    <a:pt x="191" y="42"/>
                  </a:cubicBezTo>
                  <a:cubicBezTo>
                    <a:pt x="185" y="8"/>
                    <a:pt x="166"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5"/>
            <p:cNvSpPr/>
            <p:nvPr/>
          </p:nvSpPr>
          <p:spPr>
            <a:xfrm>
              <a:off x="1257600" y="4639975"/>
              <a:ext cx="5900" cy="3825"/>
            </a:xfrm>
            <a:custGeom>
              <a:avLst/>
              <a:gdLst/>
              <a:ahLst/>
              <a:cxnLst/>
              <a:rect l="l" t="t" r="r" b="b"/>
              <a:pathLst>
                <a:path w="236" h="153" extrusionOk="0">
                  <a:moveTo>
                    <a:pt x="151" y="0"/>
                  </a:moveTo>
                  <a:cubicBezTo>
                    <a:pt x="116" y="0"/>
                    <a:pt x="78" y="30"/>
                    <a:pt x="45" y="38"/>
                  </a:cubicBezTo>
                  <a:cubicBezTo>
                    <a:pt x="23" y="38"/>
                    <a:pt x="0" y="63"/>
                    <a:pt x="11" y="86"/>
                  </a:cubicBezTo>
                  <a:cubicBezTo>
                    <a:pt x="28" y="129"/>
                    <a:pt x="64" y="135"/>
                    <a:pt x="95" y="135"/>
                  </a:cubicBezTo>
                  <a:cubicBezTo>
                    <a:pt x="107" y="135"/>
                    <a:pt x="118" y="134"/>
                    <a:pt x="128" y="134"/>
                  </a:cubicBezTo>
                  <a:cubicBezTo>
                    <a:pt x="143" y="147"/>
                    <a:pt x="149" y="153"/>
                    <a:pt x="154" y="153"/>
                  </a:cubicBezTo>
                  <a:cubicBezTo>
                    <a:pt x="157" y="153"/>
                    <a:pt x="160" y="150"/>
                    <a:pt x="165" y="145"/>
                  </a:cubicBezTo>
                  <a:cubicBezTo>
                    <a:pt x="165" y="134"/>
                    <a:pt x="153" y="134"/>
                    <a:pt x="153" y="123"/>
                  </a:cubicBezTo>
                  <a:cubicBezTo>
                    <a:pt x="165" y="97"/>
                    <a:pt x="236" y="74"/>
                    <a:pt x="199" y="26"/>
                  </a:cubicBezTo>
                  <a:cubicBezTo>
                    <a:pt x="184" y="7"/>
                    <a:pt x="168"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5"/>
            <p:cNvSpPr/>
            <p:nvPr/>
          </p:nvSpPr>
          <p:spPr>
            <a:xfrm>
              <a:off x="1252550" y="4639975"/>
              <a:ext cx="3300" cy="4000"/>
            </a:xfrm>
            <a:custGeom>
              <a:avLst/>
              <a:gdLst/>
              <a:ahLst/>
              <a:cxnLst/>
              <a:rect l="l" t="t" r="r" b="b"/>
              <a:pathLst>
                <a:path w="132" h="160" extrusionOk="0">
                  <a:moveTo>
                    <a:pt x="84" y="0"/>
                  </a:moveTo>
                  <a:cubicBezTo>
                    <a:pt x="80" y="0"/>
                    <a:pt x="76" y="1"/>
                    <a:pt x="71" y="4"/>
                  </a:cubicBezTo>
                  <a:cubicBezTo>
                    <a:pt x="35" y="26"/>
                    <a:pt x="1" y="74"/>
                    <a:pt x="12" y="123"/>
                  </a:cubicBezTo>
                  <a:cubicBezTo>
                    <a:pt x="12" y="141"/>
                    <a:pt x="27" y="160"/>
                    <a:pt x="46" y="160"/>
                  </a:cubicBezTo>
                  <a:cubicBezTo>
                    <a:pt x="51" y="160"/>
                    <a:pt x="55" y="159"/>
                    <a:pt x="60" y="157"/>
                  </a:cubicBezTo>
                  <a:cubicBezTo>
                    <a:pt x="106" y="134"/>
                    <a:pt x="117" y="86"/>
                    <a:pt x="131" y="38"/>
                  </a:cubicBezTo>
                  <a:cubicBezTo>
                    <a:pt x="120" y="19"/>
                    <a:pt x="102"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5"/>
            <p:cNvSpPr/>
            <p:nvPr/>
          </p:nvSpPr>
          <p:spPr>
            <a:xfrm>
              <a:off x="1221350" y="4638850"/>
              <a:ext cx="3125" cy="4275"/>
            </a:xfrm>
            <a:custGeom>
              <a:avLst/>
              <a:gdLst/>
              <a:ahLst/>
              <a:cxnLst/>
              <a:rect l="l" t="t" r="r" b="b"/>
              <a:pathLst>
                <a:path w="125" h="171" extrusionOk="0">
                  <a:moveTo>
                    <a:pt x="77" y="0"/>
                  </a:moveTo>
                  <a:cubicBezTo>
                    <a:pt x="6" y="12"/>
                    <a:pt x="54" y="83"/>
                    <a:pt x="31" y="119"/>
                  </a:cubicBezTo>
                  <a:cubicBezTo>
                    <a:pt x="0" y="148"/>
                    <a:pt x="11" y="170"/>
                    <a:pt x="44" y="170"/>
                  </a:cubicBezTo>
                  <a:cubicBezTo>
                    <a:pt x="50" y="170"/>
                    <a:pt x="57" y="170"/>
                    <a:pt x="65" y="168"/>
                  </a:cubicBezTo>
                  <a:cubicBezTo>
                    <a:pt x="113" y="154"/>
                    <a:pt x="125" y="119"/>
                    <a:pt x="125" y="71"/>
                  </a:cubicBezTo>
                  <a:cubicBezTo>
                    <a:pt x="113" y="49"/>
                    <a:pt x="125"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5"/>
            <p:cNvSpPr/>
            <p:nvPr/>
          </p:nvSpPr>
          <p:spPr>
            <a:xfrm>
              <a:off x="1265700" y="4640225"/>
              <a:ext cx="6950" cy="4025"/>
            </a:xfrm>
            <a:custGeom>
              <a:avLst/>
              <a:gdLst/>
              <a:ahLst/>
              <a:cxnLst/>
              <a:rect l="l" t="t" r="r" b="b"/>
              <a:pathLst>
                <a:path w="278" h="161" extrusionOk="0">
                  <a:moveTo>
                    <a:pt x="199" y="0"/>
                  </a:moveTo>
                  <a:cubicBezTo>
                    <a:pt x="182" y="0"/>
                    <a:pt x="164" y="6"/>
                    <a:pt x="147" y="16"/>
                  </a:cubicBezTo>
                  <a:cubicBezTo>
                    <a:pt x="124" y="42"/>
                    <a:pt x="124" y="76"/>
                    <a:pt x="113" y="99"/>
                  </a:cubicBezTo>
                  <a:cubicBezTo>
                    <a:pt x="110" y="99"/>
                    <a:pt x="108" y="100"/>
                    <a:pt x="105" y="100"/>
                  </a:cubicBezTo>
                  <a:cubicBezTo>
                    <a:pt x="74" y="100"/>
                    <a:pt x="54" y="47"/>
                    <a:pt x="36" y="47"/>
                  </a:cubicBezTo>
                  <a:cubicBezTo>
                    <a:pt x="30" y="47"/>
                    <a:pt x="23" y="54"/>
                    <a:pt x="17" y="76"/>
                  </a:cubicBezTo>
                  <a:cubicBezTo>
                    <a:pt x="1" y="118"/>
                    <a:pt x="20" y="160"/>
                    <a:pt x="62" y="160"/>
                  </a:cubicBezTo>
                  <a:cubicBezTo>
                    <a:pt x="79" y="160"/>
                    <a:pt x="100" y="153"/>
                    <a:pt x="124" y="135"/>
                  </a:cubicBezTo>
                  <a:cubicBezTo>
                    <a:pt x="147" y="124"/>
                    <a:pt x="173" y="113"/>
                    <a:pt x="195" y="99"/>
                  </a:cubicBezTo>
                  <a:cubicBezTo>
                    <a:pt x="229" y="87"/>
                    <a:pt x="278" y="87"/>
                    <a:pt x="255" y="28"/>
                  </a:cubicBezTo>
                  <a:cubicBezTo>
                    <a:pt x="241" y="9"/>
                    <a:pt x="221"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5"/>
            <p:cNvSpPr/>
            <p:nvPr/>
          </p:nvSpPr>
          <p:spPr>
            <a:xfrm>
              <a:off x="1207575" y="4638550"/>
              <a:ext cx="2725" cy="1875"/>
            </a:xfrm>
            <a:custGeom>
              <a:avLst/>
              <a:gdLst/>
              <a:ahLst/>
              <a:cxnLst/>
              <a:rect l="l" t="t" r="r" b="b"/>
              <a:pathLst>
                <a:path w="109" h="75" extrusionOk="0">
                  <a:moveTo>
                    <a:pt x="49" y="1"/>
                  </a:moveTo>
                  <a:cubicBezTo>
                    <a:pt x="26" y="1"/>
                    <a:pt x="0" y="24"/>
                    <a:pt x="15" y="49"/>
                  </a:cubicBezTo>
                  <a:cubicBezTo>
                    <a:pt x="26" y="61"/>
                    <a:pt x="37" y="72"/>
                    <a:pt x="60" y="72"/>
                  </a:cubicBezTo>
                  <a:cubicBezTo>
                    <a:pt x="65" y="74"/>
                    <a:pt x="69" y="75"/>
                    <a:pt x="74" y="75"/>
                  </a:cubicBezTo>
                  <a:cubicBezTo>
                    <a:pt x="93" y="75"/>
                    <a:pt x="108" y="56"/>
                    <a:pt x="108" y="38"/>
                  </a:cubicBezTo>
                  <a:cubicBezTo>
                    <a:pt x="97" y="12"/>
                    <a:pt x="71"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5"/>
            <p:cNvSpPr/>
            <p:nvPr/>
          </p:nvSpPr>
          <p:spPr>
            <a:xfrm>
              <a:off x="1081075" y="4637075"/>
              <a:ext cx="3000" cy="2425"/>
            </a:xfrm>
            <a:custGeom>
              <a:avLst/>
              <a:gdLst/>
              <a:ahLst/>
              <a:cxnLst/>
              <a:rect l="l" t="t" r="r" b="b"/>
              <a:pathLst>
                <a:path w="120" h="97" extrusionOk="0">
                  <a:moveTo>
                    <a:pt x="49" y="0"/>
                  </a:moveTo>
                  <a:cubicBezTo>
                    <a:pt x="23" y="12"/>
                    <a:pt x="0" y="26"/>
                    <a:pt x="12" y="49"/>
                  </a:cubicBezTo>
                  <a:cubicBezTo>
                    <a:pt x="23" y="71"/>
                    <a:pt x="37" y="83"/>
                    <a:pt x="60" y="97"/>
                  </a:cubicBezTo>
                  <a:cubicBezTo>
                    <a:pt x="83" y="97"/>
                    <a:pt x="108" y="83"/>
                    <a:pt x="108" y="49"/>
                  </a:cubicBezTo>
                  <a:cubicBezTo>
                    <a:pt x="120" y="12"/>
                    <a:pt x="83" y="12"/>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5"/>
            <p:cNvSpPr/>
            <p:nvPr/>
          </p:nvSpPr>
          <p:spPr>
            <a:xfrm>
              <a:off x="1188125" y="4637600"/>
              <a:ext cx="2950" cy="2200"/>
            </a:xfrm>
            <a:custGeom>
              <a:avLst/>
              <a:gdLst/>
              <a:ahLst/>
              <a:cxnLst/>
              <a:rect l="l" t="t" r="r" b="b"/>
              <a:pathLst>
                <a:path w="118" h="88" extrusionOk="0">
                  <a:moveTo>
                    <a:pt x="33" y="1"/>
                  </a:moveTo>
                  <a:cubicBezTo>
                    <a:pt x="15" y="1"/>
                    <a:pt x="1" y="21"/>
                    <a:pt x="12" y="39"/>
                  </a:cubicBezTo>
                  <a:cubicBezTo>
                    <a:pt x="12" y="76"/>
                    <a:pt x="35" y="76"/>
                    <a:pt x="58" y="87"/>
                  </a:cubicBezTo>
                  <a:cubicBezTo>
                    <a:pt x="83" y="76"/>
                    <a:pt x="117" y="76"/>
                    <a:pt x="106" y="39"/>
                  </a:cubicBezTo>
                  <a:cubicBezTo>
                    <a:pt x="94" y="28"/>
                    <a:pt x="69" y="5"/>
                    <a:pt x="46" y="5"/>
                  </a:cubicBezTo>
                  <a:cubicBezTo>
                    <a:pt x="42" y="2"/>
                    <a:pt x="37"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5"/>
            <p:cNvSpPr/>
            <p:nvPr/>
          </p:nvSpPr>
          <p:spPr>
            <a:xfrm>
              <a:off x="1056800" y="4632950"/>
              <a:ext cx="1800" cy="1525"/>
            </a:xfrm>
            <a:custGeom>
              <a:avLst/>
              <a:gdLst/>
              <a:ahLst/>
              <a:cxnLst/>
              <a:rect l="l" t="t" r="r" b="b"/>
              <a:pathLst>
                <a:path w="72" h="61" extrusionOk="0">
                  <a:moveTo>
                    <a:pt x="61" y="1"/>
                  </a:moveTo>
                  <a:cubicBezTo>
                    <a:pt x="49" y="1"/>
                    <a:pt x="26" y="1"/>
                    <a:pt x="15" y="12"/>
                  </a:cubicBezTo>
                  <a:cubicBezTo>
                    <a:pt x="1" y="35"/>
                    <a:pt x="15" y="60"/>
                    <a:pt x="49" y="60"/>
                  </a:cubicBezTo>
                  <a:cubicBezTo>
                    <a:pt x="61" y="60"/>
                    <a:pt x="61" y="35"/>
                    <a:pt x="72" y="35"/>
                  </a:cubicBezTo>
                  <a:cubicBezTo>
                    <a:pt x="72" y="23"/>
                    <a:pt x="61"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5"/>
            <p:cNvSpPr/>
            <p:nvPr/>
          </p:nvSpPr>
          <p:spPr>
            <a:xfrm>
              <a:off x="1034675" y="4638450"/>
              <a:ext cx="4425" cy="2200"/>
            </a:xfrm>
            <a:custGeom>
              <a:avLst/>
              <a:gdLst/>
              <a:ahLst/>
              <a:cxnLst/>
              <a:rect l="l" t="t" r="r" b="b"/>
              <a:pathLst>
                <a:path w="177" h="88" extrusionOk="0">
                  <a:moveTo>
                    <a:pt x="135" y="0"/>
                  </a:moveTo>
                  <a:cubicBezTo>
                    <a:pt x="111" y="0"/>
                    <a:pt x="88" y="8"/>
                    <a:pt x="71" y="16"/>
                  </a:cubicBezTo>
                  <a:cubicBezTo>
                    <a:pt x="71" y="28"/>
                    <a:pt x="60" y="28"/>
                    <a:pt x="60" y="42"/>
                  </a:cubicBezTo>
                  <a:cubicBezTo>
                    <a:pt x="35" y="53"/>
                    <a:pt x="12" y="53"/>
                    <a:pt x="1" y="65"/>
                  </a:cubicBezTo>
                  <a:cubicBezTo>
                    <a:pt x="1" y="76"/>
                    <a:pt x="12" y="87"/>
                    <a:pt x="12" y="87"/>
                  </a:cubicBezTo>
                  <a:cubicBezTo>
                    <a:pt x="35" y="76"/>
                    <a:pt x="49" y="65"/>
                    <a:pt x="71" y="53"/>
                  </a:cubicBezTo>
                  <a:cubicBezTo>
                    <a:pt x="90" y="59"/>
                    <a:pt x="110" y="69"/>
                    <a:pt x="129" y="69"/>
                  </a:cubicBezTo>
                  <a:cubicBezTo>
                    <a:pt x="145" y="69"/>
                    <a:pt x="161" y="62"/>
                    <a:pt x="176" y="42"/>
                  </a:cubicBezTo>
                  <a:cubicBezTo>
                    <a:pt x="176" y="42"/>
                    <a:pt x="165" y="16"/>
                    <a:pt x="165" y="5"/>
                  </a:cubicBezTo>
                  <a:cubicBezTo>
                    <a:pt x="155" y="2"/>
                    <a:pt x="145"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5"/>
            <p:cNvSpPr/>
            <p:nvPr/>
          </p:nvSpPr>
          <p:spPr>
            <a:xfrm>
              <a:off x="1074550" y="4638850"/>
              <a:ext cx="1725" cy="1625"/>
            </a:xfrm>
            <a:custGeom>
              <a:avLst/>
              <a:gdLst/>
              <a:ahLst/>
              <a:cxnLst/>
              <a:rect l="l" t="t" r="r" b="b"/>
              <a:pathLst>
                <a:path w="69" h="65" extrusionOk="0">
                  <a:moveTo>
                    <a:pt x="37" y="0"/>
                  </a:moveTo>
                  <a:cubicBezTo>
                    <a:pt x="26" y="12"/>
                    <a:pt x="15" y="12"/>
                    <a:pt x="0" y="26"/>
                  </a:cubicBezTo>
                  <a:cubicBezTo>
                    <a:pt x="0" y="37"/>
                    <a:pt x="15" y="60"/>
                    <a:pt x="26" y="60"/>
                  </a:cubicBezTo>
                  <a:cubicBezTo>
                    <a:pt x="32" y="63"/>
                    <a:pt x="37" y="64"/>
                    <a:pt x="42" y="64"/>
                  </a:cubicBezTo>
                  <a:cubicBezTo>
                    <a:pt x="58" y="64"/>
                    <a:pt x="68" y="51"/>
                    <a:pt x="60" y="26"/>
                  </a:cubicBezTo>
                  <a:cubicBezTo>
                    <a:pt x="60" y="12"/>
                    <a:pt x="49" y="12"/>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5"/>
            <p:cNvSpPr/>
            <p:nvPr/>
          </p:nvSpPr>
          <p:spPr>
            <a:xfrm>
              <a:off x="1068100" y="4627175"/>
              <a:ext cx="1500" cy="1325"/>
            </a:xfrm>
            <a:custGeom>
              <a:avLst/>
              <a:gdLst/>
              <a:ahLst/>
              <a:cxnLst/>
              <a:rect l="l" t="t" r="r" b="b"/>
              <a:pathLst>
                <a:path w="60" h="53" extrusionOk="0">
                  <a:moveTo>
                    <a:pt x="20" y="0"/>
                  </a:moveTo>
                  <a:cubicBezTo>
                    <a:pt x="13" y="0"/>
                    <a:pt x="7" y="6"/>
                    <a:pt x="0" y="19"/>
                  </a:cubicBezTo>
                  <a:cubicBezTo>
                    <a:pt x="0" y="30"/>
                    <a:pt x="11" y="42"/>
                    <a:pt x="23" y="53"/>
                  </a:cubicBezTo>
                  <a:cubicBezTo>
                    <a:pt x="34" y="53"/>
                    <a:pt x="46" y="42"/>
                    <a:pt x="60" y="42"/>
                  </a:cubicBezTo>
                  <a:cubicBezTo>
                    <a:pt x="60" y="30"/>
                    <a:pt x="46" y="8"/>
                    <a:pt x="34" y="8"/>
                  </a:cubicBezTo>
                  <a:cubicBezTo>
                    <a:pt x="29" y="3"/>
                    <a:pt x="25"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5"/>
            <p:cNvSpPr/>
            <p:nvPr/>
          </p:nvSpPr>
          <p:spPr>
            <a:xfrm>
              <a:off x="1277950" y="4643600"/>
              <a:ext cx="1525" cy="1400"/>
            </a:xfrm>
            <a:custGeom>
              <a:avLst/>
              <a:gdLst/>
              <a:ahLst/>
              <a:cxnLst/>
              <a:rect l="l" t="t" r="r" b="b"/>
              <a:pathLst>
                <a:path w="61" h="56" extrusionOk="0">
                  <a:moveTo>
                    <a:pt x="23" y="0"/>
                  </a:moveTo>
                  <a:cubicBezTo>
                    <a:pt x="23" y="12"/>
                    <a:pt x="1" y="23"/>
                    <a:pt x="1" y="34"/>
                  </a:cubicBezTo>
                  <a:cubicBezTo>
                    <a:pt x="1" y="50"/>
                    <a:pt x="5" y="56"/>
                    <a:pt x="13" y="56"/>
                  </a:cubicBezTo>
                  <a:cubicBezTo>
                    <a:pt x="19" y="56"/>
                    <a:pt x="27" y="53"/>
                    <a:pt x="37" y="49"/>
                  </a:cubicBezTo>
                  <a:cubicBezTo>
                    <a:pt x="49" y="49"/>
                    <a:pt x="49" y="34"/>
                    <a:pt x="49" y="34"/>
                  </a:cubicBezTo>
                  <a:cubicBezTo>
                    <a:pt x="60" y="12"/>
                    <a:pt x="49"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5"/>
            <p:cNvSpPr/>
            <p:nvPr/>
          </p:nvSpPr>
          <p:spPr>
            <a:xfrm>
              <a:off x="1123075" y="4637350"/>
              <a:ext cx="1800" cy="950"/>
            </a:xfrm>
            <a:custGeom>
              <a:avLst/>
              <a:gdLst/>
              <a:ahLst/>
              <a:cxnLst/>
              <a:rect l="l" t="t" r="r" b="b"/>
              <a:pathLst>
                <a:path w="72" h="38" extrusionOk="0">
                  <a:moveTo>
                    <a:pt x="60" y="1"/>
                  </a:moveTo>
                  <a:cubicBezTo>
                    <a:pt x="35" y="1"/>
                    <a:pt x="23" y="1"/>
                    <a:pt x="12" y="15"/>
                  </a:cubicBezTo>
                  <a:cubicBezTo>
                    <a:pt x="0" y="26"/>
                    <a:pt x="12" y="38"/>
                    <a:pt x="35" y="38"/>
                  </a:cubicBezTo>
                  <a:cubicBezTo>
                    <a:pt x="46" y="38"/>
                    <a:pt x="60" y="26"/>
                    <a:pt x="71" y="15"/>
                  </a:cubicBezTo>
                  <a:lnTo>
                    <a:pt x="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5"/>
            <p:cNvSpPr/>
            <p:nvPr/>
          </p:nvSpPr>
          <p:spPr>
            <a:xfrm>
              <a:off x="1102350" y="4636500"/>
              <a:ext cx="1800" cy="1625"/>
            </a:xfrm>
            <a:custGeom>
              <a:avLst/>
              <a:gdLst/>
              <a:ahLst/>
              <a:cxnLst/>
              <a:rect l="l" t="t" r="r" b="b"/>
              <a:pathLst>
                <a:path w="72" h="65" extrusionOk="0">
                  <a:moveTo>
                    <a:pt x="60" y="1"/>
                  </a:moveTo>
                  <a:cubicBezTo>
                    <a:pt x="49" y="12"/>
                    <a:pt x="24" y="12"/>
                    <a:pt x="12" y="23"/>
                  </a:cubicBezTo>
                  <a:cubicBezTo>
                    <a:pt x="1" y="49"/>
                    <a:pt x="12" y="60"/>
                    <a:pt x="24" y="60"/>
                  </a:cubicBezTo>
                  <a:cubicBezTo>
                    <a:pt x="31" y="64"/>
                    <a:pt x="37" y="65"/>
                    <a:pt x="43" y="65"/>
                  </a:cubicBezTo>
                  <a:cubicBezTo>
                    <a:pt x="56" y="65"/>
                    <a:pt x="64" y="57"/>
                    <a:pt x="72" y="49"/>
                  </a:cubicBezTo>
                  <a:cubicBezTo>
                    <a:pt x="72" y="35"/>
                    <a:pt x="60" y="23"/>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5"/>
            <p:cNvSpPr/>
            <p:nvPr/>
          </p:nvSpPr>
          <p:spPr>
            <a:xfrm>
              <a:off x="1285975" y="4641750"/>
              <a:ext cx="1375" cy="1300"/>
            </a:xfrm>
            <a:custGeom>
              <a:avLst/>
              <a:gdLst/>
              <a:ahLst/>
              <a:cxnLst/>
              <a:rect l="l" t="t" r="r" b="b"/>
              <a:pathLst>
                <a:path w="55" h="52" extrusionOk="0">
                  <a:moveTo>
                    <a:pt x="35" y="0"/>
                  </a:moveTo>
                  <a:cubicBezTo>
                    <a:pt x="31" y="0"/>
                    <a:pt x="27" y="1"/>
                    <a:pt x="23" y="3"/>
                  </a:cubicBezTo>
                  <a:cubicBezTo>
                    <a:pt x="12" y="3"/>
                    <a:pt x="12" y="15"/>
                    <a:pt x="0" y="26"/>
                  </a:cubicBezTo>
                  <a:cubicBezTo>
                    <a:pt x="12" y="38"/>
                    <a:pt x="23" y="38"/>
                    <a:pt x="34" y="52"/>
                  </a:cubicBezTo>
                  <a:cubicBezTo>
                    <a:pt x="34" y="52"/>
                    <a:pt x="46" y="38"/>
                    <a:pt x="46" y="26"/>
                  </a:cubicBezTo>
                  <a:cubicBezTo>
                    <a:pt x="55" y="17"/>
                    <a:pt x="49"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5"/>
            <p:cNvSpPr/>
            <p:nvPr/>
          </p:nvSpPr>
          <p:spPr>
            <a:xfrm>
              <a:off x="1068650" y="4632475"/>
              <a:ext cx="1800" cy="2850"/>
            </a:xfrm>
            <a:custGeom>
              <a:avLst/>
              <a:gdLst/>
              <a:ahLst/>
              <a:cxnLst/>
              <a:rect l="l" t="t" r="r" b="b"/>
              <a:pathLst>
                <a:path w="72" h="114" extrusionOk="0">
                  <a:moveTo>
                    <a:pt x="46" y="1"/>
                  </a:moveTo>
                  <a:cubicBezTo>
                    <a:pt x="42" y="1"/>
                    <a:pt x="38" y="4"/>
                    <a:pt x="38" y="8"/>
                  </a:cubicBezTo>
                  <a:cubicBezTo>
                    <a:pt x="24" y="31"/>
                    <a:pt x="24" y="68"/>
                    <a:pt x="12" y="91"/>
                  </a:cubicBezTo>
                  <a:cubicBezTo>
                    <a:pt x="12" y="91"/>
                    <a:pt x="12" y="102"/>
                    <a:pt x="1" y="102"/>
                  </a:cubicBezTo>
                  <a:lnTo>
                    <a:pt x="12" y="113"/>
                  </a:lnTo>
                  <a:lnTo>
                    <a:pt x="24" y="102"/>
                  </a:lnTo>
                  <a:cubicBezTo>
                    <a:pt x="49" y="79"/>
                    <a:pt x="72" y="54"/>
                    <a:pt x="60" y="20"/>
                  </a:cubicBezTo>
                  <a:cubicBezTo>
                    <a:pt x="60" y="6"/>
                    <a:pt x="5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5"/>
            <p:cNvSpPr/>
            <p:nvPr/>
          </p:nvSpPr>
          <p:spPr>
            <a:xfrm>
              <a:off x="1161175" y="4638650"/>
              <a:ext cx="650" cy="500"/>
            </a:xfrm>
            <a:custGeom>
              <a:avLst/>
              <a:gdLst/>
              <a:ahLst/>
              <a:cxnLst/>
              <a:rect l="l" t="t" r="r" b="b"/>
              <a:pathLst>
                <a:path w="26" h="20" extrusionOk="0">
                  <a:moveTo>
                    <a:pt x="6" y="1"/>
                  </a:moveTo>
                  <a:cubicBezTo>
                    <a:pt x="2" y="1"/>
                    <a:pt x="0" y="4"/>
                    <a:pt x="0" y="8"/>
                  </a:cubicBezTo>
                  <a:cubicBezTo>
                    <a:pt x="0" y="8"/>
                    <a:pt x="0" y="20"/>
                    <a:pt x="12" y="20"/>
                  </a:cubicBezTo>
                  <a:lnTo>
                    <a:pt x="26" y="20"/>
                  </a:lnTo>
                  <a:cubicBezTo>
                    <a:pt x="18" y="6"/>
                    <a:pt x="10" y="1"/>
                    <a:pt x="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5"/>
            <p:cNvSpPr/>
            <p:nvPr/>
          </p:nvSpPr>
          <p:spPr>
            <a:xfrm>
              <a:off x="1166775" y="4638000"/>
              <a:ext cx="675" cy="875"/>
            </a:xfrm>
            <a:custGeom>
              <a:avLst/>
              <a:gdLst/>
              <a:ahLst/>
              <a:cxnLst/>
              <a:rect l="l" t="t" r="r" b="b"/>
              <a:pathLst>
                <a:path w="27" h="35" extrusionOk="0">
                  <a:moveTo>
                    <a:pt x="15" y="0"/>
                  </a:moveTo>
                  <a:cubicBezTo>
                    <a:pt x="1" y="12"/>
                    <a:pt x="1" y="12"/>
                    <a:pt x="1" y="23"/>
                  </a:cubicBezTo>
                  <a:cubicBezTo>
                    <a:pt x="1" y="23"/>
                    <a:pt x="1" y="34"/>
                    <a:pt x="15" y="34"/>
                  </a:cubicBezTo>
                  <a:cubicBezTo>
                    <a:pt x="15" y="34"/>
                    <a:pt x="15" y="23"/>
                    <a:pt x="26" y="23"/>
                  </a:cubicBezTo>
                  <a:cubicBezTo>
                    <a:pt x="15" y="12"/>
                    <a:pt x="15" y="12"/>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5"/>
            <p:cNvSpPr/>
            <p:nvPr/>
          </p:nvSpPr>
          <p:spPr>
            <a:xfrm>
              <a:off x="1120100" y="4638150"/>
              <a:ext cx="575" cy="725"/>
            </a:xfrm>
            <a:custGeom>
              <a:avLst/>
              <a:gdLst/>
              <a:ahLst/>
              <a:cxnLst/>
              <a:rect l="l" t="t" r="r" b="b"/>
              <a:pathLst>
                <a:path w="23" h="29" extrusionOk="0">
                  <a:moveTo>
                    <a:pt x="9" y="1"/>
                  </a:moveTo>
                  <a:cubicBezTo>
                    <a:pt x="5" y="1"/>
                    <a:pt x="0" y="6"/>
                    <a:pt x="0" y="6"/>
                  </a:cubicBezTo>
                  <a:lnTo>
                    <a:pt x="0" y="28"/>
                  </a:lnTo>
                  <a:cubicBezTo>
                    <a:pt x="0" y="28"/>
                    <a:pt x="12" y="17"/>
                    <a:pt x="23" y="17"/>
                  </a:cubicBezTo>
                  <a:lnTo>
                    <a:pt x="12" y="6"/>
                  </a:lnTo>
                  <a:cubicBezTo>
                    <a:pt x="12" y="2"/>
                    <a:pt x="10" y="1"/>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5"/>
            <p:cNvSpPr/>
            <p:nvPr/>
          </p:nvSpPr>
          <p:spPr>
            <a:xfrm>
              <a:off x="1096175" y="4638000"/>
              <a:ext cx="325" cy="575"/>
            </a:xfrm>
            <a:custGeom>
              <a:avLst/>
              <a:gdLst/>
              <a:ahLst/>
              <a:cxnLst/>
              <a:rect l="l" t="t" r="r" b="b"/>
              <a:pathLst>
                <a:path w="13" h="23" extrusionOk="0">
                  <a:moveTo>
                    <a:pt x="12" y="0"/>
                  </a:moveTo>
                  <a:lnTo>
                    <a:pt x="1" y="23"/>
                  </a:lnTo>
                  <a:lnTo>
                    <a:pt x="12" y="23"/>
                  </a:lnTo>
                  <a:lnTo>
                    <a:pt x="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5"/>
            <p:cNvSpPr/>
            <p:nvPr/>
          </p:nvSpPr>
          <p:spPr>
            <a:xfrm>
              <a:off x="1067450" y="4637700"/>
              <a:ext cx="950" cy="325"/>
            </a:xfrm>
            <a:custGeom>
              <a:avLst/>
              <a:gdLst/>
              <a:ahLst/>
              <a:cxnLst/>
              <a:rect l="l" t="t" r="r" b="b"/>
              <a:pathLst>
                <a:path w="38" h="13" extrusionOk="0">
                  <a:moveTo>
                    <a:pt x="1" y="1"/>
                  </a:moveTo>
                  <a:lnTo>
                    <a:pt x="15" y="12"/>
                  </a:lnTo>
                  <a:lnTo>
                    <a:pt x="37" y="12"/>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5"/>
            <p:cNvSpPr/>
            <p:nvPr/>
          </p:nvSpPr>
          <p:spPr>
            <a:xfrm>
              <a:off x="1064250" y="4637700"/>
              <a:ext cx="875" cy="1175"/>
            </a:xfrm>
            <a:custGeom>
              <a:avLst/>
              <a:gdLst/>
              <a:ahLst/>
              <a:cxnLst/>
              <a:rect l="l" t="t" r="r" b="b"/>
              <a:pathLst>
                <a:path w="35" h="47" extrusionOk="0">
                  <a:moveTo>
                    <a:pt x="24" y="1"/>
                  </a:moveTo>
                  <a:cubicBezTo>
                    <a:pt x="12" y="12"/>
                    <a:pt x="1" y="12"/>
                    <a:pt x="1" y="12"/>
                  </a:cubicBezTo>
                  <a:cubicBezTo>
                    <a:pt x="12" y="24"/>
                    <a:pt x="12" y="35"/>
                    <a:pt x="24" y="46"/>
                  </a:cubicBezTo>
                  <a:lnTo>
                    <a:pt x="35" y="35"/>
                  </a:lnTo>
                  <a:cubicBezTo>
                    <a:pt x="35" y="24"/>
                    <a:pt x="24" y="12"/>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5"/>
            <p:cNvSpPr/>
            <p:nvPr/>
          </p:nvSpPr>
          <p:spPr>
            <a:xfrm>
              <a:off x="1001550" y="4636225"/>
              <a:ext cx="950" cy="875"/>
            </a:xfrm>
            <a:custGeom>
              <a:avLst/>
              <a:gdLst/>
              <a:ahLst/>
              <a:cxnLst/>
              <a:rect l="l" t="t" r="r" b="b"/>
              <a:pathLst>
                <a:path w="38" h="35" extrusionOk="0">
                  <a:moveTo>
                    <a:pt x="12" y="0"/>
                  </a:moveTo>
                  <a:cubicBezTo>
                    <a:pt x="0" y="12"/>
                    <a:pt x="0" y="23"/>
                    <a:pt x="26" y="34"/>
                  </a:cubicBezTo>
                  <a:lnTo>
                    <a:pt x="37" y="23"/>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5"/>
            <p:cNvSpPr/>
            <p:nvPr/>
          </p:nvSpPr>
          <p:spPr>
            <a:xfrm>
              <a:off x="1248075" y="4643600"/>
              <a:ext cx="950" cy="600"/>
            </a:xfrm>
            <a:custGeom>
              <a:avLst/>
              <a:gdLst/>
              <a:ahLst/>
              <a:cxnLst/>
              <a:rect l="l" t="t" r="r" b="b"/>
              <a:pathLst>
                <a:path w="38" h="24" extrusionOk="0">
                  <a:moveTo>
                    <a:pt x="12" y="0"/>
                  </a:moveTo>
                  <a:lnTo>
                    <a:pt x="1" y="12"/>
                  </a:lnTo>
                  <a:cubicBezTo>
                    <a:pt x="12" y="12"/>
                    <a:pt x="12" y="23"/>
                    <a:pt x="26" y="23"/>
                  </a:cubicBezTo>
                  <a:cubicBezTo>
                    <a:pt x="26" y="12"/>
                    <a:pt x="38"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5"/>
            <p:cNvSpPr/>
            <p:nvPr/>
          </p:nvSpPr>
          <p:spPr>
            <a:xfrm>
              <a:off x="1198700" y="4639125"/>
              <a:ext cx="950" cy="950"/>
            </a:xfrm>
            <a:custGeom>
              <a:avLst/>
              <a:gdLst/>
              <a:ahLst/>
              <a:cxnLst/>
              <a:rect l="l" t="t" r="r" b="b"/>
              <a:pathLst>
                <a:path w="38" h="38" extrusionOk="0">
                  <a:moveTo>
                    <a:pt x="26" y="1"/>
                  </a:moveTo>
                  <a:cubicBezTo>
                    <a:pt x="26" y="1"/>
                    <a:pt x="26" y="15"/>
                    <a:pt x="15" y="15"/>
                  </a:cubicBezTo>
                  <a:cubicBezTo>
                    <a:pt x="15" y="26"/>
                    <a:pt x="1" y="26"/>
                    <a:pt x="1" y="26"/>
                  </a:cubicBezTo>
                  <a:lnTo>
                    <a:pt x="15" y="38"/>
                  </a:lnTo>
                  <a:lnTo>
                    <a:pt x="26" y="26"/>
                  </a:lnTo>
                  <a:lnTo>
                    <a:pt x="38" y="15"/>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5"/>
            <p:cNvSpPr/>
            <p:nvPr/>
          </p:nvSpPr>
          <p:spPr>
            <a:xfrm>
              <a:off x="1055950" y="4639125"/>
              <a:ext cx="875" cy="675"/>
            </a:xfrm>
            <a:custGeom>
              <a:avLst/>
              <a:gdLst/>
              <a:ahLst/>
              <a:cxnLst/>
              <a:rect l="l" t="t" r="r" b="b"/>
              <a:pathLst>
                <a:path w="35" h="27" extrusionOk="0">
                  <a:moveTo>
                    <a:pt x="1" y="1"/>
                  </a:moveTo>
                  <a:lnTo>
                    <a:pt x="1" y="1"/>
                  </a:lnTo>
                  <a:cubicBezTo>
                    <a:pt x="12" y="1"/>
                    <a:pt x="12" y="15"/>
                    <a:pt x="24" y="26"/>
                  </a:cubicBezTo>
                  <a:lnTo>
                    <a:pt x="35" y="26"/>
                  </a:lnTo>
                  <a:lnTo>
                    <a:pt x="24" y="15"/>
                  </a:lnTo>
                  <a:cubicBezTo>
                    <a:pt x="24" y="15"/>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5"/>
            <p:cNvSpPr/>
            <p:nvPr/>
          </p:nvSpPr>
          <p:spPr>
            <a:xfrm>
              <a:off x="1229200" y="4638500"/>
              <a:ext cx="4425" cy="2325"/>
            </a:xfrm>
            <a:custGeom>
              <a:avLst/>
              <a:gdLst/>
              <a:ahLst/>
              <a:cxnLst/>
              <a:rect l="l" t="t" r="r" b="b"/>
              <a:pathLst>
                <a:path w="177" h="93" extrusionOk="0">
                  <a:moveTo>
                    <a:pt x="59" y="1"/>
                  </a:moveTo>
                  <a:cubicBezTo>
                    <a:pt x="43" y="1"/>
                    <a:pt x="24" y="7"/>
                    <a:pt x="1" y="26"/>
                  </a:cubicBezTo>
                  <a:cubicBezTo>
                    <a:pt x="37" y="57"/>
                    <a:pt x="65" y="92"/>
                    <a:pt x="103" y="92"/>
                  </a:cubicBezTo>
                  <a:cubicBezTo>
                    <a:pt x="123" y="92"/>
                    <a:pt x="147" y="81"/>
                    <a:pt x="177" y="51"/>
                  </a:cubicBezTo>
                  <a:lnTo>
                    <a:pt x="177" y="40"/>
                  </a:lnTo>
                  <a:lnTo>
                    <a:pt x="177" y="26"/>
                  </a:lnTo>
                  <a:cubicBezTo>
                    <a:pt x="165" y="26"/>
                    <a:pt x="165" y="40"/>
                    <a:pt x="154" y="40"/>
                  </a:cubicBezTo>
                  <a:cubicBezTo>
                    <a:pt x="121" y="30"/>
                    <a:pt x="95"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74" name="Google Shape;2274;p45"/>
          <p:cNvPicPr preferRelativeResize="0"/>
          <p:nvPr/>
        </p:nvPicPr>
        <p:blipFill>
          <a:blip r:embed="rId3">
            <a:alphaModFix/>
          </a:blip>
          <a:stretch>
            <a:fillRect/>
          </a:stretch>
        </p:blipFill>
        <p:spPr>
          <a:xfrm rot="3985381" flipH="1">
            <a:off x="6679336" y="-267243"/>
            <a:ext cx="830648" cy="1354451"/>
          </a:xfrm>
          <a:prstGeom prst="rect">
            <a:avLst/>
          </a:prstGeom>
          <a:noFill/>
          <a:ln>
            <a:noFill/>
          </a:ln>
        </p:spPr>
      </p:pic>
      <p:grpSp>
        <p:nvGrpSpPr>
          <p:cNvPr id="2275" name="Google Shape;2275;p45"/>
          <p:cNvGrpSpPr/>
          <p:nvPr/>
        </p:nvGrpSpPr>
        <p:grpSpPr>
          <a:xfrm rot="-6747857">
            <a:off x="8396094" y="-96607"/>
            <a:ext cx="887494" cy="777666"/>
            <a:chOff x="5614099" y="287819"/>
            <a:chExt cx="887511" cy="777681"/>
          </a:xfrm>
        </p:grpSpPr>
        <p:sp>
          <p:nvSpPr>
            <p:cNvPr id="2276" name="Google Shape;2276;p45"/>
            <p:cNvSpPr/>
            <p:nvPr/>
          </p:nvSpPr>
          <p:spPr>
            <a:xfrm rot="-2223894">
              <a:off x="5619962" y="520469"/>
              <a:ext cx="875270" cy="312867"/>
            </a:xfrm>
            <a:custGeom>
              <a:avLst/>
              <a:gdLst/>
              <a:ahLst/>
              <a:cxnLst/>
              <a:rect l="l" t="t" r="r" b="b"/>
              <a:pathLst>
                <a:path w="25139" h="8986" extrusionOk="0">
                  <a:moveTo>
                    <a:pt x="696" y="1"/>
                  </a:moveTo>
                  <a:cubicBezTo>
                    <a:pt x="650" y="166"/>
                    <a:pt x="591" y="330"/>
                    <a:pt x="554" y="498"/>
                  </a:cubicBezTo>
                  <a:cubicBezTo>
                    <a:pt x="509" y="699"/>
                    <a:pt x="543" y="864"/>
                    <a:pt x="568" y="1054"/>
                  </a:cubicBezTo>
                  <a:cubicBezTo>
                    <a:pt x="591" y="1278"/>
                    <a:pt x="639" y="1454"/>
                    <a:pt x="685" y="1667"/>
                  </a:cubicBezTo>
                  <a:cubicBezTo>
                    <a:pt x="733" y="1834"/>
                    <a:pt x="815" y="1999"/>
                    <a:pt x="815" y="2175"/>
                  </a:cubicBezTo>
                  <a:cubicBezTo>
                    <a:pt x="826" y="2200"/>
                    <a:pt x="815" y="2223"/>
                    <a:pt x="815" y="2260"/>
                  </a:cubicBezTo>
                  <a:cubicBezTo>
                    <a:pt x="804" y="2342"/>
                    <a:pt x="767" y="2424"/>
                    <a:pt x="733" y="2495"/>
                  </a:cubicBezTo>
                  <a:cubicBezTo>
                    <a:pt x="721" y="2518"/>
                    <a:pt x="710" y="2544"/>
                    <a:pt x="710" y="2555"/>
                  </a:cubicBezTo>
                  <a:cubicBezTo>
                    <a:pt x="650" y="2649"/>
                    <a:pt x="509" y="2861"/>
                    <a:pt x="389" y="2884"/>
                  </a:cubicBezTo>
                  <a:cubicBezTo>
                    <a:pt x="389" y="2955"/>
                    <a:pt x="401" y="3026"/>
                    <a:pt x="412" y="3097"/>
                  </a:cubicBezTo>
                  <a:cubicBezTo>
                    <a:pt x="438" y="3299"/>
                    <a:pt x="438" y="3511"/>
                    <a:pt x="412" y="3724"/>
                  </a:cubicBezTo>
                  <a:cubicBezTo>
                    <a:pt x="401" y="3866"/>
                    <a:pt x="389" y="4008"/>
                    <a:pt x="378" y="4150"/>
                  </a:cubicBezTo>
                  <a:cubicBezTo>
                    <a:pt x="330" y="4232"/>
                    <a:pt x="307" y="4351"/>
                    <a:pt x="307" y="4493"/>
                  </a:cubicBezTo>
                  <a:cubicBezTo>
                    <a:pt x="307" y="4541"/>
                    <a:pt x="318" y="4587"/>
                    <a:pt x="330" y="4646"/>
                  </a:cubicBezTo>
                  <a:lnTo>
                    <a:pt x="330" y="4754"/>
                  </a:lnTo>
                  <a:cubicBezTo>
                    <a:pt x="318" y="4956"/>
                    <a:pt x="341" y="5154"/>
                    <a:pt x="318" y="5356"/>
                  </a:cubicBezTo>
                  <a:cubicBezTo>
                    <a:pt x="270" y="5748"/>
                    <a:pt x="318" y="6136"/>
                    <a:pt x="270" y="6528"/>
                  </a:cubicBezTo>
                  <a:cubicBezTo>
                    <a:pt x="270" y="6551"/>
                    <a:pt x="259" y="6588"/>
                    <a:pt x="259" y="6622"/>
                  </a:cubicBezTo>
                  <a:cubicBezTo>
                    <a:pt x="248" y="6715"/>
                    <a:pt x="236" y="6812"/>
                    <a:pt x="213" y="6894"/>
                  </a:cubicBezTo>
                  <a:cubicBezTo>
                    <a:pt x="188" y="7096"/>
                    <a:pt x="143" y="7283"/>
                    <a:pt x="72" y="7484"/>
                  </a:cubicBezTo>
                  <a:cubicBezTo>
                    <a:pt x="46" y="7555"/>
                    <a:pt x="23" y="7615"/>
                    <a:pt x="1" y="7674"/>
                  </a:cubicBezTo>
                  <a:lnTo>
                    <a:pt x="1" y="8219"/>
                  </a:lnTo>
                  <a:cubicBezTo>
                    <a:pt x="83" y="8253"/>
                    <a:pt x="177" y="8276"/>
                    <a:pt x="259" y="8302"/>
                  </a:cubicBezTo>
                  <a:cubicBezTo>
                    <a:pt x="483" y="8361"/>
                    <a:pt x="685" y="8444"/>
                    <a:pt x="863" y="8597"/>
                  </a:cubicBezTo>
                  <a:cubicBezTo>
                    <a:pt x="1136" y="8821"/>
                    <a:pt x="1442" y="8974"/>
                    <a:pt x="1808" y="8986"/>
                  </a:cubicBezTo>
                  <a:lnTo>
                    <a:pt x="25138" y="8986"/>
                  </a:lnTo>
                  <a:lnTo>
                    <a:pt x="25138" y="3571"/>
                  </a:lnTo>
                  <a:cubicBezTo>
                    <a:pt x="25127" y="3560"/>
                    <a:pt x="25116" y="3548"/>
                    <a:pt x="25116" y="3537"/>
                  </a:cubicBezTo>
                  <a:cubicBezTo>
                    <a:pt x="25101" y="3523"/>
                    <a:pt x="25101" y="3511"/>
                    <a:pt x="25090" y="3500"/>
                  </a:cubicBezTo>
                  <a:cubicBezTo>
                    <a:pt x="25056" y="3395"/>
                    <a:pt x="25008" y="3276"/>
                    <a:pt x="24974" y="3157"/>
                  </a:cubicBezTo>
                  <a:cubicBezTo>
                    <a:pt x="24925" y="3015"/>
                    <a:pt x="24889" y="2873"/>
                    <a:pt x="24903" y="2742"/>
                  </a:cubicBezTo>
                  <a:cubicBezTo>
                    <a:pt x="24903" y="2660"/>
                    <a:pt x="24889" y="2555"/>
                    <a:pt x="24903" y="2473"/>
                  </a:cubicBezTo>
                  <a:cubicBezTo>
                    <a:pt x="24914" y="2459"/>
                    <a:pt x="24925" y="2447"/>
                    <a:pt x="24925" y="2436"/>
                  </a:cubicBezTo>
                  <a:cubicBezTo>
                    <a:pt x="24937" y="2424"/>
                    <a:pt x="24948" y="2413"/>
                    <a:pt x="24948" y="2402"/>
                  </a:cubicBezTo>
                  <a:cubicBezTo>
                    <a:pt x="24960" y="2353"/>
                    <a:pt x="24948" y="2317"/>
                    <a:pt x="24948" y="2271"/>
                  </a:cubicBezTo>
                  <a:cubicBezTo>
                    <a:pt x="24960" y="2246"/>
                    <a:pt x="24996" y="2234"/>
                    <a:pt x="24996" y="2200"/>
                  </a:cubicBezTo>
                  <a:cubicBezTo>
                    <a:pt x="25030" y="2081"/>
                    <a:pt x="24866" y="1951"/>
                    <a:pt x="24795" y="1868"/>
                  </a:cubicBezTo>
                  <a:cubicBezTo>
                    <a:pt x="24747" y="1786"/>
                    <a:pt x="24690" y="1715"/>
                    <a:pt x="24630" y="1655"/>
                  </a:cubicBezTo>
                  <a:cubicBezTo>
                    <a:pt x="24264" y="1338"/>
                    <a:pt x="24179" y="886"/>
                    <a:pt x="24156" y="415"/>
                  </a:cubicBezTo>
                  <a:cubicBezTo>
                    <a:pt x="24145" y="273"/>
                    <a:pt x="24168" y="143"/>
                    <a:pt x="2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5"/>
            <p:cNvGrpSpPr/>
            <p:nvPr/>
          </p:nvGrpSpPr>
          <p:grpSpPr>
            <a:xfrm rot="-2223895">
              <a:off x="5620293" y="520032"/>
              <a:ext cx="875453" cy="312934"/>
              <a:chOff x="4647425" y="-288850"/>
              <a:chExt cx="1405575" cy="502428"/>
            </a:xfrm>
          </p:grpSpPr>
          <p:sp>
            <p:nvSpPr>
              <p:cNvPr id="2278" name="Google Shape;2278;p45"/>
              <p:cNvSpPr/>
              <p:nvPr/>
            </p:nvSpPr>
            <p:spPr>
              <a:xfrm>
                <a:off x="4851000" y="-288850"/>
                <a:ext cx="507182" cy="396140"/>
              </a:xfrm>
              <a:custGeom>
                <a:avLst/>
                <a:gdLst/>
                <a:ahLst/>
                <a:cxnLst/>
                <a:rect l="l" t="t" r="r" b="b"/>
                <a:pathLst>
                  <a:path w="9071" h="7085" extrusionOk="0">
                    <a:moveTo>
                      <a:pt x="1" y="1"/>
                    </a:moveTo>
                    <a:cubicBezTo>
                      <a:pt x="475" y="520"/>
                      <a:pt x="971" y="1028"/>
                      <a:pt x="1326" y="1655"/>
                    </a:cubicBezTo>
                    <a:cubicBezTo>
                      <a:pt x="1726" y="2317"/>
                      <a:pt x="2234" y="2873"/>
                      <a:pt x="2816" y="3395"/>
                    </a:cubicBezTo>
                    <a:cubicBezTo>
                      <a:pt x="3630" y="4127"/>
                      <a:pt x="4530" y="4777"/>
                      <a:pt x="5415" y="5416"/>
                    </a:cubicBezTo>
                    <a:cubicBezTo>
                      <a:pt x="6162" y="5960"/>
                      <a:pt x="6931" y="6457"/>
                      <a:pt x="7768" y="6857"/>
                    </a:cubicBezTo>
                    <a:cubicBezTo>
                      <a:pt x="8006" y="6976"/>
                      <a:pt x="8264" y="7070"/>
                      <a:pt x="8477" y="7084"/>
                    </a:cubicBezTo>
                    <a:cubicBezTo>
                      <a:pt x="8880" y="7084"/>
                      <a:pt x="9070" y="6857"/>
                      <a:pt x="8988" y="6517"/>
                    </a:cubicBezTo>
                    <a:cubicBezTo>
                      <a:pt x="8951" y="6361"/>
                      <a:pt x="8880" y="6233"/>
                      <a:pt x="8787" y="6102"/>
                    </a:cubicBezTo>
                    <a:cubicBezTo>
                      <a:pt x="8562" y="5793"/>
                      <a:pt x="8290" y="5557"/>
                      <a:pt x="7995" y="5322"/>
                    </a:cubicBezTo>
                    <a:cubicBezTo>
                      <a:pt x="7498" y="4930"/>
                      <a:pt x="6976" y="4564"/>
                      <a:pt x="6505" y="4139"/>
                    </a:cubicBezTo>
                    <a:cubicBezTo>
                      <a:pt x="6065" y="3736"/>
                      <a:pt x="6065" y="3653"/>
                      <a:pt x="6445" y="3205"/>
                    </a:cubicBezTo>
                    <a:cubicBezTo>
                      <a:pt x="6468" y="3194"/>
                      <a:pt x="6479" y="3182"/>
                      <a:pt x="6491" y="3157"/>
                    </a:cubicBezTo>
                    <a:cubicBezTo>
                      <a:pt x="6718" y="2884"/>
                      <a:pt x="6718" y="2768"/>
                      <a:pt x="6516" y="2484"/>
                    </a:cubicBezTo>
                    <a:cubicBezTo>
                      <a:pt x="6457" y="2402"/>
                      <a:pt x="6386" y="2317"/>
                      <a:pt x="6315" y="2246"/>
                    </a:cubicBezTo>
                    <a:cubicBezTo>
                      <a:pt x="5971" y="1916"/>
                      <a:pt x="5583" y="1621"/>
                      <a:pt x="5191" y="1349"/>
                    </a:cubicBezTo>
                    <a:cubicBezTo>
                      <a:pt x="4601" y="946"/>
                      <a:pt x="3974" y="591"/>
                      <a:pt x="3454" y="95"/>
                    </a:cubicBezTo>
                    <a:cubicBezTo>
                      <a:pt x="3417" y="61"/>
                      <a:pt x="3383" y="35"/>
                      <a:pt x="3346" y="1"/>
                    </a:cubicBezTo>
                    <a:lnTo>
                      <a:pt x="2992" y="1"/>
                    </a:lnTo>
                    <a:cubicBezTo>
                      <a:pt x="3134" y="117"/>
                      <a:pt x="3287" y="236"/>
                      <a:pt x="3417" y="367"/>
                    </a:cubicBezTo>
                    <a:cubicBezTo>
                      <a:pt x="3985" y="886"/>
                      <a:pt x="4683" y="1252"/>
                      <a:pt x="5310" y="1704"/>
                    </a:cubicBezTo>
                    <a:cubicBezTo>
                      <a:pt x="5628" y="1939"/>
                      <a:pt x="5960" y="2189"/>
                      <a:pt x="6233" y="2484"/>
                    </a:cubicBezTo>
                    <a:cubicBezTo>
                      <a:pt x="6491" y="2768"/>
                      <a:pt x="6491" y="2827"/>
                      <a:pt x="6244" y="3097"/>
                    </a:cubicBezTo>
                    <a:cubicBezTo>
                      <a:pt x="5841" y="3560"/>
                      <a:pt x="5852" y="3866"/>
                      <a:pt x="6326" y="4269"/>
                    </a:cubicBezTo>
                    <a:cubicBezTo>
                      <a:pt x="6860" y="4706"/>
                      <a:pt x="7402" y="5120"/>
                      <a:pt x="7935" y="5546"/>
                    </a:cubicBezTo>
                    <a:cubicBezTo>
                      <a:pt x="8208" y="5759"/>
                      <a:pt x="8466" y="5972"/>
                      <a:pt x="8645" y="6278"/>
                    </a:cubicBezTo>
                    <a:cubicBezTo>
                      <a:pt x="8656" y="6304"/>
                      <a:pt x="8679" y="6326"/>
                      <a:pt x="8690" y="6349"/>
                    </a:cubicBezTo>
                    <a:cubicBezTo>
                      <a:pt x="8750" y="6480"/>
                      <a:pt x="8858" y="6633"/>
                      <a:pt x="8750" y="6764"/>
                    </a:cubicBezTo>
                    <a:cubicBezTo>
                      <a:pt x="8697" y="6840"/>
                      <a:pt x="8626" y="6864"/>
                      <a:pt x="8549" y="6864"/>
                    </a:cubicBezTo>
                    <a:cubicBezTo>
                      <a:pt x="8472" y="6864"/>
                      <a:pt x="8389" y="6840"/>
                      <a:pt x="8313" y="6823"/>
                    </a:cubicBezTo>
                    <a:cubicBezTo>
                      <a:pt x="8018" y="6752"/>
                      <a:pt x="7745" y="6599"/>
                      <a:pt x="7473" y="6457"/>
                    </a:cubicBezTo>
                    <a:cubicBezTo>
                      <a:pt x="6303" y="5830"/>
                      <a:pt x="5251" y="5038"/>
                      <a:pt x="4198" y="4232"/>
                    </a:cubicBezTo>
                    <a:cubicBezTo>
                      <a:pt x="3454" y="3665"/>
                      <a:pt x="2745" y="3074"/>
                      <a:pt x="2129" y="2376"/>
                    </a:cubicBezTo>
                    <a:cubicBezTo>
                      <a:pt x="1786" y="1987"/>
                      <a:pt x="1539" y="1536"/>
                      <a:pt x="1241" y="1111"/>
                    </a:cubicBezTo>
                    <a:cubicBezTo>
                      <a:pt x="957" y="722"/>
                      <a:pt x="616" y="367"/>
                      <a:pt x="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5"/>
              <p:cNvSpPr/>
              <p:nvPr/>
            </p:nvSpPr>
            <p:spPr>
              <a:xfrm>
                <a:off x="5186137" y="-288850"/>
                <a:ext cx="592505" cy="335195"/>
              </a:xfrm>
              <a:custGeom>
                <a:avLst/>
                <a:gdLst/>
                <a:ahLst/>
                <a:cxnLst/>
                <a:rect l="l" t="t" r="r" b="b"/>
                <a:pathLst>
                  <a:path w="10597" h="5995" extrusionOk="0">
                    <a:moveTo>
                      <a:pt x="0" y="1"/>
                    </a:moveTo>
                    <a:cubicBezTo>
                      <a:pt x="14" y="12"/>
                      <a:pt x="26" y="12"/>
                      <a:pt x="37" y="12"/>
                    </a:cubicBezTo>
                    <a:cubicBezTo>
                      <a:pt x="1254" y="591"/>
                      <a:pt x="2412" y="1252"/>
                      <a:pt x="3454" y="2129"/>
                    </a:cubicBezTo>
                    <a:cubicBezTo>
                      <a:pt x="4115" y="2697"/>
                      <a:pt x="4839" y="3194"/>
                      <a:pt x="5664" y="3489"/>
                    </a:cubicBezTo>
                    <a:cubicBezTo>
                      <a:pt x="6493" y="3795"/>
                      <a:pt x="7251" y="4221"/>
                      <a:pt x="7935" y="4754"/>
                    </a:cubicBezTo>
                    <a:cubicBezTo>
                      <a:pt x="8409" y="5120"/>
                      <a:pt x="8868" y="5509"/>
                      <a:pt x="9413" y="5759"/>
                    </a:cubicBezTo>
                    <a:cubicBezTo>
                      <a:pt x="9649" y="5864"/>
                      <a:pt x="9887" y="5972"/>
                      <a:pt x="10100" y="5994"/>
                    </a:cubicBezTo>
                    <a:cubicBezTo>
                      <a:pt x="10324" y="5994"/>
                      <a:pt x="10477" y="5935"/>
                      <a:pt x="10526" y="5830"/>
                    </a:cubicBezTo>
                    <a:cubicBezTo>
                      <a:pt x="10597" y="5688"/>
                      <a:pt x="10571" y="5546"/>
                      <a:pt x="10477" y="5427"/>
                    </a:cubicBezTo>
                    <a:cubicBezTo>
                      <a:pt x="10418" y="5333"/>
                      <a:pt x="10358" y="5251"/>
                      <a:pt x="10276" y="5169"/>
                    </a:cubicBezTo>
                    <a:cubicBezTo>
                      <a:pt x="9779" y="4635"/>
                      <a:pt x="9178" y="4232"/>
                      <a:pt x="8573" y="3843"/>
                    </a:cubicBezTo>
                    <a:cubicBezTo>
                      <a:pt x="7946" y="3440"/>
                      <a:pt x="7296" y="3063"/>
                      <a:pt x="6766" y="2544"/>
                    </a:cubicBezTo>
                    <a:cubicBezTo>
                      <a:pt x="5877" y="1667"/>
                      <a:pt x="4884" y="935"/>
                      <a:pt x="3809" y="307"/>
                    </a:cubicBezTo>
                    <a:cubicBezTo>
                      <a:pt x="3644" y="202"/>
                      <a:pt x="3454" y="95"/>
                      <a:pt x="3278" y="1"/>
                    </a:cubicBezTo>
                    <a:lnTo>
                      <a:pt x="2815" y="1"/>
                    </a:lnTo>
                    <a:cubicBezTo>
                      <a:pt x="2898" y="46"/>
                      <a:pt x="2980" y="95"/>
                      <a:pt x="3065" y="143"/>
                    </a:cubicBezTo>
                    <a:cubicBezTo>
                      <a:pt x="4200" y="793"/>
                      <a:pt x="5321" y="1465"/>
                      <a:pt x="6269" y="2388"/>
                    </a:cubicBezTo>
                    <a:cubicBezTo>
                      <a:pt x="6564" y="2671"/>
                      <a:pt x="6859" y="2944"/>
                      <a:pt x="7191" y="3194"/>
                    </a:cubicBezTo>
                    <a:cubicBezTo>
                      <a:pt x="7852" y="3690"/>
                      <a:pt x="8599" y="4079"/>
                      <a:pt x="9260" y="4576"/>
                    </a:cubicBezTo>
                    <a:cubicBezTo>
                      <a:pt x="9626" y="4848"/>
                      <a:pt x="9981" y="5109"/>
                      <a:pt x="10253" y="5464"/>
                    </a:cubicBezTo>
                    <a:cubicBezTo>
                      <a:pt x="10313" y="5535"/>
                      <a:pt x="10407" y="5617"/>
                      <a:pt x="10324" y="5711"/>
                    </a:cubicBezTo>
                    <a:cubicBezTo>
                      <a:pt x="10289" y="5760"/>
                      <a:pt x="10241" y="5775"/>
                      <a:pt x="10186" y="5775"/>
                    </a:cubicBezTo>
                    <a:cubicBezTo>
                      <a:pt x="10148" y="5775"/>
                      <a:pt x="10107" y="5768"/>
                      <a:pt x="10063" y="5759"/>
                    </a:cubicBezTo>
                    <a:cubicBezTo>
                      <a:pt x="9947" y="5736"/>
                      <a:pt x="9839" y="5688"/>
                      <a:pt x="9720" y="5651"/>
                    </a:cubicBezTo>
                    <a:cubicBezTo>
                      <a:pt x="9129" y="5416"/>
                      <a:pt x="8656" y="5001"/>
                      <a:pt x="8148" y="4624"/>
                    </a:cubicBezTo>
                    <a:cubicBezTo>
                      <a:pt x="7546" y="4175"/>
                      <a:pt x="6967" y="3701"/>
                      <a:pt x="6232" y="3466"/>
                    </a:cubicBezTo>
                    <a:cubicBezTo>
                      <a:pt x="5287" y="3157"/>
                      <a:pt x="4458" y="2626"/>
                      <a:pt x="3678" y="2021"/>
                    </a:cubicBezTo>
                    <a:cubicBezTo>
                      <a:pt x="3088" y="1573"/>
                      <a:pt x="2543" y="1076"/>
                      <a:pt x="1893" y="710"/>
                    </a:cubicBezTo>
                    <a:cubicBezTo>
                      <a:pt x="1456" y="461"/>
                      <a:pt x="1008" y="225"/>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5"/>
              <p:cNvSpPr/>
              <p:nvPr/>
            </p:nvSpPr>
            <p:spPr>
              <a:xfrm>
                <a:off x="4664590" y="-70122"/>
                <a:ext cx="444337" cy="283700"/>
              </a:xfrm>
              <a:custGeom>
                <a:avLst/>
                <a:gdLst/>
                <a:ahLst/>
                <a:cxnLst/>
                <a:rect l="l" t="t" r="r" b="b"/>
                <a:pathLst>
                  <a:path w="7947" h="5074" extrusionOk="0">
                    <a:moveTo>
                      <a:pt x="490" y="0"/>
                    </a:moveTo>
                    <a:cubicBezTo>
                      <a:pt x="299" y="0"/>
                      <a:pt x="157" y="85"/>
                      <a:pt x="71" y="238"/>
                    </a:cubicBezTo>
                    <a:cubicBezTo>
                      <a:pt x="23" y="320"/>
                      <a:pt x="0" y="439"/>
                      <a:pt x="0" y="581"/>
                    </a:cubicBezTo>
                    <a:cubicBezTo>
                      <a:pt x="0" y="629"/>
                      <a:pt x="11" y="675"/>
                      <a:pt x="23" y="734"/>
                    </a:cubicBezTo>
                    <a:cubicBezTo>
                      <a:pt x="82" y="902"/>
                      <a:pt x="190" y="1067"/>
                      <a:pt x="318" y="1231"/>
                    </a:cubicBezTo>
                    <a:cubicBezTo>
                      <a:pt x="698" y="1705"/>
                      <a:pt x="1195" y="2012"/>
                      <a:pt x="1666" y="2355"/>
                    </a:cubicBezTo>
                    <a:cubicBezTo>
                      <a:pt x="1964" y="2579"/>
                      <a:pt x="2270" y="2769"/>
                      <a:pt x="2483" y="3087"/>
                    </a:cubicBezTo>
                    <a:cubicBezTo>
                      <a:pt x="2957" y="3811"/>
                      <a:pt x="3536" y="4449"/>
                      <a:pt x="4197" y="4991"/>
                    </a:cubicBezTo>
                    <a:cubicBezTo>
                      <a:pt x="4234" y="5017"/>
                      <a:pt x="4268" y="5051"/>
                      <a:pt x="4291" y="5074"/>
                    </a:cubicBezTo>
                    <a:lnTo>
                      <a:pt x="4705" y="5074"/>
                    </a:lnTo>
                    <a:cubicBezTo>
                      <a:pt x="4138" y="4625"/>
                      <a:pt x="3630" y="4129"/>
                      <a:pt x="3156" y="3561"/>
                    </a:cubicBezTo>
                    <a:cubicBezTo>
                      <a:pt x="2756" y="3101"/>
                      <a:pt x="2461" y="2545"/>
                      <a:pt x="1904" y="2224"/>
                    </a:cubicBezTo>
                    <a:cubicBezTo>
                      <a:pt x="1666" y="2082"/>
                      <a:pt x="1453" y="1907"/>
                      <a:pt x="1229" y="1739"/>
                    </a:cubicBezTo>
                    <a:cubicBezTo>
                      <a:pt x="886" y="1469"/>
                      <a:pt x="531" y="1208"/>
                      <a:pt x="332" y="794"/>
                    </a:cubicBezTo>
                    <a:cubicBezTo>
                      <a:pt x="247" y="641"/>
                      <a:pt x="165" y="462"/>
                      <a:pt x="295" y="320"/>
                    </a:cubicBezTo>
                    <a:cubicBezTo>
                      <a:pt x="351" y="254"/>
                      <a:pt x="419" y="232"/>
                      <a:pt x="493" y="232"/>
                    </a:cubicBezTo>
                    <a:cubicBezTo>
                      <a:pt x="577" y="232"/>
                      <a:pt x="669" y="260"/>
                      <a:pt x="758" y="286"/>
                    </a:cubicBezTo>
                    <a:cubicBezTo>
                      <a:pt x="1218" y="391"/>
                      <a:pt x="1584" y="675"/>
                      <a:pt x="1998" y="902"/>
                    </a:cubicBezTo>
                    <a:cubicBezTo>
                      <a:pt x="2909" y="1384"/>
                      <a:pt x="3749" y="1977"/>
                      <a:pt x="4481" y="2732"/>
                    </a:cubicBezTo>
                    <a:cubicBezTo>
                      <a:pt x="5000" y="3266"/>
                      <a:pt x="5594" y="3751"/>
                      <a:pt x="6221" y="4165"/>
                    </a:cubicBezTo>
                    <a:cubicBezTo>
                      <a:pt x="6658" y="4449"/>
                      <a:pt x="7095" y="4756"/>
                      <a:pt x="7520" y="5074"/>
                    </a:cubicBezTo>
                    <a:lnTo>
                      <a:pt x="7946" y="5074"/>
                    </a:lnTo>
                    <a:cubicBezTo>
                      <a:pt x="7685" y="4861"/>
                      <a:pt x="7413" y="4662"/>
                      <a:pt x="7129" y="4472"/>
                    </a:cubicBezTo>
                    <a:cubicBezTo>
                      <a:pt x="6292" y="3893"/>
                      <a:pt x="5440" y="3314"/>
                      <a:pt x="4694" y="2590"/>
                    </a:cubicBezTo>
                    <a:cubicBezTo>
                      <a:pt x="4339" y="2250"/>
                      <a:pt x="3996" y="1881"/>
                      <a:pt x="3581" y="1611"/>
                    </a:cubicBezTo>
                    <a:cubicBezTo>
                      <a:pt x="2849" y="1101"/>
                      <a:pt x="2058" y="664"/>
                      <a:pt x="1277" y="227"/>
                    </a:cubicBezTo>
                    <a:cubicBezTo>
                      <a:pt x="1076" y="107"/>
                      <a:pt x="851" y="51"/>
                      <a:pt x="627" y="14"/>
                    </a:cubicBezTo>
                    <a:cubicBezTo>
                      <a:pt x="579" y="5"/>
                      <a:pt x="533"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5"/>
              <p:cNvSpPr/>
              <p:nvPr/>
            </p:nvSpPr>
            <p:spPr>
              <a:xfrm>
                <a:off x="5290021" y="-113007"/>
                <a:ext cx="534188" cy="326585"/>
              </a:xfrm>
              <a:custGeom>
                <a:avLst/>
                <a:gdLst/>
                <a:ahLst/>
                <a:cxnLst/>
                <a:rect l="l" t="t" r="r" b="b"/>
                <a:pathLst>
                  <a:path w="9554" h="5841" extrusionOk="0">
                    <a:moveTo>
                      <a:pt x="509" y="0"/>
                    </a:moveTo>
                    <a:cubicBezTo>
                      <a:pt x="154" y="0"/>
                      <a:pt x="1" y="284"/>
                      <a:pt x="177" y="605"/>
                    </a:cubicBezTo>
                    <a:cubicBezTo>
                      <a:pt x="367" y="945"/>
                      <a:pt x="662" y="1184"/>
                      <a:pt x="969" y="1408"/>
                    </a:cubicBezTo>
                    <a:cubicBezTo>
                      <a:pt x="1689" y="1939"/>
                      <a:pt x="2484" y="2353"/>
                      <a:pt x="3250" y="2804"/>
                    </a:cubicBezTo>
                    <a:cubicBezTo>
                      <a:pt x="3642" y="3028"/>
                      <a:pt x="4008" y="3286"/>
                      <a:pt x="4329" y="3630"/>
                    </a:cubicBezTo>
                    <a:cubicBezTo>
                      <a:pt x="5061" y="4422"/>
                      <a:pt x="5841" y="5157"/>
                      <a:pt x="6681" y="5841"/>
                    </a:cubicBezTo>
                    <a:lnTo>
                      <a:pt x="7047" y="5841"/>
                    </a:lnTo>
                    <a:cubicBezTo>
                      <a:pt x="6207" y="5168"/>
                      <a:pt x="5404" y="4447"/>
                      <a:pt x="4658" y="3655"/>
                    </a:cubicBezTo>
                    <a:cubicBezTo>
                      <a:pt x="4244" y="3230"/>
                      <a:pt x="3795" y="2861"/>
                      <a:pt x="3276" y="2566"/>
                    </a:cubicBezTo>
                    <a:cubicBezTo>
                      <a:pt x="2495" y="2117"/>
                      <a:pt x="1704" y="1692"/>
                      <a:pt x="980" y="1147"/>
                    </a:cubicBezTo>
                    <a:cubicBezTo>
                      <a:pt x="756" y="971"/>
                      <a:pt x="532" y="781"/>
                      <a:pt x="378" y="534"/>
                    </a:cubicBezTo>
                    <a:cubicBezTo>
                      <a:pt x="319" y="449"/>
                      <a:pt x="285" y="366"/>
                      <a:pt x="330" y="284"/>
                    </a:cubicBezTo>
                    <a:cubicBezTo>
                      <a:pt x="364" y="237"/>
                      <a:pt x="410" y="224"/>
                      <a:pt x="456" y="224"/>
                    </a:cubicBezTo>
                    <a:cubicBezTo>
                      <a:pt x="490" y="224"/>
                      <a:pt x="524" y="231"/>
                      <a:pt x="554" y="236"/>
                    </a:cubicBezTo>
                    <a:cubicBezTo>
                      <a:pt x="815" y="273"/>
                      <a:pt x="1040" y="392"/>
                      <a:pt x="1252" y="508"/>
                    </a:cubicBezTo>
                    <a:cubicBezTo>
                      <a:pt x="1999" y="889"/>
                      <a:pt x="2742" y="1266"/>
                      <a:pt x="3511" y="1621"/>
                    </a:cubicBezTo>
                    <a:cubicBezTo>
                      <a:pt x="3974" y="1822"/>
                      <a:pt x="4411" y="2106"/>
                      <a:pt x="4800" y="2435"/>
                    </a:cubicBezTo>
                    <a:cubicBezTo>
                      <a:pt x="5759" y="3230"/>
                      <a:pt x="6704" y="4022"/>
                      <a:pt x="7779" y="4660"/>
                    </a:cubicBezTo>
                    <a:cubicBezTo>
                      <a:pt x="8324" y="4978"/>
                      <a:pt x="8832" y="5369"/>
                      <a:pt x="9258" y="5841"/>
                    </a:cubicBezTo>
                    <a:lnTo>
                      <a:pt x="9553" y="5841"/>
                    </a:lnTo>
                    <a:cubicBezTo>
                      <a:pt x="9127" y="5344"/>
                      <a:pt x="8642" y="4932"/>
                      <a:pt x="8089" y="4589"/>
                    </a:cubicBezTo>
                    <a:cubicBezTo>
                      <a:pt x="7178" y="4010"/>
                      <a:pt x="6278" y="3406"/>
                      <a:pt x="5475" y="2674"/>
                    </a:cubicBezTo>
                    <a:cubicBezTo>
                      <a:pt x="4979" y="2222"/>
                      <a:pt x="4445" y="1811"/>
                      <a:pt x="3855" y="1527"/>
                    </a:cubicBezTo>
                    <a:cubicBezTo>
                      <a:pt x="2932" y="1087"/>
                      <a:pt x="2021" y="639"/>
                      <a:pt x="1122" y="190"/>
                    </a:cubicBezTo>
                    <a:cubicBezTo>
                      <a:pt x="923" y="83"/>
                      <a:pt x="710" y="23"/>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5"/>
              <p:cNvSpPr/>
              <p:nvPr/>
            </p:nvSpPr>
            <p:spPr>
              <a:xfrm>
                <a:off x="5643720" y="-174957"/>
                <a:ext cx="409279" cy="356778"/>
              </a:xfrm>
              <a:custGeom>
                <a:avLst/>
                <a:gdLst/>
                <a:ahLst/>
                <a:cxnLst/>
                <a:rect l="l" t="t" r="r" b="b"/>
                <a:pathLst>
                  <a:path w="7320" h="6381" extrusionOk="0">
                    <a:moveTo>
                      <a:pt x="264" y="0"/>
                    </a:moveTo>
                    <a:cubicBezTo>
                      <a:pt x="192" y="0"/>
                      <a:pt x="128" y="25"/>
                      <a:pt x="83" y="104"/>
                    </a:cubicBezTo>
                    <a:cubicBezTo>
                      <a:pt x="0" y="234"/>
                      <a:pt x="71" y="365"/>
                      <a:pt x="176" y="470"/>
                    </a:cubicBezTo>
                    <a:cubicBezTo>
                      <a:pt x="367" y="660"/>
                      <a:pt x="543" y="847"/>
                      <a:pt x="744" y="1015"/>
                    </a:cubicBezTo>
                    <a:cubicBezTo>
                      <a:pt x="1337" y="1511"/>
                      <a:pt x="1939" y="1997"/>
                      <a:pt x="2447" y="2587"/>
                    </a:cubicBezTo>
                    <a:cubicBezTo>
                      <a:pt x="2767" y="2953"/>
                      <a:pt x="3145" y="3274"/>
                      <a:pt x="3548" y="3543"/>
                    </a:cubicBezTo>
                    <a:cubicBezTo>
                      <a:pt x="4870" y="4394"/>
                      <a:pt x="6113" y="5365"/>
                      <a:pt x="7319" y="6381"/>
                    </a:cubicBezTo>
                    <a:lnTo>
                      <a:pt x="7319" y="6086"/>
                    </a:lnTo>
                    <a:cubicBezTo>
                      <a:pt x="6479" y="5342"/>
                      <a:pt x="5594" y="4678"/>
                      <a:pt x="4672" y="4040"/>
                    </a:cubicBezTo>
                    <a:cubicBezTo>
                      <a:pt x="3985" y="3569"/>
                      <a:pt x="3275" y="3132"/>
                      <a:pt x="2696" y="2516"/>
                    </a:cubicBezTo>
                    <a:cubicBezTo>
                      <a:pt x="2188" y="1971"/>
                      <a:pt x="1644" y="1463"/>
                      <a:pt x="1065" y="1003"/>
                    </a:cubicBezTo>
                    <a:cubicBezTo>
                      <a:pt x="781" y="776"/>
                      <a:pt x="497" y="529"/>
                      <a:pt x="296" y="209"/>
                    </a:cubicBezTo>
                    <a:lnTo>
                      <a:pt x="296" y="209"/>
                    </a:lnTo>
                    <a:lnTo>
                      <a:pt x="613" y="316"/>
                    </a:lnTo>
                    <a:cubicBezTo>
                      <a:pt x="1371" y="612"/>
                      <a:pt x="2010" y="1108"/>
                      <a:pt x="2660" y="1582"/>
                    </a:cubicBezTo>
                    <a:cubicBezTo>
                      <a:pt x="3440" y="2150"/>
                      <a:pt x="4198" y="2763"/>
                      <a:pt x="5097" y="3143"/>
                    </a:cubicBezTo>
                    <a:cubicBezTo>
                      <a:pt x="5949" y="3498"/>
                      <a:pt x="6681" y="4017"/>
                      <a:pt x="7319" y="4644"/>
                    </a:cubicBezTo>
                    <a:lnTo>
                      <a:pt x="7319" y="4338"/>
                    </a:lnTo>
                    <a:cubicBezTo>
                      <a:pt x="6811" y="3852"/>
                      <a:pt x="6255" y="3438"/>
                      <a:pt x="5594" y="3132"/>
                    </a:cubicBezTo>
                    <a:cubicBezTo>
                      <a:pt x="5072" y="2882"/>
                      <a:pt x="4541" y="2635"/>
                      <a:pt x="4044" y="2303"/>
                    </a:cubicBezTo>
                    <a:cubicBezTo>
                      <a:pt x="3429" y="1877"/>
                      <a:pt x="2850" y="1415"/>
                      <a:pt x="2234" y="1003"/>
                    </a:cubicBezTo>
                    <a:cubicBezTo>
                      <a:pt x="1678" y="612"/>
                      <a:pt x="1110" y="223"/>
                      <a:pt x="449" y="33"/>
                    </a:cubicBezTo>
                    <a:cubicBezTo>
                      <a:pt x="386" y="16"/>
                      <a:pt x="322"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5"/>
              <p:cNvSpPr/>
              <p:nvPr/>
            </p:nvSpPr>
            <p:spPr>
              <a:xfrm>
                <a:off x="4928271" y="-49547"/>
                <a:ext cx="404024" cy="263124"/>
              </a:xfrm>
              <a:custGeom>
                <a:avLst/>
                <a:gdLst/>
                <a:ahLst/>
                <a:cxnLst/>
                <a:rect l="l" t="t" r="r" b="b"/>
                <a:pathLst>
                  <a:path w="7226" h="4706" extrusionOk="0">
                    <a:moveTo>
                      <a:pt x="511" y="0"/>
                    </a:moveTo>
                    <a:cubicBezTo>
                      <a:pt x="191" y="12"/>
                      <a:pt x="1" y="236"/>
                      <a:pt x="60" y="557"/>
                    </a:cubicBezTo>
                    <a:cubicBezTo>
                      <a:pt x="108" y="804"/>
                      <a:pt x="202" y="1031"/>
                      <a:pt x="344" y="1255"/>
                    </a:cubicBezTo>
                    <a:cubicBezTo>
                      <a:pt x="557" y="1598"/>
                      <a:pt x="852" y="1882"/>
                      <a:pt x="1173" y="2140"/>
                    </a:cubicBezTo>
                    <a:cubicBezTo>
                      <a:pt x="2237" y="3017"/>
                      <a:pt x="3372" y="3820"/>
                      <a:pt x="4448" y="4706"/>
                    </a:cubicBezTo>
                    <a:lnTo>
                      <a:pt x="4802" y="4706"/>
                    </a:lnTo>
                    <a:cubicBezTo>
                      <a:pt x="4567" y="4530"/>
                      <a:pt x="4343" y="4351"/>
                      <a:pt x="4130" y="4164"/>
                    </a:cubicBezTo>
                    <a:cubicBezTo>
                      <a:pt x="3443" y="3570"/>
                      <a:pt x="2722" y="3062"/>
                      <a:pt x="2001" y="2532"/>
                    </a:cubicBezTo>
                    <a:cubicBezTo>
                      <a:pt x="1479" y="2140"/>
                      <a:pt x="960" y="1740"/>
                      <a:pt x="568" y="1206"/>
                    </a:cubicBezTo>
                    <a:cubicBezTo>
                      <a:pt x="426" y="1005"/>
                      <a:pt x="321" y="792"/>
                      <a:pt x="273" y="557"/>
                    </a:cubicBezTo>
                    <a:cubicBezTo>
                      <a:pt x="235" y="335"/>
                      <a:pt x="320" y="200"/>
                      <a:pt x="506" y="200"/>
                    </a:cubicBezTo>
                    <a:cubicBezTo>
                      <a:pt x="540" y="200"/>
                      <a:pt x="577" y="204"/>
                      <a:pt x="616" y="213"/>
                    </a:cubicBezTo>
                    <a:cubicBezTo>
                      <a:pt x="841" y="261"/>
                      <a:pt x="1053" y="355"/>
                      <a:pt x="1255" y="474"/>
                    </a:cubicBezTo>
                    <a:cubicBezTo>
                      <a:pt x="2271" y="1065"/>
                      <a:pt x="3264" y="1714"/>
                      <a:pt x="4152" y="2506"/>
                    </a:cubicBezTo>
                    <a:cubicBezTo>
                      <a:pt x="4626" y="2932"/>
                      <a:pt x="5134" y="3324"/>
                      <a:pt x="5676" y="3641"/>
                    </a:cubicBezTo>
                    <a:cubicBezTo>
                      <a:pt x="6173" y="3925"/>
                      <a:pt x="6599" y="4280"/>
                      <a:pt x="6953" y="4706"/>
                    </a:cubicBezTo>
                    <a:lnTo>
                      <a:pt x="7226" y="4706"/>
                    </a:lnTo>
                    <a:cubicBezTo>
                      <a:pt x="7024" y="4447"/>
                      <a:pt x="6800" y="4223"/>
                      <a:pt x="6553" y="3996"/>
                    </a:cubicBezTo>
                    <a:cubicBezTo>
                      <a:pt x="6198" y="3678"/>
                      <a:pt x="5773" y="3454"/>
                      <a:pt x="5358" y="3193"/>
                    </a:cubicBezTo>
                    <a:cubicBezTo>
                      <a:pt x="4683" y="2767"/>
                      <a:pt x="4152" y="2177"/>
                      <a:pt x="3514" y="1714"/>
                    </a:cubicBezTo>
                    <a:cubicBezTo>
                      <a:pt x="2722" y="1147"/>
                      <a:pt x="1942" y="568"/>
                      <a:pt x="1053" y="154"/>
                    </a:cubicBezTo>
                    <a:cubicBezTo>
                      <a:pt x="878" y="71"/>
                      <a:pt x="699" y="12"/>
                      <a:pt x="5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5"/>
              <p:cNvSpPr/>
              <p:nvPr/>
            </p:nvSpPr>
            <p:spPr>
              <a:xfrm>
                <a:off x="4688353" y="-288850"/>
                <a:ext cx="231422" cy="246518"/>
              </a:xfrm>
              <a:custGeom>
                <a:avLst/>
                <a:gdLst/>
                <a:ahLst/>
                <a:cxnLst/>
                <a:rect l="l" t="t" r="r" b="b"/>
                <a:pathLst>
                  <a:path w="4139" h="4409" extrusionOk="0">
                    <a:moveTo>
                      <a:pt x="568" y="1"/>
                    </a:moveTo>
                    <a:cubicBezTo>
                      <a:pt x="1408" y="498"/>
                      <a:pt x="2129" y="1136"/>
                      <a:pt x="2637" y="1987"/>
                    </a:cubicBezTo>
                    <a:cubicBezTo>
                      <a:pt x="2802" y="2271"/>
                      <a:pt x="3074" y="2473"/>
                      <a:pt x="3313" y="2708"/>
                    </a:cubicBezTo>
                    <a:cubicBezTo>
                      <a:pt x="3525" y="2944"/>
                      <a:pt x="3750" y="3157"/>
                      <a:pt x="3821" y="3477"/>
                    </a:cubicBezTo>
                    <a:cubicBezTo>
                      <a:pt x="3855" y="3608"/>
                      <a:pt x="3855" y="3736"/>
                      <a:pt x="3821" y="3877"/>
                    </a:cubicBezTo>
                    <a:cubicBezTo>
                      <a:pt x="3747" y="4069"/>
                      <a:pt x="3605" y="4183"/>
                      <a:pt x="3431" y="4183"/>
                    </a:cubicBezTo>
                    <a:cubicBezTo>
                      <a:pt x="3378" y="4183"/>
                      <a:pt x="3322" y="4172"/>
                      <a:pt x="3264" y="4150"/>
                    </a:cubicBezTo>
                    <a:cubicBezTo>
                      <a:pt x="3015" y="4056"/>
                      <a:pt x="2802" y="3914"/>
                      <a:pt x="2589" y="3772"/>
                    </a:cubicBezTo>
                    <a:cubicBezTo>
                      <a:pt x="2248" y="3548"/>
                      <a:pt x="1879" y="3347"/>
                      <a:pt x="1502" y="3182"/>
                    </a:cubicBezTo>
                    <a:cubicBezTo>
                      <a:pt x="983" y="2944"/>
                      <a:pt x="509" y="2626"/>
                      <a:pt x="83" y="2260"/>
                    </a:cubicBezTo>
                    <a:cubicBezTo>
                      <a:pt x="72" y="2342"/>
                      <a:pt x="35" y="2424"/>
                      <a:pt x="1" y="2495"/>
                    </a:cubicBezTo>
                    <a:cubicBezTo>
                      <a:pt x="426" y="2850"/>
                      <a:pt x="875" y="3157"/>
                      <a:pt x="1383" y="3369"/>
                    </a:cubicBezTo>
                    <a:cubicBezTo>
                      <a:pt x="1797" y="3560"/>
                      <a:pt x="2189" y="3784"/>
                      <a:pt x="2566" y="4034"/>
                    </a:cubicBezTo>
                    <a:cubicBezTo>
                      <a:pt x="2779" y="4175"/>
                      <a:pt x="2992" y="4292"/>
                      <a:pt x="3227" y="4374"/>
                    </a:cubicBezTo>
                    <a:cubicBezTo>
                      <a:pt x="3301" y="4397"/>
                      <a:pt x="3374" y="4408"/>
                      <a:pt x="3444" y="4408"/>
                    </a:cubicBezTo>
                    <a:cubicBezTo>
                      <a:pt x="3735" y="4408"/>
                      <a:pt x="3981" y="4216"/>
                      <a:pt x="4056" y="3903"/>
                    </a:cubicBezTo>
                    <a:cubicBezTo>
                      <a:pt x="4138" y="3571"/>
                      <a:pt x="4056" y="3264"/>
                      <a:pt x="3866" y="2992"/>
                    </a:cubicBezTo>
                    <a:cubicBezTo>
                      <a:pt x="3701" y="2768"/>
                      <a:pt x="3511" y="2578"/>
                      <a:pt x="3313" y="2388"/>
                    </a:cubicBezTo>
                    <a:cubicBezTo>
                      <a:pt x="3134" y="2212"/>
                      <a:pt x="2944" y="2047"/>
                      <a:pt x="2816" y="1834"/>
                    </a:cubicBezTo>
                    <a:cubicBezTo>
                      <a:pt x="2353" y="1076"/>
                      <a:pt x="1726" y="486"/>
                      <a:pt x="10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5"/>
              <p:cNvSpPr/>
              <p:nvPr/>
            </p:nvSpPr>
            <p:spPr>
              <a:xfrm>
                <a:off x="5618504" y="-288850"/>
                <a:ext cx="355156" cy="233379"/>
              </a:xfrm>
              <a:custGeom>
                <a:avLst/>
                <a:gdLst/>
                <a:ahLst/>
                <a:cxnLst/>
                <a:rect l="l" t="t" r="r" b="b"/>
                <a:pathLst>
                  <a:path w="6352" h="4174" extrusionOk="0">
                    <a:moveTo>
                      <a:pt x="0" y="1"/>
                    </a:moveTo>
                    <a:cubicBezTo>
                      <a:pt x="415" y="330"/>
                      <a:pt x="829" y="662"/>
                      <a:pt x="1255" y="983"/>
                    </a:cubicBezTo>
                    <a:cubicBezTo>
                      <a:pt x="2200" y="1715"/>
                      <a:pt x="3147" y="2473"/>
                      <a:pt x="4234" y="2992"/>
                    </a:cubicBezTo>
                    <a:cubicBezTo>
                      <a:pt x="4495" y="3111"/>
                      <a:pt x="4708" y="3276"/>
                      <a:pt x="4932" y="3440"/>
                    </a:cubicBezTo>
                    <a:cubicBezTo>
                      <a:pt x="5250" y="3679"/>
                      <a:pt x="5560" y="3937"/>
                      <a:pt x="5914" y="4116"/>
                    </a:cubicBezTo>
                    <a:cubicBezTo>
                      <a:pt x="5979" y="4149"/>
                      <a:pt x="6044" y="4174"/>
                      <a:pt x="6108" y="4174"/>
                    </a:cubicBezTo>
                    <a:cubicBezTo>
                      <a:pt x="6159" y="4174"/>
                      <a:pt x="6210" y="4158"/>
                      <a:pt x="6258" y="4116"/>
                    </a:cubicBezTo>
                    <a:cubicBezTo>
                      <a:pt x="6351" y="4019"/>
                      <a:pt x="6329" y="3903"/>
                      <a:pt x="6292" y="3784"/>
                    </a:cubicBezTo>
                    <a:cubicBezTo>
                      <a:pt x="6150" y="3299"/>
                      <a:pt x="5807" y="2955"/>
                      <a:pt x="5440" y="2626"/>
                    </a:cubicBezTo>
                    <a:cubicBezTo>
                      <a:pt x="4637" y="1916"/>
                      <a:pt x="3749" y="1301"/>
                      <a:pt x="2909" y="628"/>
                    </a:cubicBezTo>
                    <a:cubicBezTo>
                      <a:pt x="2614" y="415"/>
                      <a:pt x="2319" y="202"/>
                      <a:pt x="2024" y="1"/>
                    </a:cubicBezTo>
                    <a:lnTo>
                      <a:pt x="1598" y="1"/>
                    </a:lnTo>
                    <a:cubicBezTo>
                      <a:pt x="2438" y="568"/>
                      <a:pt x="3278" y="1147"/>
                      <a:pt x="4070" y="1797"/>
                    </a:cubicBezTo>
                    <a:cubicBezTo>
                      <a:pt x="4626" y="2271"/>
                      <a:pt x="5239" y="2686"/>
                      <a:pt x="5747" y="3239"/>
                    </a:cubicBezTo>
                    <a:cubicBezTo>
                      <a:pt x="5926" y="3440"/>
                      <a:pt x="6056" y="3665"/>
                      <a:pt x="6116" y="3948"/>
                    </a:cubicBezTo>
                    <a:cubicBezTo>
                      <a:pt x="5985" y="3937"/>
                      <a:pt x="5889" y="3866"/>
                      <a:pt x="5807" y="3795"/>
                    </a:cubicBezTo>
                    <a:cubicBezTo>
                      <a:pt x="5086" y="3253"/>
                      <a:pt x="4354" y="2742"/>
                      <a:pt x="3536" y="2353"/>
                    </a:cubicBezTo>
                    <a:cubicBezTo>
                      <a:pt x="3465" y="2317"/>
                      <a:pt x="3406" y="2271"/>
                      <a:pt x="3349" y="2234"/>
                    </a:cubicBezTo>
                    <a:cubicBezTo>
                      <a:pt x="2532" y="1715"/>
                      <a:pt x="1788" y="1099"/>
                      <a:pt x="1019" y="509"/>
                    </a:cubicBezTo>
                    <a:cubicBezTo>
                      <a:pt x="795" y="344"/>
                      <a:pt x="582" y="177"/>
                      <a:pt x="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5"/>
              <p:cNvSpPr/>
              <p:nvPr/>
            </p:nvSpPr>
            <p:spPr>
              <a:xfrm>
                <a:off x="4647425" y="81343"/>
                <a:ext cx="134134" cy="132233"/>
              </a:xfrm>
              <a:custGeom>
                <a:avLst/>
                <a:gdLst/>
                <a:ahLst/>
                <a:cxnLst/>
                <a:rect l="l" t="t" r="r" b="b"/>
                <a:pathLst>
                  <a:path w="2399" h="2365" extrusionOk="0">
                    <a:moveTo>
                      <a:pt x="259" y="1"/>
                    </a:moveTo>
                    <a:cubicBezTo>
                      <a:pt x="248" y="94"/>
                      <a:pt x="236" y="191"/>
                      <a:pt x="213" y="273"/>
                    </a:cubicBezTo>
                    <a:cubicBezTo>
                      <a:pt x="696" y="568"/>
                      <a:pt x="1181" y="875"/>
                      <a:pt x="1584" y="1278"/>
                    </a:cubicBezTo>
                    <a:cubicBezTo>
                      <a:pt x="1808" y="1502"/>
                      <a:pt x="2010" y="1740"/>
                      <a:pt x="2103" y="2058"/>
                    </a:cubicBezTo>
                    <a:cubicBezTo>
                      <a:pt x="2039" y="2114"/>
                      <a:pt x="1974" y="2133"/>
                      <a:pt x="1909" y="2133"/>
                    </a:cubicBezTo>
                    <a:cubicBezTo>
                      <a:pt x="1892" y="2133"/>
                      <a:pt x="1874" y="2131"/>
                      <a:pt x="1857" y="2129"/>
                    </a:cubicBezTo>
                    <a:cubicBezTo>
                      <a:pt x="1607" y="2106"/>
                      <a:pt x="1371" y="2047"/>
                      <a:pt x="1170" y="1882"/>
                    </a:cubicBezTo>
                    <a:cubicBezTo>
                      <a:pt x="946" y="1703"/>
                      <a:pt x="710" y="1527"/>
                      <a:pt x="412" y="1468"/>
                    </a:cubicBezTo>
                    <a:cubicBezTo>
                      <a:pt x="270" y="1431"/>
                      <a:pt x="128" y="1386"/>
                      <a:pt x="1" y="1315"/>
                    </a:cubicBezTo>
                    <a:lnTo>
                      <a:pt x="1" y="1598"/>
                    </a:lnTo>
                    <a:cubicBezTo>
                      <a:pt x="83" y="1632"/>
                      <a:pt x="177" y="1655"/>
                      <a:pt x="259" y="1681"/>
                    </a:cubicBezTo>
                    <a:cubicBezTo>
                      <a:pt x="483" y="1740"/>
                      <a:pt x="685" y="1823"/>
                      <a:pt x="863" y="1976"/>
                    </a:cubicBezTo>
                    <a:cubicBezTo>
                      <a:pt x="1136" y="2200"/>
                      <a:pt x="1442" y="2353"/>
                      <a:pt x="1808" y="2365"/>
                    </a:cubicBezTo>
                    <a:lnTo>
                      <a:pt x="1916" y="2365"/>
                    </a:lnTo>
                    <a:cubicBezTo>
                      <a:pt x="2058" y="2365"/>
                      <a:pt x="2186" y="2342"/>
                      <a:pt x="2282" y="2223"/>
                    </a:cubicBezTo>
                    <a:cubicBezTo>
                      <a:pt x="2399" y="2069"/>
                      <a:pt x="2316" y="1916"/>
                      <a:pt x="2257" y="1763"/>
                    </a:cubicBezTo>
                    <a:cubicBezTo>
                      <a:pt x="2223" y="1681"/>
                      <a:pt x="2163" y="1598"/>
                      <a:pt x="2115" y="1527"/>
                    </a:cubicBezTo>
                    <a:cubicBezTo>
                      <a:pt x="1891" y="1195"/>
                      <a:pt x="1607" y="923"/>
                      <a:pt x="1289" y="687"/>
                    </a:cubicBezTo>
                    <a:cubicBezTo>
                      <a:pt x="968" y="426"/>
                      <a:pt x="614" y="213"/>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5"/>
              <p:cNvSpPr/>
              <p:nvPr/>
            </p:nvSpPr>
            <p:spPr>
              <a:xfrm>
                <a:off x="5382556" y="106224"/>
                <a:ext cx="197763" cy="107352"/>
              </a:xfrm>
              <a:custGeom>
                <a:avLst/>
                <a:gdLst/>
                <a:ahLst/>
                <a:cxnLst/>
                <a:rect l="l" t="t" r="r" b="b"/>
                <a:pathLst>
                  <a:path w="3537" h="1920" extrusionOk="0">
                    <a:moveTo>
                      <a:pt x="432" y="0"/>
                    </a:moveTo>
                    <a:cubicBezTo>
                      <a:pt x="183" y="0"/>
                      <a:pt x="12" y="182"/>
                      <a:pt x="12" y="444"/>
                    </a:cubicBezTo>
                    <a:cubicBezTo>
                      <a:pt x="0" y="799"/>
                      <a:pt x="176" y="1082"/>
                      <a:pt x="403" y="1329"/>
                    </a:cubicBezTo>
                    <a:cubicBezTo>
                      <a:pt x="591" y="1542"/>
                      <a:pt x="792" y="1732"/>
                      <a:pt x="1005" y="1920"/>
                    </a:cubicBezTo>
                    <a:lnTo>
                      <a:pt x="1360" y="1920"/>
                    </a:lnTo>
                    <a:cubicBezTo>
                      <a:pt x="1170" y="1778"/>
                      <a:pt x="994" y="1624"/>
                      <a:pt x="829" y="1460"/>
                    </a:cubicBezTo>
                    <a:cubicBezTo>
                      <a:pt x="579" y="1236"/>
                      <a:pt x="366" y="975"/>
                      <a:pt x="247" y="657"/>
                    </a:cubicBezTo>
                    <a:cubicBezTo>
                      <a:pt x="202" y="526"/>
                      <a:pt x="176" y="396"/>
                      <a:pt x="284" y="288"/>
                    </a:cubicBezTo>
                    <a:cubicBezTo>
                      <a:pt x="333" y="233"/>
                      <a:pt x="391" y="213"/>
                      <a:pt x="453" y="213"/>
                    </a:cubicBezTo>
                    <a:cubicBezTo>
                      <a:pt x="510" y="213"/>
                      <a:pt x="570" y="231"/>
                      <a:pt x="628" y="254"/>
                    </a:cubicBezTo>
                    <a:cubicBezTo>
                      <a:pt x="1621" y="620"/>
                      <a:pt x="2577" y="1034"/>
                      <a:pt x="3241" y="1920"/>
                    </a:cubicBezTo>
                    <a:lnTo>
                      <a:pt x="3536" y="1920"/>
                    </a:lnTo>
                    <a:cubicBezTo>
                      <a:pt x="3525" y="1897"/>
                      <a:pt x="3511" y="1886"/>
                      <a:pt x="3499" y="1874"/>
                    </a:cubicBezTo>
                    <a:cubicBezTo>
                      <a:pt x="2827" y="926"/>
                      <a:pt x="1845" y="455"/>
                      <a:pt x="815" y="75"/>
                    </a:cubicBezTo>
                    <a:cubicBezTo>
                      <a:pt x="710" y="41"/>
                      <a:pt x="602" y="18"/>
                      <a:pt x="497" y="4"/>
                    </a:cubicBezTo>
                    <a:cubicBezTo>
                      <a:pt x="475" y="1"/>
                      <a:pt x="453"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5"/>
              <p:cNvSpPr/>
              <p:nvPr/>
            </p:nvSpPr>
            <p:spPr>
              <a:xfrm>
                <a:off x="5885707" y="-261565"/>
                <a:ext cx="166004" cy="170477"/>
              </a:xfrm>
              <a:custGeom>
                <a:avLst/>
                <a:gdLst/>
                <a:ahLst/>
                <a:cxnLst/>
                <a:rect l="l" t="t" r="r" b="b"/>
                <a:pathLst>
                  <a:path w="2969" h="3049" extrusionOk="0">
                    <a:moveTo>
                      <a:pt x="218" y="1"/>
                    </a:moveTo>
                    <a:cubicBezTo>
                      <a:pt x="163" y="1"/>
                      <a:pt x="112" y="19"/>
                      <a:pt x="71" y="80"/>
                    </a:cubicBezTo>
                    <a:cubicBezTo>
                      <a:pt x="0" y="174"/>
                      <a:pt x="34" y="282"/>
                      <a:pt x="83" y="364"/>
                    </a:cubicBezTo>
                    <a:cubicBezTo>
                      <a:pt x="131" y="447"/>
                      <a:pt x="176" y="518"/>
                      <a:pt x="224" y="588"/>
                    </a:cubicBezTo>
                    <a:cubicBezTo>
                      <a:pt x="460" y="906"/>
                      <a:pt x="755" y="1179"/>
                      <a:pt x="1039" y="1440"/>
                    </a:cubicBezTo>
                    <a:cubicBezTo>
                      <a:pt x="1666" y="1996"/>
                      <a:pt x="2316" y="2527"/>
                      <a:pt x="2969" y="3049"/>
                    </a:cubicBezTo>
                    <a:cubicBezTo>
                      <a:pt x="2954" y="3035"/>
                      <a:pt x="2954" y="3023"/>
                      <a:pt x="2943" y="3012"/>
                    </a:cubicBezTo>
                    <a:cubicBezTo>
                      <a:pt x="2909" y="2907"/>
                      <a:pt x="2861" y="2788"/>
                      <a:pt x="2827" y="2669"/>
                    </a:cubicBezTo>
                    <a:cubicBezTo>
                      <a:pt x="2211" y="2161"/>
                      <a:pt x="1595" y="1653"/>
                      <a:pt x="1005" y="1119"/>
                    </a:cubicBezTo>
                    <a:cubicBezTo>
                      <a:pt x="721" y="861"/>
                      <a:pt x="449" y="577"/>
                      <a:pt x="236" y="222"/>
                    </a:cubicBezTo>
                    <a:cubicBezTo>
                      <a:pt x="389" y="222"/>
                      <a:pt x="497" y="293"/>
                      <a:pt x="602" y="353"/>
                    </a:cubicBezTo>
                    <a:cubicBezTo>
                      <a:pt x="1087" y="637"/>
                      <a:pt x="1513" y="1014"/>
                      <a:pt x="1975" y="1346"/>
                    </a:cubicBezTo>
                    <a:cubicBezTo>
                      <a:pt x="2245" y="1545"/>
                      <a:pt x="2517" y="1735"/>
                      <a:pt x="2778" y="1948"/>
                    </a:cubicBezTo>
                    <a:cubicBezTo>
                      <a:pt x="2790" y="1936"/>
                      <a:pt x="2801" y="1925"/>
                      <a:pt x="2801" y="1914"/>
                    </a:cubicBezTo>
                    <a:cubicBezTo>
                      <a:pt x="2813" y="1865"/>
                      <a:pt x="2801" y="1829"/>
                      <a:pt x="2801" y="1783"/>
                    </a:cubicBezTo>
                    <a:cubicBezTo>
                      <a:pt x="2813" y="1758"/>
                      <a:pt x="2849" y="1746"/>
                      <a:pt x="2849" y="1712"/>
                    </a:cubicBezTo>
                    <a:cubicBezTo>
                      <a:pt x="2625" y="1545"/>
                      <a:pt x="2387" y="1369"/>
                      <a:pt x="2151" y="1190"/>
                    </a:cubicBezTo>
                    <a:cubicBezTo>
                      <a:pt x="1703" y="850"/>
                      <a:pt x="1266" y="481"/>
                      <a:pt x="769" y="211"/>
                    </a:cubicBezTo>
                    <a:cubicBezTo>
                      <a:pt x="639" y="126"/>
                      <a:pt x="497" y="44"/>
                      <a:pt x="344" y="21"/>
                    </a:cubicBezTo>
                    <a:cubicBezTo>
                      <a:pt x="302" y="11"/>
                      <a:pt x="25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5"/>
              <p:cNvSpPr/>
              <p:nvPr/>
            </p:nvSpPr>
            <p:spPr>
              <a:xfrm>
                <a:off x="5791775" y="68819"/>
                <a:ext cx="230751" cy="144757"/>
              </a:xfrm>
              <a:custGeom>
                <a:avLst/>
                <a:gdLst/>
                <a:ahLst/>
                <a:cxnLst/>
                <a:rect l="l" t="t" r="r" b="b"/>
                <a:pathLst>
                  <a:path w="4127" h="2589" extrusionOk="0">
                    <a:moveTo>
                      <a:pt x="639" y="0"/>
                    </a:moveTo>
                    <a:cubicBezTo>
                      <a:pt x="355" y="0"/>
                      <a:pt x="190" y="83"/>
                      <a:pt x="108" y="236"/>
                    </a:cubicBezTo>
                    <a:cubicBezTo>
                      <a:pt x="0" y="426"/>
                      <a:pt x="83" y="579"/>
                      <a:pt x="179" y="733"/>
                    </a:cubicBezTo>
                    <a:cubicBezTo>
                      <a:pt x="202" y="770"/>
                      <a:pt x="224" y="804"/>
                      <a:pt x="250" y="829"/>
                    </a:cubicBezTo>
                    <a:cubicBezTo>
                      <a:pt x="792" y="1442"/>
                      <a:pt x="1348" y="2058"/>
                      <a:pt x="1975" y="2589"/>
                    </a:cubicBezTo>
                    <a:lnTo>
                      <a:pt x="2353" y="2589"/>
                    </a:lnTo>
                    <a:cubicBezTo>
                      <a:pt x="2151" y="2447"/>
                      <a:pt x="1964" y="2282"/>
                      <a:pt x="1785" y="2106"/>
                    </a:cubicBezTo>
                    <a:cubicBezTo>
                      <a:pt x="1337" y="1644"/>
                      <a:pt x="863" y="1207"/>
                      <a:pt x="449" y="710"/>
                    </a:cubicBezTo>
                    <a:cubicBezTo>
                      <a:pt x="426" y="673"/>
                      <a:pt x="392" y="639"/>
                      <a:pt x="366" y="602"/>
                    </a:cubicBezTo>
                    <a:cubicBezTo>
                      <a:pt x="307" y="520"/>
                      <a:pt x="250" y="426"/>
                      <a:pt x="321" y="318"/>
                    </a:cubicBezTo>
                    <a:cubicBezTo>
                      <a:pt x="375" y="247"/>
                      <a:pt x="456" y="216"/>
                      <a:pt x="545" y="216"/>
                    </a:cubicBezTo>
                    <a:cubicBezTo>
                      <a:pt x="572" y="216"/>
                      <a:pt x="599" y="219"/>
                      <a:pt x="627" y="225"/>
                    </a:cubicBezTo>
                    <a:cubicBezTo>
                      <a:pt x="1266" y="344"/>
                      <a:pt x="1811" y="650"/>
                      <a:pt x="2282" y="1076"/>
                    </a:cubicBezTo>
                    <a:cubicBezTo>
                      <a:pt x="2733" y="1490"/>
                      <a:pt x="3122" y="1950"/>
                      <a:pt x="3607" y="2330"/>
                    </a:cubicBezTo>
                    <a:cubicBezTo>
                      <a:pt x="3701" y="2401"/>
                      <a:pt x="3772" y="2495"/>
                      <a:pt x="3843" y="2589"/>
                    </a:cubicBezTo>
                    <a:lnTo>
                      <a:pt x="4126" y="2589"/>
                    </a:lnTo>
                    <a:cubicBezTo>
                      <a:pt x="4092" y="2543"/>
                      <a:pt x="4055" y="2495"/>
                      <a:pt x="4021" y="2461"/>
                    </a:cubicBezTo>
                    <a:cubicBezTo>
                      <a:pt x="3584" y="1964"/>
                      <a:pt x="3051" y="1561"/>
                      <a:pt x="2603" y="1076"/>
                    </a:cubicBezTo>
                    <a:cubicBezTo>
                      <a:pt x="2259" y="699"/>
                      <a:pt x="1833" y="437"/>
                      <a:pt x="1371" y="225"/>
                    </a:cubicBezTo>
                    <a:cubicBezTo>
                      <a:pt x="1124" y="120"/>
                      <a:pt x="863" y="23"/>
                      <a:pt x="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6806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6"/>
        <p:cNvGrpSpPr/>
        <p:nvPr/>
      </p:nvGrpSpPr>
      <p:grpSpPr>
        <a:xfrm>
          <a:off x="0" y="0"/>
          <a:ext cx="0" cy="0"/>
          <a:chOff x="0" y="0"/>
          <a:chExt cx="0" cy="0"/>
        </a:xfrm>
      </p:grpSpPr>
      <p:grpSp>
        <p:nvGrpSpPr>
          <p:cNvPr id="2097" name="Google Shape;2097;p45"/>
          <p:cNvGrpSpPr/>
          <p:nvPr/>
        </p:nvGrpSpPr>
        <p:grpSpPr>
          <a:xfrm rot="-10367502" flipH="1">
            <a:off x="7119042" y="37444"/>
            <a:ext cx="2100345" cy="1123621"/>
            <a:chOff x="381434" y="3713968"/>
            <a:chExt cx="2486273" cy="1123614"/>
          </a:xfrm>
        </p:grpSpPr>
        <p:sp>
          <p:nvSpPr>
            <p:cNvPr id="2098" name="Google Shape;2098;p45"/>
            <p:cNvSpPr/>
            <p:nvPr/>
          </p:nvSpPr>
          <p:spPr>
            <a:xfrm rot="10665720" flipH="1">
              <a:off x="400588" y="3761373"/>
              <a:ext cx="2447965" cy="102880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9" name="Google Shape;2099;p45"/>
            <p:cNvGrpSpPr/>
            <p:nvPr/>
          </p:nvGrpSpPr>
          <p:grpSpPr>
            <a:xfrm rot="10665720" flipH="1">
              <a:off x="510752" y="3812343"/>
              <a:ext cx="2204890" cy="803755"/>
              <a:chOff x="2519500" y="2797325"/>
              <a:chExt cx="1021375" cy="372325"/>
            </a:xfrm>
          </p:grpSpPr>
          <p:sp>
            <p:nvSpPr>
              <p:cNvPr id="2100" name="Google Shape;2100;p45"/>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5"/>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5"/>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5"/>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5"/>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5"/>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5"/>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5"/>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5"/>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5"/>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5"/>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p:cNvSpPr/>
              <p:nvPr/>
            </p:nvSpPr>
            <p:spPr>
              <a:xfrm>
                <a:off x="2732350" y="3052050"/>
                <a:ext cx="25" cy="325"/>
              </a:xfrm>
              <a:custGeom>
                <a:avLst/>
                <a:gdLst/>
                <a:ahLst/>
                <a:cxnLst/>
                <a:rect l="l" t="t" r="r" b="b"/>
                <a:pathLst>
                  <a:path w="1" h="13" extrusionOk="0">
                    <a:moveTo>
                      <a:pt x="0" y="12"/>
                    </a:moveTo>
                    <a:lnTo>
                      <a:pt x="0"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5"/>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5"/>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5"/>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5"/>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5"/>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3243150" y="3052050"/>
                <a:ext cx="25" cy="325"/>
              </a:xfrm>
              <a:custGeom>
                <a:avLst/>
                <a:gdLst/>
                <a:ahLst/>
                <a:cxnLst/>
                <a:rect l="l" t="t" r="r" b="b"/>
                <a:pathLst>
                  <a:path w="1" h="13" extrusionOk="0">
                    <a:moveTo>
                      <a:pt x="1" y="12"/>
                    </a:moveTo>
                    <a:lnTo>
                      <a:pt x="1"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5"/>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5"/>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5"/>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5"/>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5"/>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5"/>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5"/>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5"/>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5"/>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5"/>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5"/>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5"/>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5"/>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5"/>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5"/>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5"/>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5"/>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5"/>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5"/>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5"/>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5"/>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5"/>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5"/>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5"/>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5"/>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5"/>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5"/>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5"/>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5"/>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5"/>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5"/>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5"/>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5"/>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5"/>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5"/>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5"/>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5"/>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5"/>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5"/>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5"/>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5"/>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5"/>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5"/>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5"/>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5"/>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58" name="Google Shape;2058;p45"/>
          <p:cNvSpPr txBox="1">
            <a:spLocks noGrp="1"/>
          </p:cNvSpPr>
          <p:nvPr>
            <p:ph type="subTitle" idx="1"/>
          </p:nvPr>
        </p:nvSpPr>
        <p:spPr>
          <a:xfrm>
            <a:off x="643580" y="674864"/>
            <a:ext cx="7895408" cy="3796559"/>
          </a:xfrm>
          <a:prstGeom prst="rect">
            <a:avLst/>
          </a:prstGeom>
        </p:spPr>
        <p:txBody>
          <a:bodyPr spcFirstLastPara="1" wrap="square" lIns="91425" tIns="91425" rIns="91425" bIns="91425" anchor="t" anchorCtr="0">
            <a:noAutofit/>
          </a:bodyPr>
          <a:lstStyle/>
          <a:p>
            <a:pPr marL="285750" indent="-285750"/>
            <a:r>
              <a:rPr lang="es-ES" sz="1800" dirty="0">
                <a:solidFill>
                  <a:schemeClr val="tx1">
                    <a:lumMod val="10000"/>
                  </a:schemeClr>
                </a:solidFill>
              </a:rPr>
              <a:t>En el 2005, García </a:t>
            </a:r>
            <a:r>
              <a:rPr lang="es-ES" sz="1800" dirty="0" err="1">
                <a:solidFill>
                  <a:schemeClr val="tx1">
                    <a:lumMod val="10000"/>
                  </a:schemeClr>
                </a:solidFill>
              </a:rPr>
              <a:t>Moriyón</a:t>
            </a:r>
            <a:r>
              <a:rPr lang="es-ES" sz="1800" dirty="0">
                <a:solidFill>
                  <a:schemeClr val="tx1">
                    <a:lumMod val="10000"/>
                  </a:schemeClr>
                </a:solidFill>
              </a:rPr>
              <a:t>, Rebollo y Colom, publicaron un amplio estudio con el propósito de establecer la relación entre filosofía para niños y el desarrollo de éstas habilidades. pudieron probar de manera indiscutible el impacto positivo que tiene la filosofía para niños en el área de desarrollo de habilidades afectivas, sociales y </a:t>
            </a:r>
            <a:r>
              <a:rPr lang="es-MX" sz="1800" dirty="0">
                <a:solidFill>
                  <a:schemeClr val="tx1">
                    <a:lumMod val="10000"/>
                  </a:schemeClr>
                </a:solidFill>
              </a:rPr>
              <a:t>cognitivas</a:t>
            </a:r>
            <a:r>
              <a:rPr lang="es-ES" sz="1800" dirty="0">
                <a:solidFill>
                  <a:schemeClr val="tx1">
                    <a:lumMod val="10000"/>
                  </a:schemeClr>
                </a:solidFill>
              </a:rPr>
              <a:t>. </a:t>
            </a:r>
          </a:p>
          <a:p>
            <a:pPr marL="285750" indent="-285750"/>
            <a:endParaRPr lang="es-ES" sz="1800" dirty="0">
              <a:solidFill>
                <a:schemeClr val="tx1">
                  <a:lumMod val="10000"/>
                </a:schemeClr>
              </a:solidFill>
            </a:endParaRPr>
          </a:p>
          <a:p>
            <a:pPr marL="285750" indent="-285750"/>
            <a:r>
              <a:rPr lang="es-ES" sz="1800" dirty="0">
                <a:solidFill>
                  <a:schemeClr val="tx1">
                    <a:lumMod val="10000"/>
                  </a:schemeClr>
                </a:solidFill>
              </a:rPr>
              <a:t>Una práctica de la filosofía a partir de comunidades de diálogo en las escuelas donde los niños puedan intercambiar, analizar, enriquecer y mejorar sus ideas con la colaboración de sus compañeros de grupo, desde preescolar hasta el </a:t>
            </a:r>
            <a:r>
              <a:rPr lang="es-MX" sz="1800" dirty="0">
                <a:solidFill>
                  <a:schemeClr val="tx1">
                    <a:lumMod val="10000"/>
                  </a:schemeClr>
                </a:solidFill>
              </a:rPr>
              <a:t>bachillerato</a:t>
            </a:r>
            <a:r>
              <a:rPr lang="es-ES" sz="1800" dirty="0">
                <a:solidFill>
                  <a:schemeClr val="tx1">
                    <a:lumMod val="10000"/>
                  </a:schemeClr>
                </a:solidFill>
              </a:rPr>
              <a:t>. La propuesta pedagógica de Lipman, Filosofía para Niños, constituye una forma de acercar al niño y adolescente a la filosofía, promoviendo un desarrollo de habilidades sociales, afectivas y especialmente cognitivas.</a:t>
            </a:r>
            <a:endParaRPr sz="1800" dirty="0">
              <a:solidFill>
                <a:schemeClr val="tx1">
                  <a:lumMod val="10000"/>
                </a:schemeClr>
              </a:solidFill>
            </a:endParaRPr>
          </a:p>
        </p:txBody>
      </p:sp>
      <p:grpSp>
        <p:nvGrpSpPr>
          <p:cNvPr id="2060" name="Google Shape;2060;p45"/>
          <p:cNvGrpSpPr/>
          <p:nvPr/>
        </p:nvGrpSpPr>
        <p:grpSpPr>
          <a:xfrm rot="-341712">
            <a:off x="6321743" y="4472469"/>
            <a:ext cx="2257930" cy="121889"/>
            <a:chOff x="637650" y="4626175"/>
            <a:chExt cx="685225" cy="18825"/>
          </a:xfrm>
        </p:grpSpPr>
        <p:sp>
          <p:nvSpPr>
            <p:cNvPr id="2061" name="Google Shape;2061;p45"/>
            <p:cNvSpPr/>
            <p:nvPr/>
          </p:nvSpPr>
          <p:spPr>
            <a:xfrm>
              <a:off x="1183950" y="4626825"/>
              <a:ext cx="138925" cy="13650"/>
            </a:xfrm>
            <a:custGeom>
              <a:avLst/>
              <a:gdLst/>
              <a:ahLst/>
              <a:cxnLst/>
              <a:rect l="l" t="t" r="r" b="b"/>
              <a:pathLst>
                <a:path w="5557" h="546" extrusionOk="0">
                  <a:moveTo>
                    <a:pt x="2470" y="112"/>
                  </a:moveTo>
                  <a:cubicBezTo>
                    <a:pt x="2495" y="112"/>
                    <a:pt x="2521" y="130"/>
                    <a:pt x="2554" y="138"/>
                  </a:cubicBezTo>
                  <a:lnTo>
                    <a:pt x="2566" y="152"/>
                  </a:lnTo>
                  <a:lnTo>
                    <a:pt x="2554" y="163"/>
                  </a:lnTo>
                  <a:cubicBezTo>
                    <a:pt x="2520" y="163"/>
                    <a:pt x="2472" y="152"/>
                    <a:pt x="2435" y="152"/>
                  </a:cubicBezTo>
                  <a:cubicBezTo>
                    <a:pt x="2435" y="138"/>
                    <a:pt x="2424" y="138"/>
                    <a:pt x="2435" y="127"/>
                  </a:cubicBezTo>
                  <a:cubicBezTo>
                    <a:pt x="2447" y="116"/>
                    <a:pt x="2458" y="112"/>
                    <a:pt x="2470" y="112"/>
                  </a:cubicBezTo>
                  <a:close/>
                  <a:moveTo>
                    <a:pt x="3088" y="388"/>
                  </a:moveTo>
                  <a:lnTo>
                    <a:pt x="3088" y="399"/>
                  </a:lnTo>
                  <a:lnTo>
                    <a:pt x="3074" y="399"/>
                  </a:lnTo>
                  <a:lnTo>
                    <a:pt x="3088" y="388"/>
                  </a:lnTo>
                  <a:close/>
                  <a:moveTo>
                    <a:pt x="799" y="0"/>
                  </a:moveTo>
                  <a:cubicBezTo>
                    <a:pt x="675" y="0"/>
                    <a:pt x="551" y="27"/>
                    <a:pt x="426" y="81"/>
                  </a:cubicBezTo>
                  <a:cubicBezTo>
                    <a:pt x="410" y="89"/>
                    <a:pt x="388" y="102"/>
                    <a:pt x="368" y="102"/>
                  </a:cubicBezTo>
                  <a:cubicBezTo>
                    <a:pt x="359" y="102"/>
                    <a:pt x="351" y="100"/>
                    <a:pt x="344" y="92"/>
                  </a:cubicBezTo>
                  <a:cubicBezTo>
                    <a:pt x="320" y="64"/>
                    <a:pt x="301" y="54"/>
                    <a:pt x="285" y="54"/>
                  </a:cubicBezTo>
                  <a:cubicBezTo>
                    <a:pt x="254" y="54"/>
                    <a:pt x="234" y="93"/>
                    <a:pt x="202" y="115"/>
                  </a:cubicBezTo>
                  <a:cubicBezTo>
                    <a:pt x="142" y="163"/>
                    <a:pt x="83" y="209"/>
                    <a:pt x="0" y="223"/>
                  </a:cubicBezTo>
                  <a:cubicBezTo>
                    <a:pt x="12" y="328"/>
                    <a:pt x="71" y="376"/>
                    <a:pt x="190" y="376"/>
                  </a:cubicBezTo>
                  <a:cubicBezTo>
                    <a:pt x="198" y="377"/>
                    <a:pt x="205" y="377"/>
                    <a:pt x="212" y="377"/>
                  </a:cubicBezTo>
                  <a:cubicBezTo>
                    <a:pt x="330" y="377"/>
                    <a:pt x="409" y="293"/>
                    <a:pt x="508" y="268"/>
                  </a:cubicBezTo>
                  <a:cubicBezTo>
                    <a:pt x="578" y="310"/>
                    <a:pt x="638" y="329"/>
                    <a:pt x="688" y="329"/>
                  </a:cubicBezTo>
                  <a:cubicBezTo>
                    <a:pt x="782" y="329"/>
                    <a:pt x="841" y="258"/>
                    <a:pt x="863" y="127"/>
                  </a:cubicBezTo>
                  <a:lnTo>
                    <a:pt x="911" y="127"/>
                  </a:lnTo>
                  <a:lnTo>
                    <a:pt x="923" y="115"/>
                  </a:lnTo>
                  <a:lnTo>
                    <a:pt x="923" y="127"/>
                  </a:lnTo>
                  <a:cubicBezTo>
                    <a:pt x="956" y="272"/>
                    <a:pt x="966" y="318"/>
                    <a:pt x="1034" y="318"/>
                  </a:cubicBezTo>
                  <a:cubicBezTo>
                    <a:pt x="1065" y="318"/>
                    <a:pt x="1109" y="308"/>
                    <a:pt x="1172" y="294"/>
                  </a:cubicBezTo>
                  <a:cubicBezTo>
                    <a:pt x="1229" y="268"/>
                    <a:pt x="1289" y="257"/>
                    <a:pt x="1360" y="246"/>
                  </a:cubicBezTo>
                  <a:lnTo>
                    <a:pt x="1360" y="305"/>
                  </a:lnTo>
                  <a:cubicBezTo>
                    <a:pt x="1326" y="317"/>
                    <a:pt x="1277" y="305"/>
                    <a:pt x="1255" y="351"/>
                  </a:cubicBezTo>
                  <a:cubicBezTo>
                    <a:pt x="1255" y="351"/>
                    <a:pt x="1266" y="376"/>
                    <a:pt x="1277" y="388"/>
                  </a:cubicBezTo>
                  <a:cubicBezTo>
                    <a:pt x="1290" y="393"/>
                    <a:pt x="1302" y="395"/>
                    <a:pt x="1311" y="395"/>
                  </a:cubicBezTo>
                  <a:cubicBezTo>
                    <a:pt x="1347" y="395"/>
                    <a:pt x="1365" y="366"/>
                    <a:pt x="1385" y="328"/>
                  </a:cubicBezTo>
                  <a:cubicBezTo>
                    <a:pt x="1432" y="364"/>
                    <a:pt x="1483" y="371"/>
                    <a:pt x="1535" y="371"/>
                  </a:cubicBezTo>
                  <a:cubicBezTo>
                    <a:pt x="1563" y="371"/>
                    <a:pt x="1592" y="369"/>
                    <a:pt x="1620" y="369"/>
                  </a:cubicBezTo>
                  <a:cubicBezTo>
                    <a:pt x="1656" y="369"/>
                    <a:pt x="1692" y="372"/>
                    <a:pt x="1726" y="388"/>
                  </a:cubicBezTo>
                  <a:cubicBezTo>
                    <a:pt x="1756" y="400"/>
                    <a:pt x="1780" y="406"/>
                    <a:pt x="1800" y="406"/>
                  </a:cubicBezTo>
                  <a:cubicBezTo>
                    <a:pt x="1835" y="406"/>
                    <a:pt x="1858" y="385"/>
                    <a:pt x="1882" y="339"/>
                  </a:cubicBezTo>
                  <a:cubicBezTo>
                    <a:pt x="1908" y="272"/>
                    <a:pt x="1947" y="248"/>
                    <a:pt x="1993" y="248"/>
                  </a:cubicBezTo>
                  <a:cubicBezTo>
                    <a:pt x="2027" y="248"/>
                    <a:pt x="2065" y="261"/>
                    <a:pt x="2106" y="280"/>
                  </a:cubicBezTo>
                  <a:cubicBezTo>
                    <a:pt x="2211" y="328"/>
                    <a:pt x="2140" y="399"/>
                    <a:pt x="2117" y="459"/>
                  </a:cubicBezTo>
                  <a:cubicBezTo>
                    <a:pt x="2117" y="459"/>
                    <a:pt x="2117" y="470"/>
                    <a:pt x="2106" y="470"/>
                  </a:cubicBezTo>
                  <a:lnTo>
                    <a:pt x="2117" y="481"/>
                  </a:lnTo>
                  <a:lnTo>
                    <a:pt x="2129" y="470"/>
                  </a:lnTo>
                  <a:cubicBezTo>
                    <a:pt x="2158" y="499"/>
                    <a:pt x="2186" y="545"/>
                    <a:pt x="2217" y="545"/>
                  </a:cubicBezTo>
                  <a:cubicBezTo>
                    <a:pt x="2237" y="545"/>
                    <a:pt x="2259" y="526"/>
                    <a:pt x="2282" y="470"/>
                  </a:cubicBezTo>
                  <a:cubicBezTo>
                    <a:pt x="2293" y="436"/>
                    <a:pt x="2308" y="399"/>
                    <a:pt x="2330" y="365"/>
                  </a:cubicBezTo>
                  <a:cubicBezTo>
                    <a:pt x="2346" y="347"/>
                    <a:pt x="2363" y="320"/>
                    <a:pt x="2387" y="320"/>
                  </a:cubicBezTo>
                  <a:cubicBezTo>
                    <a:pt x="2398" y="320"/>
                    <a:pt x="2410" y="325"/>
                    <a:pt x="2424" y="339"/>
                  </a:cubicBezTo>
                  <a:cubicBezTo>
                    <a:pt x="2467" y="398"/>
                    <a:pt x="2501" y="420"/>
                    <a:pt x="2530" y="420"/>
                  </a:cubicBezTo>
                  <a:cubicBezTo>
                    <a:pt x="2588" y="420"/>
                    <a:pt x="2622" y="332"/>
                    <a:pt x="2662" y="294"/>
                  </a:cubicBezTo>
                  <a:cubicBezTo>
                    <a:pt x="2756" y="305"/>
                    <a:pt x="2756" y="436"/>
                    <a:pt x="2838" y="459"/>
                  </a:cubicBezTo>
                  <a:cubicBezTo>
                    <a:pt x="2920" y="410"/>
                    <a:pt x="2920" y="328"/>
                    <a:pt x="2969" y="280"/>
                  </a:cubicBezTo>
                  <a:cubicBezTo>
                    <a:pt x="2976" y="415"/>
                    <a:pt x="2988" y="470"/>
                    <a:pt x="3045" y="470"/>
                  </a:cubicBezTo>
                  <a:cubicBezTo>
                    <a:pt x="3077" y="470"/>
                    <a:pt x="3124" y="453"/>
                    <a:pt x="3193" y="422"/>
                  </a:cubicBezTo>
                  <a:cubicBezTo>
                    <a:pt x="3216" y="407"/>
                    <a:pt x="3229" y="393"/>
                    <a:pt x="3244" y="393"/>
                  </a:cubicBezTo>
                  <a:cubicBezTo>
                    <a:pt x="3253" y="393"/>
                    <a:pt x="3263" y="398"/>
                    <a:pt x="3275" y="410"/>
                  </a:cubicBezTo>
                  <a:cubicBezTo>
                    <a:pt x="3275" y="422"/>
                    <a:pt x="3275" y="422"/>
                    <a:pt x="3264" y="436"/>
                  </a:cubicBezTo>
                  <a:cubicBezTo>
                    <a:pt x="3275" y="436"/>
                    <a:pt x="3287" y="422"/>
                    <a:pt x="3301" y="422"/>
                  </a:cubicBezTo>
                  <a:cubicBezTo>
                    <a:pt x="3368" y="366"/>
                    <a:pt x="3406" y="337"/>
                    <a:pt x="3441" y="337"/>
                  </a:cubicBezTo>
                  <a:cubicBezTo>
                    <a:pt x="3480" y="337"/>
                    <a:pt x="3516" y="373"/>
                    <a:pt x="3585" y="447"/>
                  </a:cubicBezTo>
                  <a:cubicBezTo>
                    <a:pt x="3611" y="482"/>
                    <a:pt x="3639" y="505"/>
                    <a:pt x="3668" y="505"/>
                  </a:cubicBezTo>
                  <a:cubicBezTo>
                    <a:pt x="3687" y="505"/>
                    <a:pt x="3707" y="494"/>
                    <a:pt x="3726" y="470"/>
                  </a:cubicBezTo>
                  <a:cubicBezTo>
                    <a:pt x="3773" y="405"/>
                    <a:pt x="3832" y="387"/>
                    <a:pt x="3894" y="387"/>
                  </a:cubicBezTo>
                  <a:cubicBezTo>
                    <a:pt x="3956" y="387"/>
                    <a:pt x="4022" y="405"/>
                    <a:pt x="4081" y="410"/>
                  </a:cubicBezTo>
                  <a:cubicBezTo>
                    <a:pt x="4171" y="428"/>
                    <a:pt x="4257" y="480"/>
                    <a:pt x="4358" y="480"/>
                  </a:cubicBezTo>
                  <a:cubicBezTo>
                    <a:pt x="4400" y="480"/>
                    <a:pt x="4444" y="471"/>
                    <a:pt x="4493" y="447"/>
                  </a:cubicBezTo>
                  <a:cubicBezTo>
                    <a:pt x="4520" y="432"/>
                    <a:pt x="4554" y="426"/>
                    <a:pt x="4593" y="426"/>
                  </a:cubicBezTo>
                  <a:cubicBezTo>
                    <a:pt x="4674" y="426"/>
                    <a:pt x="4773" y="451"/>
                    <a:pt x="4862" y="459"/>
                  </a:cubicBezTo>
                  <a:cubicBezTo>
                    <a:pt x="4969" y="475"/>
                    <a:pt x="5077" y="487"/>
                    <a:pt x="5187" y="487"/>
                  </a:cubicBezTo>
                  <a:cubicBezTo>
                    <a:pt x="5306" y="487"/>
                    <a:pt x="5428" y="473"/>
                    <a:pt x="5557" y="436"/>
                  </a:cubicBezTo>
                  <a:cubicBezTo>
                    <a:pt x="5463" y="317"/>
                    <a:pt x="5358" y="280"/>
                    <a:pt x="5250" y="268"/>
                  </a:cubicBezTo>
                  <a:cubicBezTo>
                    <a:pt x="5236" y="266"/>
                    <a:pt x="5221" y="264"/>
                    <a:pt x="5207" y="264"/>
                  </a:cubicBezTo>
                  <a:cubicBezTo>
                    <a:pt x="5162" y="264"/>
                    <a:pt x="5120" y="278"/>
                    <a:pt x="5086" y="305"/>
                  </a:cubicBezTo>
                  <a:cubicBezTo>
                    <a:pt x="5071" y="312"/>
                    <a:pt x="5059" y="315"/>
                    <a:pt x="5049" y="315"/>
                  </a:cubicBezTo>
                  <a:cubicBezTo>
                    <a:pt x="4997" y="315"/>
                    <a:pt x="5002" y="234"/>
                    <a:pt x="4943" y="234"/>
                  </a:cubicBezTo>
                  <a:cubicBezTo>
                    <a:pt x="4939" y="234"/>
                    <a:pt x="4936" y="234"/>
                    <a:pt x="4933" y="234"/>
                  </a:cubicBezTo>
                  <a:cubicBezTo>
                    <a:pt x="4901" y="235"/>
                    <a:pt x="4870" y="236"/>
                    <a:pt x="4839" y="236"/>
                  </a:cubicBezTo>
                  <a:cubicBezTo>
                    <a:pt x="4490" y="236"/>
                    <a:pt x="4145" y="179"/>
                    <a:pt x="3809" y="104"/>
                  </a:cubicBezTo>
                  <a:cubicBezTo>
                    <a:pt x="3735" y="86"/>
                    <a:pt x="3646" y="78"/>
                    <a:pt x="3554" y="78"/>
                  </a:cubicBezTo>
                  <a:cubicBezTo>
                    <a:pt x="3394" y="78"/>
                    <a:pt x="3226" y="102"/>
                    <a:pt x="3122" y="138"/>
                  </a:cubicBezTo>
                  <a:cubicBezTo>
                    <a:pt x="3113" y="142"/>
                    <a:pt x="3105" y="144"/>
                    <a:pt x="3097" y="144"/>
                  </a:cubicBezTo>
                  <a:cubicBezTo>
                    <a:pt x="3079" y="144"/>
                    <a:pt x="3064" y="132"/>
                    <a:pt x="3040" y="115"/>
                  </a:cubicBezTo>
                  <a:cubicBezTo>
                    <a:pt x="2989" y="72"/>
                    <a:pt x="2929" y="42"/>
                    <a:pt x="2866" y="42"/>
                  </a:cubicBezTo>
                  <a:cubicBezTo>
                    <a:pt x="2826" y="42"/>
                    <a:pt x="2785" y="54"/>
                    <a:pt x="2745" y="81"/>
                  </a:cubicBezTo>
                  <a:cubicBezTo>
                    <a:pt x="2737" y="89"/>
                    <a:pt x="2727" y="97"/>
                    <a:pt x="2718" y="97"/>
                  </a:cubicBezTo>
                  <a:cubicBezTo>
                    <a:pt x="2715" y="97"/>
                    <a:pt x="2711" y="96"/>
                    <a:pt x="2708" y="92"/>
                  </a:cubicBezTo>
                  <a:cubicBezTo>
                    <a:pt x="2632" y="36"/>
                    <a:pt x="2554" y="20"/>
                    <a:pt x="2474" y="20"/>
                  </a:cubicBezTo>
                  <a:cubicBezTo>
                    <a:pt x="2368" y="20"/>
                    <a:pt x="2260" y="49"/>
                    <a:pt x="2151" y="56"/>
                  </a:cubicBezTo>
                  <a:cubicBezTo>
                    <a:pt x="2098" y="61"/>
                    <a:pt x="2046" y="67"/>
                    <a:pt x="1992" y="67"/>
                  </a:cubicBezTo>
                  <a:cubicBezTo>
                    <a:pt x="1930" y="67"/>
                    <a:pt x="1867" y="59"/>
                    <a:pt x="1797" y="33"/>
                  </a:cubicBezTo>
                  <a:cubicBezTo>
                    <a:pt x="1744" y="14"/>
                    <a:pt x="1682" y="5"/>
                    <a:pt x="1620" y="5"/>
                  </a:cubicBezTo>
                  <a:cubicBezTo>
                    <a:pt x="1558" y="5"/>
                    <a:pt x="1496" y="14"/>
                    <a:pt x="1442" y="33"/>
                  </a:cubicBezTo>
                  <a:cubicBezTo>
                    <a:pt x="1436" y="97"/>
                    <a:pt x="1462" y="106"/>
                    <a:pt x="1494" y="106"/>
                  </a:cubicBezTo>
                  <a:cubicBezTo>
                    <a:pt x="1507" y="106"/>
                    <a:pt x="1522" y="105"/>
                    <a:pt x="1535" y="105"/>
                  </a:cubicBezTo>
                  <a:cubicBezTo>
                    <a:pt x="1555" y="105"/>
                    <a:pt x="1573" y="108"/>
                    <a:pt x="1584" y="127"/>
                  </a:cubicBezTo>
                  <a:cubicBezTo>
                    <a:pt x="1527" y="163"/>
                    <a:pt x="1479" y="163"/>
                    <a:pt x="1431" y="163"/>
                  </a:cubicBezTo>
                  <a:cubicBezTo>
                    <a:pt x="1388" y="137"/>
                    <a:pt x="1376" y="27"/>
                    <a:pt x="1321" y="27"/>
                  </a:cubicBezTo>
                  <a:cubicBezTo>
                    <a:pt x="1299" y="27"/>
                    <a:pt x="1270" y="45"/>
                    <a:pt x="1229" y="92"/>
                  </a:cubicBezTo>
                  <a:cubicBezTo>
                    <a:pt x="1223" y="98"/>
                    <a:pt x="1218" y="100"/>
                    <a:pt x="1214" y="100"/>
                  </a:cubicBezTo>
                  <a:cubicBezTo>
                    <a:pt x="1200" y="100"/>
                    <a:pt x="1189" y="81"/>
                    <a:pt x="1172" y="81"/>
                  </a:cubicBezTo>
                  <a:cubicBezTo>
                    <a:pt x="1048" y="27"/>
                    <a:pt x="923" y="0"/>
                    <a:pt x="7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5"/>
            <p:cNvSpPr/>
            <p:nvPr/>
          </p:nvSpPr>
          <p:spPr>
            <a:xfrm>
              <a:off x="1109175" y="4626175"/>
              <a:ext cx="75375" cy="9350"/>
            </a:xfrm>
            <a:custGeom>
              <a:avLst/>
              <a:gdLst/>
              <a:ahLst/>
              <a:cxnLst/>
              <a:rect l="l" t="t" r="r" b="b"/>
              <a:pathLst>
                <a:path w="3015" h="374" extrusionOk="0">
                  <a:moveTo>
                    <a:pt x="176" y="1"/>
                  </a:moveTo>
                  <a:cubicBezTo>
                    <a:pt x="139" y="1"/>
                    <a:pt x="98" y="11"/>
                    <a:pt x="60" y="22"/>
                  </a:cubicBezTo>
                  <a:cubicBezTo>
                    <a:pt x="34" y="36"/>
                    <a:pt x="23" y="59"/>
                    <a:pt x="48" y="82"/>
                  </a:cubicBezTo>
                  <a:cubicBezTo>
                    <a:pt x="60" y="93"/>
                    <a:pt x="94" y="93"/>
                    <a:pt x="119" y="107"/>
                  </a:cubicBezTo>
                  <a:cubicBezTo>
                    <a:pt x="83" y="141"/>
                    <a:pt x="0" y="164"/>
                    <a:pt x="34" y="235"/>
                  </a:cubicBezTo>
                  <a:cubicBezTo>
                    <a:pt x="60" y="294"/>
                    <a:pt x="105" y="306"/>
                    <a:pt x="190" y="306"/>
                  </a:cubicBezTo>
                  <a:cubicBezTo>
                    <a:pt x="318" y="306"/>
                    <a:pt x="449" y="294"/>
                    <a:pt x="579" y="294"/>
                  </a:cubicBezTo>
                  <a:cubicBezTo>
                    <a:pt x="829" y="306"/>
                    <a:pt x="1076" y="306"/>
                    <a:pt x="1337" y="306"/>
                  </a:cubicBezTo>
                  <a:cubicBezTo>
                    <a:pt x="1388" y="306"/>
                    <a:pt x="1444" y="348"/>
                    <a:pt x="1502" y="348"/>
                  </a:cubicBezTo>
                  <a:cubicBezTo>
                    <a:pt x="1537" y="348"/>
                    <a:pt x="1573" y="332"/>
                    <a:pt x="1609" y="283"/>
                  </a:cubicBezTo>
                  <a:cubicBezTo>
                    <a:pt x="1617" y="267"/>
                    <a:pt x="1631" y="260"/>
                    <a:pt x="1648" y="260"/>
                  </a:cubicBezTo>
                  <a:cubicBezTo>
                    <a:pt x="1683" y="260"/>
                    <a:pt x="1730" y="288"/>
                    <a:pt x="1763" y="320"/>
                  </a:cubicBezTo>
                  <a:cubicBezTo>
                    <a:pt x="1785" y="355"/>
                    <a:pt x="1806" y="373"/>
                    <a:pt x="1828" y="373"/>
                  </a:cubicBezTo>
                  <a:cubicBezTo>
                    <a:pt x="1851" y="373"/>
                    <a:pt x="1875" y="355"/>
                    <a:pt x="1904" y="320"/>
                  </a:cubicBezTo>
                  <a:cubicBezTo>
                    <a:pt x="1955" y="268"/>
                    <a:pt x="2005" y="243"/>
                    <a:pt x="2067" y="243"/>
                  </a:cubicBezTo>
                  <a:cubicBezTo>
                    <a:pt x="2106" y="243"/>
                    <a:pt x="2149" y="253"/>
                    <a:pt x="2200" y="272"/>
                  </a:cubicBezTo>
                  <a:cubicBezTo>
                    <a:pt x="2275" y="292"/>
                    <a:pt x="2360" y="344"/>
                    <a:pt x="2456" y="344"/>
                  </a:cubicBezTo>
                  <a:cubicBezTo>
                    <a:pt x="2465" y="344"/>
                    <a:pt x="2474" y="344"/>
                    <a:pt x="2483" y="343"/>
                  </a:cubicBezTo>
                  <a:cubicBezTo>
                    <a:pt x="2648" y="306"/>
                    <a:pt x="2827" y="283"/>
                    <a:pt x="2991" y="249"/>
                  </a:cubicBezTo>
                  <a:cubicBezTo>
                    <a:pt x="3003" y="189"/>
                    <a:pt x="3014" y="141"/>
                    <a:pt x="2957" y="93"/>
                  </a:cubicBezTo>
                  <a:cubicBezTo>
                    <a:pt x="2943" y="93"/>
                    <a:pt x="2932" y="82"/>
                    <a:pt x="2920" y="82"/>
                  </a:cubicBezTo>
                  <a:cubicBezTo>
                    <a:pt x="2920" y="93"/>
                    <a:pt x="2932" y="107"/>
                    <a:pt x="2932" y="118"/>
                  </a:cubicBezTo>
                  <a:cubicBezTo>
                    <a:pt x="2879" y="133"/>
                    <a:pt x="2818" y="182"/>
                    <a:pt x="2762" y="182"/>
                  </a:cubicBezTo>
                  <a:cubicBezTo>
                    <a:pt x="2730" y="182"/>
                    <a:pt x="2699" y="166"/>
                    <a:pt x="2674" y="118"/>
                  </a:cubicBezTo>
                  <a:cubicBezTo>
                    <a:pt x="2638" y="58"/>
                    <a:pt x="2603" y="42"/>
                    <a:pt x="2555" y="42"/>
                  </a:cubicBezTo>
                  <a:cubicBezTo>
                    <a:pt x="2537" y="42"/>
                    <a:pt x="2517" y="44"/>
                    <a:pt x="2495" y="48"/>
                  </a:cubicBezTo>
                  <a:cubicBezTo>
                    <a:pt x="2390" y="48"/>
                    <a:pt x="2282" y="48"/>
                    <a:pt x="2163" y="36"/>
                  </a:cubicBezTo>
                  <a:cubicBezTo>
                    <a:pt x="2146" y="36"/>
                    <a:pt x="2127" y="34"/>
                    <a:pt x="2109" y="34"/>
                  </a:cubicBezTo>
                  <a:cubicBezTo>
                    <a:pt x="2078" y="34"/>
                    <a:pt x="2049" y="40"/>
                    <a:pt x="2035" y="70"/>
                  </a:cubicBezTo>
                  <a:cubicBezTo>
                    <a:pt x="2010" y="115"/>
                    <a:pt x="1990" y="131"/>
                    <a:pt x="1971" y="131"/>
                  </a:cubicBezTo>
                  <a:cubicBezTo>
                    <a:pt x="1943" y="131"/>
                    <a:pt x="1920" y="99"/>
                    <a:pt x="1893" y="70"/>
                  </a:cubicBezTo>
                  <a:cubicBezTo>
                    <a:pt x="1854" y="39"/>
                    <a:pt x="1820" y="18"/>
                    <a:pt x="1777" y="18"/>
                  </a:cubicBezTo>
                  <a:cubicBezTo>
                    <a:pt x="1755" y="18"/>
                    <a:pt x="1731" y="24"/>
                    <a:pt x="1703" y="36"/>
                  </a:cubicBezTo>
                  <a:cubicBezTo>
                    <a:pt x="1657" y="58"/>
                    <a:pt x="1603" y="149"/>
                    <a:pt x="1544" y="149"/>
                  </a:cubicBezTo>
                  <a:cubicBezTo>
                    <a:pt x="1511" y="149"/>
                    <a:pt x="1476" y="121"/>
                    <a:pt x="1442" y="36"/>
                  </a:cubicBezTo>
                  <a:cubicBezTo>
                    <a:pt x="1442" y="33"/>
                    <a:pt x="1441" y="32"/>
                    <a:pt x="1440" y="32"/>
                  </a:cubicBezTo>
                  <a:cubicBezTo>
                    <a:pt x="1431" y="32"/>
                    <a:pt x="1394" y="89"/>
                    <a:pt x="1358" y="89"/>
                  </a:cubicBezTo>
                  <a:cubicBezTo>
                    <a:pt x="1351" y="89"/>
                    <a:pt x="1344" y="87"/>
                    <a:pt x="1337" y="82"/>
                  </a:cubicBezTo>
                  <a:cubicBezTo>
                    <a:pt x="1293" y="44"/>
                    <a:pt x="1252" y="6"/>
                    <a:pt x="1217" y="6"/>
                  </a:cubicBezTo>
                  <a:cubicBezTo>
                    <a:pt x="1185" y="6"/>
                    <a:pt x="1158" y="35"/>
                    <a:pt x="1135" y="118"/>
                  </a:cubicBezTo>
                  <a:cubicBezTo>
                    <a:pt x="1129" y="137"/>
                    <a:pt x="1105" y="146"/>
                    <a:pt x="1080" y="146"/>
                  </a:cubicBezTo>
                  <a:cubicBezTo>
                    <a:pt x="1060" y="146"/>
                    <a:pt x="1039" y="140"/>
                    <a:pt x="1028" y="130"/>
                  </a:cubicBezTo>
                  <a:cubicBezTo>
                    <a:pt x="981" y="89"/>
                    <a:pt x="934" y="45"/>
                    <a:pt x="889" y="45"/>
                  </a:cubicBezTo>
                  <a:cubicBezTo>
                    <a:pt x="855" y="45"/>
                    <a:pt x="823" y="70"/>
                    <a:pt x="792" y="141"/>
                  </a:cubicBezTo>
                  <a:cubicBezTo>
                    <a:pt x="792" y="141"/>
                    <a:pt x="744" y="141"/>
                    <a:pt x="721" y="130"/>
                  </a:cubicBezTo>
                  <a:cubicBezTo>
                    <a:pt x="643" y="70"/>
                    <a:pt x="608" y="44"/>
                    <a:pt x="574" y="44"/>
                  </a:cubicBezTo>
                  <a:cubicBezTo>
                    <a:pt x="547" y="44"/>
                    <a:pt x="521" y="61"/>
                    <a:pt x="474" y="93"/>
                  </a:cubicBezTo>
                  <a:cubicBezTo>
                    <a:pt x="433" y="122"/>
                    <a:pt x="398" y="143"/>
                    <a:pt x="368" y="143"/>
                  </a:cubicBezTo>
                  <a:cubicBezTo>
                    <a:pt x="336" y="143"/>
                    <a:pt x="309" y="120"/>
                    <a:pt x="284" y="59"/>
                  </a:cubicBezTo>
                  <a:cubicBezTo>
                    <a:pt x="258" y="15"/>
                    <a:pt x="219"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5"/>
            <p:cNvSpPr/>
            <p:nvPr/>
          </p:nvSpPr>
          <p:spPr>
            <a:xfrm>
              <a:off x="1183950" y="4632400"/>
              <a:ext cx="25" cy="25"/>
            </a:xfrm>
            <a:custGeom>
              <a:avLst/>
              <a:gdLst/>
              <a:ahLst/>
              <a:cxnLst/>
              <a:rect l="l" t="t" r="r" b="b"/>
              <a:pathLst>
                <a:path w="1" h="1" extrusionOk="0">
                  <a:moveTo>
                    <a:pt x="0" y="0"/>
                  </a:move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5"/>
            <p:cNvSpPr/>
            <p:nvPr/>
          </p:nvSpPr>
          <p:spPr>
            <a:xfrm>
              <a:off x="637650" y="4630900"/>
              <a:ext cx="361300" cy="13800"/>
            </a:xfrm>
            <a:custGeom>
              <a:avLst/>
              <a:gdLst/>
              <a:ahLst/>
              <a:cxnLst/>
              <a:rect l="l" t="t" r="r" b="b"/>
              <a:pathLst>
                <a:path w="14452" h="552" extrusionOk="0">
                  <a:moveTo>
                    <a:pt x="10796" y="202"/>
                  </a:moveTo>
                  <a:cubicBezTo>
                    <a:pt x="10807" y="213"/>
                    <a:pt x="10833" y="236"/>
                    <a:pt x="10844" y="247"/>
                  </a:cubicBezTo>
                  <a:lnTo>
                    <a:pt x="10856" y="259"/>
                  </a:lnTo>
                  <a:lnTo>
                    <a:pt x="10844" y="259"/>
                  </a:lnTo>
                  <a:cubicBezTo>
                    <a:pt x="10822" y="236"/>
                    <a:pt x="10807" y="225"/>
                    <a:pt x="10796" y="202"/>
                  </a:cubicBezTo>
                  <a:close/>
                  <a:moveTo>
                    <a:pt x="14261" y="0"/>
                  </a:moveTo>
                  <a:cubicBezTo>
                    <a:pt x="14261" y="12"/>
                    <a:pt x="14272" y="12"/>
                    <a:pt x="14272" y="12"/>
                  </a:cubicBezTo>
                  <a:cubicBezTo>
                    <a:pt x="14184" y="57"/>
                    <a:pt x="14083" y="143"/>
                    <a:pt x="14003" y="143"/>
                  </a:cubicBezTo>
                  <a:cubicBezTo>
                    <a:pt x="13998" y="143"/>
                    <a:pt x="13993" y="143"/>
                    <a:pt x="13989" y="142"/>
                  </a:cubicBezTo>
                  <a:cubicBezTo>
                    <a:pt x="13959" y="134"/>
                    <a:pt x="13931" y="131"/>
                    <a:pt x="13903" y="131"/>
                  </a:cubicBezTo>
                  <a:cubicBezTo>
                    <a:pt x="13810" y="131"/>
                    <a:pt x="13726" y="170"/>
                    <a:pt x="13634" y="188"/>
                  </a:cubicBezTo>
                  <a:cubicBezTo>
                    <a:pt x="13623" y="131"/>
                    <a:pt x="13716" y="131"/>
                    <a:pt x="13716" y="71"/>
                  </a:cubicBezTo>
                  <a:cubicBezTo>
                    <a:pt x="13694" y="61"/>
                    <a:pt x="13672" y="57"/>
                    <a:pt x="13652" y="57"/>
                  </a:cubicBezTo>
                  <a:cubicBezTo>
                    <a:pt x="13564" y="57"/>
                    <a:pt x="13492" y="133"/>
                    <a:pt x="13429" y="133"/>
                  </a:cubicBezTo>
                  <a:cubicBezTo>
                    <a:pt x="13422" y="133"/>
                    <a:pt x="13416" y="133"/>
                    <a:pt x="13410" y="131"/>
                  </a:cubicBezTo>
                  <a:cubicBezTo>
                    <a:pt x="13353" y="112"/>
                    <a:pt x="13296" y="106"/>
                    <a:pt x="13240" y="106"/>
                  </a:cubicBezTo>
                  <a:cubicBezTo>
                    <a:pt x="13107" y="106"/>
                    <a:pt x="12976" y="143"/>
                    <a:pt x="12843" y="143"/>
                  </a:cubicBezTo>
                  <a:cubicBezTo>
                    <a:pt x="12776" y="143"/>
                    <a:pt x="12709" y="134"/>
                    <a:pt x="12641" y="105"/>
                  </a:cubicBezTo>
                  <a:cubicBezTo>
                    <a:pt x="12638" y="104"/>
                    <a:pt x="12635" y="103"/>
                    <a:pt x="12631" y="103"/>
                  </a:cubicBezTo>
                  <a:cubicBezTo>
                    <a:pt x="12609" y="103"/>
                    <a:pt x="12578" y="134"/>
                    <a:pt x="12558" y="154"/>
                  </a:cubicBezTo>
                  <a:cubicBezTo>
                    <a:pt x="12540" y="163"/>
                    <a:pt x="12498" y="179"/>
                    <a:pt x="12476" y="179"/>
                  </a:cubicBezTo>
                  <a:cubicBezTo>
                    <a:pt x="12471" y="179"/>
                    <a:pt x="12467" y="179"/>
                    <a:pt x="12465" y="176"/>
                  </a:cubicBezTo>
                  <a:cubicBezTo>
                    <a:pt x="12420" y="120"/>
                    <a:pt x="12365" y="100"/>
                    <a:pt x="12306" y="100"/>
                  </a:cubicBezTo>
                  <a:cubicBezTo>
                    <a:pt x="12257" y="100"/>
                    <a:pt x="12205" y="114"/>
                    <a:pt x="12155" y="131"/>
                  </a:cubicBezTo>
                  <a:cubicBezTo>
                    <a:pt x="12120" y="139"/>
                    <a:pt x="12087" y="143"/>
                    <a:pt x="12054" y="143"/>
                  </a:cubicBezTo>
                  <a:cubicBezTo>
                    <a:pt x="11999" y="143"/>
                    <a:pt x="11944" y="133"/>
                    <a:pt x="11886" y="117"/>
                  </a:cubicBezTo>
                  <a:cubicBezTo>
                    <a:pt x="11855" y="105"/>
                    <a:pt x="11810" y="93"/>
                    <a:pt x="11771" y="93"/>
                  </a:cubicBezTo>
                  <a:cubicBezTo>
                    <a:pt x="11736" y="93"/>
                    <a:pt x="11706" y="103"/>
                    <a:pt x="11696" y="131"/>
                  </a:cubicBezTo>
                  <a:cubicBezTo>
                    <a:pt x="11679" y="184"/>
                    <a:pt x="11660" y="201"/>
                    <a:pt x="11638" y="201"/>
                  </a:cubicBezTo>
                  <a:cubicBezTo>
                    <a:pt x="11612" y="201"/>
                    <a:pt x="11581" y="177"/>
                    <a:pt x="11542" y="165"/>
                  </a:cubicBezTo>
                  <a:cubicBezTo>
                    <a:pt x="11494" y="154"/>
                    <a:pt x="11446" y="131"/>
                    <a:pt x="11401" y="131"/>
                  </a:cubicBezTo>
                  <a:cubicBezTo>
                    <a:pt x="11275" y="131"/>
                    <a:pt x="11150" y="166"/>
                    <a:pt x="11025" y="166"/>
                  </a:cubicBezTo>
                  <a:cubicBezTo>
                    <a:pt x="10973" y="166"/>
                    <a:pt x="10920" y="160"/>
                    <a:pt x="10867" y="142"/>
                  </a:cubicBezTo>
                  <a:cubicBezTo>
                    <a:pt x="10844" y="142"/>
                    <a:pt x="10807" y="165"/>
                    <a:pt x="10796" y="202"/>
                  </a:cubicBezTo>
                  <a:cubicBezTo>
                    <a:pt x="10769" y="187"/>
                    <a:pt x="10736" y="164"/>
                    <a:pt x="10704" y="164"/>
                  </a:cubicBezTo>
                  <a:cubicBezTo>
                    <a:pt x="10683" y="164"/>
                    <a:pt x="10662" y="174"/>
                    <a:pt x="10643" y="202"/>
                  </a:cubicBezTo>
                  <a:cubicBezTo>
                    <a:pt x="10572" y="170"/>
                    <a:pt x="10506" y="149"/>
                    <a:pt x="10430" y="149"/>
                  </a:cubicBezTo>
                  <a:cubicBezTo>
                    <a:pt x="10393" y="149"/>
                    <a:pt x="10354" y="154"/>
                    <a:pt x="10311" y="165"/>
                  </a:cubicBezTo>
                  <a:cubicBezTo>
                    <a:pt x="10229" y="199"/>
                    <a:pt x="10140" y="225"/>
                    <a:pt x="10047" y="225"/>
                  </a:cubicBezTo>
                  <a:cubicBezTo>
                    <a:pt x="9979" y="225"/>
                    <a:pt x="9909" y="211"/>
                    <a:pt x="9840" y="176"/>
                  </a:cubicBezTo>
                  <a:cubicBezTo>
                    <a:pt x="9827" y="168"/>
                    <a:pt x="9813" y="165"/>
                    <a:pt x="9799" y="165"/>
                  </a:cubicBezTo>
                  <a:cubicBezTo>
                    <a:pt x="9772" y="165"/>
                    <a:pt x="9745" y="178"/>
                    <a:pt x="9721" y="202"/>
                  </a:cubicBezTo>
                  <a:cubicBezTo>
                    <a:pt x="9503" y="202"/>
                    <a:pt x="9277" y="231"/>
                    <a:pt x="9051" y="231"/>
                  </a:cubicBezTo>
                  <a:cubicBezTo>
                    <a:pt x="8994" y="231"/>
                    <a:pt x="8937" y="229"/>
                    <a:pt x="8881" y="225"/>
                  </a:cubicBezTo>
                  <a:cubicBezTo>
                    <a:pt x="8824" y="225"/>
                    <a:pt x="8752" y="210"/>
                    <a:pt x="8684" y="210"/>
                  </a:cubicBezTo>
                  <a:cubicBezTo>
                    <a:pt x="8667" y="210"/>
                    <a:pt x="8650" y="211"/>
                    <a:pt x="8634" y="213"/>
                  </a:cubicBezTo>
                  <a:cubicBezTo>
                    <a:pt x="8462" y="249"/>
                    <a:pt x="8291" y="264"/>
                    <a:pt x="8117" y="264"/>
                  </a:cubicBezTo>
                  <a:cubicBezTo>
                    <a:pt x="8003" y="264"/>
                    <a:pt x="7888" y="257"/>
                    <a:pt x="7771" y="247"/>
                  </a:cubicBezTo>
                  <a:cubicBezTo>
                    <a:pt x="7725" y="244"/>
                    <a:pt x="7677" y="241"/>
                    <a:pt x="7628" y="241"/>
                  </a:cubicBezTo>
                  <a:cubicBezTo>
                    <a:pt x="7527" y="241"/>
                    <a:pt x="7423" y="252"/>
                    <a:pt x="7320" y="284"/>
                  </a:cubicBezTo>
                  <a:cubicBezTo>
                    <a:pt x="7211" y="310"/>
                    <a:pt x="7089" y="338"/>
                    <a:pt x="6968" y="338"/>
                  </a:cubicBezTo>
                  <a:cubicBezTo>
                    <a:pt x="6932" y="338"/>
                    <a:pt x="6896" y="336"/>
                    <a:pt x="6860" y="330"/>
                  </a:cubicBezTo>
                  <a:cubicBezTo>
                    <a:pt x="6756" y="312"/>
                    <a:pt x="6655" y="305"/>
                    <a:pt x="6555" y="305"/>
                  </a:cubicBezTo>
                  <a:cubicBezTo>
                    <a:pt x="6335" y="305"/>
                    <a:pt x="6121" y="338"/>
                    <a:pt x="5901" y="355"/>
                  </a:cubicBezTo>
                  <a:cubicBezTo>
                    <a:pt x="5836" y="355"/>
                    <a:pt x="5772" y="340"/>
                    <a:pt x="5708" y="340"/>
                  </a:cubicBezTo>
                  <a:cubicBezTo>
                    <a:pt x="5690" y="340"/>
                    <a:pt x="5672" y="341"/>
                    <a:pt x="5654" y="344"/>
                  </a:cubicBezTo>
                  <a:cubicBezTo>
                    <a:pt x="5457" y="374"/>
                    <a:pt x="5265" y="379"/>
                    <a:pt x="5071" y="379"/>
                  </a:cubicBezTo>
                  <a:cubicBezTo>
                    <a:pt x="4974" y="379"/>
                    <a:pt x="4876" y="378"/>
                    <a:pt x="4777" y="378"/>
                  </a:cubicBezTo>
                  <a:cubicBezTo>
                    <a:pt x="4590" y="367"/>
                    <a:pt x="4400" y="367"/>
                    <a:pt x="4209" y="355"/>
                  </a:cubicBezTo>
                  <a:cubicBezTo>
                    <a:pt x="4068" y="355"/>
                    <a:pt x="3940" y="401"/>
                    <a:pt x="3798" y="401"/>
                  </a:cubicBezTo>
                  <a:cubicBezTo>
                    <a:pt x="3514" y="389"/>
                    <a:pt x="3216" y="367"/>
                    <a:pt x="2932" y="367"/>
                  </a:cubicBezTo>
                  <a:cubicBezTo>
                    <a:pt x="2872" y="364"/>
                    <a:pt x="2812" y="363"/>
                    <a:pt x="2751" y="363"/>
                  </a:cubicBezTo>
                  <a:cubicBezTo>
                    <a:pt x="2585" y="363"/>
                    <a:pt x="2417" y="370"/>
                    <a:pt x="2251" y="370"/>
                  </a:cubicBezTo>
                  <a:cubicBezTo>
                    <a:pt x="2190" y="370"/>
                    <a:pt x="2130" y="369"/>
                    <a:pt x="2070" y="367"/>
                  </a:cubicBezTo>
                  <a:cubicBezTo>
                    <a:pt x="1457" y="330"/>
                    <a:pt x="852" y="284"/>
                    <a:pt x="236" y="247"/>
                  </a:cubicBezTo>
                  <a:cubicBezTo>
                    <a:pt x="223" y="244"/>
                    <a:pt x="208" y="243"/>
                    <a:pt x="191" y="243"/>
                  </a:cubicBezTo>
                  <a:cubicBezTo>
                    <a:pt x="151" y="243"/>
                    <a:pt x="106" y="251"/>
                    <a:pt x="72" y="259"/>
                  </a:cubicBezTo>
                  <a:cubicBezTo>
                    <a:pt x="24" y="273"/>
                    <a:pt x="1" y="307"/>
                    <a:pt x="1" y="355"/>
                  </a:cubicBezTo>
                  <a:cubicBezTo>
                    <a:pt x="12" y="389"/>
                    <a:pt x="49" y="389"/>
                    <a:pt x="72" y="401"/>
                  </a:cubicBezTo>
                  <a:lnTo>
                    <a:pt x="154" y="401"/>
                  </a:lnTo>
                  <a:cubicBezTo>
                    <a:pt x="605" y="449"/>
                    <a:pt x="1054" y="486"/>
                    <a:pt x="1502" y="520"/>
                  </a:cubicBezTo>
                  <a:cubicBezTo>
                    <a:pt x="1721" y="543"/>
                    <a:pt x="1944" y="551"/>
                    <a:pt x="2167" y="551"/>
                  </a:cubicBezTo>
                  <a:cubicBezTo>
                    <a:pt x="2304" y="551"/>
                    <a:pt x="2442" y="548"/>
                    <a:pt x="2578" y="542"/>
                  </a:cubicBezTo>
                  <a:cubicBezTo>
                    <a:pt x="2839" y="534"/>
                    <a:pt x="3098" y="526"/>
                    <a:pt x="3357" y="526"/>
                  </a:cubicBezTo>
                  <a:cubicBezTo>
                    <a:pt x="3464" y="526"/>
                    <a:pt x="3572" y="528"/>
                    <a:pt x="3679" y="531"/>
                  </a:cubicBezTo>
                  <a:cubicBezTo>
                    <a:pt x="3800" y="534"/>
                    <a:pt x="3921" y="536"/>
                    <a:pt x="4043" y="536"/>
                  </a:cubicBezTo>
                  <a:cubicBezTo>
                    <a:pt x="4336" y="536"/>
                    <a:pt x="4628" y="528"/>
                    <a:pt x="4919" y="520"/>
                  </a:cubicBezTo>
                  <a:cubicBezTo>
                    <a:pt x="5128" y="520"/>
                    <a:pt x="5336" y="522"/>
                    <a:pt x="5544" y="522"/>
                  </a:cubicBezTo>
                  <a:cubicBezTo>
                    <a:pt x="5857" y="522"/>
                    <a:pt x="6168" y="517"/>
                    <a:pt x="6480" y="497"/>
                  </a:cubicBezTo>
                  <a:cubicBezTo>
                    <a:pt x="6520" y="494"/>
                    <a:pt x="6560" y="492"/>
                    <a:pt x="6601" y="492"/>
                  </a:cubicBezTo>
                  <a:cubicBezTo>
                    <a:pt x="6732" y="492"/>
                    <a:pt x="6865" y="506"/>
                    <a:pt x="6998" y="506"/>
                  </a:cubicBezTo>
                  <a:cubicBezTo>
                    <a:pt x="7140" y="506"/>
                    <a:pt x="7281" y="490"/>
                    <a:pt x="7416" y="426"/>
                  </a:cubicBezTo>
                  <a:cubicBezTo>
                    <a:pt x="7426" y="423"/>
                    <a:pt x="7436" y="421"/>
                    <a:pt x="7447" y="421"/>
                  </a:cubicBezTo>
                  <a:cubicBezTo>
                    <a:pt x="7472" y="421"/>
                    <a:pt x="7497" y="429"/>
                    <a:pt x="7521" y="437"/>
                  </a:cubicBezTo>
                  <a:cubicBezTo>
                    <a:pt x="7549" y="445"/>
                    <a:pt x="7578" y="448"/>
                    <a:pt x="7608" y="448"/>
                  </a:cubicBezTo>
                  <a:cubicBezTo>
                    <a:pt x="7668" y="448"/>
                    <a:pt x="7731" y="437"/>
                    <a:pt x="7794" y="437"/>
                  </a:cubicBezTo>
                  <a:cubicBezTo>
                    <a:pt x="7807" y="438"/>
                    <a:pt x="7821" y="438"/>
                    <a:pt x="7834" y="438"/>
                  </a:cubicBezTo>
                  <a:cubicBezTo>
                    <a:pt x="8044" y="438"/>
                    <a:pt x="8250" y="383"/>
                    <a:pt x="8462" y="383"/>
                  </a:cubicBezTo>
                  <a:cubicBezTo>
                    <a:pt x="8557" y="383"/>
                    <a:pt x="8653" y="394"/>
                    <a:pt x="8750" y="426"/>
                  </a:cubicBezTo>
                  <a:cubicBezTo>
                    <a:pt x="8784" y="436"/>
                    <a:pt x="8823" y="441"/>
                    <a:pt x="8863" y="441"/>
                  </a:cubicBezTo>
                  <a:cubicBezTo>
                    <a:pt x="8961" y="441"/>
                    <a:pt x="9068" y="410"/>
                    <a:pt x="9153" y="344"/>
                  </a:cubicBezTo>
                  <a:cubicBezTo>
                    <a:pt x="9223" y="390"/>
                    <a:pt x="9296" y="404"/>
                    <a:pt x="9369" y="404"/>
                  </a:cubicBezTo>
                  <a:cubicBezTo>
                    <a:pt x="9443" y="404"/>
                    <a:pt x="9518" y="389"/>
                    <a:pt x="9590" y="378"/>
                  </a:cubicBezTo>
                  <a:cubicBezTo>
                    <a:pt x="9686" y="367"/>
                    <a:pt x="9743" y="318"/>
                    <a:pt x="9743" y="225"/>
                  </a:cubicBezTo>
                  <a:cubicBezTo>
                    <a:pt x="9823" y="355"/>
                    <a:pt x="9927" y="409"/>
                    <a:pt x="10058" y="409"/>
                  </a:cubicBezTo>
                  <a:cubicBezTo>
                    <a:pt x="10104" y="409"/>
                    <a:pt x="10153" y="402"/>
                    <a:pt x="10206" y="389"/>
                  </a:cubicBezTo>
                  <a:cubicBezTo>
                    <a:pt x="10329" y="363"/>
                    <a:pt x="10454" y="357"/>
                    <a:pt x="10581" y="357"/>
                  </a:cubicBezTo>
                  <a:cubicBezTo>
                    <a:pt x="10685" y="357"/>
                    <a:pt x="10790" y="361"/>
                    <a:pt x="10895" y="361"/>
                  </a:cubicBezTo>
                  <a:cubicBezTo>
                    <a:pt x="11065" y="361"/>
                    <a:pt x="11235" y="351"/>
                    <a:pt x="11401" y="296"/>
                  </a:cubicBezTo>
                  <a:cubicBezTo>
                    <a:pt x="11484" y="328"/>
                    <a:pt x="11570" y="338"/>
                    <a:pt x="11657" y="338"/>
                  </a:cubicBezTo>
                  <a:cubicBezTo>
                    <a:pt x="11790" y="338"/>
                    <a:pt x="11926" y="314"/>
                    <a:pt x="12062" y="307"/>
                  </a:cubicBezTo>
                  <a:cubicBezTo>
                    <a:pt x="12357" y="307"/>
                    <a:pt x="12641" y="307"/>
                    <a:pt x="12936" y="296"/>
                  </a:cubicBezTo>
                  <a:cubicBezTo>
                    <a:pt x="13030" y="296"/>
                    <a:pt x="13120" y="285"/>
                    <a:pt x="13211" y="285"/>
                  </a:cubicBezTo>
                  <a:cubicBezTo>
                    <a:pt x="13257" y="285"/>
                    <a:pt x="13303" y="288"/>
                    <a:pt x="13350" y="296"/>
                  </a:cubicBezTo>
                  <a:cubicBezTo>
                    <a:pt x="13380" y="300"/>
                    <a:pt x="13416" y="305"/>
                    <a:pt x="13452" y="305"/>
                  </a:cubicBezTo>
                  <a:cubicBezTo>
                    <a:pt x="13516" y="305"/>
                    <a:pt x="13580" y="288"/>
                    <a:pt x="13611" y="213"/>
                  </a:cubicBezTo>
                  <a:cubicBezTo>
                    <a:pt x="13642" y="254"/>
                    <a:pt x="13675" y="297"/>
                    <a:pt x="13733" y="297"/>
                  </a:cubicBezTo>
                  <a:cubicBezTo>
                    <a:pt x="13739" y="297"/>
                    <a:pt x="13746" y="297"/>
                    <a:pt x="13753" y="296"/>
                  </a:cubicBezTo>
                  <a:cubicBezTo>
                    <a:pt x="13864" y="282"/>
                    <a:pt x="13978" y="268"/>
                    <a:pt x="14093" y="268"/>
                  </a:cubicBezTo>
                  <a:cubicBezTo>
                    <a:pt x="14176" y="268"/>
                    <a:pt x="14259" y="275"/>
                    <a:pt x="14343" y="296"/>
                  </a:cubicBezTo>
                  <a:cubicBezTo>
                    <a:pt x="14348" y="298"/>
                    <a:pt x="14354" y="299"/>
                    <a:pt x="14360" y="299"/>
                  </a:cubicBezTo>
                  <a:cubicBezTo>
                    <a:pt x="14387" y="299"/>
                    <a:pt x="14424" y="280"/>
                    <a:pt x="14414" y="259"/>
                  </a:cubicBezTo>
                  <a:cubicBezTo>
                    <a:pt x="14403" y="176"/>
                    <a:pt x="14414" y="117"/>
                    <a:pt x="14440" y="34"/>
                  </a:cubicBezTo>
                  <a:cubicBezTo>
                    <a:pt x="14451" y="12"/>
                    <a:pt x="14343" y="12"/>
                    <a:pt x="14284" y="12"/>
                  </a:cubicBezTo>
                  <a:cubicBezTo>
                    <a:pt x="14272" y="0"/>
                    <a:pt x="14272" y="0"/>
                    <a:pt x="14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5"/>
            <p:cNvSpPr/>
            <p:nvPr/>
          </p:nvSpPr>
          <p:spPr>
            <a:xfrm>
              <a:off x="1002475" y="4627450"/>
              <a:ext cx="64425" cy="10575"/>
            </a:xfrm>
            <a:custGeom>
              <a:avLst/>
              <a:gdLst/>
              <a:ahLst/>
              <a:cxnLst/>
              <a:rect l="l" t="t" r="r" b="b"/>
              <a:pathLst>
                <a:path w="2577" h="423" extrusionOk="0">
                  <a:moveTo>
                    <a:pt x="2473" y="1"/>
                  </a:moveTo>
                  <a:cubicBezTo>
                    <a:pt x="2460" y="1"/>
                    <a:pt x="2448" y="3"/>
                    <a:pt x="2435" y="8"/>
                  </a:cubicBezTo>
                  <a:cubicBezTo>
                    <a:pt x="2259" y="56"/>
                    <a:pt x="2069" y="56"/>
                    <a:pt x="1904" y="138"/>
                  </a:cubicBezTo>
                  <a:cubicBezTo>
                    <a:pt x="1870" y="152"/>
                    <a:pt x="1839" y="173"/>
                    <a:pt x="1813" y="173"/>
                  </a:cubicBezTo>
                  <a:cubicBezTo>
                    <a:pt x="1794" y="173"/>
                    <a:pt x="1777" y="162"/>
                    <a:pt x="1762" y="127"/>
                  </a:cubicBezTo>
                  <a:cubicBezTo>
                    <a:pt x="1745" y="95"/>
                    <a:pt x="1724" y="84"/>
                    <a:pt x="1701" y="84"/>
                  </a:cubicBezTo>
                  <a:cubicBezTo>
                    <a:pt x="1690" y="84"/>
                    <a:pt x="1678" y="86"/>
                    <a:pt x="1666" y="90"/>
                  </a:cubicBezTo>
                  <a:cubicBezTo>
                    <a:pt x="1660" y="85"/>
                    <a:pt x="1655" y="82"/>
                    <a:pt x="1650" y="82"/>
                  </a:cubicBezTo>
                  <a:cubicBezTo>
                    <a:pt x="1646" y="82"/>
                    <a:pt x="1643" y="85"/>
                    <a:pt x="1643" y="90"/>
                  </a:cubicBezTo>
                  <a:cubicBezTo>
                    <a:pt x="1632" y="90"/>
                    <a:pt x="1643" y="102"/>
                    <a:pt x="1655" y="102"/>
                  </a:cubicBezTo>
                  <a:cubicBezTo>
                    <a:pt x="1630" y="126"/>
                    <a:pt x="1607" y="138"/>
                    <a:pt x="1584" y="138"/>
                  </a:cubicBezTo>
                  <a:cubicBezTo>
                    <a:pt x="1560" y="138"/>
                    <a:pt x="1537" y="126"/>
                    <a:pt x="1513" y="102"/>
                  </a:cubicBezTo>
                  <a:cubicBezTo>
                    <a:pt x="1524" y="90"/>
                    <a:pt x="1535" y="90"/>
                    <a:pt x="1513" y="79"/>
                  </a:cubicBezTo>
                  <a:cubicBezTo>
                    <a:pt x="1513" y="79"/>
                    <a:pt x="1513" y="90"/>
                    <a:pt x="1501" y="102"/>
                  </a:cubicBezTo>
                  <a:cubicBezTo>
                    <a:pt x="1488" y="102"/>
                    <a:pt x="1475" y="101"/>
                    <a:pt x="1462" y="101"/>
                  </a:cubicBezTo>
                  <a:cubicBezTo>
                    <a:pt x="1413" y="101"/>
                    <a:pt x="1366" y="108"/>
                    <a:pt x="1348" y="172"/>
                  </a:cubicBezTo>
                  <a:cubicBezTo>
                    <a:pt x="1337" y="221"/>
                    <a:pt x="1289" y="232"/>
                    <a:pt x="1252" y="255"/>
                  </a:cubicBezTo>
                  <a:lnTo>
                    <a:pt x="1240" y="255"/>
                  </a:lnTo>
                  <a:lnTo>
                    <a:pt x="1252" y="243"/>
                  </a:lnTo>
                  <a:lnTo>
                    <a:pt x="1252" y="198"/>
                  </a:lnTo>
                  <a:cubicBezTo>
                    <a:pt x="1185" y="172"/>
                    <a:pt x="1121" y="153"/>
                    <a:pt x="1060" y="153"/>
                  </a:cubicBezTo>
                  <a:cubicBezTo>
                    <a:pt x="982" y="153"/>
                    <a:pt x="911" y="186"/>
                    <a:pt x="851" y="280"/>
                  </a:cubicBezTo>
                  <a:cubicBezTo>
                    <a:pt x="769" y="232"/>
                    <a:pt x="684" y="184"/>
                    <a:pt x="602" y="138"/>
                  </a:cubicBezTo>
                  <a:cubicBezTo>
                    <a:pt x="566" y="114"/>
                    <a:pt x="528" y="99"/>
                    <a:pt x="492" y="99"/>
                  </a:cubicBezTo>
                  <a:cubicBezTo>
                    <a:pt x="457" y="99"/>
                    <a:pt x="424" y="114"/>
                    <a:pt x="400" y="150"/>
                  </a:cubicBezTo>
                  <a:cubicBezTo>
                    <a:pt x="353" y="204"/>
                    <a:pt x="305" y="223"/>
                    <a:pt x="254" y="223"/>
                  </a:cubicBezTo>
                  <a:cubicBezTo>
                    <a:pt x="216" y="223"/>
                    <a:pt x="175" y="212"/>
                    <a:pt x="131" y="198"/>
                  </a:cubicBezTo>
                  <a:cubicBezTo>
                    <a:pt x="111" y="190"/>
                    <a:pt x="88" y="177"/>
                    <a:pt x="64" y="177"/>
                  </a:cubicBezTo>
                  <a:cubicBezTo>
                    <a:pt x="43" y="177"/>
                    <a:pt x="21" y="188"/>
                    <a:pt x="0" y="221"/>
                  </a:cubicBezTo>
                  <a:cubicBezTo>
                    <a:pt x="56" y="276"/>
                    <a:pt x="69" y="413"/>
                    <a:pt x="156" y="413"/>
                  </a:cubicBezTo>
                  <a:cubicBezTo>
                    <a:pt x="162" y="413"/>
                    <a:pt x="169" y="412"/>
                    <a:pt x="176" y="411"/>
                  </a:cubicBezTo>
                  <a:cubicBezTo>
                    <a:pt x="400" y="374"/>
                    <a:pt x="639" y="422"/>
                    <a:pt x="840" y="314"/>
                  </a:cubicBezTo>
                  <a:cubicBezTo>
                    <a:pt x="840" y="336"/>
                    <a:pt x="849" y="365"/>
                    <a:pt x="873" y="365"/>
                  </a:cubicBezTo>
                  <a:cubicBezTo>
                    <a:pt x="877" y="365"/>
                    <a:pt x="881" y="364"/>
                    <a:pt x="886" y="363"/>
                  </a:cubicBezTo>
                  <a:cubicBezTo>
                    <a:pt x="930" y="359"/>
                    <a:pt x="976" y="358"/>
                    <a:pt x="1021" y="358"/>
                  </a:cubicBezTo>
                  <a:cubicBezTo>
                    <a:pt x="1130" y="358"/>
                    <a:pt x="1240" y="366"/>
                    <a:pt x="1348" y="374"/>
                  </a:cubicBezTo>
                  <a:cubicBezTo>
                    <a:pt x="1377" y="378"/>
                    <a:pt x="1410" y="381"/>
                    <a:pt x="1444" y="381"/>
                  </a:cubicBezTo>
                  <a:cubicBezTo>
                    <a:pt x="1517" y="381"/>
                    <a:pt x="1594" y="364"/>
                    <a:pt x="1643" y="292"/>
                  </a:cubicBezTo>
                  <a:cubicBezTo>
                    <a:pt x="1662" y="272"/>
                    <a:pt x="1675" y="262"/>
                    <a:pt x="1690" y="262"/>
                  </a:cubicBezTo>
                  <a:cubicBezTo>
                    <a:pt x="1702" y="262"/>
                    <a:pt x="1716" y="269"/>
                    <a:pt x="1737" y="280"/>
                  </a:cubicBezTo>
                  <a:cubicBezTo>
                    <a:pt x="1795" y="307"/>
                    <a:pt x="1831" y="324"/>
                    <a:pt x="1855" y="324"/>
                  </a:cubicBezTo>
                  <a:cubicBezTo>
                    <a:pt x="1894" y="324"/>
                    <a:pt x="1900" y="279"/>
                    <a:pt x="1916" y="161"/>
                  </a:cubicBezTo>
                  <a:cubicBezTo>
                    <a:pt x="1965" y="230"/>
                    <a:pt x="1985" y="260"/>
                    <a:pt x="2015" y="260"/>
                  </a:cubicBezTo>
                  <a:cubicBezTo>
                    <a:pt x="2040" y="260"/>
                    <a:pt x="2073" y="237"/>
                    <a:pt x="2140" y="198"/>
                  </a:cubicBezTo>
                  <a:cubicBezTo>
                    <a:pt x="2173" y="177"/>
                    <a:pt x="2232" y="131"/>
                    <a:pt x="2275" y="131"/>
                  </a:cubicBezTo>
                  <a:cubicBezTo>
                    <a:pt x="2310" y="131"/>
                    <a:pt x="2335" y="161"/>
                    <a:pt x="2330" y="255"/>
                  </a:cubicBezTo>
                  <a:cubicBezTo>
                    <a:pt x="2330" y="269"/>
                    <a:pt x="2353" y="280"/>
                    <a:pt x="2364" y="292"/>
                  </a:cubicBezTo>
                  <a:cubicBezTo>
                    <a:pt x="2373" y="294"/>
                    <a:pt x="2381" y="296"/>
                    <a:pt x="2389" y="296"/>
                  </a:cubicBezTo>
                  <a:cubicBezTo>
                    <a:pt x="2443" y="296"/>
                    <a:pt x="2486" y="242"/>
                    <a:pt x="2550" y="242"/>
                  </a:cubicBezTo>
                  <a:cubicBezTo>
                    <a:pt x="2555" y="242"/>
                    <a:pt x="2560" y="243"/>
                    <a:pt x="2566" y="243"/>
                  </a:cubicBezTo>
                  <a:cubicBezTo>
                    <a:pt x="2577" y="243"/>
                    <a:pt x="2577" y="138"/>
                    <a:pt x="2566" y="79"/>
                  </a:cubicBezTo>
                  <a:cubicBezTo>
                    <a:pt x="2557" y="32"/>
                    <a:pt x="2518" y="1"/>
                    <a:pt x="2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5"/>
            <p:cNvSpPr/>
            <p:nvPr/>
          </p:nvSpPr>
          <p:spPr>
            <a:xfrm>
              <a:off x="1071925" y="4626175"/>
              <a:ext cx="36075" cy="9000"/>
            </a:xfrm>
            <a:custGeom>
              <a:avLst/>
              <a:gdLst/>
              <a:ahLst/>
              <a:cxnLst/>
              <a:rect l="l" t="t" r="r" b="b"/>
              <a:pathLst>
                <a:path w="1443" h="360" extrusionOk="0">
                  <a:moveTo>
                    <a:pt x="1328" y="13"/>
                  </a:moveTo>
                  <a:cubicBezTo>
                    <a:pt x="1307" y="13"/>
                    <a:pt x="1283" y="24"/>
                    <a:pt x="1255" y="48"/>
                  </a:cubicBezTo>
                  <a:cubicBezTo>
                    <a:pt x="1206" y="93"/>
                    <a:pt x="1158" y="153"/>
                    <a:pt x="1099" y="201"/>
                  </a:cubicBezTo>
                  <a:cubicBezTo>
                    <a:pt x="1028" y="320"/>
                    <a:pt x="1158" y="272"/>
                    <a:pt x="1195" y="306"/>
                  </a:cubicBezTo>
                  <a:cubicBezTo>
                    <a:pt x="1219" y="327"/>
                    <a:pt x="1238" y="336"/>
                    <a:pt x="1254" y="336"/>
                  </a:cubicBezTo>
                  <a:cubicBezTo>
                    <a:pt x="1302" y="336"/>
                    <a:pt x="1324" y="262"/>
                    <a:pt x="1360" y="235"/>
                  </a:cubicBezTo>
                  <a:cubicBezTo>
                    <a:pt x="1431" y="201"/>
                    <a:pt x="1442" y="153"/>
                    <a:pt x="1408" y="82"/>
                  </a:cubicBezTo>
                  <a:cubicBezTo>
                    <a:pt x="1386" y="39"/>
                    <a:pt x="1360" y="13"/>
                    <a:pt x="1328" y="13"/>
                  </a:cubicBezTo>
                  <a:close/>
                  <a:moveTo>
                    <a:pt x="1030" y="0"/>
                  </a:moveTo>
                  <a:cubicBezTo>
                    <a:pt x="1007" y="0"/>
                    <a:pt x="979" y="4"/>
                    <a:pt x="945" y="11"/>
                  </a:cubicBezTo>
                  <a:cubicBezTo>
                    <a:pt x="900" y="11"/>
                    <a:pt x="815" y="22"/>
                    <a:pt x="803" y="59"/>
                  </a:cubicBezTo>
                  <a:cubicBezTo>
                    <a:pt x="781" y="112"/>
                    <a:pt x="754" y="127"/>
                    <a:pt x="723" y="127"/>
                  </a:cubicBezTo>
                  <a:cubicBezTo>
                    <a:pt x="692" y="127"/>
                    <a:pt x="657" y="113"/>
                    <a:pt x="616" y="107"/>
                  </a:cubicBezTo>
                  <a:cubicBezTo>
                    <a:pt x="531" y="82"/>
                    <a:pt x="437" y="70"/>
                    <a:pt x="355" y="48"/>
                  </a:cubicBezTo>
                  <a:cubicBezTo>
                    <a:pt x="322" y="39"/>
                    <a:pt x="294" y="31"/>
                    <a:pt x="272" y="31"/>
                  </a:cubicBezTo>
                  <a:cubicBezTo>
                    <a:pt x="231" y="31"/>
                    <a:pt x="214" y="56"/>
                    <a:pt x="236" y="141"/>
                  </a:cubicBezTo>
                  <a:cubicBezTo>
                    <a:pt x="236" y="152"/>
                    <a:pt x="184" y="225"/>
                    <a:pt x="119" y="225"/>
                  </a:cubicBezTo>
                  <a:cubicBezTo>
                    <a:pt x="114" y="225"/>
                    <a:pt x="110" y="224"/>
                    <a:pt x="105" y="223"/>
                  </a:cubicBezTo>
                  <a:cubicBezTo>
                    <a:pt x="89" y="218"/>
                    <a:pt x="66" y="210"/>
                    <a:pt x="47" y="210"/>
                  </a:cubicBezTo>
                  <a:cubicBezTo>
                    <a:pt x="27" y="210"/>
                    <a:pt x="12" y="219"/>
                    <a:pt x="12" y="249"/>
                  </a:cubicBezTo>
                  <a:cubicBezTo>
                    <a:pt x="0" y="294"/>
                    <a:pt x="60" y="320"/>
                    <a:pt x="94" y="331"/>
                  </a:cubicBezTo>
                  <a:cubicBezTo>
                    <a:pt x="131" y="331"/>
                    <a:pt x="176" y="343"/>
                    <a:pt x="213" y="343"/>
                  </a:cubicBezTo>
                  <a:cubicBezTo>
                    <a:pt x="230" y="337"/>
                    <a:pt x="247" y="335"/>
                    <a:pt x="265" y="335"/>
                  </a:cubicBezTo>
                  <a:cubicBezTo>
                    <a:pt x="324" y="335"/>
                    <a:pt x="389" y="359"/>
                    <a:pt x="444" y="359"/>
                  </a:cubicBezTo>
                  <a:cubicBezTo>
                    <a:pt x="478" y="359"/>
                    <a:pt x="508" y="350"/>
                    <a:pt x="531" y="320"/>
                  </a:cubicBezTo>
                  <a:cubicBezTo>
                    <a:pt x="567" y="268"/>
                    <a:pt x="600" y="251"/>
                    <a:pt x="631" y="251"/>
                  </a:cubicBezTo>
                  <a:cubicBezTo>
                    <a:pt x="694" y="251"/>
                    <a:pt x="749" y="320"/>
                    <a:pt x="803" y="320"/>
                  </a:cubicBezTo>
                  <a:cubicBezTo>
                    <a:pt x="840" y="320"/>
                    <a:pt x="863" y="283"/>
                    <a:pt x="886" y="272"/>
                  </a:cubicBezTo>
                  <a:cubicBezTo>
                    <a:pt x="957" y="235"/>
                    <a:pt x="1016" y="201"/>
                    <a:pt x="1099" y="201"/>
                  </a:cubicBezTo>
                  <a:cubicBezTo>
                    <a:pt x="1137" y="58"/>
                    <a:pt x="1123"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5"/>
            <p:cNvSpPr/>
            <p:nvPr/>
          </p:nvSpPr>
          <p:spPr>
            <a:xfrm>
              <a:off x="1136975" y="4637225"/>
              <a:ext cx="9175" cy="3700"/>
            </a:xfrm>
            <a:custGeom>
              <a:avLst/>
              <a:gdLst/>
              <a:ahLst/>
              <a:cxnLst/>
              <a:rect l="l" t="t" r="r" b="b"/>
              <a:pathLst>
                <a:path w="367" h="148" extrusionOk="0">
                  <a:moveTo>
                    <a:pt x="175" y="1"/>
                  </a:moveTo>
                  <a:cubicBezTo>
                    <a:pt x="137" y="1"/>
                    <a:pt x="98" y="6"/>
                    <a:pt x="57" y="20"/>
                  </a:cubicBezTo>
                  <a:cubicBezTo>
                    <a:pt x="35" y="31"/>
                    <a:pt x="1" y="43"/>
                    <a:pt x="1" y="77"/>
                  </a:cubicBezTo>
                  <a:cubicBezTo>
                    <a:pt x="1" y="114"/>
                    <a:pt x="35" y="136"/>
                    <a:pt x="57" y="148"/>
                  </a:cubicBezTo>
                  <a:lnTo>
                    <a:pt x="188" y="148"/>
                  </a:lnTo>
                  <a:cubicBezTo>
                    <a:pt x="177" y="148"/>
                    <a:pt x="177" y="148"/>
                    <a:pt x="177" y="136"/>
                  </a:cubicBezTo>
                  <a:cubicBezTo>
                    <a:pt x="214" y="77"/>
                    <a:pt x="330" y="136"/>
                    <a:pt x="367" y="31"/>
                  </a:cubicBezTo>
                  <a:cubicBezTo>
                    <a:pt x="300" y="15"/>
                    <a:pt x="238"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5"/>
            <p:cNvSpPr/>
            <p:nvPr/>
          </p:nvSpPr>
          <p:spPr>
            <a:xfrm>
              <a:off x="1243675" y="4638725"/>
              <a:ext cx="7400" cy="4900"/>
            </a:xfrm>
            <a:custGeom>
              <a:avLst/>
              <a:gdLst/>
              <a:ahLst/>
              <a:cxnLst/>
              <a:rect l="l" t="t" r="r" b="b"/>
              <a:pathLst>
                <a:path w="296" h="196" extrusionOk="0">
                  <a:moveTo>
                    <a:pt x="229" y="1"/>
                  </a:moveTo>
                  <a:cubicBezTo>
                    <a:pt x="220" y="1"/>
                    <a:pt x="211" y="2"/>
                    <a:pt x="202" y="5"/>
                  </a:cubicBezTo>
                  <a:cubicBezTo>
                    <a:pt x="117" y="42"/>
                    <a:pt x="24" y="76"/>
                    <a:pt x="1" y="195"/>
                  </a:cubicBezTo>
                  <a:cubicBezTo>
                    <a:pt x="94" y="173"/>
                    <a:pt x="165" y="147"/>
                    <a:pt x="248" y="124"/>
                  </a:cubicBezTo>
                  <a:cubicBezTo>
                    <a:pt x="296" y="113"/>
                    <a:pt x="296" y="65"/>
                    <a:pt x="285" y="31"/>
                  </a:cubicBezTo>
                  <a:cubicBezTo>
                    <a:pt x="276" y="12"/>
                    <a:pt x="254"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5"/>
            <p:cNvSpPr/>
            <p:nvPr/>
          </p:nvSpPr>
          <p:spPr>
            <a:xfrm>
              <a:off x="1109725" y="4636675"/>
              <a:ext cx="4800" cy="3475"/>
            </a:xfrm>
            <a:custGeom>
              <a:avLst/>
              <a:gdLst/>
              <a:ahLst/>
              <a:cxnLst/>
              <a:rect l="l" t="t" r="r" b="b"/>
              <a:pathLst>
                <a:path w="192" h="139" extrusionOk="0">
                  <a:moveTo>
                    <a:pt x="143" y="1"/>
                  </a:moveTo>
                  <a:cubicBezTo>
                    <a:pt x="125" y="1"/>
                    <a:pt x="104" y="5"/>
                    <a:pt x="83" y="5"/>
                  </a:cubicBezTo>
                  <a:cubicBezTo>
                    <a:pt x="49" y="16"/>
                    <a:pt x="1" y="28"/>
                    <a:pt x="1" y="76"/>
                  </a:cubicBezTo>
                  <a:cubicBezTo>
                    <a:pt x="10" y="116"/>
                    <a:pt x="37" y="138"/>
                    <a:pt x="74" y="138"/>
                  </a:cubicBezTo>
                  <a:cubicBezTo>
                    <a:pt x="81" y="138"/>
                    <a:pt x="89" y="137"/>
                    <a:pt x="97" y="136"/>
                  </a:cubicBezTo>
                  <a:cubicBezTo>
                    <a:pt x="154" y="124"/>
                    <a:pt x="191" y="99"/>
                    <a:pt x="191" y="42"/>
                  </a:cubicBezTo>
                  <a:cubicBezTo>
                    <a:pt x="185" y="8"/>
                    <a:pt x="166"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5"/>
            <p:cNvSpPr/>
            <p:nvPr/>
          </p:nvSpPr>
          <p:spPr>
            <a:xfrm>
              <a:off x="1257600" y="4639975"/>
              <a:ext cx="5900" cy="3825"/>
            </a:xfrm>
            <a:custGeom>
              <a:avLst/>
              <a:gdLst/>
              <a:ahLst/>
              <a:cxnLst/>
              <a:rect l="l" t="t" r="r" b="b"/>
              <a:pathLst>
                <a:path w="236" h="153" extrusionOk="0">
                  <a:moveTo>
                    <a:pt x="151" y="0"/>
                  </a:moveTo>
                  <a:cubicBezTo>
                    <a:pt x="116" y="0"/>
                    <a:pt x="78" y="30"/>
                    <a:pt x="45" y="38"/>
                  </a:cubicBezTo>
                  <a:cubicBezTo>
                    <a:pt x="23" y="38"/>
                    <a:pt x="0" y="63"/>
                    <a:pt x="11" y="86"/>
                  </a:cubicBezTo>
                  <a:cubicBezTo>
                    <a:pt x="28" y="129"/>
                    <a:pt x="64" y="135"/>
                    <a:pt x="95" y="135"/>
                  </a:cubicBezTo>
                  <a:cubicBezTo>
                    <a:pt x="107" y="135"/>
                    <a:pt x="118" y="134"/>
                    <a:pt x="128" y="134"/>
                  </a:cubicBezTo>
                  <a:cubicBezTo>
                    <a:pt x="143" y="147"/>
                    <a:pt x="149" y="153"/>
                    <a:pt x="154" y="153"/>
                  </a:cubicBezTo>
                  <a:cubicBezTo>
                    <a:pt x="157" y="153"/>
                    <a:pt x="160" y="150"/>
                    <a:pt x="165" y="145"/>
                  </a:cubicBezTo>
                  <a:cubicBezTo>
                    <a:pt x="165" y="134"/>
                    <a:pt x="153" y="134"/>
                    <a:pt x="153" y="123"/>
                  </a:cubicBezTo>
                  <a:cubicBezTo>
                    <a:pt x="165" y="97"/>
                    <a:pt x="236" y="74"/>
                    <a:pt x="199" y="26"/>
                  </a:cubicBezTo>
                  <a:cubicBezTo>
                    <a:pt x="184" y="7"/>
                    <a:pt x="168"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5"/>
            <p:cNvSpPr/>
            <p:nvPr/>
          </p:nvSpPr>
          <p:spPr>
            <a:xfrm>
              <a:off x="1252550" y="4639975"/>
              <a:ext cx="3300" cy="4000"/>
            </a:xfrm>
            <a:custGeom>
              <a:avLst/>
              <a:gdLst/>
              <a:ahLst/>
              <a:cxnLst/>
              <a:rect l="l" t="t" r="r" b="b"/>
              <a:pathLst>
                <a:path w="132" h="160" extrusionOk="0">
                  <a:moveTo>
                    <a:pt x="84" y="0"/>
                  </a:moveTo>
                  <a:cubicBezTo>
                    <a:pt x="80" y="0"/>
                    <a:pt x="76" y="1"/>
                    <a:pt x="71" y="4"/>
                  </a:cubicBezTo>
                  <a:cubicBezTo>
                    <a:pt x="35" y="26"/>
                    <a:pt x="1" y="74"/>
                    <a:pt x="12" y="123"/>
                  </a:cubicBezTo>
                  <a:cubicBezTo>
                    <a:pt x="12" y="141"/>
                    <a:pt x="27" y="160"/>
                    <a:pt x="46" y="160"/>
                  </a:cubicBezTo>
                  <a:cubicBezTo>
                    <a:pt x="51" y="160"/>
                    <a:pt x="55" y="159"/>
                    <a:pt x="60" y="157"/>
                  </a:cubicBezTo>
                  <a:cubicBezTo>
                    <a:pt x="106" y="134"/>
                    <a:pt x="117" y="86"/>
                    <a:pt x="131" y="38"/>
                  </a:cubicBezTo>
                  <a:cubicBezTo>
                    <a:pt x="120" y="19"/>
                    <a:pt x="102"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5"/>
            <p:cNvSpPr/>
            <p:nvPr/>
          </p:nvSpPr>
          <p:spPr>
            <a:xfrm>
              <a:off x="1221350" y="4638850"/>
              <a:ext cx="3125" cy="4275"/>
            </a:xfrm>
            <a:custGeom>
              <a:avLst/>
              <a:gdLst/>
              <a:ahLst/>
              <a:cxnLst/>
              <a:rect l="l" t="t" r="r" b="b"/>
              <a:pathLst>
                <a:path w="125" h="171" extrusionOk="0">
                  <a:moveTo>
                    <a:pt x="77" y="0"/>
                  </a:moveTo>
                  <a:cubicBezTo>
                    <a:pt x="6" y="12"/>
                    <a:pt x="54" y="83"/>
                    <a:pt x="31" y="119"/>
                  </a:cubicBezTo>
                  <a:cubicBezTo>
                    <a:pt x="0" y="148"/>
                    <a:pt x="11" y="170"/>
                    <a:pt x="44" y="170"/>
                  </a:cubicBezTo>
                  <a:cubicBezTo>
                    <a:pt x="50" y="170"/>
                    <a:pt x="57" y="170"/>
                    <a:pt x="65" y="168"/>
                  </a:cubicBezTo>
                  <a:cubicBezTo>
                    <a:pt x="113" y="154"/>
                    <a:pt x="125" y="119"/>
                    <a:pt x="125" y="71"/>
                  </a:cubicBezTo>
                  <a:cubicBezTo>
                    <a:pt x="113" y="49"/>
                    <a:pt x="125"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5"/>
            <p:cNvSpPr/>
            <p:nvPr/>
          </p:nvSpPr>
          <p:spPr>
            <a:xfrm>
              <a:off x="1265700" y="4640225"/>
              <a:ext cx="6950" cy="4025"/>
            </a:xfrm>
            <a:custGeom>
              <a:avLst/>
              <a:gdLst/>
              <a:ahLst/>
              <a:cxnLst/>
              <a:rect l="l" t="t" r="r" b="b"/>
              <a:pathLst>
                <a:path w="278" h="161" extrusionOk="0">
                  <a:moveTo>
                    <a:pt x="199" y="0"/>
                  </a:moveTo>
                  <a:cubicBezTo>
                    <a:pt x="182" y="0"/>
                    <a:pt x="164" y="6"/>
                    <a:pt x="147" y="16"/>
                  </a:cubicBezTo>
                  <a:cubicBezTo>
                    <a:pt x="124" y="42"/>
                    <a:pt x="124" y="76"/>
                    <a:pt x="113" y="99"/>
                  </a:cubicBezTo>
                  <a:cubicBezTo>
                    <a:pt x="110" y="99"/>
                    <a:pt x="108" y="100"/>
                    <a:pt x="105" y="100"/>
                  </a:cubicBezTo>
                  <a:cubicBezTo>
                    <a:pt x="74" y="100"/>
                    <a:pt x="54" y="47"/>
                    <a:pt x="36" y="47"/>
                  </a:cubicBezTo>
                  <a:cubicBezTo>
                    <a:pt x="30" y="47"/>
                    <a:pt x="23" y="54"/>
                    <a:pt x="17" y="76"/>
                  </a:cubicBezTo>
                  <a:cubicBezTo>
                    <a:pt x="1" y="118"/>
                    <a:pt x="20" y="160"/>
                    <a:pt x="62" y="160"/>
                  </a:cubicBezTo>
                  <a:cubicBezTo>
                    <a:pt x="79" y="160"/>
                    <a:pt x="100" y="153"/>
                    <a:pt x="124" y="135"/>
                  </a:cubicBezTo>
                  <a:cubicBezTo>
                    <a:pt x="147" y="124"/>
                    <a:pt x="173" y="113"/>
                    <a:pt x="195" y="99"/>
                  </a:cubicBezTo>
                  <a:cubicBezTo>
                    <a:pt x="229" y="87"/>
                    <a:pt x="278" y="87"/>
                    <a:pt x="255" y="28"/>
                  </a:cubicBezTo>
                  <a:cubicBezTo>
                    <a:pt x="241" y="9"/>
                    <a:pt x="221"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5"/>
            <p:cNvSpPr/>
            <p:nvPr/>
          </p:nvSpPr>
          <p:spPr>
            <a:xfrm>
              <a:off x="1207575" y="4638550"/>
              <a:ext cx="2725" cy="1875"/>
            </a:xfrm>
            <a:custGeom>
              <a:avLst/>
              <a:gdLst/>
              <a:ahLst/>
              <a:cxnLst/>
              <a:rect l="l" t="t" r="r" b="b"/>
              <a:pathLst>
                <a:path w="109" h="75" extrusionOk="0">
                  <a:moveTo>
                    <a:pt x="49" y="1"/>
                  </a:moveTo>
                  <a:cubicBezTo>
                    <a:pt x="26" y="1"/>
                    <a:pt x="0" y="24"/>
                    <a:pt x="15" y="49"/>
                  </a:cubicBezTo>
                  <a:cubicBezTo>
                    <a:pt x="26" y="61"/>
                    <a:pt x="37" y="72"/>
                    <a:pt x="60" y="72"/>
                  </a:cubicBezTo>
                  <a:cubicBezTo>
                    <a:pt x="65" y="74"/>
                    <a:pt x="69" y="75"/>
                    <a:pt x="74" y="75"/>
                  </a:cubicBezTo>
                  <a:cubicBezTo>
                    <a:pt x="93" y="75"/>
                    <a:pt x="108" y="56"/>
                    <a:pt x="108" y="38"/>
                  </a:cubicBezTo>
                  <a:cubicBezTo>
                    <a:pt x="97" y="12"/>
                    <a:pt x="71"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5"/>
            <p:cNvSpPr/>
            <p:nvPr/>
          </p:nvSpPr>
          <p:spPr>
            <a:xfrm>
              <a:off x="1081075" y="4637075"/>
              <a:ext cx="3000" cy="2425"/>
            </a:xfrm>
            <a:custGeom>
              <a:avLst/>
              <a:gdLst/>
              <a:ahLst/>
              <a:cxnLst/>
              <a:rect l="l" t="t" r="r" b="b"/>
              <a:pathLst>
                <a:path w="120" h="97" extrusionOk="0">
                  <a:moveTo>
                    <a:pt x="49" y="0"/>
                  </a:moveTo>
                  <a:cubicBezTo>
                    <a:pt x="23" y="12"/>
                    <a:pt x="0" y="26"/>
                    <a:pt x="12" y="49"/>
                  </a:cubicBezTo>
                  <a:cubicBezTo>
                    <a:pt x="23" y="71"/>
                    <a:pt x="37" y="83"/>
                    <a:pt x="60" y="97"/>
                  </a:cubicBezTo>
                  <a:cubicBezTo>
                    <a:pt x="83" y="97"/>
                    <a:pt x="108" y="83"/>
                    <a:pt x="108" y="49"/>
                  </a:cubicBezTo>
                  <a:cubicBezTo>
                    <a:pt x="120" y="12"/>
                    <a:pt x="83" y="12"/>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5"/>
            <p:cNvSpPr/>
            <p:nvPr/>
          </p:nvSpPr>
          <p:spPr>
            <a:xfrm>
              <a:off x="1188125" y="4637600"/>
              <a:ext cx="2950" cy="2200"/>
            </a:xfrm>
            <a:custGeom>
              <a:avLst/>
              <a:gdLst/>
              <a:ahLst/>
              <a:cxnLst/>
              <a:rect l="l" t="t" r="r" b="b"/>
              <a:pathLst>
                <a:path w="118" h="88" extrusionOk="0">
                  <a:moveTo>
                    <a:pt x="33" y="1"/>
                  </a:moveTo>
                  <a:cubicBezTo>
                    <a:pt x="15" y="1"/>
                    <a:pt x="1" y="21"/>
                    <a:pt x="12" y="39"/>
                  </a:cubicBezTo>
                  <a:cubicBezTo>
                    <a:pt x="12" y="76"/>
                    <a:pt x="35" y="76"/>
                    <a:pt x="58" y="87"/>
                  </a:cubicBezTo>
                  <a:cubicBezTo>
                    <a:pt x="83" y="76"/>
                    <a:pt x="117" y="76"/>
                    <a:pt x="106" y="39"/>
                  </a:cubicBezTo>
                  <a:cubicBezTo>
                    <a:pt x="94" y="28"/>
                    <a:pt x="69" y="5"/>
                    <a:pt x="46" y="5"/>
                  </a:cubicBezTo>
                  <a:cubicBezTo>
                    <a:pt x="42" y="2"/>
                    <a:pt x="37"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5"/>
            <p:cNvSpPr/>
            <p:nvPr/>
          </p:nvSpPr>
          <p:spPr>
            <a:xfrm>
              <a:off x="1056800" y="4632950"/>
              <a:ext cx="1800" cy="1525"/>
            </a:xfrm>
            <a:custGeom>
              <a:avLst/>
              <a:gdLst/>
              <a:ahLst/>
              <a:cxnLst/>
              <a:rect l="l" t="t" r="r" b="b"/>
              <a:pathLst>
                <a:path w="72" h="61" extrusionOk="0">
                  <a:moveTo>
                    <a:pt x="61" y="1"/>
                  </a:moveTo>
                  <a:cubicBezTo>
                    <a:pt x="49" y="1"/>
                    <a:pt x="26" y="1"/>
                    <a:pt x="15" y="12"/>
                  </a:cubicBezTo>
                  <a:cubicBezTo>
                    <a:pt x="1" y="35"/>
                    <a:pt x="15" y="60"/>
                    <a:pt x="49" y="60"/>
                  </a:cubicBezTo>
                  <a:cubicBezTo>
                    <a:pt x="61" y="60"/>
                    <a:pt x="61" y="35"/>
                    <a:pt x="72" y="35"/>
                  </a:cubicBezTo>
                  <a:cubicBezTo>
                    <a:pt x="72" y="23"/>
                    <a:pt x="61"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5"/>
            <p:cNvSpPr/>
            <p:nvPr/>
          </p:nvSpPr>
          <p:spPr>
            <a:xfrm>
              <a:off x="1034675" y="4638450"/>
              <a:ext cx="4425" cy="2200"/>
            </a:xfrm>
            <a:custGeom>
              <a:avLst/>
              <a:gdLst/>
              <a:ahLst/>
              <a:cxnLst/>
              <a:rect l="l" t="t" r="r" b="b"/>
              <a:pathLst>
                <a:path w="177" h="88" extrusionOk="0">
                  <a:moveTo>
                    <a:pt x="135" y="0"/>
                  </a:moveTo>
                  <a:cubicBezTo>
                    <a:pt x="111" y="0"/>
                    <a:pt x="88" y="8"/>
                    <a:pt x="71" y="16"/>
                  </a:cubicBezTo>
                  <a:cubicBezTo>
                    <a:pt x="71" y="28"/>
                    <a:pt x="60" y="28"/>
                    <a:pt x="60" y="42"/>
                  </a:cubicBezTo>
                  <a:cubicBezTo>
                    <a:pt x="35" y="53"/>
                    <a:pt x="12" y="53"/>
                    <a:pt x="1" y="65"/>
                  </a:cubicBezTo>
                  <a:cubicBezTo>
                    <a:pt x="1" y="76"/>
                    <a:pt x="12" y="87"/>
                    <a:pt x="12" y="87"/>
                  </a:cubicBezTo>
                  <a:cubicBezTo>
                    <a:pt x="35" y="76"/>
                    <a:pt x="49" y="65"/>
                    <a:pt x="71" y="53"/>
                  </a:cubicBezTo>
                  <a:cubicBezTo>
                    <a:pt x="90" y="59"/>
                    <a:pt x="110" y="69"/>
                    <a:pt x="129" y="69"/>
                  </a:cubicBezTo>
                  <a:cubicBezTo>
                    <a:pt x="145" y="69"/>
                    <a:pt x="161" y="62"/>
                    <a:pt x="176" y="42"/>
                  </a:cubicBezTo>
                  <a:cubicBezTo>
                    <a:pt x="176" y="42"/>
                    <a:pt x="165" y="16"/>
                    <a:pt x="165" y="5"/>
                  </a:cubicBezTo>
                  <a:cubicBezTo>
                    <a:pt x="155" y="2"/>
                    <a:pt x="145"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5"/>
            <p:cNvSpPr/>
            <p:nvPr/>
          </p:nvSpPr>
          <p:spPr>
            <a:xfrm>
              <a:off x="1074550" y="4638850"/>
              <a:ext cx="1725" cy="1625"/>
            </a:xfrm>
            <a:custGeom>
              <a:avLst/>
              <a:gdLst/>
              <a:ahLst/>
              <a:cxnLst/>
              <a:rect l="l" t="t" r="r" b="b"/>
              <a:pathLst>
                <a:path w="69" h="65" extrusionOk="0">
                  <a:moveTo>
                    <a:pt x="37" y="0"/>
                  </a:moveTo>
                  <a:cubicBezTo>
                    <a:pt x="26" y="12"/>
                    <a:pt x="15" y="12"/>
                    <a:pt x="0" y="26"/>
                  </a:cubicBezTo>
                  <a:cubicBezTo>
                    <a:pt x="0" y="37"/>
                    <a:pt x="15" y="60"/>
                    <a:pt x="26" y="60"/>
                  </a:cubicBezTo>
                  <a:cubicBezTo>
                    <a:pt x="32" y="63"/>
                    <a:pt x="37" y="64"/>
                    <a:pt x="42" y="64"/>
                  </a:cubicBezTo>
                  <a:cubicBezTo>
                    <a:pt x="58" y="64"/>
                    <a:pt x="68" y="51"/>
                    <a:pt x="60" y="26"/>
                  </a:cubicBezTo>
                  <a:cubicBezTo>
                    <a:pt x="60" y="12"/>
                    <a:pt x="49" y="12"/>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5"/>
            <p:cNvSpPr/>
            <p:nvPr/>
          </p:nvSpPr>
          <p:spPr>
            <a:xfrm>
              <a:off x="1068100" y="4627175"/>
              <a:ext cx="1500" cy="1325"/>
            </a:xfrm>
            <a:custGeom>
              <a:avLst/>
              <a:gdLst/>
              <a:ahLst/>
              <a:cxnLst/>
              <a:rect l="l" t="t" r="r" b="b"/>
              <a:pathLst>
                <a:path w="60" h="53" extrusionOk="0">
                  <a:moveTo>
                    <a:pt x="20" y="0"/>
                  </a:moveTo>
                  <a:cubicBezTo>
                    <a:pt x="13" y="0"/>
                    <a:pt x="7" y="6"/>
                    <a:pt x="0" y="19"/>
                  </a:cubicBezTo>
                  <a:cubicBezTo>
                    <a:pt x="0" y="30"/>
                    <a:pt x="11" y="42"/>
                    <a:pt x="23" y="53"/>
                  </a:cubicBezTo>
                  <a:cubicBezTo>
                    <a:pt x="34" y="53"/>
                    <a:pt x="46" y="42"/>
                    <a:pt x="60" y="42"/>
                  </a:cubicBezTo>
                  <a:cubicBezTo>
                    <a:pt x="60" y="30"/>
                    <a:pt x="46" y="8"/>
                    <a:pt x="34" y="8"/>
                  </a:cubicBezTo>
                  <a:cubicBezTo>
                    <a:pt x="29" y="3"/>
                    <a:pt x="25"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5"/>
            <p:cNvSpPr/>
            <p:nvPr/>
          </p:nvSpPr>
          <p:spPr>
            <a:xfrm>
              <a:off x="1277950" y="4643600"/>
              <a:ext cx="1525" cy="1400"/>
            </a:xfrm>
            <a:custGeom>
              <a:avLst/>
              <a:gdLst/>
              <a:ahLst/>
              <a:cxnLst/>
              <a:rect l="l" t="t" r="r" b="b"/>
              <a:pathLst>
                <a:path w="61" h="56" extrusionOk="0">
                  <a:moveTo>
                    <a:pt x="23" y="0"/>
                  </a:moveTo>
                  <a:cubicBezTo>
                    <a:pt x="23" y="12"/>
                    <a:pt x="1" y="23"/>
                    <a:pt x="1" y="34"/>
                  </a:cubicBezTo>
                  <a:cubicBezTo>
                    <a:pt x="1" y="50"/>
                    <a:pt x="5" y="56"/>
                    <a:pt x="13" y="56"/>
                  </a:cubicBezTo>
                  <a:cubicBezTo>
                    <a:pt x="19" y="56"/>
                    <a:pt x="27" y="53"/>
                    <a:pt x="37" y="49"/>
                  </a:cubicBezTo>
                  <a:cubicBezTo>
                    <a:pt x="49" y="49"/>
                    <a:pt x="49" y="34"/>
                    <a:pt x="49" y="34"/>
                  </a:cubicBezTo>
                  <a:cubicBezTo>
                    <a:pt x="60" y="12"/>
                    <a:pt x="49"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5"/>
            <p:cNvSpPr/>
            <p:nvPr/>
          </p:nvSpPr>
          <p:spPr>
            <a:xfrm>
              <a:off x="1123075" y="4637350"/>
              <a:ext cx="1800" cy="950"/>
            </a:xfrm>
            <a:custGeom>
              <a:avLst/>
              <a:gdLst/>
              <a:ahLst/>
              <a:cxnLst/>
              <a:rect l="l" t="t" r="r" b="b"/>
              <a:pathLst>
                <a:path w="72" h="38" extrusionOk="0">
                  <a:moveTo>
                    <a:pt x="60" y="1"/>
                  </a:moveTo>
                  <a:cubicBezTo>
                    <a:pt x="35" y="1"/>
                    <a:pt x="23" y="1"/>
                    <a:pt x="12" y="15"/>
                  </a:cubicBezTo>
                  <a:cubicBezTo>
                    <a:pt x="0" y="26"/>
                    <a:pt x="12" y="38"/>
                    <a:pt x="35" y="38"/>
                  </a:cubicBezTo>
                  <a:cubicBezTo>
                    <a:pt x="46" y="38"/>
                    <a:pt x="60" y="26"/>
                    <a:pt x="71" y="15"/>
                  </a:cubicBezTo>
                  <a:lnTo>
                    <a:pt x="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5"/>
            <p:cNvSpPr/>
            <p:nvPr/>
          </p:nvSpPr>
          <p:spPr>
            <a:xfrm>
              <a:off x="1102350" y="4636500"/>
              <a:ext cx="1800" cy="1625"/>
            </a:xfrm>
            <a:custGeom>
              <a:avLst/>
              <a:gdLst/>
              <a:ahLst/>
              <a:cxnLst/>
              <a:rect l="l" t="t" r="r" b="b"/>
              <a:pathLst>
                <a:path w="72" h="65" extrusionOk="0">
                  <a:moveTo>
                    <a:pt x="60" y="1"/>
                  </a:moveTo>
                  <a:cubicBezTo>
                    <a:pt x="49" y="12"/>
                    <a:pt x="24" y="12"/>
                    <a:pt x="12" y="23"/>
                  </a:cubicBezTo>
                  <a:cubicBezTo>
                    <a:pt x="1" y="49"/>
                    <a:pt x="12" y="60"/>
                    <a:pt x="24" y="60"/>
                  </a:cubicBezTo>
                  <a:cubicBezTo>
                    <a:pt x="31" y="64"/>
                    <a:pt x="37" y="65"/>
                    <a:pt x="43" y="65"/>
                  </a:cubicBezTo>
                  <a:cubicBezTo>
                    <a:pt x="56" y="65"/>
                    <a:pt x="64" y="57"/>
                    <a:pt x="72" y="49"/>
                  </a:cubicBezTo>
                  <a:cubicBezTo>
                    <a:pt x="72" y="35"/>
                    <a:pt x="60" y="23"/>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5"/>
            <p:cNvSpPr/>
            <p:nvPr/>
          </p:nvSpPr>
          <p:spPr>
            <a:xfrm>
              <a:off x="1285975" y="4641750"/>
              <a:ext cx="1375" cy="1300"/>
            </a:xfrm>
            <a:custGeom>
              <a:avLst/>
              <a:gdLst/>
              <a:ahLst/>
              <a:cxnLst/>
              <a:rect l="l" t="t" r="r" b="b"/>
              <a:pathLst>
                <a:path w="55" h="52" extrusionOk="0">
                  <a:moveTo>
                    <a:pt x="35" y="0"/>
                  </a:moveTo>
                  <a:cubicBezTo>
                    <a:pt x="31" y="0"/>
                    <a:pt x="27" y="1"/>
                    <a:pt x="23" y="3"/>
                  </a:cubicBezTo>
                  <a:cubicBezTo>
                    <a:pt x="12" y="3"/>
                    <a:pt x="12" y="15"/>
                    <a:pt x="0" y="26"/>
                  </a:cubicBezTo>
                  <a:cubicBezTo>
                    <a:pt x="12" y="38"/>
                    <a:pt x="23" y="38"/>
                    <a:pt x="34" y="52"/>
                  </a:cubicBezTo>
                  <a:cubicBezTo>
                    <a:pt x="34" y="52"/>
                    <a:pt x="46" y="38"/>
                    <a:pt x="46" y="26"/>
                  </a:cubicBezTo>
                  <a:cubicBezTo>
                    <a:pt x="55" y="17"/>
                    <a:pt x="49"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5"/>
            <p:cNvSpPr/>
            <p:nvPr/>
          </p:nvSpPr>
          <p:spPr>
            <a:xfrm>
              <a:off x="1068650" y="4632475"/>
              <a:ext cx="1800" cy="2850"/>
            </a:xfrm>
            <a:custGeom>
              <a:avLst/>
              <a:gdLst/>
              <a:ahLst/>
              <a:cxnLst/>
              <a:rect l="l" t="t" r="r" b="b"/>
              <a:pathLst>
                <a:path w="72" h="114" extrusionOk="0">
                  <a:moveTo>
                    <a:pt x="46" y="1"/>
                  </a:moveTo>
                  <a:cubicBezTo>
                    <a:pt x="42" y="1"/>
                    <a:pt x="38" y="4"/>
                    <a:pt x="38" y="8"/>
                  </a:cubicBezTo>
                  <a:cubicBezTo>
                    <a:pt x="24" y="31"/>
                    <a:pt x="24" y="68"/>
                    <a:pt x="12" y="91"/>
                  </a:cubicBezTo>
                  <a:cubicBezTo>
                    <a:pt x="12" y="91"/>
                    <a:pt x="12" y="102"/>
                    <a:pt x="1" y="102"/>
                  </a:cubicBezTo>
                  <a:lnTo>
                    <a:pt x="12" y="113"/>
                  </a:lnTo>
                  <a:lnTo>
                    <a:pt x="24" y="102"/>
                  </a:lnTo>
                  <a:cubicBezTo>
                    <a:pt x="49" y="79"/>
                    <a:pt x="72" y="54"/>
                    <a:pt x="60" y="20"/>
                  </a:cubicBezTo>
                  <a:cubicBezTo>
                    <a:pt x="60" y="6"/>
                    <a:pt x="53" y="1"/>
                    <a:pt x="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5"/>
            <p:cNvSpPr/>
            <p:nvPr/>
          </p:nvSpPr>
          <p:spPr>
            <a:xfrm>
              <a:off x="1161175" y="4638650"/>
              <a:ext cx="650" cy="500"/>
            </a:xfrm>
            <a:custGeom>
              <a:avLst/>
              <a:gdLst/>
              <a:ahLst/>
              <a:cxnLst/>
              <a:rect l="l" t="t" r="r" b="b"/>
              <a:pathLst>
                <a:path w="26" h="20" extrusionOk="0">
                  <a:moveTo>
                    <a:pt x="6" y="1"/>
                  </a:moveTo>
                  <a:cubicBezTo>
                    <a:pt x="2" y="1"/>
                    <a:pt x="0" y="4"/>
                    <a:pt x="0" y="8"/>
                  </a:cubicBezTo>
                  <a:cubicBezTo>
                    <a:pt x="0" y="8"/>
                    <a:pt x="0" y="20"/>
                    <a:pt x="12" y="20"/>
                  </a:cubicBezTo>
                  <a:lnTo>
                    <a:pt x="26" y="20"/>
                  </a:lnTo>
                  <a:cubicBezTo>
                    <a:pt x="18" y="6"/>
                    <a:pt x="10" y="1"/>
                    <a:pt x="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5"/>
            <p:cNvSpPr/>
            <p:nvPr/>
          </p:nvSpPr>
          <p:spPr>
            <a:xfrm>
              <a:off x="1166775" y="4638000"/>
              <a:ext cx="675" cy="875"/>
            </a:xfrm>
            <a:custGeom>
              <a:avLst/>
              <a:gdLst/>
              <a:ahLst/>
              <a:cxnLst/>
              <a:rect l="l" t="t" r="r" b="b"/>
              <a:pathLst>
                <a:path w="27" h="35" extrusionOk="0">
                  <a:moveTo>
                    <a:pt x="15" y="0"/>
                  </a:moveTo>
                  <a:cubicBezTo>
                    <a:pt x="1" y="12"/>
                    <a:pt x="1" y="12"/>
                    <a:pt x="1" y="23"/>
                  </a:cubicBezTo>
                  <a:cubicBezTo>
                    <a:pt x="1" y="23"/>
                    <a:pt x="1" y="34"/>
                    <a:pt x="15" y="34"/>
                  </a:cubicBezTo>
                  <a:cubicBezTo>
                    <a:pt x="15" y="34"/>
                    <a:pt x="15" y="23"/>
                    <a:pt x="26" y="23"/>
                  </a:cubicBezTo>
                  <a:cubicBezTo>
                    <a:pt x="15" y="12"/>
                    <a:pt x="15" y="12"/>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5"/>
            <p:cNvSpPr/>
            <p:nvPr/>
          </p:nvSpPr>
          <p:spPr>
            <a:xfrm>
              <a:off x="1120100" y="4638150"/>
              <a:ext cx="575" cy="725"/>
            </a:xfrm>
            <a:custGeom>
              <a:avLst/>
              <a:gdLst/>
              <a:ahLst/>
              <a:cxnLst/>
              <a:rect l="l" t="t" r="r" b="b"/>
              <a:pathLst>
                <a:path w="23" h="29" extrusionOk="0">
                  <a:moveTo>
                    <a:pt x="9" y="1"/>
                  </a:moveTo>
                  <a:cubicBezTo>
                    <a:pt x="5" y="1"/>
                    <a:pt x="0" y="6"/>
                    <a:pt x="0" y="6"/>
                  </a:cubicBezTo>
                  <a:lnTo>
                    <a:pt x="0" y="28"/>
                  </a:lnTo>
                  <a:cubicBezTo>
                    <a:pt x="0" y="28"/>
                    <a:pt x="12" y="17"/>
                    <a:pt x="23" y="17"/>
                  </a:cubicBezTo>
                  <a:lnTo>
                    <a:pt x="12" y="6"/>
                  </a:lnTo>
                  <a:cubicBezTo>
                    <a:pt x="12" y="2"/>
                    <a:pt x="10" y="1"/>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5"/>
            <p:cNvSpPr/>
            <p:nvPr/>
          </p:nvSpPr>
          <p:spPr>
            <a:xfrm>
              <a:off x="1096175" y="4638000"/>
              <a:ext cx="325" cy="575"/>
            </a:xfrm>
            <a:custGeom>
              <a:avLst/>
              <a:gdLst/>
              <a:ahLst/>
              <a:cxnLst/>
              <a:rect l="l" t="t" r="r" b="b"/>
              <a:pathLst>
                <a:path w="13" h="23" extrusionOk="0">
                  <a:moveTo>
                    <a:pt x="12" y="0"/>
                  </a:moveTo>
                  <a:lnTo>
                    <a:pt x="1" y="23"/>
                  </a:lnTo>
                  <a:lnTo>
                    <a:pt x="12" y="23"/>
                  </a:lnTo>
                  <a:lnTo>
                    <a:pt x="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5"/>
            <p:cNvSpPr/>
            <p:nvPr/>
          </p:nvSpPr>
          <p:spPr>
            <a:xfrm>
              <a:off x="1067450" y="4637700"/>
              <a:ext cx="950" cy="325"/>
            </a:xfrm>
            <a:custGeom>
              <a:avLst/>
              <a:gdLst/>
              <a:ahLst/>
              <a:cxnLst/>
              <a:rect l="l" t="t" r="r" b="b"/>
              <a:pathLst>
                <a:path w="38" h="13" extrusionOk="0">
                  <a:moveTo>
                    <a:pt x="1" y="1"/>
                  </a:moveTo>
                  <a:lnTo>
                    <a:pt x="15" y="12"/>
                  </a:lnTo>
                  <a:lnTo>
                    <a:pt x="37" y="12"/>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5"/>
            <p:cNvSpPr/>
            <p:nvPr/>
          </p:nvSpPr>
          <p:spPr>
            <a:xfrm>
              <a:off x="1064250" y="4637700"/>
              <a:ext cx="875" cy="1175"/>
            </a:xfrm>
            <a:custGeom>
              <a:avLst/>
              <a:gdLst/>
              <a:ahLst/>
              <a:cxnLst/>
              <a:rect l="l" t="t" r="r" b="b"/>
              <a:pathLst>
                <a:path w="35" h="47" extrusionOk="0">
                  <a:moveTo>
                    <a:pt x="24" y="1"/>
                  </a:moveTo>
                  <a:cubicBezTo>
                    <a:pt x="12" y="12"/>
                    <a:pt x="1" y="12"/>
                    <a:pt x="1" y="12"/>
                  </a:cubicBezTo>
                  <a:cubicBezTo>
                    <a:pt x="12" y="24"/>
                    <a:pt x="12" y="35"/>
                    <a:pt x="24" y="46"/>
                  </a:cubicBezTo>
                  <a:lnTo>
                    <a:pt x="35" y="35"/>
                  </a:lnTo>
                  <a:cubicBezTo>
                    <a:pt x="35" y="24"/>
                    <a:pt x="24" y="12"/>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5"/>
            <p:cNvSpPr/>
            <p:nvPr/>
          </p:nvSpPr>
          <p:spPr>
            <a:xfrm>
              <a:off x="1001550" y="4636225"/>
              <a:ext cx="950" cy="875"/>
            </a:xfrm>
            <a:custGeom>
              <a:avLst/>
              <a:gdLst/>
              <a:ahLst/>
              <a:cxnLst/>
              <a:rect l="l" t="t" r="r" b="b"/>
              <a:pathLst>
                <a:path w="38" h="35" extrusionOk="0">
                  <a:moveTo>
                    <a:pt x="12" y="0"/>
                  </a:moveTo>
                  <a:cubicBezTo>
                    <a:pt x="0" y="12"/>
                    <a:pt x="0" y="23"/>
                    <a:pt x="26" y="34"/>
                  </a:cubicBezTo>
                  <a:lnTo>
                    <a:pt x="37" y="23"/>
                  </a:lnTo>
                  <a:lnTo>
                    <a:pt x="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5"/>
            <p:cNvSpPr/>
            <p:nvPr/>
          </p:nvSpPr>
          <p:spPr>
            <a:xfrm>
              <a:off x="1248075" y="4643600"/>
              <a:ext cx="950" cy="600"/>
            </a:xfrm>
            <a:custGeom>
              <a:avLst/>
              <a:gdLst/>
              <a:ahLst/>
              <a:cxnLst/>
              <a:rect l="l" t="t" r="r" b="b"/>
              <a:pathLst>
                <a:path w="38" h="24" extrusionOk="0">
                  <a:moveTo>
                    <a:pt x="12" y="0"/>
                  </a:moveTo>
                  <a:lnTo>
                    <a:pt x="1" y="12"/>
                  </a:lnTo>
                  <a:cubicBezTo>
                    <a:pt x="12" y="12"/>
                    <a:pt x="12" y="23"/>
                    <a:pt x="26" y="23"/>
                  </a:cubicBezTo>
                  <a:cubicBezTo>
                    <a:pt x="26" y="12"/>
                    <a:pt x="38"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5"/>
            <p:cNvSpPr/>
            <p:nvPr/>
          </p:nvSpPr>
          <p:spPr>
            <a:xfrm>
              <a:off x="1198700" y="4639125"/>
              <a:ext cx="950" cy="950"/>
            </a:xfrm>
            <a:custGeom>
              <a:avLst/>
              <a:gdLst/>
              <a:ahLst/>
              <a:cxnLst/>
              <a:rect l="l" t="t" r="r" b="b"/>
              <a:pathLst>
                <a:path w="38" h="38" extrusionOk="0">
                  <a:moveTo>
                    <a:pt x="26" y="1"/>
                  </a:moveTo>
                  <a:cubicBezTo>
                    <a:pt x="26" y="1"/>
                    <a:pt x="26" y="15"/>
                    <a:pt x="15" y="15"/>
                  </a:cubicBezTo>
                  <a:cubicBezTo>
                    <a:pt x="15" y="26"/>
                    <a:pt x="1" y="26"/>
                    <a:pt x="1" y="26"/>
                  </a:cubicBezTo>
                  <a:lnTo>
                    <a:pt x="15" y="38"/>
                  </a:lnTo>
                  <a:lnTo>
                    <a:pt x="26" y="26"/>
                  </a:lnTo>
                  <a:lnTo>
                    <a:pt x="38" y="15"/>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5"/>
            <p:cNvSpPr/>
            <p:nvPr/>
          </p:nvSpPr>
          <p:spPr>
            <a:xfrm>
              <a:off x="1055950" y="4639125"/>
              <a:ext cx="875" cy="675"/>
            </a:xfrm>
            <a:custGeom>
              <a:avLst/>
              <a:gdLst/>
              <a:ahLst/>
              <a:cxnLst/>
              <a:rect l="l" t="t" r="r" b="b"/>
              <a:pathLst>
                <a:path w="35" h="27" extrusionOk="0">
                  <a:moveTo>
                    <a:pt x="1" y="1"/>
                  </a:moveTo>
                  <a:lnTo>
                    <a:pt x="1" y="1"/>
                  </a:lnTo>
                  <a:cubicBezTo>
                    <a:pt x="12" y="1"/>
                    <a:pt x="12" y="15"/>
                    <a:pt x="24" y="26"/>
                  </a:cubicBezTo>
                  <a:lnTo>
                    <a:pt x="35" y="26"/>
                  </a:lnTo>
                  <a:lnTo>
                    <a:pt x="24" y="15"/>
                  </a:lnTo>
                  <a:cubicBezTo>
                    <a:pt x="24" y="15"/>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5"/>
            <p:cNvSpPr/>
            <p:nvPr/>
          </p:nvSpPr>
          <p:spPr>
            <a:xfrm>
              <a:off x="1229200" y="4638500"/>
              <a:ext cx="4425" cy="2325"/>
            </a:xfrm>
            <a:custGeom>
              <a:avLst/>
              <a:gdLst/>
              <a:ahLst/>
              <a:cxnLst/>
              <a:rect l="l" t="t" r="r" b="b"/>
              <a:pathLst>
                <a:path w="177" h="93" extrusionOk="0">
                  <a:moveTo>
                    <a:pt x="59" y="1"/>
                  </a:moveTo>
                  <a:cubicBezTo>
                    <a:pt x="43" y="1"/>
                    <a:pt x="24" y="7"/>
                    <a:pt x="1" y="26"/>
                  </a:cubicBezTo>
                  <a:cubicBezTo>
                    <a:pt x="37" y="57"/>
                    <a:pt x="65" y="92"/>
                    <a:pt x="103" y="92"/>
                  </a:cubicBezTo>
                  <a:cubicBezTo>
                    <a:pt x="123" y="92"/>
                    <a:pt x="147" y="81"/>
                    <a:pt x="177" y="51"/>
                  </a:cubicBezTo>
                  <a:lnTo>
                    <a:pt x="177" y="40"/>
                  </a:lnTo>
                  <a:lnTo>
                    <a:pt x="177" y="26"/>
                  </a:lnTo>
                  <a:cubicBezTo>
                    <a:pt x="165" y="26"/>
                    <a:pt x="165" y="40"/>
                    <a:pt x="154" y="40"/>
                  </a:cubicBezTo>
                  <a:cubicBezTo>
                    <a:pt x="121" y="30"/>
                    <a:pt x="95"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74" name="Google Shape;2274;p45"/>
          <p:cNvPicPr preferRelativeResize="0"/>
          <p:nvPr/>
        </p:nvPicPr>
        <p:blipFill>
          <a:blip r:embed="rId3">
            <a:alphaModFix/>
          </a:blip>
          <a:stretch>
            <a:fillRect/>
          </a:stretch>
        </p:blipFill>
        <p:spPr>
          <a:xfrm rot="3985381" flipH="1">
            <a:off x="6679336" y="-267243"/>
            <a:ext cx="830648" cy="1354451"/>
          </a:xfrm>
          <a:prstGeom prst="rect">
            <a:avLst/>
          </a:prstGeom>
          <a:noFill/>
          <a:ln>
            <a:noFill/>
          </a:ln>
        </p:spPr>
      </p:pic>
      <p:grpSp>
        <p:nvGrpSpPr>
          <p:cNvPr id="2275" name="Google Shape;2275;p45"/>
          <p:cNvGrpSpPr/>
          <p:nvPr/>
        </p:nvGrpSpPr>
        <p:grpSpPr>
          <a:xfrm rot="-6747857">
            <a:off x="8396094" y="-96607"/>
            <a:ext cx="887494" cy="777666"/>
            <a:chOff x="5614099" y="287819"/>
            <a:chExt cx="887511" cy="777681"/>
          </a:xfrm>
        </p:grpSpPr>
        <p:sp>
          <p:nvSpPr>
            <p:cNvPr id="2276" name="Google Shape;2276;p45"/>
            <p:cNvSpPr/>
            <p:nvPr/>
          </p:nvSpPr>
          <p:spPr>
            <a:xfrm rot="-2223894">
              <a:off x="5619962" y="520469"/>
              <a:ext cx="875270" cy="312867"/>
            </a:xfrm>
            <a:custGeom>
              <a:avLst/>
              <a:gdLst/>
              <a:ahLst/>
              <a:cxnLst/>
              <a:rect l="l" t="t" r="r" b="b"/>
              <a:pathLst>
                <a:path w="25139" h="8986" extrusionOk="0">
                  <a:moveTo>
                    <a:pt x="696" y="1"/>
                  </a:moveTo>
                  <a:cubicBezTo>
                    <a:pt x="650" y="166"/>
                    <a:pt x="591" y="330"/>
                    <a:pt x="554" y="498"/>
                  </a:cubicBezTo>
                  <a:cubicBezTo>
                    <a:pt x="509" y="699"/>
                    <a:pt x="543" y="864"/>
                    <a:pt x="568" y="1054"/>
                  </a:cubicBezTo>
                  <a:cubicBezTo>
                    <a:pt x="591" y="1278"/>
                    <a:pt x="639" y="1454"/>
                    <a:pt x="685" y="1667"/>
                  </a:cubicBezTo>
                  <a:cubicBezTo>
                    <a:pt x="733" y="1834"/>
                    <a:pt x="815" y="1999"/>
                    <a:pt x="815" y="2175"/>
                  </a:cubicBezTo>
                  <a:cubicBezTo>
                    <a:pt x="826" y="2200"/>
                    <a:pt x="815" y="2223"/>
                    <a:pt x="815" y="2260"/>
                  </a:cubicBezTo>
                  <a:cubicBezTo>
                    <a:pt x="804" y="2342"/>
                    <a:pt x="767" y="2424"/>
                    <a:pt x="733" y="2495"/>
                  </a:cubicBezTo>
                  <a:cubicBezTo>
                    <a:pt x="721" y="2518"/>
                    <a:pt x="710" y="2544"/>
                    <a:pt x="710" y="2555"/>
                  </a:cubicBezTo>
                  <a:cubicBezTo>
                    <a:pt x="650" y="2649"/>
                    <a:pt x="509" y="2861"/>
                    <a:pt x="389" y="2884"/>
                  </a:cubicBezTo>
                  <a:cubicBezTo>
                    <a:pt x="389" y="2955"/>
                    <a:pt x="401" y="3026"/>
                    <a:pt x="412" y="3097"/>
                  </a:cubicBezTo>
                  <a:cubicBezTo>
                    <a:pt x="438" y="3299"/>
                    <a:pt x="438" y="3511"/>
                    <a:pt x="412" y="3724"/>
                  </a:cubicBezTo>
                  <a:cubicBezTo>
                    <a:pt x="401" y="3866"/>
                    <a:pt x="389" y="4008"/>
                    <a:pt x="378" y="4150"/>
                  </a:cubicBezTo>
                  <a:cubicBezTo>
                    <a:pt x="330" y="4232"/>
                    <a:pt x="307" y="4351"/>
                    <a:pt x="307" y="4493"/>
                  </a:cubicBezTo>
                  <a:cubicBezTo>
                    <a:pt x="307" y="4541"/>
                    <a:pt x="318" y="4587"/>
                    <a:pt x="330" y="4646"/>
                  </a:cubicBezTo>
                  <a:lnTo>
                    <a:pt x="330" y="4754"/>
                  </a:lnTo>
                  <a:cubicBezTo>
                    <a:pt x="318" y="4956"/>
                    <a:pt x="341" y="5154"/>
                    <a:pt x="318" y="5356"/>
                  </a:cubicBezTo>
                  <a:cubicBezTo>
                    <a:pt x="270" y="5748"/>
                    <a:pt x="318" y="6136"/>
                    <a:pt x="270" y="6528"/>
                  </a:cubicBezTo>
                  <a:cubicBezTo>
                    <a:pt x="270" y="6551"/>
                    <a:pt x="259" y="6588"/>
                    <a:pt x="259" y="6622"/>
                  </a:cubicBezTo>
                  <a:cubicBezTo>
                    <a:pt x="248" y="6715"/>
                    <a:pt x="236" y="6812"/>
                    <a:pt x="213" y="6894"/>
                  </a:cubicBezTo>
                  <a:cubicBezTo>
                    <a:pt x="188" y="7096"/>
                    <a:pt x="143" y="7283"/>
                    <a:pt x="72" y="7484"/>
                  </a:cubicBezTo>
                  <a:cubicBezTo>
                    <a:pt x="46" y="7555"/>
                    <a:pt x="23" y="7615"/>
                    <a:pt x="1" y="7674"/>
                  </a:cubicBezTo>
                  <a:lnTo>
                    <a:pt x="1" y="8219"/>
                  </a:lnTo>
                  <a:cubicBezTo>
                    <a:pt x="83" y="8253"/>
                    <a:pt x="177" y="8276"/>
                    <a:pt x="259" y="8302"/>
                  </a:cubicBezTo>
                  <a:cubicBezTo>
                    <a:pt x="483" y="8361"/>
                    <a:pt x="685" y="8444"/>
                    <a:pt x="863" y="8597"/>
                  </a:cubicBezTo>
                  <a:cubicBezTo>
                    <a:pt x="1136" y="8821"/>
                    <a:pt x="1442" y="8974"/>
                    <a:pt x="1808" y="8986"/>
                  </a:cubicBezTo>
                  <a:lnTo>
                    <a:pt x="25138" y="8986"/>
                  </a:lnTo>
                  <a:lnTo>
                    <a:pt x="25138" y="3571"/>
                  </a:lnTo>
                  <a:cubicBezTo>
                    <a:pt x="25127" y="3560"/>
                    <a:pt x="25116" y="3548"/>
                    <a:pt x="25116" y="3537"/>
                  </a:cubicBezTo>
                  <a:cubicBezTo>
                    <a:pt x="25101" y="3523"/>
                    <a:pt x="25101" y="3511"/>
                    <a:pt x="25090" y="3500"/>
                  </a:cubicBezTo>
                  <a:cubicBezTo>
                    <a:pt x="25056" y="3395"/>
                    <a:pt x="25008" y="3276"/>
                    <a:pt x="24974" y="3157"/>
                  </a:cubicBezTo>
                  <a:cubicBezTo>
                    <a:pt x="24925" y="3015"/>
                    <a:pt x="24889" y="2873"/>
                    <a:pt x="24903" y="2742"/>
                  </a:cubicBezTo>
                  <a:cubicBezTo>
                    <a:pt x="24903" y="2660"/>
                    <a:pt x="24889" y="2555"/>
                    <a:pt x="24903" y="2473"/>
                  </a:cubicBezTo>
                  <a:cubicBezTo>
                    <a:pt x="24914" y="2459"/>
                    <a:pt x="24925" y="2447"/>
                    <a:pt x="24925" y="2436"/>
                  </a:cubicBezTo>
                  <a:cubicBezTo>
                    <a:pt x="24937" y="2424"/>
                    <a:pt x="24948" y="2413"/>
                    <a:pt x="24948" y="2402"/>
                  </a:cubicBezTo>
                  <a:cubicBezTo>
                    <a:pt x="24960" y="2353"/>
                    <a:pt x="24948" y="2317"/>
                    <a:pt x="24948" y="2271"/>
                  </a:cubicBezTo>
                  <a:cubicBezTo>
                    <a:pt x="24960" y="2246"/>
                    <a:pt x="24996" y="2234"/>
                    <a:pt x="24996" y="2200"/>
                  </a:cubicBezTo>
                  <a:cubicBezTo>
                    <a:pt x="25030" y="2081"/>
                    <a:pt x="24866" y="1951"/>
                    <a:pt x="24795" y="1868"/>
                  </a:cubicBezTo>
                  <a:cubicBezTo>
                    <a:pt x="24747" y="1786"/>
                    <a:pt x="24690" y="1715"/>
                    <a:pt x="24630" y="1655"/>
                  </a:cubicBezTo>
                  <a:cubicBezTo>
                    <a:pt x="24264" y="1338"/>
                    <a:pt x="24179" y="886"/>
                    <a:pt x="24156" y="415"/>
                  </a:cubicBezTo>
                  <a:cubicBezTo>
                    <a:pt x="24145" y="273"/>
                    <a:pt x="24168" y="143"/>
                    <a:pt x="2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45"/>
            <p:cNvGrpSpPr/>
            <p:nvPr/>
          </p:nvGrpSpPr>
          <p:grpSpPr>
            <a:xfrm rot="-2223895">
              <a:off x="5620293" y="520032"/>
              <a:ext cx="875453" cy="312934"/>
              <a:chOff x="4647425" y="-288850"/>
              <a:chExt cx="1405575" cy="502428"/>
            </a:xfrm>
          </p:grpSpPr>
          <p:sp>
            <p:nvSpPr>
              <p:cNvPr id="2278" name="Google Shape;2278;p45"/>
              <p:cNvSpPr/>
              <p:nvPr/>
            </p:nvSpPr>
            <p:spPr>
              <a:xfrm>
                <a:off x="4851000" y="-288850"/>
                <a:ext cx="507182" cy="396140"/>
              </a:xfrm>
              <a:custGeom>
                <a:avLst/>
                <a:gdLst/>
                <a:ahLst/>
                <a:cxnLst/>
                <a:rect l="l" t="t" r="r" b="b"/>
                <a:pathLst>
                  <a:path w="9071" h="7085" extrusionOk="0">
                    <a:moveTo>
                      <a:pt x="1" y="1"/>
                    </a:moveTo>
                    <a:cubicBezTo>
                      <a:pt x="475" y="520"/>
                      <a:pt x="971" y="1028"/>
                      <a:pt x="1326" y="1655"/>
                    </a:cubicBezTo>
                    <a:cubicBezTo>
                      <a:pt x="1726" y="2317"/>
                      <a:pt x="2234" y="2873"/>
                      <a:pt x="2816" y="3395"/>
                    </a:cubicBezTo>
                    <a:cubicBezTo>
                      <a:pt x="3630" y="4127"/>
                      <a:pt x="4530" y="4777"/>
                      <a:pt x="5415" y="5416"/>
                    </a:cubicBezTo>
                    <a:cubicBezTo>
                      <a:pt x="6162" y="5960"/>
                      <a:pt x="6931" y="6457"/>
                      <a:pt x="7768" y="6857"/>
                    </a:cubicBezTo>
                    <a:cubicBezTo>
                      <a:pt x="8006" y="6976"/>
                      <a:pt x="8264" y="7070"/>
                      <a:pt x="8477" y="7084"/>
                    </a:cubicBezTo>
                    <a:cubicBezTo>
                      <a:pt x="8880" y="7084"/>
                      <a:pt x="9070" y="6857"/>
                      <a:pt x="8988" y="6517"/>
                    </a:cubicBezTo>
                    <a:cubicBezTo>
                      <a:pt x="8951" y="6361"/>
                      <a:pt x="8880" y="6233"/>
                      <a:pt x="8787" y="6102"/>
                    </a:cubicBezTo>
                    <a:cubicBezTo>
                      <a:pt x="8562" y="5793"/>
                      <a:pt x="8290" y="5557"/>
                      <a:pt x="7995" y="5322"/>
                    </a:cubicBezTo>
                    <a:cubicBezTo>
                      <a:pt x="7498" y="4930"/>
                      <a:pt x="6976" y="4564"/>
                      <a:pt x="6505" y="4139"/>
                    </a:cubicBezTo>
                    <a:cubicBezTo>
                      <a:pt x="6065" y="3736"/>
                      <a:pt x="6065" y="3653"/>
                      <a:pt x="6445" y="3205"/>
                    </a:cubicBezTo>
                    <a:cubicBezTo>
                      <a:pt x="6468" y="3194"/>
                      <a:pt x="6479" y="3182"/>
                      <a:pt x="6491" y="3157"/>
                    </a:cubicBezTo>
                    <a:cubicBezTo>
                      <a:pt x="6718" y="2884"/>
                      <a:pt x="6718" y="2768"/>
                      <a:pt x="6516" y="2484"/>
                    </a:cubicBezTo>
                    <a:cubicBezTo>
                      <a:pt x="6457" y="2402"/>
                      <a:pt x="6386" y="2317"/>
                      <a:pt x="6315" y="2246"/>
                    </a:cubicBezTo>
                    <a:cubicBezTo>
                      <a:pt x="5971" y="1916"/>
                      <a:pt x="5583" y="1621"/>
                      <a:pt x="5191" y="1349"/>
                    </a:cubicBezTo>
                    <a:cubicBezTo>
                      <a:pt x="4601" y="946"/>
                      <a:pt x="3974" y="591"/>
                      <a:pt x="3454" y="95"/>
                    </a:cubicBezTo>
                    <a:cubicBezTo>
                      <a:pt x="3417" y="61"/>
                      <a:pt x="3383" y="35"/>
                      <a:pt x="3346" y="1"/>
                    </a:cubicBezTo>
                    <a:lnTo>
                      <a:pt x="2992" y="1"/>
                    </a:lnTo>
                    <a:cubicBezTo>
                      <a:pt x="3134" y="117"/>
                      <a:pt x="3287" y="236"/>
                      <a:pt x="3417" y="367"/>
                    </a:cubicBezTo>
                    <a:cubicBezTo>
                      <a:pt x="3985" y="886"/>
                      <a:pt x="4683" y="1252"/>
                      <a:pt x="5310" y="1704"/>
                    </a:cubicBezTo>
                    <a:cubicBezTo>
                      <a:pt x="5628" y="1939"/>
                      <a:pt x="5960" y="2189"/>
                      <a:pt x="6233" y="2484"/>
                    </a:cubicBezTo>
                    <a:cubicBezTo>
                      <a:pt x="6491" y="2768"/>
                      <a:pt x="6491" y="2827"/>
                      <a:pt x="6244" y="3097"/>
                    </a:cubicBezTo>
                    <a:cubicBezTo>
                      <a:pt x="5841" y="3560"/>
                      <a:pt x="5852" y="3866"/>
                      <a:pt x="6326" y="4269"/>
                    </a:cubicBezTo>
                    <a:cubicBezTo>
                      <a:pt x="6860" y="4706"/>
                      <a:pt x="7402" y="5120"/>
                      <a:pt x="7935" y="5546"/>
                    </a:cubicBezTo>
                    <a:cubicBezTo>
                      <a:pt x="8208" y="5759"/>
                      <a:pt x="8466" y="5972"/>
                      <a:pt x="8645" y="6278"/>
                    </a:cubicBezTo>
                    <a:cubicBezTo>
                      <a:pt x="8656" y="6304"/>
                      <a:pt x="8679" y="6326"/>
                      <a:pt x="8690" y="6349"/>
                    </a:cubicBezTo>
                    <a:cubicBezTo>
                      <a:pt x="8750" y="6480"/>
                      <a:pt x="8858" y="6633"/>
                      <a:pt x="8750" y="6764"/>
                    </a:cubicBezTo>
                    <a:cubicBezTo>
                      <a:pt x="8697" y="6840"/>
                      <a:pt x="8626" y="6864"/>
                      <a:pt x="8549" y="6864"/>
                    </a:cubicBezTo>
                    <a:cubicBezTo>
                      <a:pt x="8472" y="6864"/>
                      <a:pt x="8389" y="6840"/>
                      <a:pt x="8313" y="6823"/>
                    </a:cubicBezTo>
                    <a:cubicBezTo>
                      <a:pt x="8018" y="6752"/>
                      <a:pt x="7745" y="6599"/>
                      <a:pt x="7473" y="6457"/>
                    </a:cubicBezTo>
                    <a:cubicBezTo>
                      <a:pt x="6303" y="5830"/>
                      <a:pt x="5251" y="5038"/>
                      <a:pt x="4198" y="4232"/>
                    </a:cubicBezTo>
                    <a:cubicBezTo>
                      <a:pt x="3454" y="3665"/>
                      <a:pt x="2745" y="3074"/>
                      <a:pt x="2129" y="2376"/>
                    </a:cubicBezTo>
                    <a:cubicBezTo>
                      <a:pt x="1786" y="1987"/>
                      <a:pt x="1539" y="1536"/>
                      <a:pt x="1241" y="1111"/>
                    </a:cubicBezTo>
                    <a:cubicBezTo>
                      <a:pt x="957" y="722"/>
                      <a:pt x="616" y="367"/>
                      <a:pt x="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5"/>
              <p:cNvSpPr/>
              <p:nvPr/>
            </p:nvSpPr>
            <p:spPr>
              <a:xfrm>
                <a:off x="5186137" y="-288850"/>
                <a:ext cx="592505" cy="335195"/>
              </a:xfrm>
              <a:custGeom>
                <a:avLst/>
                <a:gdLst/>
                <a:ahLst/>
                <a:cxnLst/>
                <a:rect l="l" t="t" r="r" b="b"/>
                <a:pathLst>
                  <a:path w="10597" h="5995" extrusionOk="0">
                    <a:moveTo>
                      <a:pt x="0" y="1"/>
                    </a:moveTo>
                    <a:cubicBezTo>
                      <a:pt x="14" y="12"/>
                      <a:pt x="26" y="12"/>
                      <a:pt x="37" y="12"/>
                    </a:cubicBezTo>
                    <a:cubicBezTo>
                      <a:pt x="1254" y="591"/>
                      <a:pt x="2412" y="1252"/>
                      <a:pt x="3454" y="2129"/>
                    </a:cubicBezTo>
                    <a:cubicBezTo>
                      <a:pt x="4115" y="2697"/>
                      <a:pt x="4839" y="3194"/>
                      <a:pt x="5664" y="3489"/>
                    </a:cubicBezTo>
                    <a:cubicBezTo>
                      <a:pt x="6493" y="3795"/>
                      <a:pt x="7251" y="4221"/>
                      <a:pt x="7935" y="4754"/>
                    </a:cubicBezTo>
                    <a:cubicBezTo>
                      <a:pt x="8409" y="5120"/>
                      <a:pt x="8868" y="5509"/>
                      <a:pt x="9413" y="5759"/>
                    </a:cubicBezTo>
                    <a:cubicBezTo>
                      <a:pt x="9649" y="5864"/>
                      <a:pt x="9887" y="5972"/>
                      <a:pt x="10100" y="5994"/>
                    </a:cubicBezTo>
                    <a:cubicBezTo>
                      <a:pt x="10324" y="5994"/>
                      <a:pt x="10477" y="5935"/>
                      <a:pt x="10526" y="5830"/>
                    </a:cubicBezTo>
                    <a:cubicBezTo>
                      <a:pt x="10597" y="5688"/>
                      <a:pt x="10571" y="5546"/>
                      <a:pt x="10477" y="5427"/>
                    </a:cubicBezTo>
                    <a:cubicBezTo>
                      <a:pt x="10418" y="5333"/>
                      <a:pt x="10358" y="5251"/>
                      <a:pt x="10276" y="5169"/>
                    </a:cubicBezTo>
                    <a:cubicBezTo>
                      <a:pt x="9779" y="4635"/>
                      <a:pt x="9178" y="4232"/>
                      <a:pt x="8573" y="3843"/>
                    </a:cubicBezTo>
                    <a:cubicBezTo>
                      <a:pt x="7946" y="3440"/>
                      <a:pt x="7296" y="3063"/>
                      <a:pt x="6766" y="2544"/>
                    </a:cubicBezTo>
                    <a:cubicBezTo>
                      <a:pt x="5877" y="1667"/>
                      <a:pt x="4884" y="935"/>
                      <a:pt x="3809" y="307"/>
                    </a:cubicBezTo>
                    <a:cubicBezTo>
                      <a:pt x="3644" y="202"/>
                      <a:pt x="3454" y="95"/>
                      <a:pt x="3278" y="1"/>
                    </a:cubicBezTo>
                    <a:lnTo>
                      <a:pt x="2815" y="1"/>
                    </a:lnTo>
                    <a:cubicBezTo>
                      <a:pt x="2898" y="46"/>
                      <a:pt x="2980" y="95"/>
                      <a:pt x="3065" y="143"/>
                    </a:cubicBezTo>
                    <a:cubicBezTo>
                      <a:pt x="4200" y="793"/>
                      <a:pt x="5321" y="1465"/>
                      <a:pt x="6269" y="2388"/>
                    </a:cubicBezTo>
                    <a:cubicBezTo>
                      <a:pt x="6564" y="2671"/>
                      <a:pt x="6859" y="2944"/>
                      <a:pt x="7191" y="3194"/>
                    </a:cubicBezTo>
                    <a:cubicBezTo>
                      <a:pt x="7852" y="3690"/>
                      <a:pt x="8599" y="4079"/>
                      <a:pt x="9260" y="4576"/>
                    </a:cubicBezTo>
                    <a:cubicBezTo>
                      <a:pt x="9626" y="4848"/>
                      <a:pt x="9981" y="5109"/>
                      <a:pt x="10253" y="5464"/>
                    </a:cubicBezTo>
                    <a:cubicBezTo>
                      <a:pt x="10313" y="5535"/>
                      <a:pt x="10407" y="5617"/>
                      <a:pt x="10324" y="5711"/>
                    </a:cubicBezTo>
                    <a:cubicBezTo>
                      <a:pt x="10289" y="5760"/>
                      <a:pt x="10241" y="5775"/>
                      <a:pt x="10186" y="5775"/>
                    </a:cubicBezTo>
                    <a:cubicBezTo>
                      <a:pt x="10148" y="5775"/>
                      <a:pt x="10107" y="5768"/>
                      <a:pt x="10063" y="5759"/>
                    </a:cubicBezTo>
                    <a:cubicBezTo>
                      <a:pt x="9947" y="5736"/>
                      <a:pt x="9839" y="5688"/>
                      <a:pt x="9720" y="5651"/>
                    </a:cubicBezTo>
                    <a:cubicBezTo>
                      <a:pt x="9129" y="5416"/>
                      <a:pt x="8656" y="5001"/>
                      <a:pt x="8148" y="4624"/>
                    </a:cubicBezTo>
                    <a:cubicBezTo>
                      <a:pt x="7546" y="4175"/>
                      <a:pt x="6967" y="3701"/>
                      <a:pt x="6232" y="3466"/>
                    </a:cubicBezTo>
                    <a:cubicBezTo>
                      <a:pt x="5287" y="3157"/>
                      <a:pt x="4458" y="2626"/>
                      <a:pt x="3678" y="2021"/>
                    </a:cubicBezTo>
                    <a:cubicBezTo>
                      <a:pt x="3088" y="1573"/>
                      <a:pt x="2543" y="1076"/>
                      <a:pt x="1893" y="710"/>
                    </a:cubicBezTo>
                    <a:cubicBezTo>
                      <a:pt x="1456" y="461"/>
                      <a:pt x="1008" y="225"/>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5"/>
              <p:cNvSpPr/>
              <p:nvPr/>
            </p:nvSpPr>
            <p:spPr>
              <a:xfrm>
                <a:off x="4664590" y="-70122"/>
                <a:ext cx="444337" cy="283700"/>
              </a:xfrm>
              <a:custGeom>
                <a:avLst/>
                <a:gdLst/>
                <a:ahLst/>
                <a:cxnLst/>
                <a:rect l="l" t="t" r="r" b="b"/>
                <a:pathLst>
                  <a:path w="7947" h="5074" extrusionOk="0">
                    <a:moveTo>
                      <a:pt x="490" y="0"/>
                    </a:moveTo>
                    <a:cubicBezTo>
                      <a:pt x="299" y="0"/>
                      <a:pt x="157" y="85"/>
                      <a:pt x="71" y="238"/>
                    </a:cubicBezTo>
                    <a:cubicBezTo>
                      <a:pt x="23" y="320"/>
                      <a:pt x="0" y="439"/>
                      <a:pt x="0" y="581"/>
                    </a:cubicBezTo>
                    <a:cubicBezTo>
                      <a:pt x="0" y="629"/>
                      <a:pt x="11" y="675"/>
                      <a:pt x="23" y="734"/>
                    </a:cubicBezTo>
                    <a:cubicBezTo>
                      <a:pt x="82" y="902"/>
                      <a:pt x="190" y="1067"/>
                      <a:pt x="318" y="1231"/>
                    </a:cubicBezTo>
                    <a:cubicBezTo>
                      <a:pt x="698" y="1705"/>
                      <a:pt x="1195" y="2012"/>
                      <a:pt x="1666" y="2355"/>
                    </a:cubicBezTo>
                    <a:cubicBezTo>
                      <a:pt x="1964" y="2579"/>
                      <a:pt x="2270" y="2769"/>
                      <a:pt x="2483" y="3087"/>
                    </a:cubicBezTo>
                    <a:cubicBezTo>
                      <a:pt x="2957" y="3811"/>
                      <a:pt x="3536" y="4449"/>
                      <a:pt x="4197" y="4991"/>
                    </a:cubicBezTo>
                    <a:cubicBezTo>
                      <a:pt x="4234" y="5017"/>
                      <a:pt x="4268" y="5051"/>
                      <a:pt x="4291" y="5074"/>
                    </a:cubicBezTo>
                    <a:lnTo>
                      <a:pt x="4705" y="5074"/>
                    </a:lnTo>
                    <a:cubicBezTo>
                      <a:pt x="4138" y="4625"/>
                      <a:pt x="3630" y="4129"/>
                      <a:pt x="3156" y="3561"/>
                    </a:cubicBezTo>
                    <a:cubicBezTo>
                      <a:pt x="2756" y="3101"/>
                      <a:pt x="2461" y="2545"/>
                      <a:pt x="1904" y="2224"/>
                    </a:cubicBezTo>
                    <a:cubicBezTo>
                      <a:pt x="1666" y="2082"/>
                      <a:pt x="1453" y="1907"/>
                      <a:pt x="1229" y="1739"/>
                    </a:cubicBezTo>
                    <a:cubicBezTo>
                      <a:pt x="886" y="1469"/>
                      <a:pt x="531" y="1208"/>
                      <a:pt x="332" y="794"/>
                    </a:cubicBezTo>
                    <a:cubicBezTo>
                      <a:pt x="247" y="641"/>
                      <a:pt x="165" y="462"/>
                      <a:pt x="295" y="320"/>
                    </a:cubicBezTo>
                    <a:cubicBezTo>
                      <a:pt x="351" y="254"/>
                      <a:pt x="419" y="232"/>
                      <a:pt x="493" y="232"/>
                    </a:cubicBezTo>
                    <a:cubicBezTo>
                      <a:pt x="577" y="232"/>
                      <a:pt x="669" y="260"/>
                      <a:pt x="758" y="286"/>
                    </a:cubicBezTo>
                    <a:cubicBezTo>
                      <a:pt x="1218" y="391"/>
                      <a:pt x="1584" y="675"/>
                      <a:pt x="1998" y="902"/>
                    </a:cubicBezTo>
                    <a:cubicBezTo>
                      <a:pt x="2909" y="1384"/>
                      <a:pt x="3749" y="1977"/>
                      <a:pt x="4481" y="2732"/>
                    </a:cubicBezTo>
                    <a:cubicBezTo>
                      <a:pt x="5000" y="3266"/>
                      <a:pt x="5594" y="3751"/>
                      <a:pt x="6221" y="4165"/>
                    </a:cubicBezTo>
                    <a:cubicBezTo>
                      <a:pt x="6658" y="4449"/>
                      <a:pt x="7095" y="4756"/>
                      <a:pt x="7520" y="5074"/>
                    </a:cubicBezTo>
                    <a:lnTo>
                      <a:pt x="7946" y="5074"/>
                    </a:lnTo>
                    <a:cubicBezTo>
                      <a:pt x="7685" y="4861"/>
                      <a:pt x="7413" y="4662"/>
                      <a:pt x="7129" y="4472"/>
                    </a:cubicBezTo>
                    <a:cubicBezTo>
                      <a:pt x="6292" y="3893"/>
                      <a:pt x="5440" y="3314"/>
                      <a:pt x="4694" y="2590"/>
                    </a:cubicBezTo>
                    <a:cubicBezTo>
                      <a:pt x="4339" y="2250"/>
                      <a:pt x="3996" y="1881"/>
                      <a:pt x="3581" y="1611"/>
                    </a:cubicBezTo>
                    <a:cubicBezTo>
                      <a:pt x="2849" y="1101"/>
                      <a:pt x="2058" y="664"/>
                      <a:pt x="1277" y="227"/>
                    </a:cubicBezTo>
                    <a:cubicBezTo>
                      <a:pt x="1076" y="107"/>
                      <a:pt x="851" y="51"/>
                      <a:pt x="627" y="14"/>
                    </a:cubicBezTo>
                    <a:cubicBezTo>
                      <a:pt x="579" y="5"/>
                      <a:pt x="533"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5"/>
              <p:cNvSpPr/>
              <p:nvPr/>
            </p:nvSpPr>
            <p:spPr>
              <a:xfrm>
                <a:off x="5290021" y="-113007"/>
                <a:ext cx="534188" cy="326585"/>
              </a:xfrm>
              <a:custGeom>
                <a:avLst/>
                <a:gdLst/>
                <a:ahLst/>
                <a:cxnLst/>
                <a:rect l="l" t="t" r="r" b="b"/>
                <a:pathLst>
                  <a:path w="9554" h="5841" extrusionOk="0">
                    <a:moveTo>
                      <a:pt x="509" y="0"/>
                    </a:moveTo>
                    <a:cubicBezTo>
                      <a:pt x="154" y="0"/>
                      <a:pt x="1" y="284"/>
                      <a:pt x="177" y="605"/>
                    </a:cubicBezTo>
                    <a:cubicBezTo>
                      <a:pt x="367" y="945"/>
                      <a:pt x="662" y="1184"/>
                      <a:pt x="969" y="1408"/>
                    </a:cubicBezTo>
                    <a:cubicBezTo>
                      <a:pt x="1689" y="1939"/>
                      <a:pt x="2484" y="2353"/>
                      <a:pt x="3250" y="2804"/>
                    </a:cubicBezTo>
                    <a:cubicBezTo>
                      <a:pt x="3642" y="3028"/>
                      <a:pt x="4008" y="3286"/>
                      <a:pt x="4329" y="3630"/>
                    </a:cubicBezTo>
                    <a:cubicBezTo>
                      <a:pt x="5061" y="4422"/>
                      <a:pt x="5841" y="5157"/>
                      <a:pt x="6681" y="5841"/>
                    </a:cubicBezTo>
                    <a:lnTo>
                      <a:pt x="7047" y="5841"/>
                    </a:lnTo>
                    <a:cubicBezTo>
                      <a:pt x="6207" y="5168"/>
                      <a:pt x="5404" y="4447"/>
                      <a:pt x="4658" y="3655"/>
                    </a:cubicBezTo>
                    <a:cubicBezTo>
                      <a:pt x="4244" y="3230"/>
                      <a:pt x="3795" y="2861"/>
                      <a:pt x="3276" y="2566"/>
                    </a:cubicBezTo>
                    <a:cubicBezTo>
                      <a:pt x="2495" y="2117"/>
                      <a:pt x="1704" y="1692"/>
                      <a:pt x="980" y="1147"/>
                    </a:cubicBezTo>
                    <a:cubicBezTo>
                      <a:pt x="756" y="971"/>
                      <a:pt x="532" y="781"/>
                      <a:pt x="378" y="534"/>
                    </a:cubicBezTo>
                    <a:cubicBezTo>
                      <a:pt x="319" y="449"/>
                      <a:pt x="285" y="366"/>
                      <a:pt x="330" y="284"/>
                    </a:cubicBezTo>
                    <a:cubicBezTo>
                      <a:pt x="364" y="237"/>
                      <a:pt x="410" y="224"/>
                      <a:pt x="456" y="224"/>
                    </a:cubicBezTo>
                    <a:cubicBezTo>
                      <a:pt x="490" y="224"/>
                      <a:pt x="524" y="231"/>
                      <a:pt x="554" y="236"/>
                    </a:cubicBezTo>
                    <a:cubicBezTo>
                      <a:pt x="815" y="273"/>
                      <a:pt x="1040" y="392"/>
                      <a:pt x="1252" y="508"/>
                    </a:cubicBezTo>
                    <a:cubicBezTo>
                      <a:pt x="1999" y="889"/>
                      <a:pt x="2742" y="1266"/>
                      <a:pt x="3511" y="1621"/>
                    </a:cubicBezTo>
                    <a:cubicBezTo>
                      <a:pt x="3974" y="1822"/>
                      <a:pt x="4411" y="2106"/>
                      <a:pt x="4800" y="2435"/>
                    </a:cubicBezTo>
                    <a:cubicBezTo>
                      <a:pt x="5759" y="3230"/>
                      <a:pt x="6704" y="4022"/>
                      <a:pt x="7779" y="4660"/>
                    </a:cubicBezTo>
                    <a:cubicBezTo>
                      <a:pt x="8324" y="4978"/>
                      <a:pt x="8832" y="5369"/>
                      <a:pt x="9258" y="5841"/>
                    </a:cubicBezTo>
                    <a:lnTo>
                      <a:pt x="9553" y="5841"/>
                    </a:lnTo>
                    <a:cubicBezTo>
                      <a:pt x="9127" y="5344"/>
                      <a:pt x="8642" y="4932"/>
                      <a:pt x="8089" y="4589"/>
                    </a:cubicBezTo>
                    <a:cubicBezTo>
                      <a:pt x="7178" y="4010"/>
                      <a:pt x="6278" y="3406"/>
                      <a:pt x="5475" y="2674"/>
                    </a:cubicBezTo>
                    <a:cubicBezTo>
                      <a:pt x="4979" y="2222"/>
                      <a:pt x="4445" y="1811"/>
                      <a:pt x="3855" y="1527"/>
                    </a:cubicBezTo>
                    <a:cubicBezTo>
                      <a:pt x="2932" y="1087"/>
                      <a:pt x="2021" y="639"/>
                      <a:pt x="1122" y="190"/>
                    </a:cubicBezTo>
                    <a:cubicBezTo>
                      <a:pt x="923" y="83"/>
                      <a:pt x="710" y="23"/>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5"/>
              <p:cNvSpPr/>
              <p:nvPr/>
            </p:nvSpPr>
            <p:spPr>
              <a:xfrm>
                <a:off x="5643720" y="-174957"/>
                <a:ext cx="409279" cy="356778"/>
              </a:xfrm>
              <a:custGeom>
                <a:avLst/>
                <a:gdLst/>
                <a:ahLst/>
                <a:cxnLst/>
                <a:rect l="l" t="t" r="r" b="b"/>
                <a:pathLst>
                  <a:path w="7320" h="6381" extrusionOk="0">
                    <a:moveTo>
                      <a:pt x="264" y="0"/>
                    </a:moveTo>
                    <a:cubicBezTo>
                      <a:pt x="192" y="0"/>
                      <a:pt x="128" y="25"/>
                      <a:pt x="83" y="104"/>
                    </a:cubicBezTo>
                    <a:cubicBezTo>
                      <a:pt x="0" y="234"/>
                      <a:pt x="71" y="365"/>
                      <a:pt x="176" y="470"/>
                    </a:cubicBezTo>
                    <a:cubicBezTo>
                      <a:pt x="367" y="660"/>
                      <a:pt x="543" y="847"/>
                      <a:pt x="744" y="1015"/>
                    </a:cubicBezTo>
                    <a:cubicBezTo>
                      <a:pt x="1337" y="1511"/>
                      <a:pt x="1939" y="1997"/>
                      <a:pt x="2447" y="2587"/>
                    </a:cubicBezTo>
                    <a:cubicBezTo>
                      <a:pt x="2767" y="2953"/>
                      <a:pt x="3145" y="3274"/>
                      <a:pt x="3548" y="3543"/>
                    </a:cubicBezTo>
                    <a:cubicBezTo>
                      <a:pt x="4870" y="4394"/>
                      <a:pt x="6113" y="5365"/>
                      <a:pt x="7319" y="6381"/>
                    </a:cubicBezTo>
                    <a:lnTo>
                      <a:pt x="7319" y="6086"/>
                    </a:lnTo>
                    <a:cubicBezTo>
                      <a:pt x="6479" y="5342"/>
                      <a:pt x="5594" y="4678"/>
                      <a:pt x="4672" y="4040"/>
                    </a:cubicBezTo>
                    <a:cubicBezTo>
                      <a:pt x="3985" y="3569"/>
                      <a:pt x="3275" y="3132"/>
                      <a:pt x="2696" y="2516"/>
                    </a:cubicBezTo>
                    <a:cubicBezTo>
                      <a:pt x="2188" y="1971"/>
                      <a:pt x="1644" y="1463"/>
                      <a:pt x="1065" y="1003"/>
                    </a:cubicBezTo>
                    <a:cubicBezTo>
                      <a:pt x="781" y="776"/>
                      <a:pt x="497" y="529"/>
                      <a:pt x="296" y="209"/>
                    </a:cubicBezTo>
                    <a:lnTo>
                      <a:pt x="296" y="209"/>
                    </a:lnTo>
                    <a:lnTo>
                      <a:pt x="613" y="316"/>
                    </a:lnTo>
                    <a:cubicBezTo>
                      <a:pt x="1371" y="612"/>
                      <a:pt x="2010" y="1108"/>
                      <a:pt x="2660" y="1582"/>
                    </a:cubicBezTo>
                    <a:cubicBezTo>
                      <a:pt x="3440" y="2150"/>
                      <a:pt x="4198" y="2763"/>
                      <a:pt x="5097" y="3143"/>
                    </a:cubicBezTo>
                    <a:cubicBezTo>
                      <a:pt x="5949" y="3498"/>
                      <a:pt x="6681" y="4017"/>
                      <a:pt x="7319" y="4644"/>
                    </a:cubicBezTo>
                    <a:lnTo>
                      <a:pt x="7319" y="4338"/>
                    </a:lnTo>
                    <a:cubicBezTo>
                      <a:pt x="6811" y="3852"/>
                      <a:pt x="6255" y="3438"/>
                      <a:pt x="5594" y="3132"/>
                    </a:cubicBezTo>
                    <a:cubicBezTo>
                      <a:pt x="5072" y="2882"/>
                      <a:pt x="4541" y="2635"/>
                      <a:pt x="4044" y="2303"/>
                    </a:cubicBezTo>
                    <a:cubicBezTo>
                      <a:pt x="3429" y="1877"/>
                      <a:pt x="2850" y="1415"/>
                      <a:pt x="2234" y="1003"/>
                    </a:cubicBezTo>
                    <a:cubicBezTo>
                      <a:pt x="1678" y="612"/>
                      <a:pt x="1110" y="223"/>
                      <a:pt x="449" y="33"/>
                    </a:cubicBezTo>
                    <a:cubicBezTo>
                      <a:pt x="386" y="16"/>
                      <a:pt x="322"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5"/>
              <p:cNvSpPr/>
              <p:nvPr/>
            </p:nvSpPr>
            <p:spPr>
              <a:xfrm>
                <a:off x="4928271" y="-49547"/>
                <a:ext cx="404024" cy="263124"/>
              </a:xfrm>
              <a:custGeom>
                <a:avLst/>
                <a:gdLst/>
                <a:ahLst/>
                <a:cxnLst/>
                <a:rect l="l" t="t" r="r" b="b"/>
                <a:pathLst>
                  <a:path w="7226" h="4706" extrusionOk="0">
                    <a:moveTo>
                      <a:pt x="511" y="0"/>
                    </a:moveTo>
                    <a:cubicBezTo>
                      <a:pt x="191" y="12"/>
                      <a:pt x="1" y="236"/>
                      <a:pt x="60" y="557"/>
                    </a:cubicBezTo>
                    <a:cubicBezTo>
                      <a:pt x="108" y="804"/>
                      <a:pt x="202" y="1031"/>
                      <a:pt x="344" y="1255"/>
                    </a:cubicBezTo>
                    <a:cubicBezTo>
                      <a:pt x="557" y="1598"/>
                      <a:pt x="852" y="1882"/>
                      <a:pt x="1173" y="2140"/>
                    </a:cubicBezTo>
                    <a:cubicBezTo>
                      <a:pt x="2237" y="3017"/>
                      <a:pt x="3372" y="3820"/>
                      <a:pt x="4448" y="4706"/>
                    </a:cubicBezTo>
                    <a:lnTo>
                      <a:pt x="4802" y="4706"/>
                    </a:lnTo>
                    <a:cubicBezTo>
                      <a:pt x="4567" y="4530"/>
                      <a:pt x="4343" y="4351"/>
                      <a:pt x="4130" y="4164"/>
                    </a:cubicBezTo>
                    <a:cubicBezTo>
                      <a:pt x="3443" y="3570"/>
                      <a:pt x="2722" y="3062"/>
                      <a:pt x="2001" y="2532"/>
                    </a:cubicBezTo>
                    <a:cubicBezTo>
                      <a:pt x="1479" y="2140"/>
                      <a:pt x="960" y="1740"/>
                      <a:pt x="568" y="1206"/>
                    </a:cubicBezTo>
                    <a:cubicBezTo>
                      <a:pt x="426" y="1005"/>
                      <a:pt x="321" y="792"/>
                      <a:pt x="273" y="557"/>
                    </a:cubicBezTo>
                    <a:cubicBezTo>
                      <a:pt x="235" y="335"/>
                      <a:pt x="320" y="200"/>
                      <a:pt x="506" y="200"/>
                    </a:cubicBezTo>
                    <a:cubicBezTo>
                      <a:pt x="540" y="200"/>
                      <a:pt x="577" y="204"/>
                      <a:pt x="616" y="213"/>
                    </a:cubicBezTo>
                    <a:cubicBezTo>
                      <a:pt x="841" y="261"/>
                      <a:pt x="1053" y="355"/>
                      <a:pt x="1255" y="474"/>
                    </a:cubicBezTo>
                    <a:cubicBezTo>
                      <a:pt x="2271" y="1065"/>
                      <a:pt x="3264" y="1714"/>
                      <a:pt x="4152" y="2506"/>
                    </a:cubicBezTo>
                    <a:cubicBezTo>
                      <a:pt x="4626" y="2932"/>
                      <a:pt x="5134" y="3324"/>
                      <a:pt x="5676" y="3641"/>
                    </a:cubicBezTo>
                    <a:cubicBezTo>
                      <a:pt x="6173" y="3925"/>
                      <a:pt x="6599" y="4280"/>
                      <a:pt x="6953" y="4706"/>
                    </a:cubicBezTo>
                    <a:lnTo>
                      <a:pt x="7226" y="4706"/>
                    </a:lnTo>
                    <a:cubicBezTo>
                      <a:pt x="7024" y="4447"/>
                      <a:pt x="6800" y="4223"/>
                      <a:pt x="6553" y="3996"/>
                    </a:cubicBezTo>
                    <a:cubicBezTo>
                      <a:pt x="6198" y="3678"/>
                      <a:pt x="5773" y="3454"/>
                      <a:pt x="5358" y="3193"/>
                    </a:cubicBezTo>
                    <a:cubicBezTo>
                      <a:pt x="4683" y="2767"/>
                      <a:pt x="4152" y="2177"/>
                      <a:pt x="3514" y="1714"/>
                    </a:cubicBezTo>
                    <a:cubicBezTo>
                      <a:pt x="2722" y="1147"/>
                      <a:pt x="1942" y="568"/>
                      <a:pt x="1053" y="154"/>
                    </a:cubicBezTo>
                    <a:cubicBezTo>
                      <a:pt x="878" y="71"/>
                      <a:pt x="699" y="12"/>
                      <a:pt x="5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5"/>
              <p:cNvSpPr/>
              <p:nvPr/>
            </p:nvSpPr>
            <p:spPr>
              <a:xfrm>
                <a:off x="4688353" y="-288850"/>
                <a:ext cx="231422" cy="246518"/>
              </a:xfrm>
              <a:custGeom>
                <a:avLst/>
                <a:gdLst/>
                <a:ahLst/>
                <a:cxnLst/>
                <a:rect l="l" t="t" r="r" b="b"/>
                <a:pathLst>
                  <a:path w="4139" h="4409" extrusionOk="0">
                    <a:moveTo>
                      <a:pt x="568" y="1"/>
                    </a:moveTo>
                    <a:cubicBezTo>
                      <a:pt x="1408" y="498"/>
                      <a:pt x="2129" y="1136"/>
                      <a:pt x="2637" y="1987"/>
                    </a:cubicBezTo>
                    <a:cubicBezTo>
                      <a:pt x="2802" y="2271"/>
                      <a:pt x="3074" y="2473"/>
                      <a:pt x="3313" y="2708"/>
                    </a:cubicBezTo>
                    <a:cubicBezTo>
                      <a:pt x="3525" y="2944"/>
                      <a:pt x="3750" y="3157"/>
                      <a:pt x="3821" y="3477"/>
                    </a:cubicBezTo>
                    <a:cubicBezTo>
                      <a:pt x="3855" y="3608"/>
                      <a:pt x="3855" y="3736"/>
                      <a:pt x="3821" y="3877"/>
                    </a:cubicBezTo>
                    <a:cubicBezTo>
                      <a:pt x="3747" y="4069"/>
                      <a:pt x="3605" y="4183"/>
                      <a:pt x="3431" y="4183"/>
                    </a:cubicBezTo>
                    <a:cubicBezTo>
                      <a:pt x="3378" y="4183"/>
                      <a:pt x="3322" y="4172"/>
                      <a:pt x="3264" y="4150"/>
                    </a:cubicBezTo>
                    <a:cubicBezTo>
                      <a:pt x="3015" y="4056"/>
                      <a:pt x="2802" y="3914"/>
                      <a:pt x="2589" y="3772"/>
                    </a:cubicBezTo>
                    <a:cubicBezTo>
                      <a:pt x="2248" y="3548"/>
                      <a:pt x="1879" y="3347"/>
                      <a:pt x="1502" y="3182"/>
                    </a:cubicBezTo>
                    <a:cubicBezTo>
                      <a:pt x="983" y="2944"/>
                      <a:pt x="509" y="2626"/>
                      <a:pt x="83" y="2260"/>
                    </a:cubicBezTo>
                    <a:cubicBezTo>
                      <a:pt x="72" y="2342"/>
                      <a:pt x="35" y="2424"/>
                      <a:pt x="1" y="2495"/>
                    </a:cubicBezTo>
                    <a:cubicBezTo>
                      <a:pt x="426" y="2850"/>
                      <a:pt x="875" y="3157"/>
                      <a:pt x="1383" y="3369"/>
                    </a:cubicBezTo>
                    <a:cubicBezTo>
                      <a:pt x="1797" y="3560"/>
                      <a:pt x="2189" y="3784"/>
                      <a:pt x="2566" y="4034"/>
                    </a:cubicBezTo>
                    <a:cubicBezTo>
                      <a:pt x="2779" y="4175"/>
                      <a:pt x="2992" y="4292"/>
                      <a:pt x="3227" y="4374"/>
                    </a:cubicBezTo>
                    <a:cubicBezTo>
                      <a:pt x="3301" y="4397"/>
                      <a:pt x="3374" y="4408"/>
                      <a:pt x="3444" y="4408"/>
                    </a:cubicBezTo>
                    <a:cubicBezTo>
                      <a:pt x="3735" y="4408"/>
                      <a:pt x="3981" y="4216"/>
                      <a:pt x="4056" y="3903"/>
                    </a:cubicBezTo>
                    <a:cubicBezTo>
                      <a:pt x="4138" y="3571"/>
                      <a:pt x="4056" y="3264"/>
                      <a:pt x="3866" y="2992"/>
                    </a:cubicBezTo>
                    <a:cubicBezTo>
                      <a:pt x="3701" y="2768"/>
                      <a:pt x="3511" y="2578"/>
                      <a:pt x="3313" y="2388"/>
                    </a:cubicBezTo>
                    <a:cubicBezTo>
                      <a:pt x="3134" y="2212"/>
                      <a:pt x="2944" y="2047"/>
                      <a:pt x="2816" y="1834"/>
                    </a:cubicBezTo>
                    <a:cubicBezTo>
                      <a:pt x="2353" y="1076"/>
                      <a:pt x="1726" y="486"/>
                      <a:pt x="10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5"/>
              <p:cNvSpPr/>
              <p:nvPr/>
            </p:nvSpPr>
            <p:spPr>
              <a:xfrm>
                <a:off x="5618504" y="-288850"/>
                <a:ext cx="355156" cy="233379"/>
              </a:xfrm>
              <a:custGeom>
                <a:avLst/>
                <a:gdLst/>
                <a:ahLst/>
                <a:cxnLst/>
                <a:rect l="l" t="t" r="r" b="b"/>
                <a:pathLst>
                  <a:path w="6352" h="4174" extrusionOk="0">
                    <a:moveTo>
                      <a:pt x="0" y="1"/>
                    </a:moveTo>
                    <a:cubicBezTo>
                      <a:pt x="415" y="330"/>
                      <a:pt x="829" y="662"/>
                      <a:pt x="1255" y="983"/>
                    </a:cubicBezTo>
                    <a:cubicBezTo>
                      <a:pt x="2200" y="1715"/>
                      <a:pt x="3147" y="2473"/>
                      <a:pt x="4234" y="2992"/>
                    </a:cubicBezTo>
                    <a:cubicBezTo>
                      <a:pt x="4495" y="3111"/>
                      <a:pt x="4708" y="3276"/>
                      <a:pt x="4932" y="3440"/>
                    </a:cubicBezTo>
                    <a:cubicBezTo>
                      <a:pt x="5250" y="3679"/>
                      <a:pt x="5560" y="3937"/>
                      <a:pt x="5914" y="4116"/>
                    </a:cubicBezTo>
                    <a:cubicBezTo>
                      <a:pt x="5979" y="4149"/>
                      <a:pt x="6044" y="4174"/>
                      <a:pt x="6108" y="4174"/>
                    </a:cubicBezTo>
                    <a:cubicBezTo>
                      <a:pt x="6159" y="4174"/>
                      <a:pt x="6210" y="4158"/>
                      <a:pt x="6258" y="4116"/>
                    </a:cubicBezTo>
                    <a:cubicBezTo>
                      <a:pt x="6351" y="4019"/>
                      <a:pt x="6329" y="3903"/>
                      <a:pt x="6292" y="3784"/>
                    </a:cubicBezTo>
                    <a:cubicBezTo>
                      <a:pt x="6150" y="3299"/>
                      <a:pt x="5807" y="2955"/>
                      <a:pt x="5440" y="2626"/>
                    </a:cubicBezTo>
                    <a:cubicBezTo>
                      <a:pt x="4637" y="1916"/>
                      <a:pt x="3749" y="1301"/>
                      <a:pt x="2909" y="628"/>
                    </a:cubicBezTo>
                    <a:cubicBezTo>
                      <a:pt x="2614" y="415"/>
                      <a:pt x="2319" y="202"/>
                      <a:pt x="2024" y="1"/>
                    </a:cubicBezTo>
                    <a:lnTo>
                      <a:pt x="1598" y="1"/>
                    </a:lnTo>
                    <a:cubicBezTo>
                      <a:pt x="2438" y="568"/>
                      <a:pt x="3278" y="1147"/>
                      <a:pt x="4070" y="1797"/>
                    </a:cubicBezTo>
                    <a:cubicBezTo>
                      <a:pt x="4626" y="2271"/>
                      <a:pt x="5239" y="2686"/>
                      <a:pt x="5747" y="3239"/>
                    </a:cubicBezTo>
                    <a:cubicBezTo>
                      <a:pt x="5926" y="3440"/>
                      <a:pt x="6056" y="3665"/>
                      <a:pt x="6116" y="3948"/>
                    </a:cubicBezTo>
                    <a:cubicBezTo>
                      <a:pt x="5985" y="3937"/>
                      <a:pt x="5889" y="3866"/>
                      <a:pt x="5807" y="3795"/>
                    </a:cubicBezTo>
                    <a:cubicBezTo>
                      <a:pt x="5086" y="3253"/>
                      <a:pt x="4354" y="2742"/>
                      <a:pt x="3536" y="2353"/>
                    </a:cubicBezTo>
                    <a:cubicBezTo>
                      <a:pt x="3465" y="2317"/>
                      <a:pt x="3406" y="2271"/>
                      <a:pt x="3349" y="2234"/>
                    </a:cubicBezTo>
                    <a:cubicBezTo>
                      <a:pt x="2532" y="1715"/>
                      <a:pt x="1788" y="1099"/>
                      <a:pt x="1019" y="509"/>
                    </a:cubicBezTo>
                    <a:cubicBezTo>
                      <a:pt x="795" y="344"/>
                      <a:pt x="582" y="177"/>
                      <a:pt x="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5"/>
              <p:cNvSpPr/>
              <p:nvPr/>
            </p:nvSpPr>
            <p:spPr>
              <a:xfrm>
                <a:off x="4647425" y="81343"/>
                <a:ext cx="134134" cy="132233"/>
              </a:xfrm>
              <a:custGeom>
                <a:avLst/>
                <a:gdLst/>
                <a:ahLst/>
                <a:cxnLst/>
                <a:rect l="l" t="t" r="r" b="b"/>
                <a:pathLst>
                  <a:path w="2399" h="2365" extrusionOk="0">
                    <a:moveTo>
                      <a:pt x="259" y="1"/>
                    </a:moveTo>
                    <a:cubicBezTo>
                      <a:pt x="248" y="94"/>
                      <a:pt x="236" y="191"/>
                      <a:pt x="213" y="273"/>
                    </a:cubicBezTo>
                    <a:cubicBezTo>
                      <a:pt x="696" y="568"/>
                      <a:pt x="1181" y="875"/>
                      <a:pt x="1584" y="1278"/>
                    </a:cubicBezTo>
                    <a:cubicBezTo>
                      <a:pt x="1808" y="1502"/>
                      <a:pt x="2010" y="1740"/>
                      <a:pt x="2103" y="2058"/>
                    </a:cubicBezTo>
                    <a:cubicBezTo>
                      <a:pt x="2039" y="2114"/>
                      <a:pt x="1974" y="2133"/>
                      <a:pt x="1909" y="2133"/>
                    </a:cubicBezTo>
                    <a:cubicBezTo>
                      <a:pt x="1892" y="2133"/>
                      <a:pt x="1874" y="2131"/>
                      <a:pt x="1857" y="2129"/>
                    </a:cubicBezTo>
                    <a:cubicBezTo>
                      <a:pt x="1607" y="2106"/>
                      <a:pt x="1371" y="2047"/>
                      <a:pt x="1170" y="1882"/>
                    </a:cubicBezTo>
                    <a:cubicBezTo>
                      <a:pt x="946" y="1703"/>
                      <a:pt x="710" y="1527"/>
                      <a:pt x="412" y="1468"/>
                    </a:cubicBezTo>
                    <a:cubicBezTo>
                      <a:pt x="270" y="1431"/>
                      <a:pt x="128" y="1386"/>
                      <a:pt x="1" y="1315"/>
                    </a:cubicBezTo>
                    <a:lnTo>
                      <a:pt x="1" y="1598"/>
                    </a:lnTo>
                    <a:cubicBezTo>
                      <a:pt x="83" y="1632"/>
                      <a:pt x="177" y="1655"/>
                      <a:pt x="259" y="1681"/>
                    </a:cubicBezTo>
                    <a:cubicBezTo>
                      <a:pt x="483" y="1740"/>
                      <a:pt x="685" y="1823"/>
                      <a:pt x="863" y="1976"/>
                    </a:cubicBezTo>
                    <a:cubicBezTo>
                      <a:pt x="1136" y="2200"/>
                      <a:pt x="1442" y="2353"/>
                      <a:pt x="1808" y="2365"/>
                    </a:cubicBezTo>
                    <a:lnTo>
                      <a:pt x="1916" y="2365"/>
                    </a:lnTo>
                    <a:cubicBezTo>
                      <a:pt x="2058" y="2365"/>
                      <a:pt x="2186" y="2342"/>
                      <a:pt x="2282" y="2223"/>
                    </a:cubicBezTo>
                    <a:cubicBezTo>
                      <a:pt x="2399" y="2069"/>
                      <a:pt x="2316" y="1916"/>
                      <a:pt x="2257" y="1763"/>
                    </a:cubicBezTo>
                    <a:cubicBezTo>
                      <a:pt x="2223" y="1681"/>
                      <a:pt x="2163" y="1598"/>
                      <a:pt x="2115" y="1527"/>
                    </a:cubicBezTo>
                    <a:cubicBezTo>
                      <a:pt x="1891" y="1195"/>
                      <a:pt x="1607" y="923"/>
                      <a:pt x="1289" y="687"/>
                    </a:cubicBezTo>
                    <a:cubicBezTo>
                      <a:pt x="968" y="426"/>
                      <a:pt x="614" y="213"/>
                      <a:pt x="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5"/>
              <p:cNvSpPr/>
              <p:nvPr/>
            </p:nvSpPr>
            <p:spPr>
              <a:xfrm>
                <a:off x="5382556" y="106224"/>
                <a:ext cx="197763" cy="107352"/>
              </a:xfrm>
              <a:custGeom>
                <a:avLst/>
                <a:gdLst/>
                <a:ahLst/>
                <a:cxnLst/>
                <a:rect l="l" t="t" r="r" b="b"/>
                <a:pathLst>
                  <a:path w="3537" h="1920" extrusionOk="0">
                    <a:moveTo>
                      <a:pt x="432" y="0"/>
                    </a:moveTo>
                    <a:cubicBezTo>
                      <a:pt x="183" y="0"/>
                      <a:pt x="12" y="182"/>
                      <a:pt x="12" y="444"/>
                    </a:cubicBezTo>
                    <a:cubicBezTo>
                      <a:pt x="0" y="799"/>
                      <a:pt x="176" y="1082"/>
                      <a:pt x="403" y="1329"/>
                    </a:cubicBezTo>
                    <a:cubicBezTo>
                      <a:pt x="591" y="1542"/>
                      <a:pt x="792" y="1732"/>
                      <a:pt x="1005" y="1920"/>
                    </a:cubicBezTo>
                    <a:lnTo>
                      <a:pt x="1360" y="1920"/>
                    </a:lnTo>
                    <a:cubicBezTo>
                      <a:pt x="1170" y="1778"/>
                      <a:pt x="994" y="1624"/>
                      <a:pt x="829" y="1460"/>
                    </a:cubicBezTo>
                    <a:cubicBezTo>
                      <a:pt x="579" y="1236"/>
                      <a:pt x="366" y="975"/>
                      <a:pt x="247" y="657"/>
                    </a:cubicBezTo>
                    <a:cubicBezTo>
                      <a:pt x="202" y="526"/>
                      <a:pt x="176" y="396"/>
                      <a:pt x="284" y="288"/>
                    </a:cubicBezTo>
                    <a:cubicBezTo>
                      <a:pt x="333" y="233"/>
                      <a:pt x="391" y="213"/>
                      <a:pt x="453" y="213"/>
                    </a:cubicBezTo>
                    <a:cubicBezTo>
                      <a:pt x="510" y="213"/>
                      <a:pt x="570" y="231"/>
                      <a:pt x="628" y="254"/>
                    </a:cubicBezTo>
                    <a:cubicBezTo>
                      <a:pt x="1621" y="620"/>
                      <a:pt x="2577" y="1034"/>
                      <a:pt x="3241" y="1920"/>
                    </a:cubicBezTo>
                    <a:lnTo>
                      <a:pt x="3536" y="1920"/>
                    </a:lnTo>
                    <a:cubicBezTo>
                      <a:pt x="3525" y="1897"/>
                      <a:pt x="3511" y="1886"/>
                      <a:pt x="3499" y="1874"/>
                    </a:cubicBezTo>
                    <a:cubicBezTo>
                      <a:pt x="2827" y="926"/>
                      <a:pt x="1845" y="455"/>
                      <a:pt x="815" y="75"/>
                    </a:cubicBezTo>
                    <a:cubicBezTo>
                      <a:pt x="710" y="41"/>
                      <a:pt x="602" y="18"/>
                      <a:pt x="497" y="4"/>
                    </a:cubicBezTo>
                    <a:cubicBezTo>
                      <a:pt x="475" y="1"/>
                      <a:pt x="453" y="0"/>
                      <a:pt x="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5"/>
              <p:cNvSpPr/>
              <p:nvPr/>
            </p:nvSpPr>
            <p:spPr>
              <a:xfrm>
                <a:off x="5885707" y="-261565"/>
                <a:ext cx="166004" cy="170477"/>
              </a:xfrm>
              <a:custGeom>
                <a:avLst/>
                <a:gdLst/>
                <a:ahLst/>
                <a:cxnLst/>
                <a:rect l="l" t="t" r="r" b="b"/>
                <a:pathLst>
                  <a:path w="2969" h="3049" extrusionOk="0">
                    <a:moveTo>
                      <a:pt x="218" y="1"/>
                    </a:moveTo>
                    <a:cubicBezTo>
                      <a:pt x="163" y="1"/>
                      <a:pt x="112" y="19"/>
                      <a:pt x="71" y="80"/>
                    </a:cubicBezTo>
                    <a:cubicBezTo>
                      <a:pt x="0" y="174"/>
                      <a:pt x="34" y="282"/>
                      <a:pt x="83" y="364"/>
                    </a:cubicBezTo>
                    <a:cubicBezTo>
                      <a:pt x="131" y="447"/>
                      <a:pt x="176" y="518"/>
                      <a:pt x="224" y="588"/>
                    </a:cubicBezTo>
                    <a:cubicBezTo>
                      <a:pt x="460" y="906"/>
                      <a:pt x="755" y="1179"/>
                      <a:pt x="1039" y="1440"/>
                    </a:cubicBezTo>
                    <a:cubicBezTo>
                      <a:pt x="1666" y="1996"/>
                      <a:pt x="2316" y="2527"/>
                      <a:pt x="2969" y="3049"/>
                    </a:cubicBezTo>
                    <a:cubicBezTo>
                      <a:pt x="2954" y="3035"/>
                      <a:pt x="2954" y="3023"/>
                      <a:pt x="2943" y="3012"/>
                    </a:cubicBezTo>
                    <a:cubicBezTo>
                      <a:pt x="2909" y="2907"/>
                      <a:pt x="2861" y="2788"/>
                      <a:pt x="2827" y="2669"/>
                    </a:cubicBezTo>
                    <a:cubicBezTo>
                      <a:pt x="2211" y="2161"/>
                      <a:pt x="1595" y="1653"/>
                      <a:pt x="1005" y="1119"/>
                    </a:cubicBezTo>
                    <a:cubicBezTo>
                      <a:pt x="721" y="861"/>
                      <a:pt x="449" y="577"/>
                      <a:pt x="236" y="222"/>
                    </a:cubicBezTo>
                    <a:cubicBezTo>
                      <a:pt x="389" y="222"/>
                      <a:pt x="497" y="293"/>
                      <a:pt x="602" y="353"/>
                    </a:cubicBezTo>
                    <a:cubicBezTo>
                      <a:pt x="1087" y="637"/>
                      <a:pt x="1513" y="1014"/>
                      <a:pt x="1975" y="1346"/>
                    </a:cubicBezTo>
                    <a:cubicBezTo>
                      <a:pt x="2245" y="1545"/>
                      <a:pt x="2517" y="1735"/>
                      <a:pt x="2778" y="1948"/>
                    </a:cubicBezTo>
                    <a:cubicBezTo>
                      <a:pt x="2790" y="1936"/>
                      <a:pt x="2801" y="1925"/>
                      <a:pt x="2801" y="1914"/>
                    </a:cubicBezTo>
                    <a:cubicBezTo>
                      <a:pt x="2813" y="1865"/>
                      <a:pt x="2801" y="1829"/>
                      <a:pt x="2801" y="1783"/>
                    </a:cubicBezTo>
                    <a:cubicBezTo>
                      <a:pt x="2813" y="1758"/>
                      <a:pt x="2849" y="1746"/>
                      <a:pt x="2849" y="1712"/>
                    </a:cubicBezTo>
                    <a:cubicBezTo>
                      <a:pt x="2625" y="1545"/>
                      <a:pt x="2387" y="1369"/>
                      <a:pt x="2151" y="1190"/>
                    </a:cubicBezTo>
                    <a:cubicBezTo>
                      <a:pt x="1703" y="850"/>
                      <a:pt x="1266" y="481"/>
                      <a:pt x="769" y="211"/>
                    </a:cubicBezTo>
                    <a:cubicBezTo>
                      <a:pt x="639" y="126"/>
                      <a:pt x="497" y="44"/>
                      <a:pt x="344" y="21"/>
                    </a:cubicBezTo>
                    <a:cubicBezTo>
                      <a:pt x="302" y="11"/>
                      <a:pt x="25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5"/>
              <p:cNvSpPr/>
              <p:nvPr/>
            </p:nvSpPr>
            <p:spPr>
              <a:xfrm>
                <a:off x="5791775" y="68819"/>
                <a:ext cx="230751" cy="144757"/>
              </a:xfrm>
              <a:custGeom>
                <a:avLst/>
                <a:gdLst/>
                <a:ahLst/>
                <a:cxnLst/>
                <a:rect l="l" t="t" r="r" b="b"/>
                <a:pathLst>
                  <a:path w="4127" h="2589" extrusionOk="0">
                    <a:moveTo>
                      <a:pt x="639" y="0"/>
                    </a:moveTo>
                    <a:cubicBezTo>
                      <a:pt x="355" y="0"/>
                      <a:pt x="190" y="83"/>
                      <a:pt x="108" y="236"/>
                    </a:cubicBezTo>
                    <a:cubicBezTo>
                      <a:pt x="0" y="426"/>
                      <a:pt x="83" y="579"/>
                      <a:pt x="179" y="733"/>
                    </a:cubicBezTo>
                    <a:cubicBezTo>
                      <a:pt x="202" y="770"/>
                      <a:pt x="224" y="804"/>
                      <a:pt x="250" y="829"/>
                    </a:cubicBezTo>
                    <a:cubicBezTo>
                      <a:pt x="792" y="1442"/>
                      <a:pt x="1348" y="2058"/>
                      <a:pt x="1975" y="2589"/>
                    </a:cubicBezTo>
                    <a:lnTo>
                      <a:pt x="2353" y="2589"/>
                    </a:lnTo>
                    <a:cubicBezTo>
                      <a:pt x="2151" y="2447"/>
                      <a:pt x="1964" y="2282"/>
                      <a:pt x="1785" y="2106"/>
                    </a:cubicBezTo>
                    <a:cubicBezTo>
                      <a:pt x="1337" y="1644"/>
                      <a:pt x="863" y="1207"/>
                      <a:pt x="449" y="710"/>
                    </a:cubicBezTo>
                    <a:cubicBezTo>
                      <a:pt x="426" y="673"/>
                      <a:pt x="392" y="639"/>
                      <a:pt x="366" y="602"/>
                    </a:cubicBezTo>
                    <a:cubicBezTo>
                      <a:pt x="307" y="520"/>
                      <a:pt x="250" y="426"/>
                      <a:pt x="321" y="318"/>
                    </a:cubicBezTo>
                    <a:cubicBezTo>
                      <a:pt x="375" y="247"/>
                      <a:pt x="456" y="216"/>
                      <a:pt x="545" y="216"/>
                    </a:cubicBezTo>
                    <a:cubicBezTo>
                      <a:pt x="572" y="216"/>
                      <a:pt x="599" y="219"/>
                      <a:pt x="627" y="225"/>
                    </a:cubicBezTo>
                    <a:cubicBezTo>
                      <a:pt x="1266" y="344"/>
                      <a:pt x="1811" y="650"/>
                      <a:pt x="2282" y="1076"/>
                    </a:cubicBezTo>
                    <a:cubicBezTo>
                      <a:pt x="2733" y="1490"/>
                      <a:pt x="3122" y="1950"/>
                      <a:pt x="3607" y="2330"/>
                    </a:cubicBezTo>
                    <a:cubicBezTo>
                      <a:pt x="3701" y="2401"/>
                      <a:pt x="3772" y="2495"/>
                      <a:pt x="3843" y="2589"/>
                    </a:cubicBezTo>
                    <a:lnTo>
                      <a:pt x="4126" y="2589"/>
                    </a:lnTo>
                    <a:cubicBezTo>
                      <a:pt x="4092" y="2543"/>
                      <a:pt x="4055" y="2495"/>
                      <a:pt x="4021" y="2461"/>
                    </a:cubicBezTo>
                    <a:cubicBezTo>
                      <a:pt x="3584" y="1964"/>
                      <a:pt x="3051" y="1561"/>
                      <a:pt x="2603" y="1076"/>
                    </a:cubicBezTo>
                    <a:cubicBezTo>
                      <a:pt x="2259" y="699"/>
                      <a:pt x="1833" y="437"/>
                      <a:pt x="1371" y="225"/>
                    </a:cubicBezTo>
                    <a:cubicBezTo>
                      <a:pt x="1124" y="120"/>
                      <a:pt x="863" y="23"/>
                      <a:pt x="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grpSp>
        <p:nvGrpSpPr>
          <p:cNvPr id="2654" name="Google Shape;2654;p47"/>
          <p:cNvGrpSpPr/>
          <p:nvPr/>
        </p:nvGrpSpPr>
        <p:grpSpPr>
          <a:xfrm rot="-10411577">
            <a:off x="329273" y="3879538"/>
            <a:ext cx="2492967" cy="1047718"/>
            <a:chOff x="4422100" y="-67900"/>
            <a:chExt cx="2435665" cy="1023635"/>
          </a:xfrm>
        </p:grpSpPr>
        <p:sp>
          <p:nvSpPr>
            <p:cNvPr id="2655" name="Google Shape;2655;p47"/>
            <p:cNvSpPr/>
            <p:nvPr/>
          </p:nvSpPr>
          <p:spPr>
            <a:xfrm>
              <a:off x="4422100" y="-67900"/>
              <a:ext cx="2435665" cy="102363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6" name="Google Shape;2656;p47"/>
            <p:cNvGrpSpPr/>
            <p:nvPr/>
          </p:nvGrpSpPr>
          <p:grpSpPr>
            <a:xfrm>
              <a:off x="4533823" y="105817"/>
              <a:ext cx="2193811" cy="799717"/>
              <a:chOff x="2519500" y="2797325"/>
              <a:chExt cx="1021375" cy="372325"/>
            </a:xfrm>
          </p:grpSpPr>
          <p:sp>
            <p:nvSpPr>
              <p:cNvPr id="2657" name="Google Shape;2657;p47"/>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7"/>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7"/>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7"/>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7"/>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7"/>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a:off x="2732350" y="3052050"/>
                <a:ext cx="25" cy="325"/>
              </a:xfrm>
              <a:custGeom>
                <a:avLst/>
                <a:gdLst/>
                <a:ahLst/>
                <a:cxnLst/>
                <a:rect l="l" t="t" r="r" b="b"/>
                <a:pathLst>
                  <a:path w="1" h="13" extrusionOk="0">
                    <a:moveTo>
                      <a:pt x="0" y="12"/>
                    </a:move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7"/>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7"/>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7"/>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7"/>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7"/>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7"/>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7"/>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7"/>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7"/>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7"/>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7"/>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7"/>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7"/>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7"/>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7"/>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7"/>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7"/>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7"/>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7"/>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7"/>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7"/>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7"/>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7"/>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7"/>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7"/>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7"/>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7"/>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7"/>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7"/>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7"/>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7"/>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7"/>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7"/>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7"/>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7"/>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7"/>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7"/>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7"/>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7"/>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7"/>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7"/>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7"/>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7"/>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7"/>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7"/>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7"/>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7"/>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7"/>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7"/>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7"/>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7"/>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7"/>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7"/>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7"/>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7"/>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7"/>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7"/>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7"/>
              <p:cNvSpPr/>
              <p:nvPr/>
            </p:nvSpPr>
            <p:spPr>
              <a:xfrm>
                <a:off x="3243150" y="3052050"/>
                <a:ext cx="25" cy="325"/>
              </a:xfrm>
              <a:custGeom>
                <a:avLst/>
                <a:gdLst/>
                <a:ahLst/>
                <a:cxnLst/>
                <a:rect l="l" t="t" r="r" b="b"/>
                <a:pathLst>
                  <a:path w="1" h="13" extrusionOk="0">
                    <a:moveTo>
                      <a:pt x="1" y="12"/>
                    </a:move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7"/>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7"/>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7"/>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7"/>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7"/>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7"/>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7"/>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7"/>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7"/>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7"/>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7"/>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7"/>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7"/>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7"/>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7"/>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7"/>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7"/>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7"/>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7"/>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7"/>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7"/>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7"/>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7"/>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7"/>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7"/>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7"/>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31" name="Google Shape;2831;p47"/>
          <p:cNvPicPr preferRelativeResize="0"/>
          <p:nvPr/>
        </p:nvPicPr>
        <p:blipFill>
          <a:blip r:embed="rId3">
            <a:alphaModFix/>
          </a:blip>
          <a:stretch>
            <a:fillRect/>
          </a:stretch>
        </p:blipFill>
        <p:spPr>
          <a:xfrm>
            <a:off x="2226557" y="4241660"/>
            <a:ext cx="1081381" cy="1062900"/>
          </a:xfrm>
          <a:prstGeom prst="rect">
            <a:avLst/>
          </a:prstGeom>
          <a:noFill/>
          <a:ln>
            <a:noFill/>
          </a:ln>
        </p:spPr>
      </p:pic>
      <p:grpSp>
        <p:nvGrpSpPr>
          <p:cNvPr id="2832" name="Google Shape;2832;p47"/>
          <p:cNvGrpSpPr/>
          <p:nvPr/>
        </p:nvGrpSpPr>
        <p:grpSpPr>
          <a:xfrm rot="5032345">
            <a:off x="1543233" y="3582223"/>
            <a:ext cx="416785" cy="770432"/>
            <a:chOff x="1689450" y="-913613"/>
            <a:chExt cx="526494" cy="973231"/>
          </a:xfrm>
        </p:grpSpPr>
        <p:sp>
          <p:nvSpPr>
            <p:cNvPr id="2833" name="Google Shape;2833;p47"/>
            <p:cNvSpPr/>
            <p:nvPr/>
          </p:nvSpPr>
          <p:spPr>
            <a:xfrm rot="-4629244">
              <a:off x="1491160" y="-591755"/>
              <a:ext cx="923073" cy="329514"/>
            </a:xfrm>
            <a:custGeom>
              <a:avLst/>
              <a:gdLst/>
              <a:ahLst/>
              <a:cxnLst/>
              <a:rect l="l" t="t" r="r" b="b"/>
              <a:pathLst>
                <a:path w="25139" h="8974" extrusionOk="0">
                  <a:moveTo>
                    <a:pt x="1" y="0"/>
                  </a:moveTo>
                  <a:lnTo>
                    <a:pt x="1" y="908"/>
                  </a:lnTo>
                  <a:cubicBezTo>
                    <a:pt x="23" y="1005"/>
                    <a:pt x="57" y="1087"/>
                    <a:pt x="83" y="1169"/>
                  </a:cubicBezTo>
                  <a:cubicBezTo>
                    <a:pt x="259" y="1632"/>
                    <a:pt x="520" y="2058"/>
                    <a:pt x="673" y="2529"/>
                  </a:cubicBezTo>
                  <a:cubicBezTo>
                    <a:pt x="696" y="2611"/>
                    <a:pt x="733" y="2696"/>
                    <a:pt x="755" y="2778"/>
                  </a:cubicBezTo>
                  <a:cubicBezTo>
                    <a:pt x="781" y="2883"/>
                    <a:pt x="815" y="2980"/>
                    <a:pt x="838" y="3074"/>
                  </a:cubicBezTo>
                  <a:cubicBezTo>
                    <a:pt x="863" y="3179"/>
                    <a:pt x="886" y="3275"/>
                    <a:pt x="909" y="3380"/>
                  </a:cubicBezTo>
                  <a:cubicBezTo>
                    <a:pt x="923" y="3440"/>
                    <a:pt x="923" y="3499"/>
                    <a:pt x="934" y="3570"/>
                  </a:cubicBezTo>
                  <a:lnTo>
                    <a:pt x="923" y="3582"/>
                  </a:lnTo>
                  <a:cubicBezTo>
                    <a:pt x="875" y="3604"/>
                    <a:pt x="875" y="3653"/>
                    <a:pt x="897" y="3701"/>
                  </a:cubicBezTo>
                  <a:cubicBezTo>
                    <a:pt x="909" y="3712"/>
                    <a:pt x="923" y="3723"/>
                    <a:pt x="923" y="3735"/>
                  </a:cubicBezTo>
                  <a:lnTo>
                    <a:pt x="923" y="3925"/>
                  </a:lnTo>
                  <a:cubicBezTo>
                    <a:pt x="923" y="3996"/>
                    <a:pt x="923" y="4056"/>
                    <a:pt x="934" y="4126"/>
                  </a:cubicBezTo>
                  <a:lnTo>
                    <a:pt x="934" y="4172"/>
                  </a:lnTo>
                  <a:cubicBezTo>
                    <a:pt x="968" y="4351"/>
                    <a:pt x="1028" y="4515"/>
                    <a:pt x="1076" y="4694"/>
                  </a:cubicBezTo>
                  <a:cubicBezTo>
                    <a:pt x="1122" y="4918"/>
                    <a:pt x="1252" y="5120"/>
                    <a:pt x="1323" y="5344"/>
                  </a:cubicBezTo>
                  <a:cubicBezTo>
                    <a:pt x="1360" y="5438"/>
                    <a:pt x="1371" y="5415"/>
                    <a:pt x="1323" y="5534"/>
                  </a:cubicBezTo>
                  <a:cubicBezTo>
                    <a:pt x="1181" y="5946"/>
                    <a:pt x="1005" y="6337"/>
                    <a:pt x="792" y="6726"/>
                  </a:cubicBezTo>
                  <a:cubicBezTo>
                    <a:pt x="721" y="6868"/>
                    <a:pt x="685" y="6976"/>
                    <a:pt x="685" y="7140"/>
                  </a:cubicBezTo>
                  <a:cubicBezTo>
                    <a:pt x="710" y="7353"/>
                    <a:pt x="744" y="7577"/>
                    <a:pt x="804" y="7790"/>
                  </a:cubicBezTo>
                  <a:cubicBezTo>
                    <a:pt x="838" y="8051"/>
                    <a:pt x="923" y="8301"/>
                    <a:pt x="1017" y="8525"/>
                  </a:cubicBezTo>
                  <a:cubicBezTo>
                    <a:pt x="1088" y="8690"/>
                    <a:pt x="1170" y="8832"/>
                    <a:pt x="1241" y="8974"/>
                  </a:cubicBezTo>
                  <a:lnTo>
                    <a:pt x="24463" y="8974"/>
                  </a:lnTo>
                  <a:cubicBezTo>
                    <a:pt x="24488" y="8854"/>
                    <a:pt x="24511" y="8749"/>
                    <a:pt x="24534" y="8630"/>
                  </a:cubicBezTo>
                  <a:cubicBezTo>
                    <a:pt x="24548" y="8571"/>
                    <a:pt x="24559" y="8525"/>
                    <a:pt x="24571" y="8466"/>
                  </a:cubicBezTo>
                  <a:cubicBezTo>
                    <a:pt x="24619" y="8264"/>
                    <a:pt x="24735" y="8040"/>
                    <a:pt x="24747" y="7838"/>
                  </a:cubicBezTo>
                  <a:cubicBezTo>
                    <a:pt x="24761" y="7719"/>
                    <a:pt x="24761" y="7591"/>
                    <a:pt x="24761" y="7472"/>
                  </a:cubicBezTo>
                  <a:cubicBezTo>
                    <a:pt x="24761" y="7401"/>
                    <a:pt x="24761" y="7319"/>
                    <a:pt x="24747" y="7248"/>
                  </a:cubicBezTo>
                  <a:lnTo>
                    <a:pt x="24747" y="7118"/>
                  </a:lnTo>
                  <a:cubicBezTo>
                    <a:pt x="24747" y="6882"/>
                    <a:pt x="24806" y="6655"/>
                    <a:pt x="24832" y="6419"/>
                  </a:cubicBezTo>
                  <a:cubicBezTo>
                    <a:pt x="24843" y="6408"/>
                    <a:pt x="24843" y="6385"/>
                    <a:pt x="24843" y="6371"/>
                  </a:cubicBezTo>
                  <a:cubicBezTo>
                    <a:pt x="24843" y="6314"/>
                    <a:pt x="24855" y="6244"/>
                    <a:pt x="24855" y="6173"/>
                  </a:cubicBezTo>
                  <a:cubicBezTo>
                    <a:pt x="24866" y="5982"/>
                    <a:pt x="24866" y="5781"/>
                    <a:pt x="24889" y="5591"/>
                  </a:cubicBezTo>
                  <a:cubicBezTo>
                    <a:pt x="24914" y="5296"/>
                    <a:pt x="24996" y="5049"/>
                    <a:pt x="25090" y="4765"/>
                  </a:cubicBezTo>
                  <a:cubicBezTo>
                    <a:pt x="25101" y="4694"/>
                    <a:pt x="25127" y="4646"/>
                    <a:pt x="25138" y="4586"/>
                  </a:cubicBezTo>
                  <a:lnTo>
                    <a:pt x="25138" y="3806"/>
                  </a:lnTo>
                  <a:cubicBezTo>
                    <a:pt x="25127" y="3712"/>
                    <a:pt x="25101" y="3641"/>
                    <a:pt x="25090" y="3559"/>
                  </a:cubicBezTo>
                  <a:cubicBezTo>
                    <a:pt x="25079" y="3238"/>
                    <a:pt x="25008" y="2954"/>
                    <a:pt x="24843" y="2682"/>
                  </a:cubicBezTo>
                  <a:cubicBezTo>
                    <a:pt x="24761" y="2540"/>
                    <a:pt x="24664" y="2412"/>
                    <a:pt x="24548" y="2305"/>
                  </a:cubicBezTo>
                  <a:cubicBezTo>
                    <a:pt x="24264" y="2080"/>
                    <a:pt x="24310" y="1572"/>
                    <a:pt x="24358" y="1263"/>
                  </a:cubicBezTo>
                  <a:cubicBezTo>
                    <a:pt x="24369" y="1135"/>
                    <a:pt x="24417" y="1016"/>
                    <a:pt x="24406" y="897"/>
                  </a:cubicBezTo>
                  <a:cubicBezTo>
                    <a:pt x="24392" y="732"/>
                    <a:pt x="24335" y="554"/>
                    <a:pt x="24310" y="400"/>
                  </a:cubicBezTo>
                  <a:cubicBezTo>
                    <a:pt x="24298" y="378"/>
                    <a:pt x="24298" y="366"/>
                    <a:pt x="24298" y="341"/>
                  </a:cubicBezTo>
                  <a:cubicBezTo>
                    <a:pt x="24287" y="247"/>
                    <a:pt x="24276" y="142"/>
                    <a:pt x="24276" y="46"/>
                  </a:cubicBezTo>
                  <a:cubicBezTo>
                    <a:pt x="24276" y="34"/>
                    <a:pt x="24276" y="12"/>
                    <a:pt x="2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4" name="Google Shape;2834;p47"/>
            <p:cNvGrpSpPr/>
            <p:nvPr/>
          </p:nvGrpSpPr>
          <p:grpSpPr>
            <a:xfrm rot="-4629552">
              <a:off x="1512280" y="-600385"/>
              <a:ext cx="884872" cy="329498"/>
              <a:chOff x="-2354502" y="2500350"/>
              <a:chExt cx="1344588" cy="500682"/>
            </a:xfrm>
          </p:grpSpPr>
          <p:sp>
            <p:nvSpPr>
              <p:cNvPr id="2835" name="Google Shape;2835;p47"/>
              <p:cNvSpPr/>
              <p:nvPr/>
            </p:nvSpPr>
            <p:spPr>
              <a:xfrm>
                <a:off x="-1920386" y="2500350"/>
                <a:ext cx="879457" cy="425250"/>
              </a:xfrm>
              <a:custGeom>
                <a:avLst/>
                <a:gdLst/>
                <a:ahLst/>
                <a:cxnLst/>
                <a:rect l="l" t="t" r="r" b="b"/>
                <a:pathLst>
                  <a:path w="15763" h="7622" extrusionOk="0">
                    <a:moveTo>
                      <a:pt x="13312" y="944"/>
                    </a:moveTo>
                    <a:cubicBezTo>
                      <a:pt x="13375" y="944"/>
                      <a:pt x="13439" y="944"/>
                      <a:pt x="13503" y="945"/>
                    </a:cubicBezTo>
                    <a:cubicBezTo>
                      <a:pt x="13654" y="949"/>
                      <a:pt x="13803" y="950"/>
                      <a:pt x="13951" y="950"/>
                    </a:cubicBezTo>
                    <a:cubicBezTo>
                      <a:pt x="14247" y="950"/>
                      <a:pt x="14541" y="945"/>
                      <a:pt x="14840" y="945"/>
                    </a:cubicBezTo>
                    <a:cubicBezTo>
                      <a:pt x="14593" y="1181"/>
                      <a:pt x="14332" y="1419"/>
                      <a:pt x="14060" y="1655"/>
                    </a:cubicBezTo>
                    <a:cubicBezTo>
                      <a:pt x="12641" y="2861"/>
                      <a:pt x="11210" y="4067"/>
                      <a:pt x="9684" y="5142"/>
                    </a:cubicBezTo>
                    <a:cubicBezTo>
                      <a:pt x="9116" y="5545"/>
                      <a:pt x="8526" y="5911"/>
                      <a:pt x="7947" y="6300"/>
                    </a:cubicBezTo>
                    <a:cubicBezTo>
                      <a:pt x="7865" y="6360"/>
                      <a:pt x="7697" y="6419"/>
                      <a:pt x="7782" y="6550"/>
                    </a:cubicBezTo>
                    <a:cubicBezTo>
                      <a:pt x="7808" y="6595"/>
                      <a:pt x="7838" y="6611"/>
                      <a:pt x="7869" y="6611"/>
                    </a:cubicBezTo>
                    <a:cubicBezTo>
                      <a:pt x="7935" y="6611"/>
                      <a:pt x="8008" y="6535"/>
                      <a:pt x="8066" y="6502"/>
                    </a:cubicBezTo>
                    <a:cubicBezTo>
                      <a:pt x="9933" y="5367"/>
                      <a:pt x="11647" y="4019"/>
                      <a:pt x="13302" y="2611"/>
                    </a:cubicBezTo>
                    <a:cubicBezTo>
                      <a:pt x="13824" y="2174"/>
                      <a:pt x="14332" y="1737"/>
                      <a:pt x="14863" y="1277"/>
                    </a:cubicBezTo>
                    <a:lnTo>
                      <a:pt x="14863" y="1277"/>
                    </a:lnTo>
                    <a:cubicBezTo>
                      <a:pt x="14650" y="2256"/>
                      <a:pt x="14414" y="3193"/>
                      <a:pt x="13716" y="3936"/>
                    </a:cubicBezTo>
                    <a:cubicBezTo>
                      <a:pt x="13245" y="4456"/>
                      <a:pt x="12700" y="4896"/>
                      <a:pt x="12096" y="5250"/>
                    </a:cubicBezTo>
                    <a:cubicBezTo>
                      <a:pt x="10524" y="6158"/>
                      <a:pt x="8846" y="6822"/>
                      <a:pt x="7096" y="7308"/>
                    </a:cubicBezTo>
                    <a:cubicBezTo>
                      <a:pt x="6939" y="7352"/>
                      <a:pt x="6776" y="7404"/>
                      <a:pt x="6605" y="7404"/>
                    </a:cubicBezTo>
                    <a:cubicBezTo>
                      <a:pt x="6556" y="7404"/>
                      <a:pt x="6507" y="7400"/>
                      <a:pt x="6457" y="7390"/>
                    </a:cubicBezTo>
                    <a:cubicBezTo>
                      <a:pt x="6468" y="7248"/>
                      <a:pt x="6539" y="7152"/>
                      <a:pt x="6610" y="7069"/>
                    </a:cubicBezTo>
                    <a:cubicBezTo>
                      <a:pt x="7569" y="5982"/>
                      <a:pt x="8253" y="4728"/>
                      <a:pt x="8892" y="3428"/>
                    </a:cubicBezTo>
                    <a:cubicBezTo>
                      <a:pt x="9082" y="3025"/>
                      <a:pt x="9306" y="2625"/>
                      <a:pt x="9567" y="2256"/>
                    </a:cubicBezTo>
                    <a:cubicBezTo>
                      <a:pt x="10064" y="1547"/>
                      <a:pt x="10773" y="1263"/>
                      <a:pt x="11576" y="1098"/>
                    </a:cubicBezTo>
                    <a:cubicBezTo>
                      <a:pt x="12152" y="991"/>
                      <a:pt x="12728" y="944"/>
                      <a:pt x="13312" y="944"/>
                    </a:cubicBezTo>
                    <a:close/>
                    <a:moveTo>
                      <a:pt x="4930" y="0"/>
                    </a:moveTo>
                    <a:cubicBezTo>
                      <a:pt x="4908" y="12"/>
                      <a:pt x="4885" y="23"/>
                      <a:pt x="4859" y="34"/>
                    </a:cubicBezTo>
                    <a:cubicBezTo>
                      <a:pt x="4175" y="483"/>
                      <a:pt x="3596" y="1064"/>
                      <a:pt x="2981" y="1606"/>
                    </a:cubicBezTo>
                    <a:cubicBezTo>
                      <a:pt x="2260" y="2234"/>
                      <a:pt x="1584" y="2909"/>
                      <a:pt x="793" y="3451"/>
                    </a:cubicBezTo>
                    <a:cubicBezTo>
                      <a:pt x="591" y="3593"/>
                      <a:pt x="378" y="3735"/>
                      <a:pt x="214" y="3925"/>
                    </a:cubicBezTo>
                    <a:cubicBezTo>
                      <a:pt x="95" y="4044"/>
                      <a:pt x="1" y="4186"/>
                      <a:pt x="95" y="4339"/>
                    </a:cubicBezTo>
                    <a:cubicBezTo>
                      <a:pt x="153" y="4449"/>
                      <a:pt x="261" y="4486"/>
                      <a:pt x="373" y="4486"/>
                    </a:cubicBezTo>
                    <a:cubicBezTo>
                      <a:pt x="419" y="4486"/>
                      <a:pt x="465" y="4480"/>
                      <a:pt x="509" y="4470"/>
                    </a:cubicBezTo>
                    <a:cubicBezTo>
                      <a:pt x="733" y="4433"/>
                      <a:pt x="957" y="4399"/>
                      <a:pt x="1184" y="4339"/>
                    </a:cubicBezTo>
                    <a:cubicBezTo>
                      <a:pt x="2383" y="4005"/>
                      <a:pt x="3612" y="3827"/>
                      <a:pt x="4852" y="3827"/>
                    </a:cubicBezTo>
                    <a:cubicBezTo>
                      <a:pt x="4969" y="3827"/>
                      <a:pt x="5086" y="3828"/>
                      <a:pt x="5203" y="3831"/>
                    </a:cubicBezTo>
                    <a:cubicBezTo>
                      <a:pt x="5238" y="3833"/>
                      <a:pt x="5274" y="3834"/>
                      <a:pt x="5309" y="3834"/>
                    </a:cubicBezTo>
                    <a:cubicBezTo>
                      <a:pt x="5478" y="3834"/>
                      <a:pt x="5652" y="3815"/>
                      <a:pt x="5818" y="3806"/>
                    </a:cubicBezTo>
                    <a:cubicBezTo>
                      <a:pt x="6905" y="3723"/>
                      <a:pt x="7924" y="3380"/>
                      <a:pt x="8903" y="2813"/>
                    </a:cubicBezTo>
                    <a:lnTo>
                      <a:pt x="8903" y="2813"/>
                    </a:lnTo>
                    <a:cubicBezTo>
                      <a:pt x="8798" y="3037"/>
                      <a:pt x="8705" y="3216"/>
                      <a:pt x="8608" y="3391"/>
                    </a:cubicBezTo>
                    <a:cubicBezTo>
                      <a:pt x="8137" y="4314"/>
                      <a:pt x="7686" y="5236"/>
                      <a:pt x="7073" y="6065"/>
                    </a:cubicBezTo>
                    <a:cubicBezTo>
                      <a:pt x="6834" y="6397"/>
                      <a:pt x="6588" y="6715"/>
                      <a:pt x="6349" y="7047"/>
                    </a:cubicBezTo>
                    <a:cubicBezTo>
                      <a:pt x="6256" y="7189"/>
                      <a:pt x="6185" y="7342"/>
                      <a:pt x="6292" y="7506"/>
                    </a:cubicBezTo>
                    <a:cubicBezTo>
                      <a:pt x="6350" y="7603"/>
                      <a:pt x="6440" y="7621"/>
                      <a:pt x="6536" y="7621"/>
                    </a:cubicBezTo>
                    <a:cubicBezTo>
                      <a:pt x="6596" y="7621"/>
                      <a:pt x="6658" y="7614"/>
                      <a:pt x="6718" y="7614"/>
                    </a:cubicBezTo>
                    <a:cubicBezTo>
                      <a:pt x="6729" y="7614"/>
                      <a:pt x="6741" y="7603"/>
                      <a:pt x="6763" y="7603"/>
                    </a:cubicBezTo>
                    <a:cubicBezTo>
                      <a:pt x="7178" y="7521"/>
                      <a:pt x="7592" y="7424"/>
                      <a:pt x="7995" y="7282"/>
                    </a:cubicBezTo>
                    <a:cubicBezTo>
                      <a:pt x="9519" y="6763"/>
                      <a:pt x="11009" y="6184"/>
                      <a:pt x="12394" y="5333"/>
                    </a:cubicBezTo>
                    <a:cubicBezTo>
                      <a:pt x="13753" y="4481"/>
                      <a:pt x="14721" y="3346"/>
                      <a:pt x="15005" y="1714"/>
                    </a:cubicBezTo>
                    <a:cubicBezTo>
                      <a:pt x="15090" y="1206"/>
                      <a:pt x="15303" y="744"/>
                      <a:pt x="15714" y="400"/>
                    </a:cubicBezTo>
                    <a:cubicBezTo>
                      <a:pt x="15728" y="389"/>
                      <a:pt x="15751" y="366"/>
                      <a:pt x="15762" y="341"/>
                    </a:cubicBezTo>
                    <a:cubicBezTo>
                      <a:pt x="15751" y="247"/>
                      <a:pt x="15740" y="142"/>
                      <a:pt x="15740" y="46"/>
                    </a:cubicBezTo>
                    <a:lnTo>
                      <a:pt x="15728" y="57"/>
                    </a:lnTo>
                    <a:cubicBezTo>
                      <a:pt x="15657" y="117"/>
                      <a:pt x="15586" y="176"/>
                      <a:pt x="15527" y="258"/>
                    </a:cubicBezTo>
                    <a:cubicBezTo>
                      <a:pt x="15348" y="508"/>
                      <a:pt x="15090" y="602"/>
                      <a:pt x="14806" y="625"/>
                    </a:cubicBezTo>
                    <a:cubicBezTo>
                      <a:pt x="14131" y="684"/>
                      <a:pt x="13469" y="696"/>
                      <a:pt x="12794" y="710"/>
                    </a:cubicBezTo>
                    <a:cubicBezTo>
                      <a:pt x="12711" y="710"/>
                      <a:pt x="12626" y="708"/>
                      <a:pt x="12541" y="708"/>
                    </a:cubicBezTo>
                    <a:cubicBezTo>
                      <a:pt x="12397" y="708"/>
                      <a:pt x="12251" y="713"/>
                      <a:pt x="12110" y="744"/>
                    </a:cubicBezTo>
                    <a:cubicBezTo>
                      <a:pt x="11352" y="886"/>
                      <a:pt x="10572" y="945"/>
                      <a:pt x="9896" y="1501"/>
                    </a:cubicBezTo>
                    <a:cubicBezTo>
                      <a:pt x="10064" y="1087"/>
                      <a:pt x="10180" y="710"/>
                      <a:pt x="10288" y="329"/>
                    </a:cubicBezTo>
                    <a:cubicBezTo>
                      <a:pt x="10336" y="188"/>
                      <a:pt x="10393" y="83"/>
                      <a:pt x="10490" y="0"/>
                    </a:cubicBezTo>
                    <a:lnTo>
                      <a:pt x="9414" y="0"/>
                    </a:lnTo>
                    <a:cubicBezTo>
                      <a:pt x="9508" y="12"/>
                      <a:pt x="9601" y="34"/>
                      <a:pt x="9698" y="46"/>
                    </a:cubicBezTo>
                    <a:cubicBezTo>
                      <a:pt x="9213" y="258"/>
                      <a:pt x="8716" y="449"/>
                      <a:pt x="8231" y="661"/>
                    </a:cubicBezTo>
                    <a:cubicBezTo>
                      <a:pt x="6326" y="1513"/>
                      <a:pt x="4363" y="2245"/>
                      <a:pt x="2436" y="3062"/>
                    </a:cubicBezTo>
                    <a:cubicBezTo>
                      <a:pt x="2271" y="3122"/>
                      <a:pt x="2118" y="3204"/>
                      <a:pt x="1950" y="3286"/>
                    </a:cubicBezTo>
                    <a:cubicBezTo>
                      <a:pt x="1894" y="3309"/>
                      <a:pt x="1834" y="3357"/>
                      <a:pt x="1868" y="3440"/>
                    </a:cubicBezTo>
                    <a:cubicBezTo>
                      <a:pt x="1892" y="3485"/>
                      <a:pt x="1929" y="3501"/>
                      <a:pt x="1972" y="3501"/>
                    </a:cubicBezTo>
                    <a:cubicBezTo>
                      <a:pt x="1996" y="3501"/>
                      <a:pt x="2021" y="3496"/>
                      <a:pt x="2047" y="3488"/>
                    </a:cubicBezTo>
                    <a:cubicBezTo>
                      <a:pt x="2092" y="3462"/>
                      <a:pt x="2141" y="3462"/>
                      <a:pt x="2178" y="3440"/>
                    </a:cubicBezTo>
                    <a:cubicBezTo>
                      <a:pt x="3985" y="2659"/>
                      <a:pt x="5841" y="2032"/>
                      <a:pt x="7640" y="1240"/>
                    </a:cubicBezTo>
                    <a:cubicBezTo>
                      <a:pt x="8384" y="908"/>
                      <a:pt x="9142" y="591"/>
                      <a:pt x="9885" y="270"/>
                    </a:cubicBezTo>
                    <a:cubicBezTo>
                      <a:pt x="9933" y="252"/>
                      <a:pt x="9973" y="217"/>
                      <a:pt x="10030" y="217"/>
                    </a:cubicBezTo>
                    <a:cubicBezTo>
                      <a:pt x="10044" y="217"/>
                      <a:pt x="10059" y="219"/>
                      <a:pt x="10075" y="224"/>
                    </a:cubicBezTo>
                    <a:cubicBezTo>
                      <a:pt x="9874" y="1005"/>
                      <a:pt x="9672" y="1774"/>
                      <a:pt x="9105" y="2364"/>
                    </a:cubicBezTo>
                    <a:cubicBezTo>
                      <a:pt x="8951" y="2529"/>
                      <a:pt x="8727" y="2625"/>
                      <a:pt x="8514" y="2730"/>
                    </a:cubicBezTo>
                    <a:cubicBezTo>
                      <a:pt x="7555" y="3246"/>
                      <a:pt x="6539" y="3560"/>
                      <a:pt x="5437" y="3560"/>
                    </a:cubicBezTo>
                    <a:cubicBezTo>
                      <a:pt x="5399" y="3560"/>
                      <a:pt x="5360" y="3560"/>
                      <a:pt x="5322" y="3559"/>
                    </a:cubicBezTo>
                    <a:cubicBezTo>
                      <a:pt x="5187" y="3555"/>
                      <a:pt x="5053" y="3553"/>
                      <a:pt x="4919" y="3553"/>
                    </a:cubicBezTo>
                    <a:cubicBezTo>
                      <a:pt x="3498" y="3553"/>
                      <a:pt x="2106" y="3783"/>
                      <a:pt x="744" y="4172"/>
                    </a:cubicBezTo>
                    <a:cubicBezTo>
                      <a:pt x="642" y="4202"/>
                      <a:pt x="530" y="4239"/>
                      <a:pt x="408" y="4239"/>
                    </a:cubicBezTo>
                    <a:cubicBezTo>
                      <a:pt x="379" y="4239"/>
                      <a:pt x="349" y="4236"/>
                      <a:pt x="319" y="4231"/>
                    </a:cubicBezTo>
                    <a:cubicBezTo>
                      <a:pt x="356" y="4078"/>
                      <a:pt x="475" y="3996"/>
                      <a:pt x="568" y="3925"/>
                    </a:cubicBezTo>
                    <a:cubicBezTo>
                      <a:pt x="1868" y="3051"/>
                      <a:pt x="2958" y="1927"/>
                      <a:pt x="4138" y="923"/>
                    </a:cubicBezTo>
                    <a:cubicBezTo>
                      <a:pt x="4564" y="554"/>
                      <a:pt x="5015" y="236"/>
                      <a:pt x="5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7"/>
              <p:cNvSpPr/>
              <p:nvPr/>
            </p:nvSpPr>
            <p:spPr>
              <a:xfrm>
                <a:off x="-2169720" y="2621083"/>
                <a:ext cx="142550" cy="379947"/>
              </a:xfrm>
              <a:custGeom>
                <a:avLst/>
                <a:gdLst/>
                <a:ahLst/>
                <a:cxnLst/>
                <a:rect l="l" t="t" r="r" b="b"/>
                <a:pathLst>
                  <a:path w="2555" h="6810" extrusionOk="0">
                    <a:moveTo>
                      <a:pt x="2362" y="0"/>
                    </a:moveTo>
                    <a:cubicBezTo>
                      <a:pt x="2245" y="0"/>
                      <a:pt x="2231" y="189"/>
                      <a:pt x="2211" y="282"/>
                    </a:cubicBezTo>
                    <a:cubicBezTo>
                      <a:pt x="1856" y="1511"/>
                      <a:pt x="1513" y="2754"/>
                      <a:pt x="1158" y="3983"/>
                    </a:cubicBezTo>
                    <a:cubicBezTo>
                      <a:pt x="874" y="4965"/>
                      <a:pt x="520" y="5924"/>
                      <a:pt x="0" y="6810"/>
                    </a:cubicBezTo>
                    <a:lnTo>
                      <a:pt x="284" y="6810"/>
                    </a:lnTo>
                    <a:cubicBezTo>
                      <a:pt x="355" y="6679"/>
                      <a:pt x="437" y="6548"/>
                      <a:pt x="497" y="6407"/>
                    </a:cubicBezTo>
                    <a:cubicBezTo>
                      <a:pt x="1064" y="5308"/>
                      <a:pt x="1396" y="4125"/>
                      <a:pt x="1726" y="2944"/>
                    </a:cubicBezTo>
                    <a:cubicBezTo>
                      <a:pt x="1964" y="2079"/>
                      <a:pt x="2200" y="1216"/>
                      <a:pt x="2424" y="353"/>
                    </a:cubicBezTo>
                    <a:cubicBezTo>
                      <a:pt x="2461" y="234"/>
                      <a:pt x="2554" y="58"/>
                      <a:pt x="2412" y="10"/>
                    </a:cubicBezTo>
                    <a:cubicBezTo>
                      <a:pt x="2394" y="3"/>
                      <a:pt x="2377"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7"/>
              <p:cNvSpPr/>
              <p:nvPr/>
            </p:nvSpPr>
            <p:spPr>
              <a:xfrm>
                <a:off x="-2354502" y="2500350"/>
                <a:ext cx="123413" cy="171506"/>
              </a:xfrm>
              <a:custGeom>
                <a:avLst/>
                <a:gdLst/>
                <a:ahLst/>
                <a:cxnLst/>
                <a:rect l="l" t="t" r="r" b="b"/>
                <a:pathLst>
                  <a:path w="2212" h="3074" extrusionOk="0">
                    <a:moveTo>
                      <a:pt x="1856" y="0"/>
                    </a:moveTo>
                    <a:cubicBezTo>
                      <a:pt x="1539" y="400"/>
                      <a:pt x="1289" y="852"/>
                      <a:pt x="1065" y="1323"/>
                    </a:cubicBezTo>
                    <a:cubicBezTo>
                      <a:pt x="792" y="1879"/>
                      <a:pt x="438" y="2364"/>
                      <a:pt x="0" y="2778"/>
                    </a:cubicBezTo>
                    <a:cubicBezTo>
                      <a:pt x="26" y="2883"/>
                      <a:pt x="60" y="2980"/>
                      <a:pt x="83" y="3074"/>
                    </a:cubicBezTo>
                    <a:cubicBezTo>
                      <a:pt x="616" y="2577"/>
                      <a:pt x="1042" y="1998"/>
                      <a:pt x="1360" y="1334"/>
                    </a:cubicBezTo>
                    <a:cubicBezTo>
                      <a:pt x="1431" y="1181"/>
                      <a:pt x="1502" y="1039"/>
                      <a:pt x="1587" y="897"/>
                    </a:cubicBezTo>
                    <a:cubicBezTo>
                      <a:pt x="1774" y="579"/>
                      <a:pt x="1987" y="270"/>
                      <a:pt x="2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7"/>
              <p:cNvSpPr/>
              <p:nvPr/>
            </p:nvSpPr>
            <p:spPr>
              <a:xfrm>
                <a:off x="-2345185" y="2500350"/>
                <a:ext cx="359471" cy="500682"/>
              </a:xfrm>
              <a:custGeom>
                <a:avLst/>
                <a:gdLst/>
                <a:ahLst/>
                <a:cxnLst/>
                <a:rect l="l" t="t" r="r" b="b"/>
                <a:pathLst>
                  <a:path w="6443" h="8974" extrusionOk="0">
                    <a:moveTo>
                      <a:pt x="6125" y="0"/>
                    </a:moveTo>
                    <a:cubicBezTo>
                      <a:pt x="5722" y="449"/>
                      <a:pt x="5367" y="945"/>
                      <a:pt x="4979" y="1431"/>
                    </a:cubicBezTo>
                    <a:cubicBezTo>
                      <a:pt x="4411" y="2103"/>
                      <a:pt x="3795" y="2708"/>
                      <a:pt x="2966" y="3062"/>
                    </a:cubicBezTo>
                    <a:cubicBezTo>
                      <a:pt x="2175" y="3380"/>
                      <a:pt x="1372" y="3641"/>
                      <a:pt x="543" y="3831"/>
                    </a:cubicBezTo>
                    <a:cubicBezTo>
                      <a:pt x="367" y="3865"/>
                      <a:pt x="177" y="3902"/>
                      <a:pt x="1" y="3925"/>
                    </a:cubicBezTo>
                    <a:cubicBezTo>
                      <a:pt x="1" y="3996"/>
                      <a:pt x="1" y="4056"/>
                      <a:pt x="12" y="4126"/>
                    </a:cubicBezTo>
                    <a:lnTo>
                      <a:pt x="12" y="4172"/>
                    </a:lnTo>
                    <a:cubicBezTo>
                      <a:pt x="1099" y="4007"/>
                      <a:pt x="2152" y="3689"/>
                      <a:pt x="3157" y="3227"/>
                    </a:cubicBezTo>
                    <a:cubicBezTo>
                      <a:pt x="3321" y="3156"/>
                      <a:pt x="3477" y="3062"/>
                      <a:pt x="3642" y="2991"/>
                    </a:cubicBezTo>
                    <a:lnTo>
                      <a:pt x="3642" y="3014"/>
                    </a:lnTo>
                    <a:cubicBezTo>
                      <a:pt x="3594" y="3085"/>
                      <a:pt x="3548" y="3167"/>
                      <a:pt x="3500" y="3238"/>
                    </a:cubicBezTo>
                    <a:cubicBezTo>
                      <a:pt x="2720" y="4385"/>
                      <a:pt x="2353" y="5650"/>
                      <a:pt x="2353" y="7035"/>
                    </a:cubicBezTo>
                    <a:cubicBezTo>
                      <a:pt x="2365" y="7685"/>
                      <a:pt x="2424" y="8324"/>
                      <a:pt x="2447" y="8974"/>
                    </a:cubicBezTo>
                    <a:lnTo>
                      <a:pt x="2720" y="8974"/>
                    </a:lnTo>
                    <a:cubicBezTo>
                      <a:pt x="2720" y="8395"/>
                      <a:pt x="2649" y="7816"/>
                      <a:pt x="2626" y="7237"/>
                    </a:cubicBezTo>
                    <a:cubicBezTo>
                      <a:pt x="2566" y="5557"/>
                      <a:pt x="3108" y="4090"/>
                      <a:pt x="4139" y="2801"/>
                    </a:cubicBezTo>
                    <a:cubicBezTo>
                      <a:pt x="4848" y="1916"/>
                      <a:pt x="5606" y="1064"/>
                      <a:pt x="6301" y="165"/>
                    </a:cubicBezTo>
                    <a:cubicBezTo>
                      <a:pt x="6338" y="105"/>
                      <a:pt x="6386" y="46"/>
                      <a:pt x="6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7"/>
              <p:cNvSpPr/>
              <p:nvPr/>
            </p:nvSpPr>
            <p:spPr>
              <a:xfrm>
                <a:off x="-2143274" y="2500350"/>
                <a:ext cx="199235" cy="500682"/>
              </a:xfrm>
              <a:custGeom>
                <a:avLst/>
                <a:gdLst/>
                <a:ahLst/>
                <a:cxnLst/>
                <a:rect l="l" t="t" r="r" b="b"/>
                <a:pathLst>
                  <a:path w="3571" h="8974" extrusionOk="0">
                    <a:moveTo>
                      <a:pt x="3369" y="0"/>
                    </a:moveTo>
                    <a:cubicBezTo>
                      <a:pt x="3346" y="71"/>
                      <a:pt x="3320" y="142"/>
                      <a:pt x="3309" y="213"/>
                    </a:cubicBezTo>
                    <a:cubicBezTo>
                      <a:pt x="3145" y="852"/>
                      <a:pt x="2954" y="1490"/>
                      <a:pt x="2790" y="2140"/>
                    </a:cubicBezTo>
                    <a:cubicBezTo>
                      <a:pt x="2611" y="2849"/>
                      <a:pt x="2540" y="3570"/>
                      <a:pt x="2435" y="4291"/>
                    </a:cubicBezTo>
                    <a:cubicBezTo>
                      <a:pt x="2234" y="5557"/>
                      <a:pt x="1950" y="6786"/>
                      <a:pt x="1206" y="7861"/>
                    </a:cubicBezTo>
                    <a:cubicBezTo>
                      <a:pt x="886" y="8324"/>
                      <a:pt x="437" y="8641"/>
                      <a:pt x="0" y="8974"/>
                    </a:cubicBezTo>
                    <a:lnTo>
                      <a:pt x="366" y="8974"/>
                    </a:lnTo>
                    <a:cubicBezTo>
                      <a:pt x="400" y="8951"/>
                      <a:pt x="426" y="8925"/>
                      <a:pt x="460" y="8914"/>
                    </a:cubicBezTo>
                    <a:cubicBezTo>
                      <a:pt x="1218" y="8395"/>
                      <a:pt x="1714" y="7662"/>
                      <a:pt x="2043" y="6811"/>
                    </a:cubicBezTo>
                    <a:cubicBezTo>
                      <a:pt x="2398" y="5934"/>
                      <a:pt x="2600" y="5012"/>
                      <a:pt x="2719" y="4090"/>
                    </a:cubicBezTo>
                    <a:cubicBezTo>
                      <a:pt x="2849" y="2991"/>
                      <a:pt x="3062" y="1902"/>
                      <a:pt x="3391" y="852"/>
                    </a:cubicBezTo>
                    <a:cubicBezTo>
                      <a:pt x="3477" y="568"/>
                      <a:pt x="3559" y="284"/>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7"/>
              <p:cNvSpPr/>
              <p:nvPr/>
            </p:nvSpPr>
            <p:spPr>
              <a:xfrm>
                <a:off x="-2062209" y="2738302"/>
                <a:ext cx="558148" cy="262727"/>
              </a:xfrm>
              <a:custGeom>
                <a:avLst/>
                <a:gdLst/>
                <a:ahLst/>
                <a:cxnLst/>
                <a:rect l="l" t="t" r="r" b="b"/>
                <a:pathLst>
                  <a:path w="10004" h="4709" extrusionOk="0">
                    <a:moveTo>
                      <a:pt x="7964" y="1"/>
                    </a:moveTo>
                    <a:cubicBezTo>
                      <a:pt x="7461" y="1"/>
                      <a:pt x="6957" y="14"/>
                      <a:pt x="6456" y="49"/>
                    </a:cubicBezTo>
                    <a:cubicBezTo>
                      <a:pt x="5676" y="108"/>
                      <a:pt x="4907" y="239"/>
                      <a:pt x="4163" y="511"/>
                    </a:cubicBezTo>
                    <a:cubicBezTo>
                      <a:pt x="2461" y="1127"/>
                      <a:pt x="1135" y="2154"/>
                      <a:pt x="449" y="3894"/>
                    </a:cubicBezTo>
                    <a:cubicBezTo>
                      <a:pt x="378" y="4081"/>
                      <a:pt x="273" y="4271"/>
                      <a:pt x="165" y="4447"/>
                    </a:cubicBezTo>
                    <a:cubicBezTo>
                      <a:pt x="119" y="4544"/>
                      <a:pt x="60" y="4626"/>
                      <a:pt x="0" y="4709"/>
                    </a:cubicBezTo>
                    <a:lnTo>
                      <a:pt x="758" y="4709"/>
                    </a:lnTo>
                    <a:cubicBezTo>
                      <a:pt x="1300" y="4391"/>
                      <a:pt x="1833" y="4093"/>
                      <a:pt x="2364" y="3786"/>
                    </a:cubicBezTo>
                    <a:cubicBezTo>
                      <a:pt x="4246" y="2745"/>
                      <a:pt x="6195" y="1848"/>
                      <a:pt x="8196" y="1079"/>
                    </a:cubicBezTo>
                    <a:cubicBezTo>
                      <a:pt x="8230" y="1068"/>
                      <a:pt x="8253" y="1042"/>
                      <a:pt x="8290" y="1031"/>
                    </a:cubicBezTo>
                    <a:cubicBezTo>
                      <a:pt x="8360" y="1008"/>
                      <a:pt x="8409" y="948"/>
                      <a:pt x="8372" y="877"/>
                    </a:cubicBezTo>
                    <a:cubicBezTo>
                      <a:pt x="8354" y="839"/>
                      <a:pt x="8325" y="828"/>
                      <a:pt x="8293" y="828"/>
                    </a:cubicBezTo>
                    <a:cubicBezTo>
                      <a:pt x="8265" y="828"/>
                      <a:pt x="8235" y="837"/>
                      <a:pt x="8207" y="843"/>
                    </a:cubicBezTo>
                    <a:cubicBezTo>
                      <a:pt x="8006" y="914"/>
                      <a:pt x="7816" y="985"/>
                      <a:pt x="7614" y="1068"/>
                    </a:cubicBezTo>
                    <a:cubicBezTo>
                      <a:pt x="5145" y="2001"/>
                      <a:pt x="2790" y="3196"/>
                      <a:pt x="508" y="4555"/>
                    </a:cubicBezTo>
                    <a:cubicBezTo>
                      <a:pt x="489" y="4565"/>
                      <a:pt x="460" y="4593"/>
                      <a:pt x="424" y="4593"/>
                    </a:cubicBezTo>
                    <a:cubicBezTo>
                      <a:pt x="417" y="4593"/>
                      <a:pt x="410" y="4592"/>
                      <a:pt x="403" y="4589"/>
                    </a:cubicBezTo>
                    <a:cubicBezTo>
                      <a:pt x="829" y="3727"/>
                      <a:pt x="1172" y="2830"/>
                      <a:pt x="1882" y="2143"/>
                    </a:cubicBezTo>
                    <a:cubicBezTo>
                      <a:pt x="2756" y="1303"/>
                      <a:pt x="3820" y="806"/>
                      <a:pt x="4978" y="511"/>
                    </a:cubicBezTo>
                    <a:cubicBezTo>
                      <a:pt x="5605" y="347"/>
                      <a:pt x="6255" y="298"/>
                      <a:pt x="6893" y="250"/>
                    </a:cubicBezTo>
                    <a:cubicBezTo>
                      <a:pt x="7486" y="216"/>
                      <a:pt x="8065" y="228"/>
                      <a:pt x="8644" y="216"/>
                    </a:cubicBezTo>
                    <a:cubicBezTo>
                      <a:pt x="8928" y="216"/>
                      <a:pt x="9200" y="250"/>
                      <a:pt x="9473" y="298"/>
                    </a:cubicBezTo>
                    <a:cubicBezTo>
                      <a:pt x="9720" y="347"/>
                      <a:pt x="9743" y="418"/>
                      <a:pt x="9578" y="616"/>
                    </a:cubicBezTo>
                    <a:cubicBezTo>
                      <a:pt x="9317" y="948"/>
                      <a:pt x="8976" y="1184"/>
                      <a:pt x="8644" y="1434"/>
                    </a:cubicBezTo>
                    <a:cubicBezTo>
                      <a:pt x="7816" y="2061"/>
                      <a:pt x="7061" y="2782"/>
                      <a:pt x="6292" y="3480"/>
                    </a:cubicBezTo>
                    <a:cubicBezTo>
                      <a:pt x="5747" y="3976"/>
                      <a:pt x="5202" y="4473"/>
                      <a:pt x="4492" y="4709"/>
                    </a:cubicBezTo>
                    <a:lnTo>
                      <a:pt x="5120" y="4709"/>
                    </a:lnTo>
                    <a:cubicBezTo>
                      <a:pt x="5486" y="4518"/>
                      <a:pt x="5829" y="4283"/>
                      <a:pt x="6150" y="3988"/>
                    </a:cubicBezTo>
                    <a:cubicBezTo>
                      <a:pt x="7177" y="3043"/>
                      <a:pt x="8207" y="2106"/>
                      <a:pt x="9317" y="1255"/>
                    </a:cubicBezTo>
                    <a:cubicBezTo>
                      <a:pt x="9530" y="1090"/>
                      <a:pt x="9708" y="900"/>
                      <a:pt x="9850" y="665"/>
                    </a:cubicBezTo>
                    <a:cubicBezTo>
                      <a:pt x="10004" y="418"/>
                      <a:pt x="9899" y="168"/>
                      <a:pt x="9615" y="108"/>
                    </a:cubicBezTo>
                    <a:cubicBezTo>
                      <a:pt x="9388" y="63"/>
                      <a:pt x="9152" y="26"/>
                      <a:pt x="8917" y="15"/>
                    </a:cubicBezTo>
                    <a:cubicBezTo>
                      <a:pt x="8600" y="6"/>
                      <a:pt x="8282" y="1"/>
                      <a:pt x="7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7"/>
              <p:cNvSpPr/>
              <p:nvPr/>
            </p:nvSpPr>
            <p:spPr>
              <a:xfrm>
                <a:off x="-1429530" y="2843134"/>
                <a:ext cx="419615" cy="157893"/>
              </a:xfrm>
              <a:custGeom>
                <a:avLst/>
                <a:gdLst/>
                <a:ahLst/>
                <a:cxnLst/>
                <a:rect l="l" t="t" r="r" b="b"/>
                <a:pathLst>
                  <a:path w="7521" h="2830" extrusionOk="0">
                    <a:moveTo>
                      <a:pt x="6103" y="1"/>
                    </a:moveTo>
                    <a:cubicBezTo>
                      <a:pt x="5308" y="1"/>
                      <a:pt x="4340" y="143"/>
                      <a:pt x="3394" y="417"/>
                    </a:cubicBezTo>
                    <a:cubicBezTo>
                      <a:pt x="2140" y="772"/>
                      <a:pt x="1053" y="1377"/>
                      <a:pt x="261" y="2452"/>
                    </a:cubicBezTo>
                    <a:cubicBezTo>
                      <a:pt x="176" y="2583"/>
                      <a:pt x="83" y="2699"/>
                      <a:pt x="0" y="2830"/>
                    </a:cubicBezTo>
                    <a:lnTo>
                      <a:pt x="318" y="2830"/>
                    </a:lnTo>
                    <a:cubicBezTo>
                      <a:pt x="721" y="2251"/>
                      <a:pt x="1206" y="1743"/>
                      <a:pt x="1845" y="1351"/>
                    </a:cubicBezTo>
                    <a:cubicBezTo>
                      <a:pt x="2648" y="866"/>
                      <a:pt x="3548" y="596"/>
                      <a:pt x="4481" y="417"/>
                    </a:cubicBezTo>
                    <a:cubicBezTo>
                      <a:pt x="5106" y="285"/>
                      <a:pt x="5741" y="245"/>
                      <a:pt x="6380" y="245"/>
                    </a:cubicBezTo>
                    <a:cubicBezTo>
                      <a:pt x="6661" y="245"/>
                      <a:pt x="6943" y="253"/>
                      <a:pt x="7225" y="264"/>
                    </a:cubicBezTo>
                    <a:cubicBezTo>
                      <a:pt x="7319" y="264"/>
                      <a:pt x="7413" y="264"/>
                      <a:pt x="7498" y="275"/>
                    </a:cubicBezTo>
                    <a:cubicBezTo>
                      <a:pt x="7509" y="264"/>
                      <a:pt x="7509" y="241"/>
                      <a:pt x="7509" y="227"/>
                    </a:cubicBezTo>
                    <a:cubicBezTo>
                      <a:pt x="7509" y="170"/>
                      <a:pt x="7521" y="100"/>
                      <a:pt x="7521" y="29"/>
                    </a:cubicBezTo>
                    <a:cubicBezTo>
                      <a:pt x="7129" y="14"/>
                      <a:pt x="6717" y="3"/>
                      <a:pt x="6278" y="3"/>
                    </a:cubicBezTo>
                    <a:cubicBezTo>
                      <a:pt x="6220" y="1"/>
                      <a:pt x="6162" y="1"/>
                      <a:pt x="6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7"/>
              <p:cNvSpPr/>
              <p:nvPr/>
            </p:nvSpPr>
            <p:spPr>
              <a:xfrm>
                <a:off x="-1297024" y="2904728"/>
                <a:ext cx="281864" cy="96298"/>
              </a:xfrm>
              <a:custGeom>
                <a:avLst/>
                <a:gdLst/>
                <a:ahLst/>
                <a:cxnLst/>
                <a:rect l="l" t="t" r="r" b="b"/>
                <a:pathLst>
                  <a:path w="5052" h="1726" extrusionOk="0">
                    <a:moveTo>
                      <a:pt x="5038" y="0"/>
                    </a:moveTo>
                    <a:cubicBezTo>
                      <a:pt x="4825" y="82"/>
                      <a:pt x="4601" y="153"/>
                      <a:pt x="4376" y="224"/>
                    </a:cubicBezTo>
                    <a:cubicBezTo>
                      <a:pt x="2898" y="698"/>
                      <a:pt x="1434" y="1158"/>
                      <a:pt x="1" y="1726"/>
                    </a:cubicBezTo>
                    <a:lnTo>
                      <a:pt x="594" y="1726"/>
                    </a:lnTo>
                    <a:cubicBezTo>
                      <a:pt x="1255" y="1479"/>
                      <a:pt x="1930" y="1240"/>
                      <a:pt x="2603" y="1016"/>
                    </a:cubicBezTo>
                    <a:cubicBezTo>
                      <a:pt x="3420" y="744"/>
                      <a:pt x="4235" y="497"/>
                      <a:pt x="5052" y="224"/>
                    </a:cubicBezTo>
                    <a:cubicBezTo>
                      <a:pt x="5052" y="153"/>
                      <a:pt x="5052" y="71"/>
                      <a:pt x="5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7"/>
              <p:cNvSpPr/>
              <p:nvPr/>
            </p:nvSpPr>
            <p:spPr>
              <a:xfrm>
                <a:off x="-1062085" y="2981833"/>
                <a:ext cx="34257" cy="19193"/>
              </a:xfrm>
              <a:custGeom>
                <a:avLst/>
                <a:gdLst/>
                <a:ahLst/>
                <a:cxnLst/>
                <a:rect l="l" t="t" r="r" b="b"/>
                <a:pathLst>
                  <a:path w="614" h="344" extrusionOk="0">
                    <a:moveTo>
                      <a:pt x="614" y="0"/>
                    </a:moveTo>
                    <a:lnTo>
                      <a:pt x="614" y="0"/>
                    </a:lnTo>
                    <a:cubicBezTo>
                      <a:pt x="415" y="119"/>
                      <a:pt x="214" y="239"/>
                      <a:pt x="1" y="344"/>
                    </a:cubicBezTo>
                    <a:lnTo>
                      <a:pt x="543" y="344"/>
                    </a:lnTo>
                    <a:cubicBezTo>
                      <a:pt x="568" y="224"/>
                      <a:pt x="591" y="119"/>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7"/>
              <p:cNvSpPr/>
              <p:nvPr/>
            </p:nvSpPr>
            <p:spPr>
              <a:xfrm>
                <a:off x="-2347863" y="2500350"/>
                <a:ext cx="256701" cy="209557"/>
              </a:xfrm>
              <a:custGeom>
                <a:avLst/>
                <a:gdLst/>
                <a:ahLst/>
                <a:cxnLst/>
                <a:rect l="l" t="t" r="r" b="b"/>
                <a:pathLst>
                  <a:path w="4601" h="3756" extrusionOk="0">
                    <a:moveTo>
                      <a:pt x="4306" y="0"/>
                    </a:moveTo>
                    <a:cubicBezTo>
                      <a:pt x="3772" y="602"/>
                      <a:pt x="3216" y="1181"/>
                      <a:pt x="2603" y="1714"/>
                    </a:cubicBezTo>
                    <a:cubicBezTo>
                      <a:pt x="1868" y="2341"/>
                      <a:pt x="1065" y="2872"/>
                      <a:pt x="262" y="3391"/>
                    </a:cubicBezTo>
                    <a:cubicBezTo>
                      <a:pt x="191" y="3451"/>
                      <a:pt x="120" y="3511"/>
                      <a:pt x="60" y="3570"/>
                    </a:cubicBezTo>
                    <a:lnTo>
                      <a:pt x="49" y="3582"/>
                    </a:lnTo>
                    <a:cubicBezTo>
                      <a:pt x="1" y="3604"/>
                      <a:pt x="1" y="3653"/>
                      <a:pt x="23" y="3701"/>
                    </a:cubicBezTo>
                    <a:cubicBezTo>
                      <a:pt x="35" y="3712"/>
                      <a:pt x="49" y="3723"/>
                      <a:pt x="49" y="3735"/>
                    </a:cubicBezTo>
                    <a:cubicBezTo>
                      <a:pt x="68" y="3749"/>
                      <a:pt x="89" y="3756"/>
                      <a:pt x="109" y="3756"/>
                    </a:cubicBezTo>
                    <a:cubicBezTo>
                      <a:pt x="124" y="3756"/>
                      <a:pt x="139" y="3752"/>
                      <a:pt x="154" y="3746"/>
                    </a:cubicBezTo>
                    <a:cubicBezTo>
                      <a:pt x="202" y="3735"/>
                      <a:pt x="248" y="3712"/>
                      <a:pt x="296" y="3675"/>
                    </a:cubicBezTo>
                    <a:cubicBezTo>
                      <a:pt x="815" y="3346"/>
                      <a:pt x="1349" y="3014"/>
                      <a:pt x="1845" y="2637"/>
                    </a:cubicBezTo>
                    <a:cubicBezTo>
                      <a:pt x="2873" y="1868"/>
                      <a:pt x="3809" y="1005"/>
                      <a:pt x="4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45" name="Google Shape;2845;p47"/>
          <p:cNvPicPr preferRelativeResize="0"/>
          <p:nvPr/>
        </p:nvPicPr>
        <p:blipFill>
          <a:blip r:embed="rId4">
            <a:alphaModFix/>
          </a:blip>
          <a:stretch>
            <a:fillRect/>
          </a:stretch>
        </p:blipFill>
        <p:spPr>
          <a:xfrm rot="1204602">
            <a:off x="4495" y="3212615"/>
            <a:ext cx="2288255" cy="1958033"/>
          </a:xfrm>
          <a:prstGeom prst="rect">
            <a:avLst/>
          </a:prstGeom>
          <a:noFill/>
          <a:ln>
            <a:noFill/>
          </a:ln>
        </p:spPr>
      </p:pic>
      <p:sp>
        <p:nvSpPr>
          <p:cNvPr id="2847" name="Google Shape;2847;p47"/>
          <p:cNvSpPr/>
          <p:nvPr/>
        </p:nvSpPr>
        <p:spPr>
          <a:xfrm rot="5400000" flipH="1">
            <a:off x="291480" y="15315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xmlns="" id="{9103D149-172D-7AE5-DBB7-2A9603C6BDA0}"/>
              </a:ext>
            </a:extLst>
          </p:cNvPr>
          <p:cNvSpPr/>
          <p:nvPr/>
        </p:nvSpPr>
        <p:spPr>
          <a:xfrm>
            <a:off x="7340600" y="2271559"/>
            <a:ext cx="749300" cy="75104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53" name="Google Shape;2653;p47"/>
          <p:cNvSpPr txBox="1">
            <a:spLocks noGrp="1"/>
          </p:cNvSpPr>
          <p:nvPr>
            <p:ph type="subTitle" idx="1"/>
          </p:nvPr>
        </p:nvSpPr>
        <p:spPr>
          <a:xfrm>
            <a:off x="872590" y="662965"/>
            <a:ext cx="7396575" cy="291903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s-ES" sz="2000" dirty="0">
                <a:solidFill>
                  <a:schemeClr val="tx1">
                    <a:lumMod val="10000"/>
                  </a:schemeClr>
                </a:solidFill>
              </a:rPr>
              <a:t>Montaigne decía “En vez de trabajar con ellos los problemas complejos y dialécticos de los “listos”, debemos platicar con ellos sobre las preguntas simples pero eternas de la filosofía cada vez que haya alguna oportunidad”. </a:t>
            </a:r>
          </a:p>
          <a:p>
            <a:pPr marL="285750" lvl="0" indent="-285750" algn="l" rtl="0">
              <a:spcBef>
                <a:spcPts val="0"/>
              </a:spcBef>
              <a:spcAft>
                <a:spcPts val="0"/>
              </a:spcAft>
              <a:buFont typeface="Arial" panose="020B0604020202020204" pitchFamily="34" charset="0"/>
              <a:buChar char="•"/>
            </a:pPr>
            <a:r>
              <a:rPr lang="es-ES" sz="2000" dirty="0">
                <a:solidFill>
                  <a:schemeClr val="tx1">
                    <a:lumMod val="10000"/>
                  </a:schemeClr>
                </a:solidFill>
              </a:rPr>
              <a:t>Decía que con cuatro o cinco años de edad es bueno para comenzar. </a:t>
            </a:r>
          </a:p>
          <a:p>
            <a:pPr marL="285750" lvl="0" indent="-285750" algn="l" rtl="0">
              <a:spcBef>
                <a:spcPts val="0"/>
              </a:spcBef>
              <a:spcAft>
                <a:spcPts val="0"/>
              </a:spcAft>
              <a:buFont typeface="Arial" panose="020B0604020202020204" pitchFamily="34" charset="0"/>
              <a:buChar char="•"/>
            </a:pPr>
            <a:r>
              <a:rPr lang="es-ES" sz="2000" dirty="0">
                <a:solidFill>
                  <a:schemeClr val="tx1">
                    <a:lumMod val="10000"/>
                  </a:schemeClr>
                </a:solidFill>
              </a:rPr>
              <a:t>El papel del facilitador del diálogo es de suma importancia pues tiene que ser pedagógicamente fuerte pero filosóficamente humilde o en otras palabras, tratar de pasar desapercibido.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51"/>
        <p:cNvGrpSpPr/>
        <p:nvPr/>
      </p:nvGrpSpPr>
      <p:grpSpPr>
        <a:xfrm>
          <a:off x="0" y="0"/>
          <a:ext cx="0" cy="0"/>
          <a:chOff x="0" y="0"/>
          <a:chExt cx="0" cy="0"/>
        </a:xfrm>
      </p:grpSpPr>
      <p:pic>
        <p:nvPicPr>
          <p:cNvPr id="2854" name="Google Shape;2854;p48"/>
          <p:cNvPicPr preferRelativeResize="0"/>
          <p:nvPr/>
        </p:nvPicPr>
        <p:blipFill>
          <a:blip r:embed="rId3">
            <a:alphaModFix/>
          </a:blip>
          <a:stretch>
            <a:fillRect/>
          </a:stretch>
        </p:blipFill>
        <p:spPr>
          <a:xfrm rot="-2578800">
            <a:off x="3959040" y="205412"/>
            <a:ext cx="1622315" cy="1132000"/>
          </a:xfrm>
          <a:prstGeom prst="rect">
            <a:avLst/>
          </a:prstGeom>
          <a:noFill/>
          <a:ln>
            <a:noFill/>
          </a:ln>
        </p:spPr>
      </p:pic>
      <p:grpSp>
        <p:nvGrpSpPr>
          <p:cNvPr id="2855" name="Google Shape;2855;p48"/>
          <p:cNvGrpSpPr/>
          <p:nvPr/>
        </p:nvGrpSpPr>
        <p:grpSpPr>
          <a:xfrm>
            <a:off x="715102" y="3641347"/>
            <a:ext cx="2587488" cy="1312885"/>
            <a:chOff x="467889" y="3635637"/>
            <a:chExt cx="2834672" cy="1252274"/>
          </a:xfrm>
        </p:grpSpPr>
        <p:sp>
          <p:nvSpPr>
            <p:cNvPr id="2856" name="Google Shape;2856;p48"/>
            <p:cNvSpPr/>
            <p:nvPr/>
          </p:nvSpPr>
          <p:spPr>
            <a:xfrm rot="-309405">
              <a:off x="507651" y="3757413"/>
              <a:ext cx="2755149" cy="1008723"/>
            </a:xfrm>
            <a:custGeom>
              <a:avLst/>
              <a:gdLst/>
              <a:ahLst/>
              <a:cxnLst/>
              <a:rect l="l" t="t" r="r" b="b"/>
              <a:pathLst>
                <a:path w="43502" h="15620" extrusionOk="0">
                  <a:moveTo>
                    <a:pt x="21262" y="0"/>
                  </a:moveTo>
                  <a:cubicBezTo>
                    <a:pt x="20907" y="191"/>
                    <a:pt x="20552" y="366"/>
                    <a:pt x="20197" y="557"/>
                  </a:cubicBezTo>
                  <a:cubicBezTo>
                    <a:pt x="20090" y="602"/>
                    <a:pt x="20019" y="699"/>
                    <a:pt x="19962" y="804"/>
                  </a:cubicBezTo>
                  <a:cubicBezTo>
                    <a:pt x="19902" y="923"/>
                    <a:pt x="19865" y="1053"/>
                    <a:pt x="19783" y="1147"/>
                  </a:cubicBezTo>
                  <a:cubicBezTo>
                    <a:pt x="19740" y="1162"/>
                    <a:pt x="19698" y="1169"/>
                    <a:pt x="19656" y="1169"/>
                  </a:cubicBezTo>
                  <a:cubicBezTo>
                    <a:pt x="19597" y="1169"/>
                    <a:pt x="19538" y="1156"/>
                    <a:pt x="19477" y="1136"/>
                  </a:cubicBezTo>
                  <a:cubicBezTo>
                    <a:pt x="19394" y="1113"/>
                    <a:pt x="19298" y="1076"/>
                    <a:pt x="19216" y="1053"/>
                  </a:cubicBezTo>
                  <a:cubicBezTo>
                    <a:pt x="19162" y="1025"/>
                    <a:pt x="19102" y="1012"/>
                    <a:pt x="19045" y="1012"/>
                  </a:cubicBezTo>
                  <a:cubicBezTo>
                    <a:pt x="19027" y="1012"/>
                    <a:pt x="19009" y="1014"/>
                    <a:pt x="18991" y="1016"/>
                  </a:cubicBezTo>
                  <a:cubicBezTo>
                    <a:pt x="18801" y="1076"/>
                    <a:pt x="18600" y="1099"/>
                    <a:pt x="18435" y="1195"/>
                  </a:cubicBezTo>
                  <a:cubicBezTo>
                    <a:pt x="18370" y="1235"/>
                    <a:pt x="18306" y="1254"/>
                    <a:pt x="18244" y="1254"/>
                  </a:cubicBezTo>
                  <a:cubicBezTo>
                    <a:pt x="18161" y="1254"/>
                    <a:pt x="18079" y="1220"/>
                    <a:pt x="17998" y="1158"/>
                  </a:cubicBezTo>
                  <a:cubicBezTo>
                    <a:pt x="17834" y="1028"/>
                    <a:pt x="17632" y="934"/>
                    <a:pt x="17453" y="804"/>
                  </a:cubicBezTo>
                  <a:cubicBezTo>
                    <a:pt x="17337" y="721"/>
                    <a:pt x="17206" y="650"/>
                    <a:pt x="17053" y="616"/>
                  </a:cubicBezTo>
                  <a:cubicBezTo>
                    <a:pt x="16852" y="781"/>
                    <a:pt x="16852" y="1016"/>
                    <a:pt x="16792" y="1266"/>
                  </a:cubicBezTo>
                  <a:cubicBezTo>
                    <a:pt x="16579" y="1028"/>
                    <a:pt x="16460" y="744"/>
                    <a:pt x="16273" y="508"/>
                  </a:cubicBezTo>
                  <a:cubicBezTo>
                    <a:pt x="16188" y="568"/>
                    <a:pt x="16176" y="650"/>
                    <a:pt x="16154" y="721"/>
                  </a:cubicBezTo>
                  <a:cubicBezTo>
                    <a:pt x="16094" y="840"/>
                    <a:pt x="16060" y="957"/>
                    <a:pt x="16000" y="1087"/>
                  </a:cubicBezTo>
                  <a:cubicBezTo>
                    <a:pt x="15952" y="1218"/>
                    <a:pt x="15881" y="1311"/>
                    <a:pt x="15728" y="1337"/>
                  </a:cubicBezTo>
                  <a:cubicBezTo>
                    <a:pt x="15504" y="1311"/>
                    <a:pt x="15336" y="1170"/>
                    <a:pt x="15149" y="1087"/>
                  </a:cubicBezTo>
                  <a:cubicBezTo>
                    <a:pt x="15018" y="1158"/>
                    <a:pt x="15052" y="1311"/>
                    <a:pt x="14959" y="1397"/>
                  </a:cubicBezTo>
                  <a:cubicBezTo>
                    <a:pt x="14854" y="1382"/>
                    <a:pt x="14769" y="1300"/>
                    <a:pt x="14652" y="1300"/>
                  </a:cubicBezTo>
                  <a:cubicBezTo>
                    <a:pt x="14556" y="1348"/>
                    <a:pt x="14522" y="1442"/>
                    <a:pt x="14485" y="1524"/>
                  </a:cubicBezTo>
                  <a:cubicBezTo>
                    <a:pt x="14391" y="1714"/>
                    <a:pt x="14238" y="1834"/>
                    <a:pt x="14048" y="1927"/>
                  </a:cubicBezTo>
                  <a:cubicBezTo>
                    <a:pt x="13895" y="2010"/>
                    <a:pt x="13741" y="2081"/>
                    <a:pt x="13588" y="2163"/>
                  </a:cubicBezTo>
                  <a:cubicBezTo>
                    <a:pt x="13506" y="2200"/>
                    <a:pt x="13421" y="2248"/>
                    <a:pt x="13350" y="2305"/>
                  </a:cubicBezTo>
                  <a:cubicBezTo>
                    <a:pt x="13151" y="2484"/>
                    <a:pt x="12938" y="2648"/>
                    <a:pt x="12654" y="2674"/>
                  </a:cubicBezTo>
                  <a:cubicBezTo>
                    <a:pt x="12535" y="2886"/>
                    <a:pt x="12629" y="3111"/>
                    <a:pt x="12569" y="3312"/>
                  </a:cubicBezTo>
                  <a:cubicBezTo>
                    <a:pt x="12442" y="3488"/>
                    <a:pt x="12203" y="3525"/>
                    <a:pt x="12098" y="3724"/>
                  </a:cubicBezTo>
                  <a:cubicBezTo>
                    <a:pt x="12050" y="3701"/>
                    <a:pt x="12002" y="3678"/>
                    <a:pt x="11968" y="3653"/>
                  </a:cubicBezTo>
                  <a:cubicBezTo>
                    <a:pt x="11707" y="3488"/>
                    <a:pt x="11519" y="3241"/>
                    <a:pt x="11377" y="2969"/>
                  </a:cubicBezTo>
                  <a:cubicBezTo>
                    <a:pt x="11341" y="2872"/>
                    <a:pt x="11318" y="2779"/>
                    <a:pt x="11210" y="2719"/>
                  </a:cubicBezTo>
                  <a:cubicBezTo>
                    <a:pt x="11045" y="2921"/>
                    <a:pt x="10986" y="3145"/>
                    <a:pt x="10974" y="3406"/>
                  </a:cubicBezTo>
                  <a:cubicBezTo>
                    <a:pt x="10810" y="3369"/>
                    <a:pt x="10691" y="3253"/>
                    <a:pt x="10526" y="3227"/>
                  </a:cubicBezTo>
                  <a:cubicBezTo>
                    <a:pt x="10430" y="3383"/>
                    <a:pt x="10347" y="3536"/>
                    <a:pt x="10146" y="3559"/>
                  </a:cubicBezTo>
                  <a:cubicBezTo>
                    <a:pt x="10039" y="3541"/>
                    <a:pt x="9942" y="3450"/>
                    <a:pt x="9826" y="3450"/>
                  </a:cubicBezTo>
                  <a:cubicBezTo>
                    <a:pt x="9800" y="3450"/>
                    <a:pt x="9774" y="3455"/>
                    <a:pt x="9746" y="3465"/>
                  </a:cubicBezTo>
                  <a:cubicBezTo>
                    <a:pt x="9661" y="3511"/>
                    <a:pt x="9626" y="3596"/>
                    <a:pt x="9567" y="3678"/>
                  </a:cubicBezTo>
                  <a:cubicBezTo>
                    <a:pt x="9306" y="3536"/>
                    <a:pt x="9118" y="3287"/>
                    <a:pt x="8823" y="3170"/>
                  </a:cubicBezTo>
                  <a:lnTo>
                    <a:pt x="8823" y="3170"/>
                  </a:lnTo>
                  <a:cubicBezTo>
                    <a:pt x="8764" y="3287"/>
                    <a:pt x="8906" y="3394"/>
                    <a:pt x="8809" y="3499"/>
                  </a:cubicBezTo>
                  <a:cubicBezTo>
                    <a:pt x="8794" y="3503"/>
                    <a:pt x="8779" y="3504"/>
                    <a:pt x="8765" y="3504"/>
                  </a:cubicBezTo>
                  <a:cubicBezTo>
                    <a:pt x="8726" y="3504"/>
                    <a:pt x="8688" y="3493"/>
                    <a:pt x="8645" y="3477"/>
                  </a:cubicBezTo>
                  <a:cubicBezTo>
                    <a:pt x="8503" y="3440"/>
                    <a:pt x="8361" y="3440"/>
                    <a:pt x="8208" y="3440"/>
                  </a:cubicBezTo>
                  <a:cubicBezTo>
                    <a:pt x="8100" y="3440"/>
                    <a:pt x="8006" y="3477"/>
                    <a:pt x="7935" y="3559"/>
                  </a:cubicBezTo>
                  <a:cubicBezTo>
                    <a:pt x="7770" y="3738"/>
                    <a:pt x="7558" y="3783"/>
                    <a:pt x="7333" y="3831"/>
                  </a:cubicBezTo>
                  <a:cubicBezTo>
                    <a:pt x="7237" y="3783"/>
                    <a:pt x="7143" y="3738"/>
                    <a:pt x="7061" y="3690"/>
                  </a:cubicBezTo>
                  <a:cubicBezTo>
                    <a:pt x="6837" y="3596"/>
                    <a:pt x="6718" y="3429"/>
                    <a:pt x="6681" y="3193"/>
                  </a:cubicBezTo>
                  <a:cubicBezTo>
                    <a:pt x="6647" y="2909"/>
                    <a:pt x="6564" y="2637"/>
                    <a:pt x="6457" y="2364"/>
                  </a:cubicBezTo>
                  <a:cubicBezTo>
                    <a:pt x="6363" y="2140"/>
                    <a:pt x="6269" y="1916"/>
                    <a:pt x="6244" y="1666"/>
                  </a:cubicBezTo>
                  <a:cubicBezTo>
                    <a:pt x="5940" y="1580"/>
                    <a:pt x="5676" y="1392"/>
                    <a:pt x="5347" y="1392"/>
                  </a:cubicBezTo>
                  <a:cubicBezTo>
                    <a:pt x="5319" y="1392"/>
                    <a:pt x="5291" y="1394"/>
                    <a:pt x="5262" y="1397"/>
                  </a:cubicBezTo>
                  <a:cubicBezTo>
                    <a:pt x="5216" y="1490"/>
                    <a:pt x="5205" y="1609"/>
                    <a:pt x="5109" y="1666"/>
                  </a:cubicBezTo>
                  <a:cubicBezTo>
                    <a:pt x="5073" y="1674"/>
                    <a:pt x="5038" y="1678"/>
                    <a:pt x="5005" y="1678"/>
                  </a:cubicBezTo>
                  <a:cubicBezTo>
                    <a:pt x="4884" y="1678"/>
                    <a:pt x="4779" y="1626"/>
                    <a:pt x="4694" y="1524"/>
                  </a:cubicBezTo>
                  <a:cubicBezTo>
                    <a:pt x="4623" y="1468"/>
                    <a:pt x="4567" y="1397"/>
                    <a:pt x="4496" y="1337"/>
                  </a:cubicBezTo>
                  <a:cubicBezTo>
                    <a:pt x="4415" y="1268"/>
                    <a:pt x="4329" y="1198"/>
                    <a:pt x="4213" y="1198"/>
                  </a:cubicBezTo>
                  <a:cubicBezTo>
                    <a:pt x="4190" y="1198"/>
                    <a:pt x="4166" y="1200"/>
                    <a:pt x="4141" y="1206"/>
                  </a:cubicBezTo>
                  <a:cubicBezTo>
                    <a:pt x="4034" y="1339"/>
                    <a:pt x="3906" y="1446"/>
                    <a:pt x="3729" y="1446"/>
                  </a:cubicBezTo>
                  <a:cubicBezTo>
                    <a:pt x="3671" y="1446"/>
                    <a:pt x="3607" y="1434"/>
                    <a:pt x="3536" y="1408"/>
                  </a:cubicBezTo>
                  <a:cubicBezTo>
                    <a:pt x="3395" y="1255"/>
                    <a:pt x="3312" y="1016"/>
                    <a:pt x="3088" y="886"/>
                  </a:cubicBezTo>
                  <a:cubicBezTo>
                    <a:pt x="2992" y="982"/>
                    <a:pt x="2946" y="1087"/>
                    <a:pt x="2875" y="1195"/>
                  </a:cubicBezTo>
                  <a:cubicBezTo>
                    <a:pt x="2816" y="1289"/>
                    <a:pt x="2767" y="1382"/>
                    <a:pt x="2696" y="1479"/>
                  </a:cubicBezTo>
                  <a:cubicBezTo>
                    <a:pt x="2621" y="1584"/>
                    <a:pt x="2551" y="1637"/>
                    <a:pt x="2482" y="1637"/>
                  </a:cubicBezTo>
                  <a:cubicBezTo>
                    <a:pt x="2412" y="1637"/>
                    <a:pt x="2343" y="1581"/>
                    <a:pt x="2271" y="1468"/>
                  </a:cubicBezTo>
                  <a:cubicBezTo>
                    <a:pt x="2225" y="1408"/>
                    <a:pt x="2188" y="1337"/>
                    <a:pt x="2154" y="1266"/>
                  </a:cubicBezTo>
                  <a:cubicBezTo>
                    <a:pt x="2117" y="1218"/>
                    <a:pt x="2095" y="1158"/>
                    <a:pt x="2024" y="1136"/>
                  </a:cubicBezTo>
                  <a:cubicBezTo>
                    <a:pt x="1871" y="1289"/>
                    <a:pt x="1927" y="1584"/>
                    <a:pt x="1669" y="1666"/>
                  </a:cubicBezTo>
                  <a:cubicBezTo>
                    <a:pt x="1572" y="1651"/>
                    <a:pt x="1480" y="1618"/>
                    <a:pt x="1383" y="1618"/>
                  </a:cubicBezTo>
                  <a:cubicBezTo>
                    <a:pt x="1338" y="1618"/>
                    <a:pt x="1292" y="1625"/>
                    <a:pt x="1243" y="1644"/>
                  </a:cubicBezTo>
                  <a:cubicBezTo>
                    <a:pt x="1172" y="1834"/>
                    <a:pt x="1124" y="2069"/>
                    <a:pt x="818" y="2092"/>
                  </a:cubicBezTo>
                  <a:cubicBezTo>
                    <a:pt x="534" y="1976"/>
                    <a:pt x="355" y="1726"/>
                    <a:pt x="154" y="1479"/>
                  </a:cubicBezTo>
                  <a:cubicBezTo>
                    <a:pt x="97" y="1561"/>
                    <a:pt x="49" y="1632"/>
                    <a:pt x="0" y="1703"/>
                  </a:cubicBezTo>
                  <a:lnTo>
                    <a:pt x="0" y="15572"/>
                  </a:lnTo>
                  <a:cubicBezTo>
                    <a:pt x="0" y="15586"/>
                    <a:pt x="12" y="15586"/>
                    <a:pt x="12" y="15597"/>
                  </a:cubicBezTo>
                  <a:cubicBezTo>
                    <a:pt x="12" y="15597"/>
                    <a:pt x="26" y="15609"/>
                    <a:pt x="37" y="15620"/>
                  </a:cubicBezTo>
                  <a:lnTo>
                    <a:pt x="28924" y="15620"/>
                  </a:lnTo>
                  <a:cubicBezTo>
                    <a:pt x="29043" y="15515"/>
                    <a:pt x="29159" y="15418"/>
                    <a:pt x="29242" y="15277"/>
                  </a:cubicBezTo>
                  <a:cubicBezTo>
                    <a:pt x="29313" y="15172"/>
                    <a:pt x="29409" y="14544"/>
                    <a:pt x="29525" y="14522"/>
                  </a:cubicBezTo>
                  <a:cubicBezTo>
                    <a:pt x="29611" y="14485"/>
                    <a:pt x="29693" y="14485"/>
                    <a:pt x="29775" y="14485"/>
                  </a:cubicBezTo>
                  <a:cubicBezTo>
                    <a:pt x="29951" y="14485"/>
                    <a:pt x="30141" y="14473"/>
                    <a:pt x="30320" y="14473"/>
                  </a:cubicBezTo>
                  <a:cubicBezTo>
                    <a:pt x="30391" y="14473"/>
                    <a:pt x="30462" y="14473"/>
                    <a:pt x="30496" y="14391"/>
                  </a:cubicBezTo>
                  <a:cubicBezTo>
                    <a:pt x="30519" y="14309"/>
                    <a:pt x="30462" y="14201"/>
                    <a:pt x="30533" y="14107"/>
                  </a:cubicBezTo>
                  <a:cubicBezTo>
                    <a:pt x="30556" y="14096"/>
                    <a:pt x="30590" y="14070"/>
                    <a:pt x="30627" y="14059"/>
                  </a:cubicBezTo>
                  <a:cubicBezTo>
                    <a:pt x="30751" y="14022"/>
                    <a:pt x="30882" y="14007"/>
                    <a:pt x="31014" y="14007"/>
                  </a:cubicBezTo>
                  <a:cubicBezTo>
                    <a:pt x="31133" y="14007"/>
                    <a:pt x="31253" y="14019"/>
                    <a:pt x="31370" y="14036"/>
                  </a:cubicBezTo>
                  <a:cubicBezTo>
                    <a:pt x="31433" y="14044"/>
                    <a:pt x="31495" y="14048"/>
                    <a:pt x="31557" y="14048"/>
                  </a:cubicBezTo>
                  <a:cubicBezTo>
                    <a:pt x="31684" y="14048"/>
                    <a:pt x="31808" y="14032"/>
                    <a:pt x="31926" y="14000"/>
                  </a:cubicBezTo>
                  <a:cubicBezTo>
                    <a:pt x="32187" y="13835"/>
                    <a:pt x="32210" y="13492"/>
                    <a:pt x="32460" y="13372"/>
                  </a:cubicBezTo>
                  <a:lnTo>
                    <a:pt x="32945" y="13372"/>
                  </a:lnTo>
                  <a:cubicBezTo>
                    <a:pt x="33061" y="13372"/>
                    <a:pt x="33169" y="13372"/>
                    <a:pt x="33240" y="13267"/>
                  </a:cubicBezTo>
                  <a:cubicBezTo>
                    <a:pt x="33416" y="13350"/>
                    <a:pt x="33558" y="13443"/>
                    <a:pt x="33689" y="13574"/>
                  </a:cubicBezTo>
                  <a:cubicBezTo>
                    <a:pt x="34000" y="13865"/>
                    <a:pt x="34370" y="13969"/>
                    <a:pt x="34770" y="13969"/>
                  </a:cubicBezTo>
                  <a:cubicBezTo>
                    <a:pt x="34811" y="13969"/>
                    <a:pt x="34853" y="13968"/>
                    <a:pt x="34895" y="13965"/>
                  </a:cubicBezTo>
                  <a:cubicBezTo>
                    <a:pt x="34932" y="13965"/>
                    <a:pt x="34966" y="13954"/>
                    <a:pt x="35014" y="13929"/>
                  </a:cubicBezTo>
                  <a:cubicBezTo>
                    <a:pt x="35048" y="13883"/>
                    <a:pt x="35073" y="13824"/>
                    <a:pt x="35108" y="13775"/>
                  </a:cubicBezTo>
                  <a:cubicBezTo>
                    <a:pt x="35178" y="13656"/>
                    <a:pt x="35249" y="13528"/>
                    <a:pt x="35369" y="13443"/>
                  </a:cubicBezTo>
                  <a:cubicBezTo>
                    <a:pt x="35622" y="13286"/>
                    <a:pt x="35875" y="13118"/>
                    <a:pt x="36179" y="13118"/>
                  </a:cubicBezTo>
                  <a:cubicBezTo>
                    <a:pt x="36216" y="13118"/>
                    <a:pt x="36253" y="13120"/>
                    <a:pt x="36291" y="13125"/>
                  </a:cubicBezTo>
                  <a:cubicBezTo>
                    <a:pt x="36318" y="13129"/>
                    <a:pt x="36346" y="13130"/>
                    <a:pt x="36372" y="13130"/>
                  </a:cubicBezTo>
                  <a:cubicBezTo>
                    <a:pt x="36527" y="13130"/>
                    <a:pt x="36670" y="13078"/>
                    <a:pt x="36810" y="13018"/>
                  </a:cubicBezTo>
                  <a:cubicBezTo>
                    <a:pt x="37012" y="12924"/>
                    <a:pt x="37213" y="12830"/>
                    <a:pt x="37415" y="12771"/>
                  </a:cubicBezTo>
                  <a:cubicBezTo>
                    <a:pt x="37437" y="12759"/>
                    <a:pt x="37460" y="12759"/>
                    <a:pt x="37497" y="12759"/>
                  </a:cubicBezTo>
                  <a:cubicBezTo>
                    <a:pt x="37557" y="12782"/>
                    <a:pt x="37613" y="12805"/>
                    <a:pt x="37684" y="12830"/>
                  </a:cubicBezTo>
                  <a:cubicBezTo>
                    <a:pt x="37721" y="12890"/>
                    <a:pt x="37744" y="12935"/>
                    <a:pt x="37781" y="12995"/>
                  </a:cubicBezTo>
                  <a:cubicBezTo>
                    <a:pt x="37815" y="13066"/>
                    <a:pt x="37874" y="13114"/>
                    <a:pt x="37945" y="13148"/>
                  </a:cubicBezTo>
                  <a:cubicBezTo>
                    <a:pt x="38070" y="13189"/>
                    <a:pt x="38200" y="13210"/>
                    <a:pt x="38328" y="13210"/>
                  </a:cubicBezTo>
                  <a:cubicBezTo>
                    <a:pt x="38457" y="13210"/>
                    <a:pt x="38584" y="13189"/>
                    <a:pt x="38703" y="13148"/>
                  </a:cubicBezTo>
                  <a:cubicBezTo>
                    <a:pt x="38856" y="13089"/>
                    <a:pt x="38998" y="13066"/>
                    <a:pt x="39151" y="13066"/>
                  </a:cubicBezTo>
                  <a:cubicBezTo>
                    <a:pt x="39223" y="13066"/>
                    <a:pt x="39289" y="13076"/>
                    <a:pt x="39352" y="13076"/>
                  </a:cubicBezTo>
                  <a:cubicBezTo>
                    <a:pt x="39384" y="13076"/>
                    <a:pt x="39415" y="13073"/>
                    <a:pt x="39447" y="13066"/>
                  </a:cubicBezTo>
                  <a:cubicBezTo>
                    <a:pt x="39495" y="13032"/>
                    <a:pt x="39506" y="12984"/>
                    <a:pt x="39518" y="12935"/>
                  </a:cubicBezTo>
                  <a:cubicBezTo>
                    <a:pt x="39588" y="12734"/>
                    <a:pt x="39708" y="12592"/>
                    <a:pt x="39884" y="12498"/>
                  </a:cubicBezTo>
                  <a:cubicBezTo>
                    <a:pt x="40133" y="12368"/>
                    <a:pt x="40369" y="12192"/>
                    <a:pt x="40653" y="12110"/>
                  </a:cubicBezTo>
                  <a:cubicBezTo>
                    <a:pt x="40761" y="12073"/>
                    <a:pt x="40866" y="12013"/>
                    <a:pt x="40936" y="11919"/>
                  </a:cubicBezTo>
                  <a:cubicBezTo>
                    <a:pt x="41044" y="11777"/>
                    <a:pt x="41186" y="11741"/>
                    <a:pt x="41339" y="11707"/>
                  </a:cubicBezTo>
                  <a:cubicBezTo>
                    <a:pt x="41530" y="11670"/>
                    <a:pt x="41717" y="11695"/>
                    <a:pt x="41896" y="11670"/>
                  </a:cubicBezTo>
                  <a:cubicBezTo>
                    <a:pt x="42012" y="11553"/>
                    <a:pt x="42026" y="11375"/>
                    <a:pt x="42179" y="11281"/>
                  </a:cubicBezTo>
                  <a:cubicBezTo>
                    <a:pt x="42438" y="11304"/>
                    <a:pt x="42639" y="11471"/>
                    <a:pt x="42889" y="11576"/>
                  </a:cubicBezTo>
                  <a:cubicBezTo>
                    <a:pt x="42948" y="11553"/>
                    <a:pt x="42994" y="11494"/>
                    <a:pt x="43076" y="11494"/>
                  </a:cubicBezTo>
                  <a:cubicBezTo>
                    <a:pt x="43218" y="11587"/>
                    <a:pt x="43303" y="11741"/>
                    <a:pt x="43468" y="11848"/>
                  </a:cubicBezTo>
                  <a:cubicBezTo>
                    <a:pt x="43502" y="11542"/>
                    <a:pt x="43502" y="1763"/>
                    <a:pt x="43468" y="1595"/>
                  </a:cubicBezTo>
                  <a:cubicBezTo>
                    <a:pt x="43454" y="1589"/>
                    <a:pt x="43440" y="1586"/>
                    <a:pt x="43427" y="1586"/>
                  </a:cubicBezTo>
                  <a:cubicBezTo>
                    <a:pt x="43378" y="1586"/>
                    <a:pt x="43333" y="1622"/>
                    <a:pt x="43282" y="1622"/>
                  </a:cubicBezTo>
                  <a:cubicBezTo>
                    <a:pt x="43277" y="1622"/>
                    <a:pt x="43272" y="1622"/>
                    <a:pt x="43266" y="1621"/>
                  </a:cubicBezTo>
                  <a:cubicBezTo>
                    <a:pt x="43221" y="1621"/>
                    <a:pt x="43191" y="1580"/>
                    <a:pt x="43148" y="1580"/>
                  </a:cubicBezTo>
                  <a:cubicBezTo>
                    <a:pt x="43134" y="1580"/>
                    <a:pt x="43119" y="1584"/>
                    <a:pt x="43102" y="1595"/>
                  </a:cubicBezTo>
                  <a:cubicBezTo>
                    <a:pt x="42829" y="1774"/>
                    <a:pt x="42557" y="1950"/>
                    <a:pt x="42296" y="2151"/>
                  </a:cubicBezTo>
                  <a:cubicBezTo>
                    <a:pt x="42131" y="2081"/>
                    <a:pt x="42001" y="1950"/>
                    <a:pt x="41847" y="1905"/>
                  </a:cubicBezTo>
                  <a:cubicBezTo>
                    <a:pt x="41742" y="1964"/>
                    <a:pt x="41683" y="2046"/>
                    <a:pt x="41623" y="2117"/>
                  </a:cubicBezTo>
                  <a:cubicBezTo>
                    <a:pt x="41481" y="2293"/>
                    <a:pt x="41328" y="2447"/>
                    <a:pt x="41186" y="2603"/>
                  </a:cubicBezTo>
                  <a:cubicBezTo>
                    <a:pt x="41078" y="2708"/>
                    <a:pt x="40948" y="2790"/>
                    <a:pt x="40795" y="2816"/>
                  </a:cubicBezTo>
                  <a:cubicBezTo>
                    <a:pt x="40593" y="2850"/>
                    <a:pt x="40406" y="2909"/>
                    <a:pt x="40287" y="3085"/>
                  </a:cubicBezTo>
                  <a:cubicBezTo>
                    <a:pt x="40267" y="3089"/>
                    <a:pt x="40248" y="3090"/>
                    <a:pt x="40231" y="3090"/>
                  </a:cubicBezTo>
                  <a:cubicBezTo>
                    <a:pt x="40123" y="3090"/>
                    <a:pt x="40056" y="3025"/>
                    <a:pt x="40014" y="2932"/>
                  </a:cubicBezTo>
                  <a:cubicBezTo>
                    <a:pt x="39955" y="2827"/>
                    <a:pt x="39898" y="2730"/>
                    <a:pt x="39861" y="2614"/>
                  </a:cubicBezTo>
                  <a:cubicBezTo>
                    <a:pt x="39801" y="2413"/>
                    <a:pt x="39671" y="2248"/>
                    <a:pt x="39543" y="2081"/>
                  </a:cubicBezTo>
                  <a:cubicBezTo>
                    <a:pt x="39472" y="1987"/>
                    <a:pt x="39401" y="1893"/>
                    <a:pt x="39293" y="1856"/>
                  </a:cubicBezTo>
                  <a:cubicBezTo>
                    <a:pt x="39215" y="1867"/>
                    <a:pt x="39201" y="1965"/>
                    <a:pt x="39098" y="1965"/>
                  </a:cubicBezTo>
                  <a:cubicBezTo>
                    <a:pt x="39092" y="1965"/>
                    <a:pt x="39086" y="1965"/>
                    <a:pt x="39081" y="1964"/>
                  </a:cubicBezTo>
                  <a:cubicBezTo>
                    <a:pt x="38976" y="1905"/>
                    <a:pt x="38890" y="1785"/>
                    <a:pt x="38808" y="1680"/>
                  </a:cubicBezTo>
                  <a:cubicBezTo>
                    <a:pt x="38550" y="1348"/>
                    <a:pt x="38300" y="1005"/>
                    <a:pt x="38039" y="673"/>
                  </a:cubicBezTo>
                  <a:cubicBezTo>
                    <a:pt x="37982" y="602"/>
                    <a:pt x="37923" y="520"/>
                    <a:pt x="37840" y="497"/>
                  </a:cubicBezTo>
                  <a:cubicBezTo>
                    <a:pt x="37755" y="497"/>
                    <a:pt x="37698" y="557"/>
                    <a:pt x="37639" y="591"/>
                  </a:cubicBezTo>
                  <a:cubicBezTo>
                    <a:pt x="37579" y="628"/>
                    <a:pt x="37520" y="662"/>
                    <a:pt x="37460" y="699"/>
                  </a:cubicBezTo>
                  <a:cubicBezTo>
                    <a:pt x="37370" y="762"/>
                    <a:pt x="37280" y="791"/>
                    <a:pt x="37194" y="791"/>
                  </a:cubicBezTo>
                  <a:cubicBezTo>
                    <a:pt x="37042" y="791"/>
                    <a:pt x="36900" y="704"/>
                    <a:pt x="36788" y="568"/>
                  </a:cubicBezTo>
                  <a:cubicBezTo>
                    <a:pt x="36728" y="486"/>
                    <a:pt x="36680" y="415"/>
                    <a:pt x="36634" y="332"/>
                  </a:cubicBezTo>
                  <a:cubicBezTo>
                    <a:pt x="36533" y="189"/>
                    <a:pt x="36407" y="123"/>
                    <a:pt x="36262" y="123"/>
                  </a:cubicBezTo>
                  <a:cubicBezTo>
                    <a:pt x="36203" y="123"/>
                    <a:pt x="36142" y="133"/>
                    <a:pt x="36078" y="154"/>
                  </a:cubicBezTo>
                  <a:cubicBezTo>
                    <a:pt x="35958" y="191"/>
                    <a:pt x="35830" y="220"/>
                    <a:pt x="35701" y="220"/>
                  </a:cubicBezTo>
                  <a:cubicBezTo>
                    <a:pt x="35665" y="220"/>
                    <a:pt x="35629" y="218"/>
                    <a:pt x="35593" y="213"/>
                  </a:cubicBezTo>
                  <a:cubicBezTo>
                    <a:pt x="35574" y="212"/>
                    <a:pt x="35555" y="212"/>
                    <a:pt x="35536" y="212"/>
                  </a:cubicBezTo>
                  <a:cubicBezTo>
                    <a:pt x="35368" y="212"/>
                    <a:pt x="35210" y="258"/>
                    <a:pt x="35059" y="355"/>
                  </a:cubicBezTo>
                  <a:cubicBezTo>
                    <a:pt x="34939" y="438"/>
                    <a:pt x="34811" y="485"/>
                    <a:pt x="34670" y="485"/>
                  </a:cubicBezTo>
                  <a:cubicBezTo>
                    <a:pt x="34632" y="485"/>
                    <a:pt x="34592" y="482"/>
                    <a:pt x="34551" y="474"/>
                  </a:cubicBezTo>
                  <a:cubicBezTo>
                    <a:pt x="34466" y="457"/>
                    <a:pt x="34381" y="446"/>
                    <a:pt x="34299" y="446"/>
                  </a:cubicBezTo>
                  <a:cubicBezTo>
                    <a:pt x="34096" y="446"/>
                    <a:pt x="33909" y="514"/>
                    <a:pt x="33782" y="733"/>
                  </a:cubicBezTo>
                  <a:cubicBezTo>
                    <a:pt x="33736" y="744"/>
                    <a:pt x="33692" y="748"/>
                    <a:pt x="33648" y="748"/>
                  </a:cubicBezTo>
                  <a:cubicBezTo>
                    <a:pt x="33456" y="748"/>
                    <a:pt x="33281" y="662"/>
                    <a:pt x="33098" y="662"/>
                  </a:cubicBezTo>
                  <a:cubicBezTo>
                    <a:pt x="32945" y="744"/>
                    <a:pt x="32920" y="934"/>
                    <a:pt x="32826" y="1053"/>
                  </a:cubicBezTo>
                  <a:cubicBezTo>
                    <a:pt x="32780" y="1067"/>
                    <a:pt x="32736" y="1073"/>
                    <a:pt x="32695" y="1073"/>
                  </a:cubicBezTo>
                  <a:cubicBezTo>
                    <a:pt x="32554" y="1073"/>
                    <a:pt x="32436" y="1004"/>
                    <a:pt x="32318" y="923"/>
                  </a:cubicBezTo>
                  <a:cubicBezTo>
                    <a:pt x="32105" y="1087"/>
                    <a:pt x="32045" y="1348"/>
                    <a:pt x="31844" y="1502"/>
                  </a:cubicBezTo>
                  <a:cubicBezTo>
                    <a:pt x="31642" y="1666"/>
                    <a:pt x="31430" y="1808"/>
                    <a:pt x="31228" y="1950"/>
                  </a:cubicBezTo>
                  <a:cubicBezTo>
                    <a:pt x="31146" y="1950"/>
                    <a:pt x="31075" y="1950"/>
                    <a:pt x="31004" y="1964"/>
                  </a:cubicBezTo>
                  <a:cubicBezTo>
                    <a:pt x="30992" y="1965"/>
                    <a:pt x="30980" y="1966"/>
                    <a:pt x="30968" y="1966"/>
                  </a:cubicBezTo>
                  <a:cubicBezTo>
                    <a:pt x="30836" y="1966"/>
                    <a:pt x="30751" y="1906"/>
                    <a:pt x="30686" y="1785"/>
                  </a:cubicBezTo>
                  <a:cubicBezTo>
                    <a:pt x="30638" y="1714"/>
                    <a:pt x="30604" y="1621"/>
                    <a:pt x="30533" y="1595"/>
                  </a:cubicBezTo>
                  <a:cubicBezTo>
                    <a:pt x="30272" y="1680"/>
                    <a:pt x="30249" y="1905"/>
                    <a:pt x="30190" y="2117"/>
                  </a:cubicBezTo>
                  <a:cubicBezTo>
                    <a:pt x="30072" y="2138"/>
                    <a:pt x="29955" y="2154"/>
                    <a:pt x="29840" y="2154"/>
                  </a:cubicBezTo>
                  <a:cubicBezTo>
                    <a:pt x="29699" y="2154"/>
                    <a:pt x="29561" y="2130"/>
                    <a:pt x="29432" y="2058"/>
                  </a:cubicBezTo>
                  <a:cubicBezTo>
                    <a:pt x="29219" y="2117"/>
                    <a:pt x="29208" y="2353"/>
                    <a:pt x="29054" y="2472"/>
                  </a:cubicBezTo>
                  <a:cubicBezTo>
                    <a:pt x="28997" y="2472"/>
                    <a:pt x="28936" y="2478"/>
                    <a:pt x="28876" y="2478"/>
                  </a:cubicBezTo>
                  <a:cubicBezTo>
                    <a:pt x="28812" y="2478"/>
                    <a:pt x="28748" y="2471"/>
                    <a:pt x="28688" y="2447"/>
                  </a:cubicBezTo>
                  <a:cubicBezTo>
                    <a:pt x="28546" y="2330"/>
                    <a:pt x="28558" y="2092"/>
                    <a:pt x="28345" y="2046"/>
                  </a:cubicBezTo>
                  <a:cubicBezTo>
                    <a:pt x="28308" y="2092"/>
                    <a:pt x="28274" y="2140"/>
                    <a:pt x="28248" y="2188"/>
                  </a:cubicBezTo>
                  <a:cubicBezTo>
                    <a:pt x="28226" y="2234"/>
                    <a:pt x="28203" y="2282"/>
                    <a:pt x="28132" y="2305"/>
                  </a:cubicBezTo>
                  <a:cubicBezTo>
                    <a:pt x="27848" y="2234"/>
                    <a:pt x="27624" y="1964"/>
                    <a:pt x="27292" y="1950"/>
                  </a:cubicBezTo>
                  <a:cubicBezTo>
                    <a:pt x="27255" y="2021"/>
                    <a:pt x="27221" y="2081"/>
                    <a:pt x="27198" y="2129"/>
                  </a:cubicBezTo>
                  <a:cubicBezTo>
                    <a:pt x="27124" y="2166"/>
                    <a:pt x="27059" y="2181"/>
                    <a:pt x="26995" y="2181"/>
                  </a:cubicBezTo>
                  <a:cubicBezTo>
                    <a:pt x="26976" y="2181"/>
                    <a:pt x="26957" y="2180"/>
                    <a:pt x="26937" y="2177"/>
                  </a:cubicBezTo>
                  <a:cubicBezTo>
                    <a:pt x="26713" y="2129"/>
                    <a:pt x="26489" y="2058"/>
                    <a:pt x="26251" y="2046"/>
                  </a:cubicBezTo>
                  <a:cubicBezTo>
                    <a:pt x="26191" y="2035"/>
                    <a:pt x="26134" y="2021"/>
                    <a:pt x="26097" y="1998"/>
                  </a:cubicBezTo>
                  <a:cubicBezTo>
                    <a:pt x="25754" y="1808"/>
                    <a:pt x="25399" y="1621"/>
                    <a:pt x="25164" y="1300"/>
                  </a:cubicBezTo>
                  <a:cubicBezTo>
                    <a:pt x="25070" y="1184"/>
                    <a:pt x="24974" y="1053"/>
                    <a:pt x="24869" y="934"/>
                  </a:cubicBezTo>
                  <a:cubicBezTo>
                    <a:pt x="24809" y="863"/>
                    <a:pt x="24749" y="792"/>
                    <a:pt x="24644" y="792"/>
                  </a:cubicBezTo>
                  <a:cubicBezTo>
                    <a:pt x="24301" y="758"/>
                    <a:pt x="23992" y="628"/>
                    <a:pt x="23685" y="486"/>
                  </a:cubicBezTo>
                  <a:cubicBezTo>
                    <a:pt x="23637" y="497"/>
                    <a:pt x="23592" y="520"/>
                    <a:pt x="23555" y="531"/>
                  </a:cubicBezTo>
                  <a:cubicBezTo>
                    <a:pt x="23413" y="497"/>
                    <a:pt x="23319" y="378"/>
                    <a:pt x="23200" y="355"/>
                  </a:cubicBezTo>
                  <a:cubicBezTo>
                    <a:pt x="23106" y="426"/>
                    <a:pt x="23106" y="531"/>
                    <a:pt x="22998" y="602"/>
                  </a:cubicBezTo>
                  <a:cubicBezTo>
                    <a:pt x="22774" y="579"/>
                    <a:pt x="22587" y="389"/>
                    <a:pt x="22360" y="344"/>
                  </a:cubicBezTo>
                  <a:cubicBezTo>
                    <a:pt x="22255" y="403"/>
                    <a:pt x="22232" y="545"/>
                    <a:pt x="22113" y="591"/>
                  </a:cubicBezTo>
                  <a:cubicBezTo>
                    <a:pt x="21934" y="545"/>
                    <a:pt x="21792" y="437"/>
                    <a:pt x="21687" y="296"/>
                  </a:cubicBezTo>
                  <a:cubicBezTo>
                    <a:pt x="21568" y="142"/>
                    <a:pt x="21438" y="49"/>
                    <a:pt x="21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7" name="Google Shape;2857;p48"/>
            <p:cNvGrpSpPr/>
            <p:nvPr/>
          </p:nvGrpSpPr>
          <p:grpSpPr>
            <a:xfrm rot="-309578">
              <a:off x="604214" y="4055978"/>
              <a:ext cx="2576844" cy="648641"/>
              <a:chOff x="511148" y="4111963"/>
              <a:chExt cx="2929684" cy="723100"/>
            </a:xfrm>
          </p:grpSpPr>
          <p:sp>
            <p:nvSpPr>
              <p:cNvPr id="2858" name="Google Shape;2858;p48"/>
              <p:cNvSpPr/>
              <p:nvPr/>
            </p:nvSpPr>
            <p:spPr>
              <a:xfrm>
                <a:off x="3234840" y="4366700"/>
                <a:ext cx="157392" cy="14472"/>
              </a:xfrm>
              <a:custGeom>
                <a:avLst/>
                <a:gdLst/>
                <a:ahLst/>
                <a:cxnLst/>
                <a:rect l="l" t="t" r="r" b="b"/>
                <a:pathLst>
                  <a:path w="2186" h="201" extrusionOk="0">
                    <a:moveTo>
                      <a:pt x="1865" y="1"/>
                    </a:moveTo>
                    <a:cubicBezTo>
                      <a:pt x="1817" y="1"/>
                      <a:pt x="1767" y="7"/>
                      <a:pt x="1714" y="21"/>
                    </a:cubicBezTo>
                    <a:cubicBezTo>
                      <a:pt x="1625" y="45"/>
                      <a:pt x="1539" y="57"/>
                      <a:pt x="1452" y="57"/>
                    </a:cubicBezTo>
                    <a:cubicBezTo>
                      <a:pt x="1365" y="57"/>
                      <a:pt x="1276" y="45"/>
                      <a:pt x="1181" y="21"/>
                    </a:cubicBezTo>
                    <a:cubicBezTo>
                      <a:pt x="1134" y="10"/>
                      <a:pt x="1078" y="4"/>
                      <a:pt x="1019" y="4"/>
                    </a:cubicBezTo>
                    <a:cubicBezTo>
                      <a:pt x="960" y="4"/>
                      <a:pt x="897" y="10"/>
                      <a:pt x="838" y="21"/>
                    </a:cubicBezTo>
                    <a:cubicBezTo>
                      <a:pt x="754" y="35"/>
                      <a:pt x="667" y="45"/>
                      <a:pt x="579" y="45"/>
                    </a:cubicBezTo>
                    <a:cubicBezTo>
                      <a:pt x="505" y="45"/>
                      <a:pt x="430" y="38"/>
                      <a:pt x="355" y="21"/>
                    </a:cubicBezTo>
                    <a:cubicBezTo>
                      <a:pt x="323" y="13"/>
                      <a:pt x="289" y="10"/>
                      <a:pt x="255" y="10"/>
                    </a:cubicBezTo>
                    <a:cubicBezTo>
                      <a:pt x="185" y="10"/>
                      <a:pt x="114" y="25"/>
                      <a:pt x="57" y="58"/>
                    </a:cubicBezTo>
                    <a:cubicBezTo>
                      <a:pt x="0" y="81"/>
                      <a:pt x="12" y="140"/>
                      <a:pt x="83" y="151"/>
                    </a:cubicBezTo>
                    <a:cubicBezTo>
                      <a:pt x="117" y="163"/>
                      <a:pt x="154" y="163"/>
                      <a:pt x="176" y="163"/>
                    </a:cubicBezTo>
                    <a:cubicBezTo>
                      <a:pt x="490" y="163"/>
                      <a:pt x="801" y="199"/>
                      <a:pt x="1114" y="199"/>
                    </a:cubicBezTo>
                    <a:cubicBezTo>
                      <a:pt x="1203" y="199"/>
                      <a:pt x="1293" y="196"/>
                      <a:pt x="1382" y="188"/>
                    </a:cubicBezTo>
                    <a:cubicBezTo>
                      <a:pt x="1400" y="184"/>
                      <a:pt x="1418" y="182"/>
                      <a:pt x="1436" y="182"/>
                    </a:cubicBezTo>
                    <a:cubicBezTo>
                      <a:pt x="1478" y="182"/>
                      <a:pt x="1519" y="192"/>
                      <a:pt x="1561" y="200"/>
                    </a:cubicBezTo>
                    <a:cubicBezTo>
                      <a:pt x="1614" y="200"/>
                      <a:pt x="1667" y="201"/>
                      <a:pt x="1719" y="201"/>
                    </a:cubicBezTo>
                    <a:cubicBezTo>
                      <a:pt x="1831" y="201"/>
                      <a:pt x="1944" y="196"/>
                      <a:pt x="2058" y="163"/>
                    </a:cubicBezTo>
                    <a:cubicBezTo>
                      <a:pt x="2092" y="151"/>
                      <a:pt x="2129" y="129"/>
                      <a:pt x="2185" y="103"/>
                    </a:cubicBezTo>
                    <a:cubicBezTo>
                      <a:pt x="2086" y="37"/>
                      <a:pt x="1980" y="1"/>
                      <a:pt x="18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8"/>
              <p:cNvSpPr/>
              <p:nvPr/>
            </p:nvSpPr>
            <p:spPr>
              <a:xfrm>
                <a:off x="2981039" y="4366988"/>
                <a:ext cx="100584" cy="14976"/>
              </a:xfrm>
              <a:custGeom>
                <a:avLst/>
                <a:gdLst/>
                <a:ahLst/>
                <a:cxnLst/>
                <a:rect l="l" t="t" r="r" b="b"/>
                <a:pathLst>
                  <a:path w="1397" h="208" extrusionOk="0">
                    <a:moveTo>
                      <a:pt x="971" y="1"/>
                    </a:moveTo>
                    <a:cubicBezTo>
                      <a:pt x="924" y="1"/>
                      <a:pt x="877" y="2"/>
                      <a:pt x="829" y="6"/>
                    </a:cubicBezTo>
                    <a:cubicBezTo>
                      <a:pt x="715" y="14"/>
                      <a:pt x="602" y="42"/>
                      <a:pt x="481" y="42"/>
                    </a:cubicBezTo>
                    <a:cubicBezTo>
                      <a:pt x="437" y="42"/>
                      <a:pt x="391" y="38"/>
                      <a:pt x="344" y="28"/>
                    </a:cubicBezTo>
                    <a:cubicBezTo>
                      <a:pt x="336" y="26"/>
                      <a:pt x="326" y="25"/>
                      <a:pt x="316" y="25"/>
                    </a:cubicBezTo>
                    <a:cubicBezTo>
                      <a:pt x="267" y="25"/>
                      <a:pt x="201" y="44"/>
                      <a:pt x="143" y="54"/>
                    </a:cubicBezTo>
                    <a:cubicBezTo>
                      <a:pt x="83" y="65"/>
                      <a:pt x="1" y="77"/>
                      <a:pt x="23" y="136"/>
                    </a:cubicBezTo>
                    <a:cubicBezTo>
                      <a:pt x="35" y="196"/>
                      <a:pt x="120" y="207"/>
                      <a:pt x="191" y="207"/>
                    </a:cubicBezTo>
                    <a:cubicBezTo>
                      <a:pt x="262" y="207"/>
                      <a:pt x="344" y="196"/>
                      <a:pt x="426" y="196"/>
                    </a:cubicBezTo>
                    <a:lnTo>
                      <a:pt x="426" y="207"/>
                    </a:lnTo>
                    <a:cubicBezTo>
                      <a:pt x="687" y="196"/>
                      <a:pt x="946" y="196"/>
                      <a:pt x="1207" y="184"/>
                    </a:cubicBezTo>
                    <a:lnTo>
                      <a:pt x="1255" y="184"/>
                    </a:lnTo>
                    <a:cubicBezTo>
                      <a:pt x="1326" y="184"/>
                      <a:pt x="1397" y="159"/>
                      <a:pt x="1397" y="113"/>
                    </a:cubicBezTo>
                    <a:cubicBezTo>
                      <a:pt x="1397" y="65"/>
                      <a:pt x="1349" y="17"/>
                      <a:pt x="1255" y="6"/>
                    </a:cubicBezTo>
                    <a:cubicBezTo>
                      <a:pt x="1160" y="6"/>
                      <a:pt x="1066" y="1"/>
                      <a:pt x="97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8"/>
              <p:cNvSpPr/>
              <p:nvPr/>
            </p:nvSpPr>
            <p:spPr>
              <a:xfrm>
                <a:off x="2925671" y="4371381"/>
                <a:ext cx="48744" cy="9792"/>
              </a:xfrm>
              <a:custGeom>
                <a:avLst/>
                <a:gdLst/>
                <a:ahLst/>
                <a:cxnLst/>
                <a:rect l="l" t="t" r="r" b="b"/>
                <a:pathLst>
                  <a:path w="677" h="136" extrusionOk="0">
                    <a:moveTo>
                      <a:pt x="311" y="1"/>
                    </a:moveTo>
                    <a:cubicBezTo>
                      <a:pt x="227" y="1"/>
                      <a:pt x="144" y="6"/>
                      <a:pt x="60" y="16"/>
                    </a:cubicBezTo>
                    <a:cubicBezTo>
                      <a:pt x="38" y="16"/>
                      <a:pt x="1" y="38"/>
                      <a:pt x="1" y="64"/>
                    </a:cubicBezTo>
                    <a:cubicBezTo>
                      <a:pt x="1" y="75"/>
                      <a:pt x="23" y="109"/>
                      <a:pt x="49" y="109"/>
                    </a:cubicBezTo>
                    <a:cubicBezTo>
                      <a:pt x="154" y="123"/>
                      <a:pt x="273" y="135"/>
                      <a:pt x="378" y="135"/>
                    </a:cubicBezTo>
                    <a:cubicBezTo>
                      <a:pt x="395" y="135"/>
                      <a:pt x="412" y="135"/>
                      <a:pt x="430" y="135"/>
                    </a:cubicBezTo>
                    <a:cubicBezTo>
                      <a:pt x="514" y="135"/>
                      <a:pt x="606" y="127"/>
                      <a:pt x="676" y="38"/>
                    </a:cubicBezTo>
                    <a:cubicBezTo>
                      <a:pt x="551" y="12"/>
                      <a:pt x="431" y="1"/>
                      <a:pt x="31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8"/>
              <p:cNvSpPr/>
              <p:nvPr/>
            </p:nvSpPr>
            <p:spPr>
              <a:xfrm>
                <a:off x="2876207" y="4369724"/>
                <a:ext cx="41976" cy="12816"/>
              </a:xfrm>
              <a:custGeom>
                <a:avLst/>
                <a:gdLst/>
                <a:ahLst/>
                <a:cxnLst/>
                <a:rect l="l" t="t" r="r" b="b"/>
                <a:pathLst>
                  <a:path w="583" h="178" extrusionOk="0">
                    <a:moveTo>
                      <a:pt x="265" y="1"/>
                    </a:moveTo>
                    <a:cubicBezTo>
                      <a:pt x="206" y="1"/>
                      <a:pt x="147" y="12"/>
                      <a:pt x="86" y="39"/>
                    </a:cubicBezTo>
                    <a:cubicBezTo>
                      <a:pt x="49" y="50"/>
                      <a:pt x="1" y="87"/>
                      <a:pt x="1" y="109"/>
                    </a:cubicBezTo>
                    <a:cubicBezTo>
                      <a:pt x="15" y="132"/>
                      <a:pt x="72" y="158"/>
                      <a:pt x="109" y="169"/>
                    </a:cubicBezTo>
                    <a:cubicBezTo>
                      <a:pt x="148" y="175"/>
                      <a:pt x="187" y="177"/>
                      <a:pt x="226" y="177"/>
                    </a:cubicBezTo>
                    <a:cubicBezTo>
                      <a:pt x="347" y="177"/>
                      <a:pt x="464" y="149"/>
                      <a:pt x="583" y="87"/>
                    </a:cubicBezTo>
                    <a:cubicBezTo>
                      <a:pt x="470" y="35"/>
                      <a:pt x="367" y="1"/>
                      <a:pt x="26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8"/>
              <p:cNvSpPr/>
              <p:nvPr/>
            </p:nvSpPr>
            <p:spPr>
              <a:xfrm>
                <a:off x="3138575" y="4367204"/>
                <a:ext cx="30744" cy="13032"/>
              </a:xfrm>
              <a:custGeom>
                <a:avLst/>
                <a:gdLst/>
                <a:ahLst/>
                <a:cxnLst/>
                <a:rect l="l" t="t" r="r" b="b"/>
                <a:pathLst>
                  <a:path w="427" h="181" extrusionOk="0">
                    <a:moveTo>
                      <a:pt x="194" y="0"/>
                    </a:moveTo>
                    <a:cubicBezTo>
                      <a:pt x="97" y="0"/>
                      <a:pt x="31" y="36"/>
                      <a:pt x="1" y="110"/>
                    </a:cubicBezTo>
                    <a:cubicBezTo>
                      <a:pt x="118" y="157"/>
                      <a:pt x="177" y="181"/>
                      <a:pt x="231" y="181"/>
                    </a:cubicBezTo>
                    <a:cubicBezTo>
                      <a:pt x="284" y="181"/>
                      <a:pt x="331" y="157"/>
                      <a:pt x="426" y="110"/>
                    </a:cubicBezTo>
                    <a:cubicBezTo>
                      <a:pt x="401" y="51"/>
                      <a:pt x="344" y="14"/>
                      <a:pt x="236" y="3"/>
                    </a:cubicBezTo>
                    <a:cubicBezTo>
                      <a:pt x="221" y="1"/>
                      <a:pt x="207" y="0"/>
                      <a:pt x="1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8"/>
              <p:cNvSpPr/>
              <p:nvPr/>
            </p:nvSpPr>
            <p:spPr>
              <a:xfrm>
                <a:off x="3093431" y="4367204"/>
                <a:ext cx="30744" cy="13104"/>
              </a:xfrm>
              <a:custGeom>
                <a:avLst/>
                <a:gdLst/>
                <a:ahLst/>
                <a:cxnLst/>
                <a:rect l="l" t="t" r="r" b="b"/>
                <a:pathLst>
                  <a:path w="427" h="182" extrusionOk="0">
                    <a:moveTo>
                      <a:pt x="184" y="0"/>
                    </a:moveTo>
                    <a:cubicBezTo>
                      <a:pt x="94" y="0"/>
                      <a:pt x="10" y="33"/>
                      <a:pt x="1" y="85"/>
                    </a:cubicBezTo>
                    <a:cubicBezTo>
                      <a:pt x="1" y="96"/>
                      <a:pt x="12" y="133"/>
                      <a:pt x="35" y="144"/>
                    </a:cubicBezTo>
                    <a:cubicBezTo>
                      <a:pt x="83" y="156"/>
                      <a:pt x="131" y="167"/>
                      <a:pt x="154" y="181"/>
                    </a:cubicBezTo>
                    <a:lnTo>
                      <a:pt x="225" y="181"/>
                    </a:lnTo>
                    <a:cubicBezTo>
                      <a:pt x="344" y="181"/>
                      <a:pt x="426" y="144"/>
                      <a:pt x="426" y="96"/>
                    </a:cubicBezTo>
                    <a:cubicBezTo>
                      <a:pt x="426" y="62"/>
                      <a:pt x="318" y="3"/>
                      <a:pt x="225" y="3"/>
                    </a:cubicBezTo>
                    <a:cubicBezTo>
                      <a:pt x="211" y="1"/>
                      <a:pt x="198" y="0"/>
                      <a:pt x="18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8"/>
              <p:cNvSpPr/>
              <p:nvPr/>
            </p:nvSpPr>
            <p:spPr>
              <a:xfrm>
                <a:off x="3181919" y="4368932"/>
                <a:ext cx="28224" cy="12168"/>
              </a:xfrm>
              <a:custGeom>
                <a:avLst/>
                <a:gdLst/>
                <a:ahLst/>
                <a:cxnLst/>
                <a:rect l="l" t="t" r="r" b="b"/>
                <a:pathLst>
                  <a:path w="392" h="169" extrusionOk="0">
                    <a:moveTo>
                      <a:pt x="188" y="0"/>
                    </a:moveTo>
                    <a:cubicBezTo>
                      <a:pt x="136" y="0"/>
                      <a:pt x="87" y="8"/>
                      <a:pt x="60" y="27"/>
                    </a:cubicBezTo>
                    <a:cubicBezTo>
                      <a:pt x="26" y="38"/>
                      <a:pt x="0" y="72"/>
                      <a:pt x="0" y="109"/>
                    </a:cubicBezTo>
                    <a:cubicBezTo>
                      <a:pt x="0" y="120"/>
                      <a:pt x="60" y="143"/>
                      <a:pt x="97" y="157"/>
                    </a:cubicBezTo>
                    <a:cubicBezTo>
                      <a:pt x="120" y="157"/>
                      <a:pt x="168" y="157"/>
                      <a:pt x="202" y="169"/>
                    </a:cubicBezTo>
                    <a:cubicBezTo>
                      <a:pt x="261" y="157"/>
                      <a:pt x="321" y="143"/>
                      <a:pt x="366" y="120"/>
                    </a:cubicBezTo>
                    <a:cubicBezTo>
                      <a:pt x="381" y="109"/>
                      <a:pt x="392" y="72"/>
                      <a:pt x="381" y="50"/>
                    </a:cubicBezTo>
                    <a:cubicBezTo>
                      <a:pt x="358" y="20"/>
                      <a:pt x="270" y="0"/>
                      <a:pt x="18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8"/>
              <p:cNvSpPr/>
              <p:nvPr/>
            </p:nvSpPr>
            <p:spPr>
              <a:xfrm>
                <a:off x="2887439" y="4218092"/>
                <a:ext cx="307440" cy="16488"/>
              </a:xfrm>
              <a:custGeom>
                <a:avLst/>
                <a:gdLst/>
                <a:ahLst/>
                <a:cxnLst/>
                <a:rect l="l" t="t" r="r" b="b"/>
                <a:pathLst>
                  <a:path w="4270" h="229" extrusionOk="0">
                    <a:moveTo>
                      <a:pt x="3806" y="0"/>
                    </a:moveTo>
                    <a:cubicBezTo>
                      <a:pt x="3775" y="0"/>
                      <a:pt x="3744" y="1"/>
                      <a:pt x="3713" y="5"/>
                    </a:cubicBezTo>
                    <a:cubicBezTo>
                      <a:pt x="3612" y="16"/>
                      <a:pt x="3511" y="19"/>
                      <a:pt x="3409" y="19"/>
                    </a:cubicBezTo>
                    <a:cubicBezTo>
                      <a:pt x="3307" y="19"/>
                      <a:pt x="3204" y="16"/>
                      <a:pt x="3097" y="16"/>
                    </a:cubicBezTo>
                    <a:cubicBezTo>
                      <a:pt x="3038" y="13"/>
                      <a:pt x="2980" y="11"/>
                      <a:pt x="2923" y="11"/>
                    </a:cubicBezTo>
                    <a:cubicBezTo>
                      <a:pt x="2785" y="11"/>
                      <a:pt x="2649" y="19"/>
                      <a:pt x="2507" y="27"/>
                    </a:cubicBezTo>
                    <a:cubicBezTo>
                      <a:pt x="2081" y="27"/>
                      <a:pt x="1655" y="39"/>
                      <a:pt x="1241" y="39"/>
                    </a:cubicBezTo>
                    <a:cubicBezTo>
                      <a:pt x="1159" y="39"/>
                      <a:pt x="1077" y="53"/>
                      <a:pt x="1006" y="53"/>
                    </a:cubicBezTo>
                    <a:cubicBezTo>
                      <a:pt x="904" y="59"/>
                      <a:pt x="802" y="68"/>
                      <a:pt x="701" y="68"/>
                    </a:cubicBezTo>
                    <a:cubicBezTo>
                      <a:pt x="613" y="68"/>
                      <a:pt x="525" y="61"/>
                      <a:pt x="438" y="39"/>
                    </a:cubicBezTo>
                    <a:cubicBezTo>
                      <a:pt x="393" y="27"/>
                      <a:pt x="348" y="21"/>
                      <a:pt x="305" y="21"/>
                    </a:cubicBezTo>
                    <a:cubicBezTo>
                      <a:pt x="188" y="21"/>
                      <a:pt x="87" y="62"/>
                      <a:pt x="35" y="124"/>
                    </a:cubicBezTo>
                    <a:cubicBezTo>
                      <a:pt x="1" y="158"/>
                      <a:pt x="35" y="206"/>
                      <a:pt x="106" y="229"/>
                    </a:cubicBezTo>
                    <a:lnTo>
                      <a:pt x="1182" y="229"/>
                    </a:lnTo>
                    <a:cubicBezTo>
                      <a:pt x="1797" y="206"/>
                      <a:pt x="2413" y="195"/>
                      <a:pt x="3026" y="169"/>
                    </a:cubicBezTo>
                    <a:cubicBezTo>
                      <a:pt x="3168" y="164"/>
                      <a:pt x="3310" y="161"/>
                      <a:pt x="3453" y="161"/>
                    </a:cubicBezTo>
                    <a:cubicBezTo>
                      <a:pt x="3597" y="161"/>
                      <a:pt x="3741" y="164"/>
                      <a:pt x="3889" y="169"/>
                    </a:cubicBezTo>
                    <a:cubicBezTo>
                      <a:pt x="4019" y="169"/>
                      <a:pt x="4150" y="169"/>
                      <a:pt x="4269" y="110"/>
                    </a:cubicBezTo>
                    <a:cubicBezTo>
                      <a:pt x="4232" y="27"/>
                      <a:pt x="4127" y="27"/>
                      <a:pt x="4031" y="16"/>
                    </a:cubicBezTo>
                    <a:cubicBezTo>
                      <a:pt x="3956" y="8"/>
                      <a:pt x="3881" y="0"/>
                      <a:pt x="380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8"/>
              <p:cNvSpPr/>
              <p:nvPr/>
            </p:nvSpPr>
            <p:spPr>
              <a:xfrm>
                <a:off x="2842295" y="4222412"/>
                <a:ext cx="41760" cy="12960"/>
              </a:xfrm>
              <a:custGeom>
                <a:avLst/>
                <a:gdLst/>
                <a:ahLst/>
                <a:cxnLst/>
                <a:rect l="l" t="t" r="r" b="b"/>
                <a:pathLst>
                  <a:path w="580" h="180" extrusionOk="0">
                    <a:moveTo>
                      <a:pt x="313" y="1"/>
                    </a:moveTo>
                    <a:cubicBezTo>
                      <a:pt x="258" y="1"/>
                      <a:pt x="200" y="8"/>
                      <a:pt x="143" y="16"/>
                    </a:cubicBezTo>
                    <a:cubicBezTo>
                      <a:pt x="46" y="27"/>
                      <a:pt x="1" y="64"/>
                      <a:pt x="24" y="135"/>
                    </a:cubicBezTo>
                    <a:cubicBezTo>
                      <a:pt x="116" y="158"/>
                      <a:pt x="211" y="180"/>
                      <a:pt x="308" y="180"/>
                    </a:cubicBezTo>
                    <a:cubicBezTo>
                      <a:pt x="397" y="180"/>
                      <a:pt x="488" y="161"/>
                      <a:pt x="580" y="109"/>
                    </a:cubicBezTo>
                    <a:cubicBezTo>
                      <a:pt x="510" y="25"/>
                      <a:pt x="416" y="1"/>
                      <a:pt x="3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8"/>
              <p:cNvSpPr/>
              <p:nvPr/>
            </p:nvSpPr>
            <p:spPr>
              <a:xfrm>
                <a:off x="2786135" y="4220684"/>
                <a:ext cx="38304" cy="12456"/>
              </a:xfrm>
              <a:custGeom>
                <a:avLst/>
                <a:gdLst/>
                <a:ahLst/>
                <a:cxnLst/>
                <a:rect l="l" t="t" r="r" b="b"/>
                <a:pathLst>
                  <a:path w="532" h="173" extrusionOk="0">
                    <a:moveTo>
                      <a:pt x="247" y="1"/>
                    </a:moveTo>
                    <a:cubicBezTo>
                      <a:pt x="233" y="1"/>
                      <a:pt x="218" y="1"/>
                      <a:pt x="202" y="3"/>
                    </a:cubicBezTo>
                    <a:cubicBezTo>
                      <a:pt x="71" y="17"/>
                      <a:pt x="34" y="62"/>
                      <a:pt x="0" y="133"/>
                    </a:cubicBezTo>
                    <a:cubicBezTo>
                      <a:pt x="84" y="164"/>
                      <a:pt x="162" y="173"/>
                      <a:pt x="236" y="173"/>
                    </a:cubicBezTo>
                    <a:cubicBezTo>
                      <a:pt x="307" y="173"/>
                      <a:pt x="374" y="164"/>
                      <a:pt x="437" y="159"/>
                    </a:cubicBezTo>
                    <a:cubicBezTo>
                      <a:pt x="508" y="145"/>
                      <a:pt x="531" y="99"/>
                      <a:pt x="486" y="74"/>
                    </a:cubicBezTo>
                    <a:cubicBezTo>
                      <a:pt x="411" y="34"/>
                      <a:pt x="347" y="1"/>
                      <a:pt x="24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8"/>
              <p:cNvSpPr/>
              <p:nvPr/>
            </p:nvSpPr>
            <p:spPr>
              <a:xfrm>
                <a:off x="3319008" y="4220036"/>
                <a:ext cx="23976" cy="10296"/>
              </a:xfrm>
              <a:custGeom>
                <a:avLst/>
                <a:gdLst/>
                <a:ahLst/>
                <a:cxnLst/>
                <a:rect l="l" t="t" r="r" b="b"/>
                <a:pathLst>
                  <a:path w="333" h="143" extrusionOk="0">
                    <a:moveTo>
                      <a:pt x="296" y="0"/>
                    </a:moveTo>
                    <a:cubicBezTo>
                      <a:pt x="191" y="12"/>
                      <a:pt x="131" y="12"/>
                      <a:pt x="60" y="26"/>
                    </a:cubicBezTo>
                    <a:cubicBezTo>
                      <a:pt x="37" y="26"/>
                      <a:pt x="1" y="60"/>
                      <a:pt x="12" y="71"/>
                    </a:cubicBezTo>
                    <a:cubicBezTo>
                      <a:pt x="12" y="97"/>
                      <a:pt x="37" y="120"/>
                      <a:pt x="71" y="131"/>
                    </a:cubicBezTo>
                    <a:cubicBezTo>
                      <a:pt x="83" y="137"/>
                      <a:pt x="101" y="137"/>
                      <a:pt x="120" y="137"/>
                    </a:cubicBezTo>
                    <a:cubicBezTo>
                      <a:pt x="140" y="137"/>
                      <a:pt x="161" y="137"/>
                      <a:pt x="179" y="142"/>
                    </a:cubicBezTo>
                    <a:cubicBezTo>
                      <a:pt x="236" y="142"/>
                      <a:pt x="307" y="142"/>
                      <a:pt x="321" y="97"/>
                    </a:cubicBezTo>
                    <a:cubicBezTo>
                      <a:pt x="333" y="71"/>
                      <a:pt x="307" y="37"/>
                      <a:pt x="2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8"/>
              <p:cNvSpPr/>
              <p:nvPr/>
            </p:nvSpPr>
            <p:spPr>
              <a:xfrm>
                <a:off x="2495759" y="4511205"/>
                <a:ext cx="495576" cy="21528"/>
              </a:xfrm>
              <a:custGeom>
                <a:avLst/>
                <a:gdLst/>
                <a:ahLst/>
                <a:cxnLst/>
                <a:rect l="l" t="t" r="r" b="b"/>
                <a:pathLst>
                  <a:path w="6883" h="299" extrusionOk="0">
                    <a:moveTo>
                      <a:pt x="3029" y="0"/>
                    </a:moveTo>
                    <a:cubicBezTo>
                      <a:pt x="2921" y="0"/>
                      <a:pt x="2802" y="26"/>
                      <a:pt x="2697" y="26"/>
                    </a:cubicBezTo>
                    <a:cubicBezTo>
                      <a:pt x="2678" y="25"/>
                      <a:pt x="2658" y="24"/>
                      <a:pt x="2639" y="24"/>
                    </a:cubicBezTo>
                    <a:cubicBezTo>
                      <a:pt x="2528" y="24"/>
                      <a:pt x="2419" y="44"/>
                      <a:pt x="2310" y="44"/>
                    </a:cubicBezTo>
                    <a:cubicBezTo>
                      <a:pt x="2243" y="44"/>
                      <a:pt x="2175" y="36"/>
                      <a:pt x="2107" y="12"/>
                    </a:cubicBezTo>
                    <a:lnTo>
                      <a:pt x="2081" y="12"/>
                    </a:lnTo>
                    <a:cubicBezTo>
                      <a:pt x="1823" y="49"/>
                      <a:pt x="1562" y="97"/>
                      <a:pt x="1267" y="131"/>
                    </a:cubicBezTo>
                    <a:cubicBezTo>
                      <a:pt x="1159" y="97"/>
                      <a:pt x="1028" y="83"/>
                      <a:pt x="875" y="83"/>
                    </a:cubicBezTo>
                    <a:cubicBezTo>
                      <a:pt x="846" y="81"/>
                      <a:pt x="817" y="81"/>
                      <a:pt x="788" y="81"/>
                    </a:cubicBezTo>
                    <a:cubicBezTo>
                      <a:pt x="633" y="81"/>
                      <a:pt x="478" y="99"/>
                      <a:pt x="323" y="99"/>
                    </a:cubicBezTo>
                    <a:cubicBezTo>
                      <a:pt x="294" y="99"/>
                      <a:pt x="265" y="98"/>
                      <a:pt x="236" y="97"/>
                    </a:cubicBezTo>
                    <a:cubicBezTo>
                      <a:pt x="223" y="95"/>
                      <a:pt x="209" y="94"/>
                      <a:pt x="197" y="94"/>
                    </a:cubicBezTo>
                    <a:cubicBezTo>
                      <a:pt x="101" y="94"/>
                      <a:pt x="31" y="139"/>
                      <a:pt x="1" y="202"/>
                    </a:cubicBezTo>
                    <a:cubicBezTo>
                      <a:pt x="29" y="252"/>
                      <a:pt x="75" y="276"/>
                      <a:pt x="153" y="276"/>
                    </a:cubicBezTo>
                    <a:cubicBezTo>
                      <a:pt x="168" y="276"/>
                      <a:pt x="184" y="275"/>
                      <a:pt x="202" y="273"/>
                    </a:cubicBezTo>
                    <a:cubicBezTo>
                      <a:pt x="268" y="270"/>
                      <a:pt x="334" y="268"/>
                      <a:pt x="399" y="268"/>
                    </a:cubicBezTo>
                    <a:cubicBezTo>
                      <a:pt x="578" y="268"/>
                      <a:pt x="754" y="279"/>
                      <a:pt x="934" y="296"/>
                    </a:cubicBezTo>
                    <a:cubicBezTo>
                      <a:pt x="950" y="298"/>
                      <a:pt x="965" y="299"/>
                      <a:pt x="981" y="299"/>
                    </a:cubicBezTo>
                    <a:cubicBezTo>
                      <a:pt x="1071" y="299"/>
                      <a:pt x="1158" y="264"/>
                      <a:pt x="1289" y="213"/>
                    </a:cubicBezTo>
                    <a:cubicBezTo>
                      <a:pt x="1408" y="276"/>
                      <a:pt x="1543" y="289"/>
                      <a:pt x="1682" y="289"/>
                    </a:cubicBezTo>
                    <a:cubicBezTo>
                      <a:pt x="1781" y="289"/>
                      <a:pt x="1883" y="283"/>
                      <a:pt x="1982" y="283"/>
                    </a:cubicBezTo>
                    <a:cubicBezTo>
                      <a:pt x="2008" y="283"/>
                      <a:pt x="2033" y="283"/>
                      <a:pt x="2058" y="284"/>
                    </a:cubicBezTo>
                    <a:cubicBezTo>
                      <a:pt x="2093" y="286"/>
                      <a:pt x="2128" y="287"/>
                      <a:pt x="2163" y="287"/>
                    </a:cubicBezTo>
                    <a:cubicBezTo>
                      <a:pt x="2302" y="287"/>
                      <a:pt x="2437" y="273"/>
                      <a:pt x="2578" y="273"/>
                    </a:cubicBezTo>
                    <a:cubicBezTo>
                      <a:pt x="2886" y="266"/>
                      <a:pt x="3196" y="255"/>
                      <a:pt x="3503" y="255"/>
                    </a:cubicBezTo>
                    <a:cubicBezTo>
                      <a:pt x="3701" y="255"/>
                      <a:pt x="3898" y="259"/>
                      <a:pt x="4093" y="273"/>
                    </a:cubicBezTo>
                    <a:cubicBezTo>
                      <a:pt x="4130" y="275"/>
                      <a:pt x="4169" y="276"/>
                      <a:pt x="4207" y="276"/>
                    </a:cubicBezTo>
                    <a:cubicBezTo>
                      <a:pt x="4360" y="276"/>
                      <a:pt x="4520" y="262"/>
                      <a:pt x="4672" y="262"/>
                    </a:cubicBezTo>
                    <a:cubicBezTo>
                      <a:pt x="4743" y="262"/>
                      <a:pt x="4825" y="273"/>
                      <a:pt x="4907" y="273"/>
                    </a:cubicBezTo>
                    <a:cubicBezTo>
                      <a:pt x="5086" y="273"/>
                      <a:pt x="5270" y="286"/>
                      <a:pt x="5455" y="286"/>
                    </a:cubicBezTo>
                    <a:cubicBezTo>
                      <a:pt x="5576" y="286"/>
                      <a:pt x="5697" y="281"/>
                      <a:pt x="5818" y="262"/>
                    </a:cubicBezTo>
                    <a:cubicBezTo>
                      <a:pt x="5889" y="254"/>
                      <a:pt x="5962" y="251"/>
                      <a:pt x="6034" y="251"/>
                    </a:cubicBezTo>
                    <a:cubicBezTo>
                      <a:pt x="6179" y="251"/>
                      <a:pt x="6326" y="262"/>
                      <a:pt x="6468" y="262"/>
                    </a:cubicBezTo>
                    <a:cubicBezTo>
                      <a:pt x="6562" y="262"/>
                      <a:pt x="6658" y="262"/>
                      <a:pt x="6752" y="250"/>
                    </a:cubicBezTo>
                    <a:cubicBezTo>
                      <a:pt x="6789" y="250"/>
                      <a:pt x="6823" y="225"/>
                      <a:pt x="6860" y="213"/>
                    </a:cubicBezTo>
                    <a:cubicBezTo>
                      <a:pt x="6871" y="202"/>
                      <a:pt x="6883" y="191"/>
                      <a:pt x="6871" y="179"/>
                    </a:cubicBezTo>
                    <a:cubicBezTo>
                      <a:pt x="6860" y="154"/>
                      <a:pt x="6846" y="131"/>
                      <a:pt x="6834" y="108"/>
                    </a:cubicBezTo>
                    <a:cubicBezTo>
                      <a:pt x="6789" y="108"/>
                      <a:pt x="6763" y="97"/>
                      <a:pt x="6741" y="97"/>
                    </a:cubicBezTo>
                    <a:cubicBezTo>
                      <a:pt x="6434" y="108"/>
                      <a:pt x="6136" y="108"/>
                      <a:pt x="5830" y="120"/>
                    </a:cubicBezTo>
                    <a:cubicBezTo>
                      <a:pt x="5796" y="120"/>
                      <a:pt x="5747" y="108"/>
                      <a:pt x="5699" y="108"/>
                    </a:cubicBezTo>
                    <a:cubicBezTo>
                      <a:pt x="5644" y="108"/>
                      <a:pt x="5581" y="93"/>
                      <a:pt x="5523" y="93"/>
                    </a:cubicBezTo>
                    <a:cubicBezTo>
                      <a:pt x="5506" y="93"/>
                      <a:pt x="5490" y="94"/>
                      <a:pt x="5475" y="97"/>
                    </a:cubicBezTo>
                    <a:cubicBezTo>
                      <a:pt x="5364" y="119"/>
                      <a:pt x="5251" y="126"/>
                      <a:pt x="5141" y="126"/>
                    </a:cubicBezTo>
                    <a:cubicBezTo>
                      <a:pt x="5078" y="126"/>
                      <a:pt x="5016" y="124"/>
                      <a:pt x="4956" y="120"/>
                    </a:cubicBezTo>
                    <a:cubicBezTo>
                      <a:pt x="4635" y="120"/>
                      <a:pt x="4317" y="97"/>
                      <a:pt x="3997" y="83"/>
                    </a:cubicBezTo>
                    <a:cubicBezTo>
                      <a:pt x="3667" y="71"/>
                      <a:pt x="3358" y="26"/>
                      <a:pt x="302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8"/>
              <p:cNvSpPr/>
              <p:nvPr/>
            </p:nvSpPr>
            <p:spPr>
              <a:xfrm>
                <a:off x="3182711" y="4520205"/>
                <a:ext cx="76680" cy="11880"/>
              </a:xfrm>
              <a:custGeom>
                <a:avLst/>
                <a:gdLst/>
                <a:ahLst/>
                <a:cxnLst/>
                <a:rect l="l" t="t" r="r" b="b"/>
                <a:pathLst>
                  <a:path w="1065" h="165" extrusionOk="0">
                    <a:moveTo>
                      <a:pt x="199" y="1"/>
                    </a:moveTo>
                    <a:cubicBezTo>
                      <a:pt x="188" y="1"/>
                      <a:pt x="176" y="6"/>
                      <a:pt x="168" y="6"/>
                    </a:cubicBezTo>
                    <a:cubicBezTo>
                      <a:pt x="60" y="17"/>
                      <a:pt x="1" y="54"/>
                      <a:pt x="1" y="100"/>
                    </a:cubicBezTo>
                    <a:cubicBezTo>
                      <a:pt x="15" y="137"/>
                      <a:pt x="72" y="159"/>
                      <a:pt x="191" y="159"/>
                    </a:cubicBezTo>
                    <a:cubicBezTo>
                      <a:pt x="254" y="163"/>
                      <a:pt x="317" y="164"/>
                      <a:pt x="381" y="164"/>
                    </a:cubicBezTo>
                    <a:cubicBezTo>
                      <a:pt x="507" y="164"/>
                      <a:pt x="635" y="159"/>
                      <a:pt x="770" y="159"/>
                    </a:cubicBezTo>
                    <a:cubicBezTo>
                      <a:pt x="923" y="159"/>
                      <a:pt x="923" y="159"/>
                      <a:pt x="1065" y="88"/>
                    </a:cubicBezTo>
                    <a:cubicBezTo>
                      <a:pt x="1008" y="29"/>
                      <a:pt x="912" y="17"/>
                      <a:pt x="818" y="6"/>
                    </a:cubicBezTo>
                    <a:cubicBezTo>
                      <a:pt x="684" y="6"/>
                      <a:pt x="549" y="27"/>
                      <a:pt x="415" y="27"/>
                    </a:cubicBezTo>
                    <a:cubicBezTo>
                      <a:pt x="348" y="27"/>
                      <a:pt x="281" y="22"/>
                      <a:pt x="214" y="6"/>
                    </a:cubicBezTo>
                    <a:cubicBezTo>
                      <a:pt x="210" y="2"/>
                      <a:pt x="205" y="1"/>
                      <a:pt x="19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8"/>
              <p:cNvSpPr/>
              <p:nvPr/>
            </p:nvSpPr>
            <p:spPr>
              <a:xfrm>
                <a:off x="3083207" y="4521069"/>
                <a:ext cx="38304" cy="12600"/>
              </a:xfrm>
              <a:custGeom>
                <a:avLst/>
                <a:gdLst/>
                <a:ahLst/>
                <a:cxnLst/>
                <a:rect l="l" t="t" r="r" b="b"/>
                <a:pathLst>
                  <a:path w="532" h="175" extrusionOk="0">
                    <a:moveTo>
                      <a:pt x="229" y="1"/>
                    </a:moveTo>
                    <a:cubicBezTo>
                      <a:pt x="203" y="1"/>
                      <a:pt x="178" y="2"/>
                      <a:pt x="154" y="5"/>
                    </a:cubicBezTo>
                    <a:cubicBezTo>
                      <a:pt x="106" y="5"/>
                      <a:pt x="60" y="54"/>
                      <a:pt x="1" y="88"/>
                    </a:cubicBezTo>
                    <a:cubicBezTo>
                      <a:pt x="53" y="140"/>
                      <a:pt x="94" y="175"/>
                      <a:pt x="161" y="175"/>
                    </a:cubicBezTo>
                    <a:cubicBezTo>
                      <a:pt x="171" y="175"/>
                      <a:pt x="180" y="174"/>
                      <a:pt x="191" y="173"/>
                    </a:cubicBezTo>
                    <a:cubicBezTo>
                      <a:pt x="284" y="173"/>
                      <a:pt x="378" y="147"/>
                      <a:pt x="460" y="125"/>
                    </a:cubicBezTo>
                    <a:cubicBezTo>
                      <a:pt x="531" y="113"/>
                      <a:pt x="497" y="31"/>
                      <a:pt x="415" y="17"/>
                    </a:cubicBezTo>
                    <a:cubicBezTo>
                      <a:pt x="357" y="9"/>
                      <a:pt x="292" y="1"/>
                      <a:pt x="2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8"/>
              <p:cNvSpPr/>
              <p:nvPr/>
            </p:nvSpPr>
            <p:spPr>
              <a:xfrm>
                <a:off x="3035615" y="4518837"/>
                <a:ext cx="33192" cy="13320"/>
              </a:xfrm>
              <a:custGeom>
                <a:avLst/>
                <a:gdLst/>
                <a:ahLst/>
                <a:cxnLst/>
                <a:rect l="l" t="t" r="r" b="b"/>
                <a:pathLst>
                  <a:path w="461" h="185" extrusionOk="0">
                    <a:moveTo>
                      <a:pt x="174" y="1"/>
                    </a:moveTo>
                    <a:cubicBezTo>
                      <a:pt x="163" y="1"/>
                      <a:pt x="152" y="1"/>
                      <a:pt x="142" y="2"/>
                    </a:cubicBezTo>
                    <a:cubicBezTo>
                      <a:pt x="34" y="14"/>
                      <a:pt x="12" y="62"/>
                      <a:pt x="0" y="119"/>
                    </a:cubicBezTo>
                    <a:cubicBezTo>
                      <a:pt x="69" y="168"/>
                      <a:pt x="145" y="184"/>
                      <a:pt x="221" y="184"/>
                    </a:cubicBezTo>
                    <a:cubicBezTo>
                      <a:pt x="275" y="184"/>
                      <a:pt x="328" y="176"/>
                      <a:pt x="378" y="167"/>
                    </a:cubicBezTo>
                    <a:cubicBezTo>
                      <a:pt x="426" y="156"/>
                      <a:pt x="460" y="119"/>
                      <a:pt x="437" y="85"/>
                    </a:cubicBezTo>
                    <a:cubicBezTo>
                      <a:pt x="394" y="41"/>
                      <a:pt x="267" y="1"/>
                      <a:pt x="17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8"/>
              <p:cNvSpPr/>
              <p:nvPr/>
            </p:nvSpPr>
            <p:spPr>
              <a:xfrm>
                <a:off x="2998031" y="4518117"/>
                <a:ext cx="29880" cy="13680"/>
              </a:xfrm>
              <a:custGeom>
                <a:avLst/>
                <a:gdLst/>
                <a:ahLst/>
                <a:cxnLst/>
                <a:rect l="l" t="t" r="r" b="b"/>
                <a:pathLst>
                  <a:path w="415" h="190" extrusionOk="0">
                    <a:moveTo>
                      <a:pt x="213" y="1"/>
                    </a:moveTo>
                    <a:cubicBezTo>
                      <a:pt x="97" y="1"/>
                      <a:pt x="37" y="46"/>
                      <a:pt x="0" y="117"/>
                    </a:cubicBezTo>
                    <a:cubicBezTo>
                      <a:pt x="84" y="166"/>
                      <a:pt x="134" y="190"/>
                      <a:pt x="190" y="190"/>
                    </a:cubicBezTo>
                    <a:cubicBezTo>
                      <a:pt x="246" y="190"/>
                      <a:pt x="308" y="166"/>
                      <a:pt x="415" y="117"/>
                    </a:cubicBezTo>
                    <a:cubicBezTo>
                      <a:pt x="415" y="35"/>
                      <a:pt x="321" y="12"/>
                      <a:pt x="21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8"/>
              <p:cNvSpPr/>
              <p:nvPr/>
            </p:nvSpPr>
            <p:spPr>
              <a:xfrm>
                <a:off x="3131663" y="4521861"/>
                <a:ext cx="27432" cy="10728"/>
              </a:xfrm>
              <a:custGeom>
                <a:avLst/>
                <a:gdLst/>
                <a:ahLst/>
                <a:cxnLst/>
                <a:rect l="l" t="t" r="r" b="b"/>
                <a:pathLst>
                  <a:path w="381" h="149" extrusionOk="0">
                    <a:moveTo>
                      <a:pt x="179" y="1"/>
                    </a:moveTo>
                    <a:cubicBezTo>
                      <a:pt x="151" y="1"/>
                      <a:pt x="124" y="3"/>
                      <a:pt x="97" y="6"/>
                    </a:cubicBezTo>
                    <a:cubicBezTo>
                      <a:pt x="60" y="20"/>
                      <a:pt x="26" y="65"/>
                      <a:pt x="0" y="91"/>
                    </a:cubicBezTo>
                    <a:cubicBezTo>
                      <a:pt x="0" y="102"/>
                      <a:pt x="48" y="136"/>
                      <a:pt x="85" y="136"/>
                    </a:cubicBezTo>
                    <a:cubicBezTo>
                      <a:pt x="119" y="144"/>
                      <a:pt x="151" y="148"/>
                      <a:pt x="182" y="148"/>
                    </a:cubicBezTo>
                    <a:cubicBezTo>
                      <a:pt x="250" y="148"/>
                      <a:pt x="315" y="130"/>
                      <a:pt x="381" y="91"/>
                    </a:cubicBezTo>
                    <a:cubicBezTo>
                      <a:pt x="336" y="19"/>
                      <a:pt x="259" y="1"/>
                      <a:pt x="17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8"/>
              <p:cNvSpPr/>
              <p:nvPr/>
            </p:nvSpPr>
            <p:spPr>
              <a:xfrm>
                <a:off x="2465951" y="4521429"/>
                <a:ext cx="27216" cy="10008"/>
              </a:xfrm>
              <a:custGeom>
                <a:avLst/>
                <a:gdLst/>
                <a:ahLst/>
                <a:cxnLst/>
                <a:rect l="l" t="t" r="r" b="b"/>
                <a:pathLst>
                  <a:path w="378" h="139" extrusionOk="0">
                    <a:moveTo>
                      <a:pt x="120" y="0"/>
                    </a:moveTo>
                    <a:cubicBezTo>
                      <a:pt x="60" y="37"/>
                      <a:pt x="1" y="83"/>
                      <a:pt x="71" y="120"/>
                    </a:cubicBezTo>
                    <a:cubicBezTo>
                      <a:pt x="93" y="133"/>
                      <a:pt x="134" y="138"/>
                      <a:pt x="176" y="138"/>
                    </a:cubicBezTo>
                    <a:cubicBezTo>
                      <a:pt x="206" y="138"/>
                      <a:pt x="237" y="136"/>
                      <a:pt x="262" y="131"/>
                    </a:cubicBezTo>
                    <a:cubicBezTo>
                      <a:pt x="344" y="120"/>
                      <a:pt x="378" y="83"/>
                      <a:pt x="321" y="12"/>
                    </a:cubicBezTo>
                    <a:cubicBezTo>
                      <a:pt x="262" y="12"/>
                      <a:pt x="191" y="0"/>
                      <a:pt x="12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8"/>
              <p:cNvSpPr/>
              <p:nvPr/>
            </p:nvSpPr>
            <p:spPr>
              <a:xfrm>
                <a:off x="3057647" y="4172371"/>
                <a:ext cx="29952" cy="7344"/>
              </a:xfrm>
              <a:custGeom>
                <a:avLst/>
                <a:gdLst/>
                <a:ahLst/>
                <a:cxnLst/>
                <a:rect l="l" t="t" r="r" b="b"/>
                <a:pathLst>
                  <a:path w="416" h="102" extrusionOk="0">
                    <a:moveTo>
                      <a:pt x="196" y="0"/>
                    </a:moveTo>
                    <a:cubicBezTo>
                      <a:pt x="132" y="0"/>
                      <a:pt x="74" y="24"/>
                      <a:pt x="1" y="72"/>
                    </a:cubicBezTo>
                    <a:cubicBezTo>
                      <a:pt x="84" y="89"/>
                      <a:pt x="159" y="102"/>
                      <a:pt x="228" y="102"/>
                    </a:cubicBezTo>
                    <a:cubicBezTo>
                      <a:pt x="295" y="102"/>
                      <a:pt x="357" y="90"/>
                      <a:pt x="415" y="61"/>
                    </a:cubicBezTo>
                    <a:cubicBezTo>
                      <a:pt x="323" y="21"/>
                      <a:pt x="257" y="0"/>
                      <a:pt x="19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8"/>
              <p:cNvSpPr/>
              <p:nvPr/>
            </p:nvSpPr>
            <p:spPr>
              <a:xfrm>
                <a:off x="2982695" y="4119739"/>
                <a:ext cx="335592" cy="13896"/>
              </a:xfrm>
              <a:custGeom>
                <a:avLst/>
                <a:gdLst/>
                <a:ahLst/>
                <a:cxnLst/>
                <a:rect l="l" t="t" r="r" b="b"/>
                <a:pathLst>
                  <a:path w="4661" h="193" extrusionOk="0">
                    <a:moveTo>
                      <a:pt x="1845" y="0"/>
                    </a:moveTo>
                    <a:cubicBezTo>
                      <a:pt x="1539" y="0"/>
                      <a:pt x="1232" y="23"/>
                      <a:pt x="923" y="23"/>
                    </a:cubicBezTo>
                    <a:lnTo>
                      <a:pt x="321" y="23"/>
                    </a:lnTo>
                    <a:cubicBezTo>
                      <a:pt x="239" y="23"/>
                      <a:pt x="154" y="34"/>
                      <a:pt x="71" y="46"/>
                    </a:cubicBezTo>
                    <a:cubicBezTo>
                      <a:pt x="37" y="57"/>
                      <a:pt x="0" y="94"/>
                      <a:pt x="0" y="105"/>
                    </a:cubicBezTo>
                    <a:cubicBezTo>
                      <a:pt x="0" y="128"/>
                      <a:pt x="49" y="153"/>
                      <a:pt x="71" y="165"/>
                    </a:cubicBezTo>
                    <a:cubicBezTo>
                      <a:pt x="131" y="176"/>
                      <a:pt x="202" y="176"/>
                      <a:pt x="262" y="176"/>
                    </a:cubicBezTo>
                    <a:cubicBezTo>
                      <a:pt x="639" y="176"/>
                      <a:pt x="1031" y="165"/>
                      <a:pt x="1408" y="165"/>
                    </a:cubicBezTo>
                    <a:cubicBezTo>
                      <a:pt x="1570" y="161"/>
                      <a:pt x="1732" y="160"/>
                      <a:pt x="1893" y="160"/>
                    </a:cubicBezTo>
                    <a:cubicBezTo>
                      <a:pt x="2217" y="160"/>
                      <a:pt x="2540" y="165"/>
                      <a:pt x="2864" y="165"/>
                    </a:cubicBezTo>
                    <a:cubicBezTo>
                      <a:pt x="3185" y="172"/>
                      <a:pt x="3513" y="192"/>
                      <a:pt x="3843" y="192"/>
                    </a:cubicBezTo>
                    <a:cubicBezTo>
                      <a:pt x="3997" y="192"/>
                      <a:pt x="4151" y="188"/>
                      <a:pt x="4305" y="176"/>
                    </a:cubicBezTo>
                    <a:cubicBezTo>
                      <a:pt x="4410" y="176"/>
                      <a:pt x="4518" y="153"/>
                      <a:pt x="4660" y="128"/>
                    </a:cubicBezTo>
                    <a:cubicBezTo>
                      <a:pt x="4552" y="34"/>
                      <a:pt x="4436" y="23"/>
                      <a:pt x="4305" y="23"/>
                    </a:cubicBezTo>
                    <a:lnTo>
                      <a:pt x="3761" y="23"/>
                    </a:lnTo>
                    <a:cubicBezTo>
                      <a:pt x="3122" y="11"/>
                      <a:pt x="2484" y="0"/>
                      <a:pt x="184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8"/>
              <p:cNvSpPr/>
              <p:nvPr/>
            </p:nvSpPr>
            <p:spPr>
              <a:xfrm>
                <a:off x="3328440" y="4121467"/>
                <a:ext cx="56232" cy="11088"/>
              </a:xfrm>
              <a:custGeom>
                <a:avLst/>
                <a:gdLst/>
                <a:ahLst/>
                <a:cxnLst/>
                <a:rect l="l" t="t" r="r" b="b"/>
                <a:pathLst>
                  <a:path w="781" h="154" extrusionOk="0">
                    <a:moveTo>
                      <a:pt x="307" y="1"/>
                    </a:moveTo>
                    <a:cubicBezTo>
                      <a:pt x="227" y="1"/>
                      <a:pt x="148" y="6"/>
                      <a:pt x="71" y="10"/>
                    </a:cubicBezTo>
                    <a:cubicBezTo>
                      <a:pt x="34" y="22"/>
                      <a:pt x="0" y="58"/>
                      <a:pt x="0" y="81"/>
                    </a:cubicBezTo>
                    <a:cubicBezTo>
                      <a:pt x="0" y="92"/>
                      <a:pt x="34" y="129"/>
                      <a:pt x="60" y="141"/>
                    </a:cubicBezTo>
                    <a:cubicBezTo>
                      <a:pt x="167" y="146"/>
                      <a:pt x="271" y="153"/>
                      <a:pt x="378" y="153"/>
                    </a:cubicBezTo>
                    <a:cubicBezTo>
                      <a:pt x="506" y="153"/>
                      <a:pt x="638" y="143"/>
                      <a:pt x="780" y="104"/>
                    </a:cubicBezTo>
                    <a:cubicBezTo>
                      <a:pt x="617" y="20"/>
                      <a:pt x="459" y="1"/>
                      <a:pt x="3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8"/>
              <p:cNvSpPr/>
              <p:nvPr/>
            </p:nvSpPr>
            <p:spPr>
              <a:xfrm>
                <a:off x="3032951" y="4573342"/>
                <a:ext cx="34992" cy="10944"/>
              </a:xfrm>
              <a:custGeom>
                <a:avLst/>
                <a:gdLst/>
                <a:ahLst/>
                <a:cxnLst/>
                <a:rect l="l" t="t" r="r" b="b"/>
                <a:pathLst>
                  <a:path w="486" h="152" extrusionOk="0">
                    <a:moveTo>
                      <a:pt x="179" y="0"/>
                    </a:moveTo>
                    <a:cubicBezTo>
                      <a:pt x="94" y="0"/>
                      <a:pt x="37" y="26"/>
                      <a:pt x="1" y="97"/>
                    </a:cubicBezTo>
                    <a:cubicBezTo>
                      <a:pt x="68" y="136"/>
                      <a:pt x="136" y="151"/>
                      <a:pt x="204" y="151"/>
                    </a:cubicBezTo>
                    <a:cubicBezTo>
                      <a:pt x="278" y="151"/>
                      <a:pt x="352" y="133"/>
                      <a:pt x="426" y="108"/>
                    </a:cubicBezTo>
                    <a:cubicBezTo>
                      <a:pt x="486" y="97"/>
                      <a:pt x="474" y="37"/>
                      <a:pt x="415" y="26"/>
                    </a:cubicBezTo>
                    <a:cubicBezTo>
                      <a:pt x="344" y="0"/>
                      <a:pt x="262" y="0"/>
                      <a:pt x="17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8"/>
              <p:cNvSpPr/>
              <p:nvPr/>
            </p:nvSpPr>
            <p:spPr>
              <a:xfrm>
                <a:off x="2798807" y="4573126"/>
                <a:ext cx="27432" cy="10512"/>
              </a:xfrm>
              <a:custGeom>
                <a:avLst/>
                <a:gdLst/>
                <a:ahLst/>
                <a:cxnLst/>
                <a:rect l="l" t="t" r="r" b="b"/>
                <a:pathLst>
                  <a:path w="381" h="146" extrusionOk="0">
                    <a:moveTo>
                      <a:pt x="232" y="0"/>
                    </a:moveTo>
                    <a:cubicBezTo>
                      <a:pt x="164" y="0"/>
                      <a:pt x="91" y="29"/>
                      <a:pt x="0" y="88"/>
                    </a:cubicBezTo>
                    <a:cubicBezTo>
                      <a:pt x="97" y="145"/>
                      <a:pt x="191" y="145"/>
                      <a:pt x="296" y="145"/>
                    </a:cubicBezTo>
                    <a:cubicBezTo>
                      <a:pt x="332" y="134"/>
                      <a:pt x="381" y="111"/>
                      <a:pt x="381" y="100"/>
                    </a:cubicBezTo>
                    <a:cubicBezTo>
                      <a:pt x="381" y="63"/>
                      <a:pt x="355" y="29"/>
                      <a:pt x="321" y="17"/>
                    </a:cubicBezTo>
                    <a:cubicBezTo>
                      <a:pt x="291" y="6"/>
                      <a:pt x="262" y="0"/>
                      <a:pt x="232"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8"/>
              <p:cNvSpPr/>
              <p:nvPr/>
            </p:nvSpPr>
            <p:spPr>
              <a:xfrm>
                <a:off x="2844743" y="4570318"/>
                <a:ext cx="175608" cy="13320"/>
              </a:xfrm>
              <a:custGeom>
                <a:avLst/>
                <a:gdLst/>
                <a:ahLst/>
                <a:cxnLst/>
                <a:rect l="l" t="t" r="r" b="b"/>
                <a:pathLst>
                  <a:path w="2439" h="185" extrusionOk="0">
                    <a:moveTo>
                      <a:pt x="2136" y="0"/>
                    </a:moveTo>
                    <a:cubicBezTo>
                      <a:pt x="2103" y="0"/>
                      <a:pt x="2069" y="3"/>
                      <a:pt x="2036" y="8"/>
                    </a:cubicBezTo>
                    <a:cubicBezTo>
                      <a:pt x="1961" y="14"/>
                      <a:pt x="1888" y="16"/>
                      <a:pt x="1815" y="16"/>
                    </a:cubicBezTo>
                    <a:cubicBezTo>
                      <a:pt x="1651" y="16"/>
                      <a:pt x="1490" y="6"/>
                      <a:pt x="1330" y="6"/>
                    </a:cubicBezTo>
                    <a:cubicBezTo>
                      <a:pt x="1289" y="6"/>
                      <a:pt x="1248" y="6"/>
                      <a:pt x="1207" y="8"/>
                    </a:cubicBezTo>
                    <a:cubicBezTo>
                      <a:pt x="1084" y="8"/>
                      <a:pt x="962" y="2"/>
                      <a:pt x="842" y="2"/>
                    </a:cubicBezTo>
                    <a:cubicBezTo>
                      <a:pt x="722" y="2"/>
                      <a:pt x="604" y="8"/>
                      <a:pt x="486" y="31"/>
                    </a:cubicBezTo>
                    <a:cubicBezTo>
                      <a:pt x="475" y="33"/>
                      <a:pt x="463" y="34"/>
                      <a:pt x="451" y="34"/>
                    </a:cubicBezTo>
                    <a:cubicBezTo>
                      <a:pt x="399" y="34"/>
                      <a:pt x="342" y="17"/>
                      <a:pt x="285" y="8"/>
                    </a:cubicBezTo>
                    <a:cubicBezTo>
                      <a:pt x="263" y="5"/>
                      <a:pt x="242" y="4"/>
                      <a:pt x="221" y="4"/>
                    </a:cubicBezTo>
                    <a:cubicBezTo>
                      <a:pt x="154" y="4"/>
                      <a:pt x="95" y="19"/>
                      <a:pt x="49" y="56"/>
                    </a:cubicBezTo>
                    <a:cubicBezTo>
                      <a:pt x="1" y="113"/>
                      <a:pt x="26" y="161"/>
                      <a:pt x="120" y="173"/>
                    </a:cubicBezTo>
                    <a:cubicBezTo>
                      <a:pt x="154" y="184"/>
                      <a:pt x="191" y="184"/>
                      <a:pt x="214" y="184"/>
                    </a:cubicBezTo>
                    <a:lnTo>
                      <a:pt x="2129" y="184"/>
                    </a:lnTo>
                    <a:cubicBezTo>
                      <a:pt x="2237" y="184"/>
                      <a:pt x="2331" y="173"/>
                      <a:pt x="2439" y="139"/>
                    </a:cubicBezTo>
                    <a:cubicBezTo>
                      <a:pt x="2372" y="36"/>
                      <a:pt x="2257" y="0"/>
                      <a:pt x="213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8"/>
              <p:cNvSpPr/>
              <p:nvPr/>
            </p:nvSpPr>
            <p:spPr>
              <a:xfrm>
                <a:off x="3126551" y="4570894"/>
                <a:ext cx="37656" cy="11016"/>
              </a:xfrm>
              <a:custGeom>
                <a:avLst/>
                <a:gdLst/>
                <a:ahLst/>
                <a:cxnLst/>
                <a:rect l="l" t="t" r="r" b="b"/>
                <a:pathLst>
                  <a:path w="523" h="153" extrusionOk="0">
                    <a:moveTo>
                      <a:pt x="284" y="0"/>
                    </a:moveTo>
                    <a:cubicBezTo>
                      <a:pt x="168" y="0"/>
                      <a:pt x="49" y="0"/>
                      <a:pt x="0" y="82"/>
                    </a:cubicBezTo>
                    <a:cubicBezTo>
                      <a:pt x="60" y="129"/>
                      <a:pt x="117" y="153"/>
                      <a:pt x="195" y="153"/>
                    </a:cubicBezTo>
                    <a:cubicBezTo>
                      <a:pt x="274" y="153"/>
                      <a:pt x="375" y="129"/>
                      <a:pt x="522" y="82"/>
                    </a:cubicBezTo>
                    <a:cubicBezTo>
                      <a:pt x="463" y="11"/>
                      <a:pt x="381" y="0"/>
                      <a:pt x="28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8"/>
              <p:cNvSpPr/>
              <p:nvPr/>
            </p:nvSpPr>
            <p:spPr>
              <a:xfrm>
                <a:off x="2630255" y="4570318"/>
                <a:ext cx="29088" cy="11664"/>
              </a:xfrm>
              <a:custGeom>
                <a:avLst/>
                <a:gdLst/>
                <a:ahLst/>
                <a:cxnLst/>
                <a:rect l="l" t="t" r="r" b="b"/>
                <a:pathLst>
                  <a:path w="404" h="162" extrusionOk="0">
                    <a:moveTo>
                      <a:pt x="207" y="0"/>
                    </a:moveTo>
                    <a:cubicBezTo>
                      <a:pt x="126" y="0"/>
                      <a:pt x="75" y="35"/>
                      <a:pt x="0" y="127"/>
                    </a:cubicBezTo>
                    <a:cubicBezTo>
                      <a:pt x="108" y="139"/>
                      <a:pt x="190" y="161"/>
                      <a:pt x="273" y="161"/>
                    </a:cubicBezTo>
                    <a:cubicBezTo>
                      <a:pt x="344" y="161"/>
                      <a:pt x="403" y="139"/>
                      <a:pt x="392" y="90"/>
                    </a:cubicBezTo>
                    <a:cubicBezTo>
                      <a:pt x="380" y="68"/>
                      <a:pt x="332" y="19"/>
                      <a:pt x="284" y="8"/>
                    </a:cubicBezTo>
                    <a:cubicBezTo>
                      <a:pt x="255" y="3"/>
                      <a:pt x="230" y="0"/>
                      <a:pt x="20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8"/>
              <p:cNvSpPr/>
              <p:nvPr/>
            </p:nvSpPr>
            <p:spPr>
              <a:xfrm>
                <a:off x="3079751" y="4571398"/>
                <a:ext cx="29880" cy="11448"/>
              </a:xfrm>
              <a:custGeom>
                <a:avLst/>
                <a:gdLst/>
                <a:ahLst/>
                <a:cxnLst/>
                <a:rect l="l" t="t" r="r" b="b"/>
                <a:pathLst>
                  <a:path w="415" h="159" extrusionOk="0">
                    <a:moveTo>
                      <a:pt x="127" y="1"/>
                    </a:moveTo>
                    <a:cubicBezTo>
                      <a:pt x="80" y="1"/>
                      <a:pt x="67" y="25"/>
                      <a:pt x="0" y="112"/>
                    </a:cubicBezTo>
                    <a:cubicBezTo>
                      <a:pt x="55" y="144"/>
                      <a:pt x="115" y="158"/>
                      <a:pt x="179" y="158"/>
                    </a:cubicBezTo>
                    <a:cubicBezTo>
                      <a:pt x="229" y="158"/>
                      <a:pt x="280" y="150"/>
                      <a:pt x="332" y="135"/>
                    </a:cubicBezTo>
                    <a:cubicBezTo>
                      <a:pt x="403" y="124"/>
                      <a:pt x="415" y="64"/>
                      <a:pt x="355" y="41"/>
                    </a:cubicBezTo>
                    <a:cubicBezTo>
                      <a:pt x="296" y="16"/>
                      <a:pt x="225" y="4"/>
                      <a:pt x="168" y="4"/>
                    </a:cubicBezTo>
                    <a:cubicBezTo>
                      <a:pt x="152" y="2"/>
                      <a:pt x="138" y="1"/>
                      <a:pt x="12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8"/>
              <p:cNvSpPr/>
              <p:nvPr/>
            </p:nvSpPr>
            <p:spPr>
              <a:xfrm>
                <a:off x="2747687" y="4570678"/>
                <a:ext cx="25632" cy="11592"/>
              </a:xfrm>
              <a:custGeom>
                <a:avLst/>
                <a:gdLst/>
                <a:ahLst/>
                <a:cxnLst/>
                <a:rect l="l" t="t" r="r" b="b"/>
                <a:pathLst>
                  <a:path w="356" h="161" extrusionOk="0">
                    <a:moveTo>
                      <a:pt x="181" y="1"/>
                    </a:moveTo>
                    <a:cubicBezTo>
                      <a:pt x="169" y="1"/>
                      <a:pt x="156" y="2"/>
                      <a:pt x="143" y="3"/>
                    </a:cubicBezTo>
                    <a:cubicBezTo>
                      <a:pt x="72" y="14"/>
                      <a:pt x="1" y="51"/>
                      <a:pt x="26" y="85"/>
                    </a:cubicBezTo>
                    <a:cubicBezTo>
                      <a:pt x="38" y="122"/>
                      <a:pt x="72" y="145"/>
                      <a:pt x="120" y="156"/>
                    </a:cubicBezTo>
                    <a:cubicBezTo>
                      <a:pt x="137" y="159"/>
                      <a:pt x="151" y="160"/>
                      <a:pt x="165" y="160"/>
                    </a:cubicBezTo>
                    <a:cubicBezTo>
                      <a:pt x="212" y="160"/>
                      <a:pt x="256" y="145"/>
                      <a:pt x="356" y="108"/>
                    </a:cubicBezTo>
                    <a:cubicBezTo>
                      <a:pt x="326" y="36"/>
                      <a:pt x="268" y="1"/>
                      <a:pt x="181"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8"/>
              <p:cNvSpPr/>
              <p:nvPr/>
            </p:nvSpPr>
            <p:spPr>
              <a:xfrm>
                <a:off x="2671943" y="4569958"/>
                <a:ext cx="23112" cy="12168"/>
              </a:xfrm>
              <a:custGeom>
                <a:avLst/>
                <a:gdLst/>
                <a:ahLst/>
                <a:cxnLst/>
                <a:rect l="l" t="t" r="r" b="b"/>
                <a:pathLst>
                  <a:path w="321" h="169" extrusionOk="0">
                    <a:moveTo>
                      <a:pt x="158" y="0"/>
                    </a:moveTo>
                    <a:cubicBezTo>
                      <a:pt x="120" y="0"/>
                      <a:pt x="84" y="10"/>
                      <a:pt x="48" y="36"/>
                    </a:cubicBezTo>
                    <a:cubicBezTo>
                      <a:pt x="26" y="61"/>
                      <a:pt x="0" y="107"/>
                      <a:pt x="26" y="132"/>
                    </a:cubicBezTo>
                    <a:cubicBezTo>
                      <a:pt x="37" y="144"/>
                      <a:pt x="97" y="166"/>
                      <a:pt x="142" y="166"/>
                    </a:cubicBezTo>
                    <a:cubicBezTo>
                      <a:pt x="155" y="168"/>
                      <a:pt x="167" y="168"/>
                      <a:pt x="178" y="168"/>
                    </a:cubicBezTo>
                    <a:cubicBezTo>
                      <a:pt x="258" y="168"/>
                      <a:pt x="288" y="131"/>
                      <a:pt x="321" y="36"/>
                    </a:cubicBezTo>
                    <a:cubicBezTo>
                      <a:pt x="260" y="17"/>
                      <a:pt x="207" y="0"/>
                      <a:pt x="158"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8"/>
              <p:cNvSpPr/>
              <p:nvPr/>
            </p:nvSpPr>
            <p:spPr>
              <a:xfrm>
                <a:off x="3187823" y="4570894"/>
                <a:ext cx="25632" cy="9072"/>
              </a:xfrm>
              <a:custGeom>
                <a:avLst/>
                <a:gdLst/>
                <a:ahLst/>
                <a:cxnLst/>
                <a:rect l="l" t="t" r="r" b="b"/>
                <a:pathLst>
                  <a:path w="356" h="126" extrusionOk="0">
                    <a:moveTo>
                      <a:pt x="167" y="1"/>
                    </a:moveTo>
                    <a:cubicBezTo>
                      <a:pt x="136" y="1"/>
                      <a:pt x="104" y="5"/>
                      <a:pt x="72" y="11"/>
                    </a:cubicBezTo>
                    <a:cubicBezTo>
                      <a:pt x="38" y="11"/>
                      <a:pt x="1" y="48"/>
                      <a:pt x="1" y="71"/>
                    </a:cubicBezTo>
                    <a:cubicBezTo>
                      <a:pt x="1" y="82"/>
                      <a:pt x="49" y="119"/>
                      <a:pt x="72" y="119"/>
                    </a:cubicBezTo>
                    <a:cubicBezTo>
                      <a:pt x="104" y="123"/>
                      <a:pt x="137" y="125"/>
                      <a:pt x="168" y="125"/>
                    </a:cubicBezTo>
                    <a:cubicBezTo>
                      <a:pt x="240" y="125"/>
                      <a:pt x="306" y="113"/>
                      <a:pt x="355" y="71"/>
                    </a:cubicBezTo>
                    <a:cubicBezTo>
                      <a:pt x="306" y="21"/>
                      <a:pt x="239" y="1"/>
                      <a:pt x="16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8"/>
              <p:cNvSpPr/>
              <p:nvPr/>
            </p:nvSpPr>
            <p:spPr>
              <a:xfrm>
                <a:off x="2717879" y="4570894"/>
                <a:ext cx="17928" cy="10440"/>
              </a:xfrm>
              <a:custGeom>
                <a:avLst/>
                <a:gdLst/>
                <a:ahLst/>
                <a:cxnLst/>
                <a:rect l="l" t="t" r="r" b="b"/>
                <a:pathLst>
                  <a:path w="249" h="145" extrusionOk="0">
                    <a:moveTo>
                      <a:pt x="97" y="0"/>
                    </a:moveTo>
                    <a:cubicBezTo>
                      <a:pt x="26" y="0"/>
                      <a:pt x="1" y="34"/>
                      <a:pt x="1" y="82"/>
                    </a:cubicBezTo>
                    <a:cubicBezTo>
                      <a:pt x="1" y="119"/>
                      <a:pt x="26" y="142"/>
                      <a:pt x="97" y="142"/>
                    </a:cubicBezTo>
                    <a:cubicBezTo>
                      <a:pt x="108" y="143"/>
                      <a:pt x="119" y="144"/>
                      <a:pt x="129" y="144"/>
                    </a:cubicBezTo>
                    <a:cubicBezTo>
                      <a:pt x="197" y="144"/>
                      <a:pt x="249" y="114"/>
                      <a:pt x="239" y="82"/>
                    </a:cubicBezTo>
                    <a:cubicBezTo>
                      <a:pt x="239" y="34"/>
                      <a:pt x="179" y="0"/>
                      <a:pt x="9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8"/>
              <p:cNvSpPr/>
              <p:nvPr/>
            </p:nvSpPr>
            <p:spPr>
              <a:xfrm>
                <a:off x="3145343" y="4419261"/>
                <a:ext cx="125280" cy="13104"/>
              </a:xfrm>
              <a:custGeom>
                <a:avLst/>
                <a:gdLst/>
                <a:ahLst/>
                <a:cxnLst/>
                <a:rect l="l" t="t" r="r" b="b"/>
                <a:pathLst>
                  <a:path w="1740" h="182" extrusionOk="0">
                    <a:moveTo>
                      <a:pt x="344" y="0"/>
                    </a:moveTo>
                    <a:cubicBezTo>
                      <a:pt x="236" y="0"/>
                      <a:pt x="131" y="12"/>
                      <a:pt x="37" y="26"/>
                    </a:cubicBezTo>
                    <a:cubicBezTo>
                      <a:pt x="0" y="108"/>
                      <a:pt x="83" y="142"/>
                      <a:pt x="165" y="154"/>
                    </a:cubicBezTo>
                    <a:cubicBezTo>
                      <a:pt x="296" y="168"/>
                      <a:pt x="426" y="168"/>
                      <a:pt x="557" y="168"/>
                    </a:cubicBezTo>
                    <a:cubicBezTo>
                      <a:pt x="747" y="168"/>
                      <a:pt x="945" y="168"/>
                      <a:pt x="1136" y="179"/>
                    </a:cubicBezTo>
                    <a:cubicBezTo>
                      <a:pt x="1173" y="181"/>
                      <a:pt x="1209" y="182"/>
                      <a:pt x="1244" y="182"/>
                    </a:cubicBezTo>
                    <a:cubicBezTo>
                      <a:pt x="1423" y="182"/>
                      <a:pt x="1581" y="158"/>
                      <a:pt x="1740" y="108"/>
                    </a:cubicBezTo>
                    <a:cubicBezTo>
                      <a:pt x="1649" y="34"/>
                      <a:pt x="1530" y="4"/>
                      <a:pt x="1410" y="4"/>
                    </a:cubicBezTo>
                    <a:cubicBezTo>
                      <a:pt x="1373" y="4"/>
                      <a:pt x="1336" y="6"/>
                      <a:pt x="1300" y="12"/>
                    </a:cubicBezTo>
                    <a:cubicBezTo>
                      <a:pt x="1199" y="23"/>
                      <a:pt x="1098" y="28"/>
                      <a:pt x="996" y="28"/>
                    </a:cubicBezTo>
                    <a:cubicBezTo>
                      <a:pt x="779" y="28"/>
                      <a:pt x="560" y="8"/>
                      <a:pt x="34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8"/>
              <p:cNvSpPr/>
              <p:nvPr/>
            </p:nvSpPr>
            <p:spPr>
              <a:xfrm>
                <a:off x="3296976" y="4418109"/>
                <a:ext cx="59472" cy="11232"/>
              </a:xfrm>
              <a:custGeom>
                <a:avLst/>
                <a:gdLst/>
                <a:ahLst/>
                <a:cxnLst/>
                <a:rect l="l" t="t" r="r" b="b"/>
                <a:pathLst>
                  <a:path w="826" h="156" extrusionOk="0">
                    <a:moveTo>
                      <a:pt x="424" y="1"/>
                    </a:moveTo>
                    <a:cubicBezTo>
                      <a:pt x="310" y="1"/>
                      <a:pt x="197" y="12"/>
                      <a:pt x="82" y="28"/>
                    </a:cubicBezTo>
                    <a:cubicBezTo>
                      <a:pt x="45" y="28"/>
                      <a:pt x="34" y="76"/>
                      <a:pt x="0" y="113"/>
                    </a:cubicBezTo>
                    <a:cubicBezTo>
                      <a:pt x="76" y="145"/>
                      <a:pt x="151" y="155"/>
                      <a:pt x="226" y="155"/>
                    </a:cubicBezTo>
                    <a:cubicBezTo>
                      <a:pt x="314" y="155"/>
                      <a:pt x="401" y="142"/>
                      <a:pt x="485" y="136"/>
                    </a:cubicBezTo>
                    <a:cubicBezTo>
                      <a:pt x="602" y="136"/>
                      <a:pt x="732" y="136"/>
                      <a:pt x="826" y="53"/>
                    </a:cubicBezTo>
                    <a:cubicBezTo>
                      <a:pt x="688" y="15"/>
                      <a:pt x="555" y="1"/>
                      <a:pt x="42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8"/>
              <p:cNvSpPr/>
              <p:nvPr/>
            </p:nvSpPr>
            <p:spPr>
              <a:xfrm>
                <a:off x="3389712" y="4418469"/>
                <a:ext cx="51120" cy="11088"/>
              </a:xfrm>
              <a:custGeom>
                <a:avLst/>
                <a:gdLst/>
                <a:ahLst/>
                <a:cxnLst/>
                <a:rect l="l" t="t" r="r" b="b"/>
                <a:pathLst>
                  <a:path w="710" h="154" extrusionOk="0">
                    <a:moveTo>
                      <a:pt x="474" y="0"/>
                    </a:moveTo>
                    <a:cubicBezTo>
                      <a:pt x="307" y="0"/>
                      <a:pt x="142" y="0"/>
                      <a:pt x="0" y="71"/>
                    </a:cubicBezTo>
                    <a:cubicBezTo>
                      <a:pt x="49" y="142"/>
                      <a:pt x="120" y="153"/>
                      <a:pt x="202" y="153"/>
                    </a:cubicBezTo>
                    <a:cubicBezTo>
                      <a:pt x="233" y="151"/>
                      <a:pt x="264" y="151"/>
                      <a:pt x="296" y="151"/>
                    </a:cubicBezTo>
                    <a:cubicBezTo>
                      <a:pt x="328" y="151"/>
                      <a:pt x="360" y="151"/>
                      <a:pt x="392" y="151"/>
                    </a:cubicBezTo>
                    <a:cubicBezTo>
                      <a:pt x="507" y="151"/>
                      <a:pt x="618" y="145"/>
                      <a:pt x="710" y="82"/>
                    </a:cubicBezTo>
                    <a:cubicBezTo>
                      <a:pt x="662" y="11"/>
                      <a:pt x="568" y="0"/>
                      <a:pt x="47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8"/>
              <p:cNvSpPr/>
              <p:nvPr/>
            </p:nvSpPr>
            <p:spPr>
              <a:xfrm>
                <a:off x="2815943" y="4417245"/>
                <a:ext cx="37512" cy="13176"/>
              </a:xfrm>
              <a:custGeom>
                <a:avLst/>
                <a:gdLst/>
                <a:ahLst/>
                <a:cxnLst/>
                <a:rect l="l" t="t" r="r" b="b"/>
                <a:pathLst>
                  <a:path w="521" h="183" extrusionOk="0">
                    <a:moveTo>
                      <a:pt x="239" y="0"/>
                    </a:moveTo>
                    <a:cubicBezTo>
                      <a:pt x="191" y="0"/>
                      <a:pt x="143" y="10"/>
                      <a:pt x="94" y="28"/>
                    </a:cubicBezTo>
                    <a:cubicBezTo>
                      <a:pt x="46" y="54"/>
                      <a:pt x="12" y="88"/>
                      <a:pt x="12" y="125"/>
                    </a:cubicBezTo>
                    <a:cubicBezTo>
                      <a:pt x="1" y="170"/>
                      <a:pt x="72" y="182"/>
                      <a:pt x="128" y="182"/>
                    </a:cubicBezTo>
                    <a:cubicBezTo>
                      <a:pt x="169" y="182"/>
                      <a:pt x="210" y="183"/>
                      <a:pt x="249" y="183"/>
                    </a:cubicBezTo>
                    <a:cubicBezTo>
                      <a:pt x="349" y="183"/>
                      <a:pt x="443" y="176"/>
                      <a:pt x="520" y="125"/>
                    </a:cubicBezTo>
                    <a:cubicBezTo>
                      <a:pt x="439" y="43"/>
                      <a:pt x="341" y="0"/>
                      <a:pt x="23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8"/>
              <p:cNvSpPr/>
              <p:nvPr/>
            </p:nvSpPr>
            <p:spPr>
              <a:xfrm>
                <a:off x="2878079" y="4419837"/>
                <a:ext cx="29880" cy="10512"/>
              </a:xfrm>
              <a:custGeom>
                <a:avLst/>
                <a:gdLst/>
                <a:ahLst/>
                <a:cxnLst/>
                <a:rect l="l" t="t" r="r" b="b"/>
                <a:pathLst>
                  <a:path w="415" h="146" extrusionOk="0">
                    <a:moveTo>
                      <a:pt x="175" y="1"/>
                    </a:moveTo>
                    <a:cubicBezTo>
                      <a:pt x="164" y="1"/>
                      <a:pt x="153" y="2"/>
                      <a:pt x="142" y="4"/>
                    </a:cubicBezTo>
                    <a:cubicBezTo>
                      <a:pt x="94" y="4"/>
                      <a:pt x="35" y="41"/>
                      <a:pt x="23" y="75"/>
                    </a:cubicBezTo>
                    <a:cubicBezTo>
                      <a:pt x="0" y="123"/>
                      <a:pt x="71" y="134"/>
                      <a:pt x="131" y="146"/>
                    </a:cubicBezTo>
                    <a:lnTo>
                      <a:pt x="225" y="146"/>
                    </a:lnTo>
                    <a:cubicBezTo>
                      <a:pt x="247" y="146"/>
                      <a:pt x="296" y="146"/>
                      <a:pt x="330" y="134"/>
                    </a:cubicBezTo>
                    <a:cubicBezTo>
                      <a:pt x="401" y="112"/>
                      <a:pt x="415" y="52"/>
                      <a:pt x="344" y="29"/>
                    </a:cubicBezTo>
                    <a:cubicBezTo>
                      <a:pt x="285" y="20"/>
                      <a:pt x="227" y="1"/>
                      <a:pt x="175"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8"/>
              <p:cNvSpPr/>
              <p:nvPr/>
            </p:nvSpPr>
            <p:spPr>
              <a:xfrm>
                <a:off x="3108767" y="4420053"/>
                <a:ext cx="24768" cy="9288"/>
              </a:xfrm>
              <a:custGeom>
                <a:avLst/>
                <a:gdLst/>
                <a:ahLst/>
                <a:cxnLst/>
                <a:rect l="l" t="t" r="r" b="b"/>
                <a:pathLst>
                  <a:path w="344" h="129" extrusionOk="0">
                    <a:moveTo>
                      <a:pt x="171" y="0"/>
                    </a:moveTo>
                    <a:cubicBezTo>
                      <a:pt x="96" y="0"/>
                      <a:pt x="28" y="8"/>
                      <a:pt x="0" y="86"/>
                    </a:cubicBezTo>
                    <a:cubicBezTo>
                      <a:pt x="88" y="114"/>
                      <a:pt x="132" y="128"/>
                      <a:pt x="175" y="128"/>
                    </a:cubicBezTo>
                    <a:cubicBezTo>
                      <a:pt x="218" y="128"/>
                      <a:pt x="260" y="114"/>
                      <a:pt x="344" y="86"/>
                    </a:cubicBezTo>
                    <a:cubicBezTo>
                      <a:pt x="344" y="38"/>
                      <a:pt x="307" y="1"/>
                      <a:pt x="225" y="1"/>
                    </a:cubicBezTo>
                    <a:cubicBezTo>
                      <a:pt x="207" y="1"/>
                      <a:pt x="189" y="0"/>
                      <a:pt x="17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8"/>
              <p:cNvSpPr/>
              <p:nvPr/>
            </p:nvSpPr>
            <p:spPr>
              <a:xfrm>
                <a:off x="2994719" y="4420053"/>
                <a:ext cx="22176" cy="10296"/>
              </a:xfrm>
              <a:custGeom>
                <a:avLst/>
                <a:gdLst/>
                <a:ahLst/>
                <a:cxnLst/>
                <a:rect l="l" t="t" r="r" b="b"/>
                <a:pathLst>
                  <a:path w="308" h="143" extrusionOk="0">
                    <a:moveTo>
                      <a:pt x="188" y="1"/>
                    </a:moveTo>
                    <a:cubicBezTo>
                      <a:pt x="106" y="1"/>
                      <a:pt x="35" y="26"/>
                      <a:pt x="1" y="109"/>
                    </a:cubicBezTo>
                    <a:cubicBezTo>
                      <a:pt x="72" y="120"/>
                      <a:pt x="143" y="143"/>
                      <a:pt x="200" y="143"/>
                    </a:cubicBezTo>
                    <a:cubicBezTo>
                      <a:pt x="236" y="143"/>
                      <a:pt x="285" y="109"/>
                      <a:pt x="296" y="86"/>
                    </a:cubicBezTo>
                    <a:cubicBezTo>
                      <a:pt x="307" y="38"/>
                      <a:pt x="259" y="15"/>
                      <a:pt x="188"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8"/>
              <p:cNvSpPr/>
              <p:nvPr/>
            </p:nvSpPr>
            <p:spPr>
              <a:xfrm>
                <a:off x="3048287" y="4420701"/>
                <a:ext cx="19656" cy="9144"/>
              </a:xfrm>
              <a:custGeom>
                <a:avLst/>
                <a:gdLst/>
                <a:ahLst/>
                <a:cxnLst/>
                <a:rect l="l" t="t" r="r" b="b"/>
                <a:pathLst>
                  <a:path w="273" h="127" extrusionOk="0">
                    <a:moveTo>
                      <a:pt x="129" y="1"/>
                    </a:moveTo>
                    <a:cubicBezTo>
                      <a:pt x="110" y="1"/>
                      <a:pt x="91" y="3"/>
                      <a:pt x="71" y="6"/>
                    </a:cubicBezTo>
                    <a:cubicBezTo>
                      <a:pt x="37" y="17"/>
                      <a:pt x="0" y="51"/>
                      <a:pt x="0" y="88"/>
                    </a:cubicBezTo>
                    <a:cubicBezTo>
                      <a:pt x="0" y="100"/>
                      <a:pt x="60" y="122"/>
                      <a:pt x="94" y="122"/>
                    </a:cubicBezTo>
                    <a:cubicBezTo>
                      <a:pt x="110" y="125"/>
                      <a:pt x="126" y="126"/>
                      <a:pt x="141" y="126"/>
                    </a:cubicBezTo>
                    <a:cubicBezTo>
                      <a:pt x="195" y="126"/>
                      <a:pt x="244" y="109"/>
                      <a:pt x="273" y="63"/>
                    </a:cubicBezTo>
                    <a:cubicBezTo>
                      <a:pt x="245" y="19"/>
                      <a:pt x="190" y="1"/>
                      <a:pt x="1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8"/>
              <p:cNvSpPr/>
              <p:nvPr/>
            </p:nvSpPr>
            <p:spPr>
              <a:xfrm>
                <a:off x="2937551" y="4418469"/>
                <a:ext cx="19656" cy="10224"/>
              </a:xfrm>
              <a:custGeom>
                <a:avLst/>
                <a:gdLst/>
                <a:ahLst/>
                <a:cxnLst/>
                <a:rect l="l" t="t" r="r" b="b"/>
                <a:pathLst>
                  <a:path w="273" h="142" extrusionOk="0">
                    <a:moveTo>
                      <a:pt x="97" y="0"/>
                    </a:moveTo>
                    <a:lnTo>
                      <a:pt x="97" y="0"/>
                    </a:lnTo>
                    <a:cubicBezTo>
                      <a:pt x="0" y="108"/>
                      <a:pt x="26" y="142"/>
                      <a:pt x="156" y="142"/>
                    </a:cubicBezTo>
                    <a:cubicBezTo>
                      <a:pt x="190" y="142"/>
                      <a:pt x="239" y="131"/>
                      <a:pt x="261" y="119"/>
                    </a:cubicBezTo>
                    <a:cubicBezTo>
                      <a:pt x="273" y="94"/>
                      <a:pt x="250" y="71"/>
                      <a:pt x="227" y="48"/>
                    </a:cubicBezTo>
                    <a:cubicBezTo>
                      <a:pt x="227" y="37"/>
                      <a:pt x="190" y="23"/>
                      <a:pt x="168" y="11"/>
                    </a:cubicBezTo>
                    <a:cubicBezTo>
                      <a:pt x="142" y="11"/>
                      <a:pt x="119" y="11"/>
                      <a:pt x="9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8"/>
              <p:cNvSpPr/>
              <p:nvPr/>
            </p:nvSpPr>
            <p:spPr>
              <a:xfrm>
                <a:off x="2781023" y="4271228"/>
                <a:ext cx="40968" cy="10728"/>
              </a:xfrm>
              <a:custGeom>
                <a:avLst/>
                <a:gdLst/>
                <a:ahLst/>
                <a:cxnLst/>
                <a:rect l="l" t="t" r="r" b="b"/>
                <a:pathLst>
                  <a:path w="569" h="149" extrusionOk="0">
                    <a:moveTo>
                      <a:pt x="207" y="1"/>
                    </a:moveTo>
                    <a:cubicBezTo>
                      <a:pt x="106" y="1"/>
                      <a:pt x="45" y="37"/>
                      <a:pt x="0" y="107"/>
                    </a:cubicBezTo>
                    <a:cubicBezTo>
                      <a:pt x="86" y="134"/>
                      <a:pt x="169" y="149"/>
                      <a:pt x="254" y="149"/>
                    </a:cubicBezTo>
                    <a:cubicBezTo>
                      <a:pt x="355" y="149"/>
                      <a:pt x="458" y="128"/>
                      <a:pt x="568" y="81"/>
                    </a:cubicBezTo>
                    <a:cubicBezTo>
                      <a:pt x="409" y="27"/>
                      <a:pt x="293" y="1"/>
                      <a:pt x="207"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8"/>
              <p:cNvSpPr/>
              <p:nvPr/>
            </p:nvSpPr>
            <p:spPr>
              <a:xfrm>
                <a:off x="2925671" y="4270868"/>
                <a:ext cx="30744" cy="9144"/>
              </a:xfrm>
              <a:custGeom>
                <a:avLst/>
                <a:gdLst/>
                <a:ahLst/>
                <a:cxnLst/>
                <a:rect l="l" t="t" r="r" b="b"/>
                <a:pathLst>
                  <a:path w="427" h="127" extrusionOk="0">
                    <a:moveTo>
                      <a:pt x="227" y="0"/>
                    </a:moveTo>
                    <a:cubicBezTo>
                      <a:pt x="148" y="0"/>
                      <a:pt x="74" y="17"/>
                      <a:pt x="1" y="64"/>
                    </a:cubicBezTo>
                    <a:cubicBezTo>
                      <a:pt x="86" y="106"/>
                      <a:pt x="146" y="127"/>
                      <a:pt x="211" y="127"/>
                    </a:cubicBezTo>
                    <a:cubicBezTo>
                      <a:pt x="271" y="127"/>
                      <a:pt x="335" y="109"/>
                      <a:pt x="426" y="75"/>
                    </a:cubicBezTo>
                    <a:cubicBezTo>
                      <a:pt x="426" y="29"/>
                      <a:pt x="355" y="4"/>
                      <a:pt x="296" y="4"/>
                    </a:cubicBezTo>
                    <a:cubicBezTo>
                      <a:pt x="272" y="1"/>
                      <a:pt x="250" y="0"/>
                      <a:pt x="227"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8"/>
              <p:cNvSpPr/>
              <p:nvPr/>
            </p:nvSpPr>
            <p:spPr>
              <a:xfrm>
                <a:off x="3355584" y="4272956"/>
                <a:ext cx="23976" cy="8712"/>
              </a:xfrm>
              <a:custGeom>
                <a:avLst/>
                <a:gdLst/>
                <a:ahLst/>
                <a:cxnLst/>
                <a:rect l="l" t="t" r="r" b="b"/>
                <a:pathLst>
                  <a:path w="333" h="121" extrusionOk="0">
                    <a:moveTo>
                      <a:pt x="49" y="0"/>
                    </a:moveTo>
                    <a:cubicBezTo>
                      <a:pt x="1" y="71"/>
                      <a:pt x="37" y="105"/>
                      <a:pt x="131" y="117"/>
                    </a:cubicBezTo>
                    <a:cubicBezTo>
                      <a:pt x="153" y="119"/>
                      <a:pt x="172" y="120"/>
                      <a:pt x="189" y="120"/>
                    </a:cubicBezTo>
                    <a:cubicBezTo>
                      <a:pt x="260" y="120"/>
                      <a:pt x="284" y="95"/>
                      <a:pt x="33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8"/>
              <p:cNvSpPr/>
              <p:nvPr/>
            </p:nvSpPr>
            <p:spPr>
              <a:xfrm>
                <a:off x="3300216" y="4271156"/>
                <a:ext cx="19656" cy="9000"/>
              </a:xfrm>
              <a:custGeom>
                <a:avLst/>
                <a:gdLst/>
                <a:ahLst/>
                <a:cxnLst/>
                <a:rect l="l" t="t" r="r" b="b"/>
                <a:pathLst>
                  <a:path w="273" h="125" extrusionOk="0">
                    <a:moveTo>
                      <a:pt x="134" y="1"/>
                    </a:moveTo>
                    <a:cubicBezTo>
                      <a:pt x="110" y="1"/>
                      <a:pt x="85" y="4"/>
                      <a:pt x="60" y="11"/>
                    </a:cubicBezTo>
                    <a:cubicBezTo>
                      <a:pt x="26" y="25"/>
                      <a:pt x="0" y="48"/>
                      <a:pt x="0" y="60"/>
                    </a:cubicBezTo>
                    <a:cubicBezTo>
                      <a:pt x="15" y="82"/>
                      <a:pt x="49" y="119"/>
                      <a:pt x="71" y="119"/>
                    </a:cubicBezTo>
                    <a:cubicBezTo>
                      <a:pt x="93" y="123"/>
                      <a:pt x="115" y="125"/>
                      <a:pt x="136" y="125"/>
                    </a:cubicBezTo>
                    <a:cubicBezTo>
                      <a:pt x="184" y="125"/>
                      <a:pt x="231" y="112"/>
                      <a:pt x="273" y="71"/>
                    </a:cubicBezTo>
                    <a:cubicBezTo>
                      <a:pt x="241" y="21"/>
                      <a:pt x="190" y="1"/>
                      <a:pt x="13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8"/>
              <p:cNvSpPr/>
              <p:nvPr/>
            </p:nvSpPr>
            <p:spPr>
              <a:xfrm>
                <a:off x="3245856" y="4272452"/>
                <a:ext cx="18648" cy="8928"/>
              </a:xfrm>
              <a:custGeom>
                <a:avLst/>
                <a:gdLst/>
                <a:ahLst/>
                <a:cxnLst/>
                <a:rect l="l" t="t" r="r" b="b"/>
                <a:pathLst>
                  <a:path w="259" h="124" extrusionOk="0">
                    <a:moveTo>
                      <a:pt x="122" y="1"/>
                    </a:moveTo>
                    <a:cubicBezTo>
                      <a:pt x="83" y="1"/>
                      <a:pt x="43" y="7"/>
                      <a:pt x="1" y="19"/>
                    </a:cubicBezTo>
                    <a:cubicBezTo>
                      <a:pt x="1" y="90"/>
                      <a:pt x="35" y="124"/>
                      <a:pt x="117" y="124"/>
                    </a:cubicBezTo>
                    <a:cubicBezTo>
                      <a:pt x="213" y="124"/>
                      <a:pt x="259" y="90"/>
                      <a:pt x="259" y="30"/>
                    </a:cubicBezTo>
                    <a:cubicBezTo>
                      <a:pt x="214" y="10"/>
                      <a:pt x="169" y="1"/>
                      <a:pt x="12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8"/>
              <p:cNvSpPr/>
              <p:nvPr/>
            </p:nvSpPr>
            <p:spPr>
              <a:xfrm>
                <a:off x="3282432" y="4319468"/>
                <a:ext cx="110808" cy="13176"/>
              </a:xfrm>
              <a:custGeom>
                <a:avLst/>
                <a:gdLst/>
                <a:ahLst/>
                <a:cxnLst/>
                <a:rect l="l" t="t" r="r" b="b"/>
                <a:pathLst>
                  <a:path w="1539" h="183" extrusionOk="0">
                    <a:moveTo>
                      <a:pt x="370" y="0"/>
                    </a:moveTo>
                    <a:cubicBezTo>
                      <a:pt x="247" y="0"/>
                      <a:pt x="125" y="18"/>
                      <a:pt x="23" y="64"/>
                    </a:cubicBezTo>
                    <a:cubicBezTo>
                      <a:pt x="1" y="135"/>
                      <a:pt x="72" y="169"/>
                      <a:pt x="154" y="169"/>
                    </a:cubicBezTo>
                    <a:cubicBezTo>
                      <a:pt x="384" y="169"/>
                      <a:pt x="613" y="183"/>
                      <a:pt x="843" y="183"/>
                    </a:cubicBezTo>
                    <a:cubicBezTo>
                      <a:pt x="1039" y="183"/>
                      <a:pt x="1235" y="173"/>
                      <a:pt x="1431" y="135"/>
                    </a:cubicBezTo>
                    <a:cubicBezTo>
                      <a:pt x="1468" y="121"/>
                      <a:pt x="1490" y="109"/>
                      <a:pt x="1539" y="87"/>
                    </a:cubicBezTo>
                    <a:cubicBezTo>
                      <a:pt x="1408" y="4"/>
                      <a:pt x="1289" y="4"/>
                      <a:pt x="1147" y="4"/>
                    </a:cubicBezTo>
                    <a:cubicBezTo>
                      <a:pt x="1018" y="11"/>
                      <a:pt x="888" y="17"/>
                      <a:pt x="759" y="17"/>
                    </a:cubicBezTo>
                    <a:cubicBezTo>
                      <a:pt x="664" y="17"/>
                      <a:pt x="569" y="14"/>
                      <a:pt x="474" y="4"/>
                    </a:cubicBezTo>
                    <a:cubicBezTo>
                      <a:pt x="440" y="2"/>
                      <a:pt x="405" y="0"/>
                      <a:pt x="3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8"/>
              <p:cNvSpPr/>
              <p:nvPr/>
            </p:nvSpPr>
            <p:spPr>
              <a:xfrm>
                <a:off x="2917247" y="4318316"/>
                <a:ext cx="81648" cy="13608"/>
              </a:xfrm>
              <a:custGeom>
                <a:avLst/>
                <a:gdLst/>
                <a:ahLst/>
                <a:cxnLst/>
                <a:rect l="l" t="t" r="r" b="b"/>
                <a:pathLst>
                  <a:path w="1134" h="189" extrusionOk="0">
                    <a:moveTo>
                      <a:pt x="824" y="1"/>
                    </a:moveTo>
                    <a:cubicBezTo>
                      <a:pt x="762" y="1"/>
                      <a:pt x="694" y="12"/>
                      <a:pt x="614" y="32"/>
                    </a:cubicBezTo>
                    <a:cubicBezTo>
                      <a:pt x="590" y="40"/>
                      <a:pt x="553" y="48"/>
                      <a:pt x="525" y="48"/>
                    </a:cubicBezTo>
                    <a:cubicBezTo>
                      <a:pt x="513" y="48"/>
                      <a:pt x="503" y="46"/>
                      <a:pt x="495" y="43"/>
                    </a:cubicBezTo>
                    <a:cubicBezTo>
                      <a:pt x="427" y="23"/>
                      <a:pt x="359" y="14"/>
                      <a:pt x="292" y="14"/>
                    </a:cubicBezTo>
                    <a:cubicBezTo>
                      <a:pt x="196" y="14"/>
                      <a:pt x="103" y="32"/>
                      <a:pt x="13" y="66"/>
                    </a:cubicBezTo>
                    <a:cubicBezTo>
                      <a:pt x="1" y="157"/>
                      <a:pt x="9" y="188"/>
                      <a:pt x="83" y="188"/>
                    </a:cubicBezTo>
                    <a:cubicBezTo>
                      <a:pt x="96" y="188"/>
                      <a:pt x="112" y="187"/>
                      <a:pt x="129" y="185"/>
                    </a:cubicBezTo>
                    <a:cubicBezTo>
                      <a:pt x="189" y="183"/>
                      <a:pt x="249" y="182"/>
                      <a:pt x="309" y="182"/>
                    </a:cubicBezTo>
                    <a:cubicBezTo>
                      <a:pt x="473" y="182"/>
                      <a:pt x="637" y="188"/>
                      <a:pt x="800" y="188"/>
                    </a:cubicBezTo>
                    <a:cubicBezTo>
                      <a:pt x="860" y="188"/>
                      <a:pt x="920" y="187"/>
                      <a:pt x="980" y="185"/>
                    </a:cubicBezTo>
                    <a:cubicBezTo>
                      <a:pt x="1029" y="185"/>
                      <a:pt x="1077" y="151"/>
                      <a:pt x="1134" y="137"/>
                    </a:cubicBezTo>
                    <a:cubicBezTo>
                      <a:pt x="1040" y="43"/>
                      <a:pt x="945" y="1"/>
                      <a:pt x="824"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8"/>
              <p:cNvSpPr/>
              <p:nvPr/>
            </p:nvSpPr>
            <p:spPr>
              <a:xfrm>
                <a:off x="3072191" y="4319756"/>
                <a:ext cx="54432" cy="13536"/>
              </a:xfrm>
              <a:custGeom>
                <a:avLst/>
                <a:gdLst/>
                <a:ahLst/>
                <a:cxnLst/>
                <a:rect l="l" t="t" r="r" b="b"/>
                <a:pathLst>
                  <a:path w="756" h="188" extrusionOk="0">
                    <a:moveTo>
                      <a:pt x="429" y="1"/>
                    </a:moveTo>
                    <a:cubicBezTo>
                      <a:pt x="358" y="1"/>
                      <a:pt x="289" y="7"/>
                      <a:pt x="225" y="12"/>
                    </a:cubicBezTo>
                    <a:cubicBezTo>
                      <a:pt x="105" y="12"/>
                      <a:pt x="23" y="46"/>
                      <a:pt x="0" y="117"/>
                    </a:cubicBezTo>
                    <a:cubicBezTo>
                      <a:pt x="34" y="176"/>
                      <a:pt x="105" y="188"/>
                      <a:pt x="188" y="188"/>
                    </a:cubicBezTo>
                    <a:cubicBezTo>
                      <a:pt x="378" y="165"/>
                      <a:pt x="579" y="188"/>
                      <a:pt x="755" y="83"/>
                    </a:cubicBezTo>
                    <a:cubicBezTo>
                      <a:pt x="655" y="17"/>
                      <a:pt x="541" y="1"/>
                      <a:pt x="42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8"/>
              <p:cNvSpPr/>
              <p:nvPr/>
            </p:nvSpPr>
            <p:spPr>
              <a:xfrm>
                <a:off x="3150455" y="4320548"/>
                <a:ext cx="46872" cy="11520"/>
              </a:xfrm>
              <a:custGeom>
                <a:avLst/>
                <a:gdLst/>
                <a:ahLst/>
                <a:cxnLst/>
                <a:rect l="l" t="t" r="r" b="b"/>
                <a:pathLst>
                  <a:path w="651" h="160" extrusionOk="0">
                    <a:moveTo>
                      <a:pt x="270" y="0"/>
                    </a:moveTo>
                    <a:cubicBezTo>
                      <a:pt x="190" y="0"/>
                      <a:pt x="114" y="12"/>
                      <a:pt x="49" y="35"/>
                    </a:cubicBezTo>
                    <a:cubicBezTo>
                      <a:pt x="23" y="49"/>
                      <a:pt x="0" y="83"/>
                      <a:pt x="0" y="106"/>
                    </a:cubicBezTo>
                    <a:cubicBezTo>
                      <a:pt x="12" y="131"/>
                      <a:pt x="60" y="154"/>
                      <a:pt x="83" y="154"/>
                    </a:cubicBezTo>
                    <a:cubicBezTo>
                      <a:pt x="134" y="157"/>
                      <a:pt x="186" y="159"/>
                      <a:pt x="237" y="159"/>
                    </a:cubicBezTo>
                    <a:cubicBezTo>
                      <a:pt x="376" y="159"/>
                      <a:pt x="514" y="143"/>
                      <a:pt x="650" y="83"/>
                    </a:cubicBezTo>
                    <a:cubicBezTo>
                      <a:pt x="522" y="27"/>
                      <a:pt x="391" y="0"/>
                      <a:pt x="27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8"/>
              <p:cNvSpPr/>
              <p:nvPr/>
            </p:nvSpPr>
            <p:spPr>
              <a:xfrm>
                <a:off x="3220296" y="4319036"/>
                <a:ext cx="41760" cy="12600"/>
              </a:xfrm>
              <a:custGeom>
                <a:avLst/>
                <a:gdLst/>
                <a:ahLst/>
                <a:cxnLst/>
                <a:rect l="l" t="t" r="r" b="b"/>
                <a:pathLst>
                  <a:path w="580" h="175" extrusionOk="0">
                    <a:moveTo>
                      <a:pt x="260" y="0"/>
                    </a:moveTo>
                    <a:cubicBezTo>
                      <a:pt x="177" y="0"/>
                      <a:pt x="109" y="26"/>
                      <a:pt x="46" y="70"/>
                    </a:cubicBezTo>
                    <a:cubicBezTo>
                      <a:pt x="1" y="93"/>
                      <a:pt x="12" y="141"/>
                      <a:pt x="72" y="152"/>
                    </a:cubicBezTo>
                    <a:cubicBezTo>
                      <a:pt x="165" y="164"/>
                      <a:pt x="273" y="175"/>
                      <a:pt x="367" y="175"/>
                    </a:cubicBezTo>
                    <a:cubicBezTo>
                      <a:pt x="461" y="175"/>
                      <a:pt x="543" y="152"/>
                      <a:pt x="580" y="70"/>
                    </a:cubicBezTo>
                    <a:cubicBezTo>
                      <a:pt x="497" y="44"/>
                      <a:pt x="427" y="33"/>
                      <a:pt x="356" y="10"/>
                    </a:cubicBezTo>
                    <a:cubicBezTo>
                      <a:pt x="321" y="4"/>
                      <a:pt x="290" y="0"/>
                      <a:pt x="260"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8"/>
              <p:cNvSpPr/>
              <p:nvPr/>
            </p:nvSpPr>
            <p:spPr>
              <a:xfrm>
                <a:off x="3014159" y="4319972"/>
                <a:ext cx="36864" cy="12528"/>
              </a:xfrm>
              <a:custGeom>
                <a:avLst/>
                <a:gdLst/>
                <a:ahLst/>
                <a:cxnLst/>
                <a:rect l="l" t="t" r="r" b="b"/>
                <a:pathLst>
                  <a:path w="512" h="174" extrusionOk="0">
                    <a:moveTo>
                      <a:pt x="225" y="0"/>
                    </a:moveTo>
                    <a:cubicBezTo>
                      <a:pt x="192" y="0"/>
                      <a:pt x="157" y="3"/>
                      <a:pt x="120" y="9"/>
                    </a:cubicBezTo>
                    <a:cubicBezTo>
                      <a:pt x="49" y="20"/>
                      <a:pt x="0" y="57"/>
                      <a:pt x="15" y="102"/>
                    </a:cubicBezTo>
                    <a:cubicBezTo>
                      <a:pt x="15" y="151"/>
                      <a:pt x="71" y="162"/>
                      <a:pt x="142" y="173"/>
                    </a:cubicBezTo>
                    <a:cubicBezTo>
                      <a:pt x="168" y="173"/>
                      <a:pt x="193" y="174"/>
                      <a:pt x="219" y="174"/>
                    </a:cubicBezTo>
                    <a:cubicBezTo>
                      <a:pt x="323" y="174"/>
                      <a:pt x="424" y="166"/>
                      <a:pt x="511" y="91"/>
                    </a:cubicBezTo>
                    <a:cubicBezTo>
                      <a:pt x="421" y="29"/>
                      <a:pt x="330" y="0"/>
                      <a:pt x="225"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8"/>
              <p:cNvSpPr/>
              <p:nvPr/>
            </p:nvSpPr>
            <p:spPr>
              <a:xfrm>
                <a:off x="2814143" y="4321124"/>
                <a:ext cx="28224" cy="11304"/>
              </a:xfrm>
              <a:custGeom>
                <a:avLst/>
                <a:gdLst/>
                <a:ahLst/>
                <a:cxnLst/>
                <a:rect l="l" t="t" r="r" b="b"/>
                <a:pathLst>
                  <a:path w="392" h="157" extrusionOk="0">
                    <a:moveTo>
                      <a:pt x="209" y="0"/>
                    </a:moveTo>
                    <a:cubicBezTo>
                      <a:pt x="141" y="0"/>
                      <a:pt x="77" y="31"/>
                      <a:pt x="0" y="98"/>
                    </a:cubicBezTo>
                    <a:cubicBezTo>
                      <a:pt x="67" y="139"/>
                      <a:pt x="137" y="157"/>
                      <a:pt x="205" y="157"/>
                    </a:cubicBezTo>
                    <a:cubicBezTo>
                      <a:pt x="236" y="157"/>
                      <a:pt x="266" y="153"/>
                      <a:pt x="295" y="146"/>
                    </a:cubicBezTo>
                    <a:cubicBezTo>
                      <a:pt x="344" y="135"/>
                      <a:pt x="392" y="98"/>
                      <a:pt x="392" y="75"/>
                    </a:cubicBezTo>
                    <a:cubicBezTo>
                      <a:pt x="392" y="52"/>
                      <a:pt x="344" y="15"/>
                      <a:pt x="295" y="15"/>
                    </a:cubicBezTo>
                    <a:cubicBezTo>
                      <a:pt x="265" y="6"/>
                      <a:pt x="236" y="0"/>
                      <a:pt x="20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8"/>
              <p:cNvSpPr/>
              <p:nvPr/>
            </p:nvSpPr>
            <p:spPr>
              <a:xfrm>
                <a:off x="2781815" y="4321412"/>
                <a:ext cx="22968" cy="10224"/>
              </a:xfrm>
              <a:custGeom>
                <a:avLst/>
                <a:gdLst/>
                <a:ahLst/>
                <a:cxnLst/>
                <a:rect l="l" t="t" r="r" b="b"/>
                <a:pathLst>
                  <a:path w="319" h="142" extrusionOk="0">
                    <a:moveTo>
                      <a:pt x="143" y="0"/>
                    </a:moveTo>
                    <a:cubicBezTo>
                      <a:pt x="83" y="0"/>
                      <a:pt x="1" y="37"/>
                      <a:pt x="12" y="82"/>
                    </a:cubicBezTo>
                    <a:cubicBezTo>
                      <a:pt x="12" y="119"/>
                      <a:pt x="60" y="142"/>
                      <a:pt x="202" y="142"/>
                    </a:cubicBezTo>
                    <a:cubicBezTo>
                      <a:pt x="214" y="142"/>
                      <a:pt x="273" y="119"/>
                      <a:pt x="296" y="94"/>
                    </a:cubicBezTo>
                    <a:cubicBezTo>
                      <a:pt x="319" y="60"/>
                      <a:pt x="214" y="0"/>
                      <a:pt x="143"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8"/>
              <p:cNvSpPr/>
              <p:nvPr/>
            </p:nvSpPr>
            <p:spPr>
              <a:xfrm>
                <a:off x="2865191" y="4323500"/>
                <a:ext cx="21312" cy="7704"/>
              </a:xfrm>
              <a:custGeom>
                <a:avLst/>
                <a:gdLst/>
                <a:ahLst/>
                <a:cxnLst/>
                <a:rect l="l" t="t" r="r" b="b"/>
                <a:pathLst>
                  <a:path w="296" h="107" extrusionOk="0">
                    <a:moveTo>
                      <a:pt x="189" y="0"/>
                    </a:moveTo>
                    <a:cubicBezTo>
                      <a:pt x="152" y="0"/>
                      <a:pt x="101" y="18"/>
                      <a:pt x="1" y="53"/>
                    </a:cubicBezTo>
                    <a:cubicBezTo>
                      <a:pt x="84" y="89"/>
                      <a:pt x="126" y="107"/>
                      <a:pt x="163" y="107"/>
                    </a:cubicBezTo>
                    <a:cubicBezTo>
                      <a:pt x="200" y="107"/>
                      <a:pt x="232" y="89"/>
                      <a:pt x="296" y="53"/>
                    </a:cubicBezTo>
                    <a:cubicBezTo>
                      <a:pt x="249" y="18"/>
                      <a:pt x="226" y="0"/>
                      <a:pt x="189"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8"/>
              <p:cNvSpPr/>
              <p:nvPr/>
            </p:nvSpPr>
            <p:spPr>
              <a:xfrm>
                <a:off x="2397910" y="4614166"/>
                <a:ext cx="627552" cy="18144"/>
              </a:xfrm>
              <a:custGeom>
                <a:avLst/>
                <a:gdLst/>
                <a:ahLst/>
                <a:cxnLst/>
                <a:rect l="l" t="t" r="r" b="b"/>
                <a:pathLst>
                  <a:path w="8716" h="252" extrusionOk="0">
                    <a:moveTo>
                      <a:pt x="2342" y="1"/>
                    </a:moveTo>
                    <a:cubicBezTo>
                      <a:pt x="2081" y="1"/>
                      <a:pt x="1820" y="26"/>
                      <a:pt x="1561" y="38"/>
                    </a:cubicBezTo>
                    <a:cubicBezTo>
                      <a:pt x="1405" y="51"/>
                      <a:pt x="1249" y="70"/>
                      <a:pt x="1095" y="70"/>
                    </a:cubicBezTo>
                    <a:cubicBezTo>
                      <a:pt x="993" y="70"/>
                      <a:pt x="891" y="61"/>
                      <a:pt x="792" y="38"/>
                    </a:cubicBezTo>
                    <a:cubicBezTo>
                      <a:pt x="769" y="41"/>
                      <a:pt x="745" y="42"/>
                      <a:pt x="721" y="42"/>
                    </a:cubicBezTo>
                    <a:cubicBezTo>
                      <a:pt x="648" y="42"/>
                      <a:pt x="572" y="31"/>
                      <a:pt x="499" y="31"/>
                    </a:cubicBezTo>
                    <a:cubicBezTo>
                      <a:pt x="436" y="31"/>
                      <a:pt x="374" y="39"/>
                      <a:pt x="318" y="72"/>
                    </a:cubicBezTo>
                    <a:cubicBezTo>
                      <a:pt x="311" y="76"/>
                      <a:pt x="299" y="78"/>
                      <a:pt x="285" y="78"/>
                    </a:cubicBezTo>
                    <a:cubicBezTo>
                      <a:pt x="257" y="78"/>
                      <a:pt x="220" y="72"/>
                      <a:pt x="188" y="72"/>
                    </a:cubicBezTo>
                    <a:cubicBezTo>
                      <a:pt x="173" y="70"/>
                      <a:pt x="159" y="69"/>
                      <a:pt x="147" y="69"/>
                    </a:cubicBezTo>
                    <a:cubicBezTo>
                      <a:pt x="76" y="69"/>
                      <a:pt x="29" y="95"/>
                      <a:pt x="1" y="143"/>
                    </a:cubicBezTo>
                    <a:cubicBezTo>
                      <a:pt x="19" y="191"/>
                      <a:pt x="78" y="217"/>
                      <a:pt x="143" y="217"/>
                    </a:cubicBezTo>
                    <a:cubicBezTo>
                      <a:pt x="158" y="217"/>
                      <a:pt x="173" y="216"/>
                      <a:pt x="188" y="214"/>
                    </a:cubicBezTo>
                    <a:cubicBezTo>
                      <a:pt x="221" y="207"/>
                      <a:pt x="251" y="204"/>
                      <a:pt x="280" y="204"/>
                    </a:cubicBezTo>
                    <a:cubicBezTo>
                      <a:pt x="347" y="204"/>
                      <a:pt x="407" y="218"/>
                      <a:pt x="472" y="228"/>
                    </a:cubicBezTo>
                    <a:cubicBezTo>
                      <a:pt x="633" y="242"/>
                      <a:pt x="794" y="251"/>
                      <a:pt x="955" y="251"/>
                    </a:cubicBezTo>
                    <a:cubicBezTo>
                      <a:pt x="1054" y="251"/>
                      <a:pt x="1153" y="248"/>
                      <a:pt x="1252" y="239"/>
                    </a:cubicBezTo>
                    <a:cubicBezTo>
                      <a:pt x="1513" y="214"/>
                      <a:pt x="1786" y="214"/>
                      <a:pt x="2047" y="214"/>
                    </a:cubicBezTo>
                    <a:cubicBezTo>
                      <a:pt x="2152" y="202"/>
                      <a:pt x="2271" y="191"/>
                      <a:pt x="2387" y="191"/>
                    </a:cubicBezTo>
                    <a:lnTo>
                      <a:pt x="3227" y="191"/>
                    </a:lnTo>
                    <a:cubicBezTo>
                      <a:pt x="3843" y="202"/>
                      <a:pt x="4470" y="214"/>
                      <a:pt x="5097" y="228"/>
                    </a:cubicBezTo>
                    <a:cubicBezTo>
                      <a:pt x="5523" y="239"/>
                      <a:pt x="5949" y="250"/>
                      <a:pt x="6374" y="250"/>
                    </a:cubicBezTo>
                    <a:cubicBezTo>
                      <a:pt x="6539" y="250"/>
                      <a:pt x="6692" y="239"/>
                      <a:pt x="6845" y="228"/>
                    </a:cubicBezTo>
                    <a:cubicBezTo>
                      <a:pt x="7161" y="218"/>
                      <a:pt x="7475" y="194"/>
                      <a:pt x="7790" y="194"/>
                    </a:cubicBezTo>
                    <a:cubicBezTo>
                      <a:pt x="7936" y="194"/>
                      <a:pt x="8083" y="199"/>
                      <a:pt x="8230" y="214"/>
                    </a:cubicBezTo>
                    <a:cubicBezTo>
                      <a:pt x="8335" y="228"/>
                      <a:pt x="8432" y="228"/>
                      <a:pt x="8525" y="228"/>
                    </a:cubicBezTo>
                    <a:cubicBezTo>
                      <a:pt x="8585" y="228"/>
                      <a:pt x="8656" y="202"/>
                      <a:pt x="8716" y="191"/>
                    </a:cubicBezTo>
                    <a:cubicBezTo>
                      <a:pt x="8690" y="109"/>
                      <a:pt x="8630" y="72"/>
                      <a:pt x="8514" y="60"/>
                    </a:cubicBezTo>
                    <a:cubicBezTo>
                      <a:pt x="8264" y="49"/>
                      <a:pt x="8017" y="38"/>
                      <a:pt x="7768" y="38"/>
                    </a:cubicBezTo>
                    <a:cubicBezTo>
                      <a:pt x="7461" y="38"/>
                      <a:pt x="7155" y="49"/>
                      <a:pt x="6845" y="60"/>
                    </a:cubicBezTo>
                    <a:cubicBezTo>
                      <a:pt x="6774" y="60"/>
                      <a:pt x="6704" y="49"/>
                      <a:pt x="6621" y="49"/>
                    </a:cubicBezTo>
                    <a:cubicBezTo>
                      <a:pt x="6275" y="49"/>
                      <a:pt x="5928" y="59"/>
                      <a:pt x="5580" y="59"/>
                    </a:cubicBezTo>
                    <a:cubicBezTo>
                      <a:pt x="5407" y="59"/>
                      <a:pt x="5234" y="57"/>
                      <a:pt x="5060" y="49"/>
                    </a:cubicBezTo>
                    <a:cubicBezTo>
                      <a:pt x="4601" y="38"/>
                      <a:pt x="4138" y="38"/>
                      <a:pt x="3678" y="26"/>
                    </a:cubicBezTo>
                    <a:cubicBezTo>
                      <a:pt x="3227" y="15"/>
                      <a:pt x="2779" y="1"/>
                      <a:pt x="2342"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8"/>
              <p:cNvSpPr/>
              <p:nvPr/>
            </p:nvSpPr>
            <p:spPr>
              <a:xfrm>
                <a:off x="3036407" y="4617334"/>
                <a:ext cx="286128" cy="15048"/>
              </a:xfrm>
              <a:custGeom>
                <a:avLst/>
                <a:gdLst/>
                <a:ahLst/>
                <a:cxnLst/>
                <a:rect l="l" t="t" r="r" b="b"/>
                <a:pathLst>
                  <a:path w="3974" h="209" extrusionOk="0">
                    <a:moveTo>
                      <a:pt x="894" y="0"/>
                    </a:moveTo>
                    <a:cubicBezTo>
                      <a:pt x="852" y="0"/>
                      <a:pt x="810" y="8"/>
                      <a:pt x="770" y="16"/>
                    </a:cubicBezTo>
                    <a:cubicBezTo>
                      <a:pt x="710" y="28"/>
                      <a:pt x="651" y="65"/>
                      <a:pt x="591" y="76"/>
                    </a:cubicBezTo>
                    <a:cubicBezTo>
                      <a:pt x="424" y="39"/>
                      <a:pt x="324" y="19"/>
                      <a:pt x="248" y="19"/>
                    </a:cubicBezTo>
                    <a:cubicBezTo>
                      <a:pt x="154" y="19"/>
                      <a:pt x="99" y="51"/>
                      <a:pt x="1" y="124"/>
                    </a:cubicBezTo>
                    <a:cubicBezTo>
                      <a:pt x="12" y="170"/>
                      <a:pt x="46" y="184"/>
                      <a:pt x="117" y="195"/>
                    </a:cubicBezTo>
                    <a:lnTo>
                      <a:pt x="273" y="195"/>
                    </a:lnTo>
                    <a:cubicBezTo>
                      <a:pt x="411" y="180"/>
                      <a:pt x="548" y="175"/>
                      <a:pt x="683" y="175"/>
                    </a:cubicBezTo>
                    <a:cubicBezTo>
                      <a:pt x="871" y="175"/>
                      <a:pt x="1056" y="184"/>
                      <a:pt x="1241" y="184"/>
                    </a:cubicBezTo>
                    <a:cubicBezTo>
                      <a:pt x="1525" y="184"/>
                      <a:pt x="1809" y="209"/>
                      <a:pt x="2092" y="209"/>
                    </a:cubicBezTo>
                    <a:cubicBezTo>
                      <a:pt x="2234" y="209"/>
                      <a:pt x="2376" y="203"/>
                      <a:pt x="2518" y="184"/>
                    </a:cubicBezTo>
                    <a:cubicBezTo>
                      <a:pt x="2619" y="194"/>
                      <a:pt x="2719" y="198"/>
                      <a:pt x="2818" y="198"/>
                    </a:cubicBezTo>
                    <a:cubicBezTo>
                      <a:pt x="3108" y="198"/>
                      <a:pt x="3394" y="165"/>
                      <a:pt x="3679" y="165"/>
                    </a:cubicBezTo>
                    <a:cubicBezTo>
                      <a:pt x="3733" y="165"/>
                      <a:pt x="3788" y="167"/>
                      <a:pt x="3843" y="170"/>
                    </a:cubicBezTo>
                    <a:cubicBezTo>
                      <a:pt x="3877" y="135"/>
                      <a:pt x="3903" y="99"/>
                      <a:pt x="3937" y="65"/>
                    </a:cubicBezTo>
                    <a:lnTo>
                      <a:pt x="3974" y="28"/>
                    </a:lnTo>
                    <a:lnTo>
                      <a:pt x="3795" y="28"/>
                    </a:lnTo>
                    <a:cubicBezTo>
                      <a:pt x="3679" y="28"/>
                      <a:pt x="3559" y="16"/>
                      <a:pt x="3429" y="16"/>
                    </a:cubicBezTo>
                    <a:cubicBezTo>
                      <a:pt x="3406" y="16"/>
                      <a:pt x="3377" y="11"/>
                      <a:pt x="3346" y="11"/>
                    </a:cubicBezTo>
                    <a:cubicBezTo>
                      <a:pt x="3331" y="11"/>
                      <a:pt x="3314" y="13"/>
                      <a:pt x="3298" y="16"/>
                    </a:cubicBezTo>
                    <a:cubicBezTo>
                      <a:pt x="3175" y="32"/>
                      <a:pt x="3051" y="36"/>
                      <a:pt x="2928" y="36"/>
                    </a:cubicBezTo>
                    <a:cubicBezTo>
                      <a:pt x="2758" y="36"/>
                      <a:pt x="2589" y="28"/>
                      <a:pt x="2424" y="28"/>
                    </a:cubicBezTo>
                    <a:cubicBezTo>
                      <a:pt x="2407" y="24"/>
                      <a:pt x="2391" y="23"/>
                      <a:pt x="2376" y="23"/>
                    </a:cubicBezTo>
                    <a:cubicBezTo>
                      <a:pt x="2336" y="23"/>
                      <a:pt x="2300" y="32"/>
                      <a:pt x="2260" y="42"/>
                    </a:cubicBezTo>
                    <a:cubicBezTo>
                      <a:pt x="2181" y="52"/>
                      <a:pt x="2103" y="57"/>
                      <a:pt x="2024" y="57"/>
                    </a:cubicBezTo>
                    <a:cubicBezTo>
                      <a:pt x="1923" y="57"/>
                      <a:pt x="1821" y="48"/>
                      <a:pt x="1715" y="28"/>
                    </a:cubicBezTo>
                    <a:lnTo>
                      <a:pt x="1536" y="28"/>
                    </a:lnTo>
                    <a:cubicBezTo>
                      <a:pt x="1460" y="33"/>
                      <a:pt x="1384" y="36"/>
                      <a:pt x="1307" y="36"/>
                    </a:cubicBezTo>
                    <a:cubicBezTo>
                      <a:pt x="1185" y="36"/>
                      <a:pt x="1063" y="28"/>
                      <a:pt x="946" y="5"/>
                    </a:cubicBezTo>
                    <a:cubicBezTo>
                      <a:pt x="928" y="2"/>
                      <a:pt x="911" y="0"/>
                      <a:pt x="894"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8"/>
              <p:cNvSpPr/>
              <p:nvPr/>
            </p:nvSpPr>
            <p:spPr>
              <a:xfrm>
                <a:off x="514676" y="4610926"/>
                <a:ext cx="1874736" cy="23760"/>
              </a:xfrm>
              <a:custGeom>
                <a:avLst/>
                <a:gdLst/>
                <a:ahLst/>
                <a:cxnLst/>
                <a:rect l="l" t="t" r="r" b="b"/>
                <a:pathLst>
                  <a:path w="26038" h="330" extrusionOk="0">
                    <a:moveTo>
                      <a:pt x="392" y="0"/>
                    </a:moveTo>
                    <a:cubicBezTo>
                      <a:pt x="236" y="12"/>
                      <a:pt x="153" y="46"/>
                      <a:pt x="94" y="94"/>
                    </a:cubicBezTo>
                    <a:cubicBezTo>
                      <a:pt x="0" y="165"/>
                      <a:pt x="48" y="165"/>
                      <a:pt x="94" y="247"/>
                    </a:cubicBezTo>
                    <a:cubicBezTo>
                      <a:pt x="142" y="329"/>
                      <a:pt x="236" y="329"/>
                      <a:pt x="377" y="329"/>
                    </a:cubicBezTo>
                    <a:lnTo>
                      <a:pt x="25044" y="329"/>
                    </a:lnTo>
                    <a:cubicBezTo>
                      <a:pt x="25092" y="329"/>
                      <a:pt x="25126" y="318"/>
                      <a:pt x="25175" y="318"/>
                    </a:cubicBezTo>
                    <a:cubicBezTo>
                      <a:pt x="25376" y="307"/>
                      <a:pt x="25578" y="295"/>
                      <a:pt x="25776" y="284"/>
                    </a:cubicBezTo>
                    <a:lnTo>
                      <a:pt x="25847" y="284"/>
                    </a:lnTo>
                    <a:cubicBezTo>
                      <a:pt x="25966" y="273"/>
                      <a:pt x="26037" y="236"/>
                      <a:pt x="26037" y="188"/>
                    </a:cubicBezTo>
                    <a:cubicBezTo>
                      <a:pt x="26027" y="136"/>
                      <a:pt x="25935" y="81"/>
                      <a:pt x="25839" y="81"/>
                    </a:cubicBezTo>
                    <a:cubicBezTo>
                      <a:pt x="25831" y="81"/>
                      <a:pt x="25822" y="82"/>
                      <a:pt x="25813" y="83"/>
                    </a:cubicBezTo>
                    <a:cubicBezTo>
                      <a:pt x="25784" y="84"/>
                      <a:pt x="25754" y="85"/>
                      <a:pt x="25725" y="85"/>
                    </a:cubicBezTo>
                    <a:cubicBezTo>
                      <a:pt x="25585" y="85"/>
                      <a:pt x="25449" y="69"/>
                      <a:pt x="25310" y="69"/>
                    </a:cubicBezTo>
                    <a:cubicBezTo>
                      <a:pt x="25281" y="69"/>
                      <a:pt x="25252" y="70"/>
                      <a:pt x="25223" y="71"/>
                    </a:cubicBezTo>
                    <a:cubicBezTo>
                      <a:pt x="24996" y="71"/>
                      <a:pt x="24783" y="34"/>
                      <a:pt x="24559" y="23"/>
                    </a:cubicBezTo>
                    <a:cubicBezTo>
                      <a:pt x="24546" y="22"/>
                      <a:pt x="24532" y="21"/>
                      <a:pt x="24517" y="21"/>
                    </a:cubicBezTo>
                    <a:cubicBezTo>
                      <a:pt x="24445" y="21"/>
                      <a:pt x="24354" y="34"/>
                      <a:pt x="24272" y="34"/>
                    </a:cubicBezTo>
                    <a:cubicBezTo>
                      <a:pt x="24219" y="34"/>
                      <a:pt x="24171" y="28"/>
                      <a:pt x="24133" y="12"/>
                    </a:cubicBezTo>
                    <a:lnTo>
                      <a:pt x="23648" y="12"/>
                    </a:lnTo>
                    <a:cubicBezTo>
                      <a:pt x="23570" y="28"/>
                      <a:pt x="23472" y="34"/>
                      <a:pt x="23367" y="34"/>
                    </a:cubicBezTo>
                    <a:cubicBezTo>
                      <a:pt x="23204" y="34"/>
                      <a:pt x="23023" y="21"/>
                      <a:pt x="22873" y="21"/>
                    </a:cubicBezTo>
                    <a:cubicBezTo>
                      <a:pt x="22843" y="21"/>
                      <a:pt x="22813" y="22"/>
                      <a:pt x="22785" y="23"/>
                    </a:cubicBezTo>
                    <a:cubicBezTo>
                      <a:pt x="22656" y="23"/>
                      <a:pt x="22526" y="20"/>
                      <a:pt x="22396" y="20"/>
                    </a:cubicBezTo>
                    <a:cubicBezTo>
                      <a:pt x="22266" y="20"/>
                      <a:pt x="22135" y="23"/>
                      <a:pt x="22005" y="34"/>
                    </a:cubicBezTo>
                    <a:cubicBezTo>
                      <a:pt x="21876" y="23"/>
                      <a:pt x="21746" y="20"/>
                      <a:pt x="21614" y="20"/>
                    </a:cubicBezTo>
                    <a:cubicBezTo>
                      <a:pt x="21483" y="20"/>
                      <a:pt x="21349" y="23"/>
                      <a:pt x="21213" y="23"/>
                    </a:cubicBezTo>
                    <a:cubicBezTo>
                      <a:pt x="21187" y="22"/>
                      <a:pt x="21158" y="21"/>
                      <a:pt x="21128" y="21"/>
                    </a:cubicBezTo>
                    <a:cubicBezTo>
                      <a:pt x="20983" y="21"/>
                      <a:pt x="20801" y="34"/>
                      <a:pt x="20638" y="34"/>
                    </a:cubicBezTo>
                    <a:cubicBezTo>
                      <a:pt x="20533" y="34"/>
                      <a:pt x="20436" y="28"/>
                      <a:pt x="20362" y="12"/>
                    </a:cubicBezTo>
                    <a:lnTo>
                      <a:pt x="19712" y="12"/>
                    </a:lnTo>
                    <a:cubicBezTo>
                      <a:pt x="19638" y="28"/>
                      <a:pt x="19541" y="34"/>
                      <a:pt x="19436" y="34"/>
                    </a:cubicBezTo>
                    <a:cubicBezTo>
                      <a:pt x="19272" y="34"/>
                      <a:pt x="19090" y="21"/>
                      <a:pt x="18945" y="21"/>
                    </a:cubicBezTo>
                    <a:cubicBezTo>
                      <a:pt x="18915" y="21"/>
                      <a:pt x="18887" y="22"/>
                      <a:pt x="18860" y="23"/>
                    </a:cubicBezTo>
                    <a:cubicBezTo>
                      <a:pt x="18724" y="23"/>
                      <a:pt x="18594" y="20"/>
                      <a:pt x="18466" y="20"/>
                    </a:cubicBezTo>
                    <a:cubicBezTo>
                      <a:pt x="18338" y="20"/>
                      <a:pt x="18211" y="23"/>
                      <a:pt x="18080" y="34"/>
                    </a:cubicBezTo>
                    <a:cubicBezTo>
                      <a:pt x="17949" y="23"/>
                      <a:pt x="17816" y="20"/>
                      <a:pt x="17683" y="20"/>
                    </a:cubicBezTo>
                    <a:cubicBezTo>
                      <a:pt x="17550" y="20"/>
                      <a:pt x="17417" y="23"/>
                      <a:pt x="17288" y="23"/>
                    </a:cubicBezTo>
                    <a:cubicBezTo>
                      <a:pt x="17260" y="22"/>
                      <a:pt x="17231" y="21"/>
                      <a:pt x="17200" y="21"/>
                    </a:cubicBezTo>
                    <a:cubicBezTo>
                      <a:pt x="17050" y="21"/>
                      <a:pt x="16870" y="34"/>
                      <a:pt x="16710" y="34"/>
                    </a:cubicBezTo>
                    <a:cubicBezTo>
                      <a:pt x="16606" y="34"/>
                      <a:pt x="16511" y="28"/>
                      <a:pt x="16437" y="12"/>
                    </a:cubicBezTo>
                    <a:lnTo>
                      <a:pt x="15787" y="12"/>
                    </a:lnTo>
                    <a:cubicBezTo>
                      <a:pt x="15713" y="28"/>
                      <a:pt x="15616" y="34"/>
                      <a:pt x="15510" y="34"/>
                    </a:cubicBezTo>
                    <a:cubicBezTo>
                      <a:pt x="15346" y="34"/>
                      <a:pt x="15161" y="21"/>
                      <a:pt x="15010" y="21"/>
                    </a:cubicBezTo>
                    <a:cubicBezTo>
                      <a:pt x="14979" y="21"/>
                      <a:pt x="14949" y="22"/>
                      <a:pt x="14921" y="23"/>
                    </a:cubicBezTo>
                    <a:cubicBezTo>
                      <a:pt x="14792" y="23"/>
                      <a:pt x="14665" y="20"/>
                      <a:pt x="14538" y="20"/>
                    </a:cubicBezTo>
                    <a:cubicBezTo>
                      <a:pt x="14411" y="20"/>
                      <a:pt x="14284" y="23"/>
                      <a:pt x="14155" y="34"/>
                    </a:cubicBezTo>
                    <a:cubicBezTo>
                      <a:pt x="14019" y="23"/>
                      <a:pt x="13886" y="20"/>
                      <a:pt x="13754" y="20"/>
                    </a:cubicBezTo>
                    <a:cubicBezTo>
                      <a:pt x="13622" y="20"/>
                      <a:pt x="13491" y="23"/>
                      <a:pt x="13361" y="23"/>
                    </a:cubicBezTo>
                    <a:cubicBezTo>
                      <a:pt x="13333" y="22"/>
                      <a:pt x="13304" y="21"/>
                      <a:pt x="13273" y="21"/>
                    </a:cubicBezTo>
                    <a:cubicBezTo>
                      <a:pt x="13124" y="21"/>
                      <a:pt x="12943" y="34"/>
                      <a:pt x="12780" y="34"/>
                    </a:cubicBezTo>
                    <a:cubicBezTo>
                      <a:pt x="12674" y="34"/>
                      <a:pt x="12576" y="28"/>
                      <a:pt x="12498" y="12"/>
                    </a:cubicBezTo>
                    <a:lnTo>
                      <a:pt x="11859" y="12"/>
                    </a:lnTo>
                    <a:cubicBezTo>
                      <a:pt x="11781" y="28"/>
                      <a:pt x="11684" y="34"/>
                      <a:pt x="11578" y="34"/>
                    </a:cubicBezTo>
                    <a:cubicBezTo>
                      <a:pt x="11415" y="34"/>
                      <a:pt x="11235" y="21"/>
                      <a:pt x="11085" y="21"/>
                    </a:cubicBezTo>
                    <a:cubicBezTo>
                      <a:pt x="11054" y="21"/>
                      <a:pt x="11025" y="22"/>
                      <a:pt x="10997" y="23"/>
                    </a:cubicBezTo>
                    <a:cubicBezTo>
                      <a:pt x="10866" y="23"/>
                      <a:pt x="10736" y="20"/>
                      <a:pt x="10606" y="20"/>
                    </a:cubicBezTo>
                    <a:cubicBezTo>
                      <a:pt x="10477" y="20"/>
                      <a:pt x="10347" y="23"/>
                      <a:pt x="10216" y="34"/>
                    </a:cubicBezTo>
                    <a:cubicBezTo>
                      <a:pt x="10086" y="23"/>
                      <a:pt x="9956" y="20"/>
                      <a:pt x="9825" y="20"/>
                    </a:cubicBezTo>
                    <a:cubicBezTo>
                      <a:pt x="9693" y="20"/>
                      <a:pt x="9561" y="23"/>
                      <a:pt x="9425" y="23"/>
                    </a:cubicBezTo>
                    <a:cubicBezTo>
                      <a:pt x="9398" y="22"/>
                      <a:pt x="9370" y="21"/>
                      <a:pt x="9340" y="21"/>
                    </a:cubicBezTo>
                    <a:cubicBezTo>
                      <a:pt x="9195" y="21"/>
                      <a:pt x="9012" y="34"/>
                      <a:pt x="8849" y="34"/>
                    </a:cubicBezTo>
                    <a:cubicBezTo>
                      <a:pt x="8744" y="34"/>
                      <a:pt x="8647" y="28"/>
                      <a:pt x="8573" y="12"/>
                    </a:cubicBezTo>
                    <a:lnTo>
                      <a:pt x="7923" y="12"/>
                    </a:lnTo>
                    <a:cubicBezTo>
                      <a:pt x="7849" y="28"/>
                      <a:pt x="7752" y="34"/>
                      <a:pt x="7647" y="34"/>
                    </a:cubicBezTo>
                    <a:cubicBezTo>
                      <a:pt x="7484" y="34"/>
                      <a:pt x="7302" y="21"/>
                      <a:pt x="7157" y="21"/>
                    </a:cubicBezTo>
                    <a:cubicBezTo>
                      <a:pt x="7127" y="21"/>
                      <a:pt x="7098" y="22"/>
                      <a:pt x="7072" y="23"/>
                    </a:cubicBezTo>
                    <a:cubicBezTo>
                      <a:pt x="6936" y="23"/>
                      <a:pt x="6805" y="20"/>
                      <a:pt x="6676" y="20"/>
                    </a:cubicBezTo>
                    <a:cubicBezTo>
                      <a:pt x="6548" y="20"/>
                      <a:pt x="6421" y="23"/>
                      <a:pt x="6292" y="34"/>
                    </a:cubicBezTo>
                    <a:cubicBezTo>
                      <a:pt x="6161" y="23"/>
                      <a:pt x="6028" y="20"/>
                      <a:pt x="5895" y="20"/>
                    </a:cubicBezTo>
                    <a:cubicBezTo>
                      <a:pt x="5762" y="20"/>
                      <a:pt x="5629" y="23"/>
                      <a:pt x="5500" y="23"/>
                    </a:cubicBezTo>
                    <a:cubicBezTo>
                      <a:pt x="5472" y="22"/>
                      <a:pt x="5442" y="21"/>
                      <a:pt x="5411" y="21"/>
                    </a:cubicBezTo>
                    <a:cubicBezTo>
                      <a:pt x="5262" y="21"/>
                      <a:pt x="5082" y="34"/>
                      <a:pt x="4921" y="34"/>
                    </a:cubicBezTo>
                    <a:cubicBezTo>
                      <a:pt x="4818" y="34"/>
                      <a:pt x="4722" y="28"/>
                      <a:pt x="4648" y="12"/>
                    </a:cubicBezTo>
                    <a:lnTo>
                      <a:pt x="3996" y="12"/>
                    </a:lnTo>
                    <a:cubicBezTo>
                      <a:pt x="3922" y="28"/>
                      <a:pt x="3825" y="34"/>
                      <a:pt x="3720" y="34"/>
                    </a:cubicBezTo>
                    <a:cubicBezTo>
                      <a:pt x="3556" y="34"/>
                      <a:pt x="3373" y="21"/>
                      <a:pt x="3222" y="21"/>
                    </a:cubicBezTo>
                    <a:cubicBezTo>
                      <a:pt x="3191" y="21"/>
                      <a:pt x="3161" y="22"/>
                      <a:pt x="3133" y="23"/>
                    </a:cubicBezTo>
                    <a:cubicBezTo>
                      <a:pt x="3004" y="23"/>
                      <a:pt x="2877" y="20"/>
                      <a:pt x="2750" y="20"/>
                    </a:cubicBezTo>
                    <a:cubicBezTo>
                      <a:pt x="2622" y="20"/>
                      <a:pt x="2494" y="23"/>
                      <a:pt x="2364" y="34"/>
                    </a:cubicBezTo>
                    <a:cubicBezTo>
                      <a:pt x="2229" y="23"/>
                      <a:pt x="2096" y="20"/>
                      <a:pt x="1965" y="20"/>
                    </a:cubicBezTo>
                    <a:cubicBezTo>
                      <a:pt x="1833" y="20"/>
                      <a:pt x="1703" y="23"/>
                      <a:pt x="1572" y="23"/>
                    </a:cubicBezTo>
                    <a:cubicBezTo>
                      <a:pt x="1545" y="22"/>
                      <a:pt x="1515" y="21"/>
                      <a:pt x="1485" y="21"/>
                    </a:cubicBezTo>
                    <a:cubicBezTo>
                      <a:pt x="1336" y="21"/>
                      <a:pt x="1155" y="34"/>
                      <a:pt x="991" y="34"/>
                    </a:cubicBezTo>
                    <a:cubicBezTo>
                      <a:pt x="886" y="34"/>
                      <a:pt x="787" y="28"/>
                      <a:pt x="709" y="12"/>
                    </a:cubicBezTo>
                    <a:lnTo>
                      <a:pt x="392" y="12"/>
                    </a:lnTo>
                    <a:lnTo>
                      <a:pt x="392"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8"/>
              <p:cNvSpPr/>
              <p:nvPr/>
            </p:nvSpPr>
            <p:spPr>
              <a:xfrm>
                <a:off x="513452" y="4512789"/>
                <a:ext cx="1944000" cy="24048"/>
              </a:xfrm>
              <a:custGeom>
                <a:avLst/>
                <a:gdLst/>
                <a:ahLst/>
                <a:cxnLst/>
                <a:rect l="l" t="t" r="r" b="b"/>
                <a:pathLst>
                  <a:path w="27000" h="334" extrusionOk="0">
                    <a:moveTo>
                      <a:pt x="1059" y="1"/>
                    </a:moveTo>
                    <a:cubicBezTo>
                      <a:pt x="877" y="1"/>
                      <a:pt x="696" y="18"/>
                      <a:pt x="515" y="18"/>
                    </a:cubicBezTo>
                    <a:cubicBezTo>
                      <a:pt x="479" y="18"/>
                      <a:pt x="444" y="17"/>
                      <a:pt x="409" y="15"/>
                    </a:cubicBezTo>
                    <a:lnTo>
                      <a:pt x="383" y="15"/>
                    </a:lnTo>
                    <a:cubicBezTo>
                      <a:pt x="367" y="15"/>
                      <a:pt x="351" y="14"/>
                      <a:pt x="335" y="14"/>
                    </a:cubicBezTo>
                    <a:cubicBezTo>
                      <a:pt x="127" y="14"/>
                      <a:pt x="0" y="85"/>
                      <a:pt x="77" y="217"/>
                    </a:cubicBezTo>
                    <a:cubicBezTo>
                      <a:pt x="99" y="251"/>
                      <a:pt x="182" y="310"/>
                      <a:pt x="267" y="322"/>
                    </a:cubicBezTo>
                    <a:cubicBezTo>
                      <a:pt x="312" y="322"/>
                      <a:pt x="360" y="322"/>
                      <a:pt x="409" y="310"/>
                    </a:cubicBezTo>
                    <a:lnTo>
                      <a:pt x="409" y="322"/>
                    </a:lnTo>
                    <a:cubicBezTo>
                      <a:pt x="644" y="322"/>
                      <a:pt x="846" y="322"/>
                      <a:pt x="1093" y="310"/>
                    </a:cubicBezTo>
                    <a:lnTo>
                      <a:pt x="1164" y="310"/>
                    </a:lnTo>
                    <a:cubicBezTo>
                      <a:pt x="1332" y="325"/>
                      <a:pt x="1501" y="331"/>
                      <a:pt x="1670" y="331"/>
                    </a:cubicBezTo>
                    <a:cubicBezTo>
                      <a:pt x="1904" y="331"/>
                      <a:pt x="2137" y="319"/>
                      <a:pt x="2370" y="299"/>
                    </a:cubicBezTo>
                    <a:cubicBezTo>
                      <a:pt x="2604" y="319"/>
                      <a:pt x="2838" y="331"/>
                      <a:pt x="3072" y="331"/>
                    </a:cubicBezTo>
                    <a:cubicBezTo>
                      <a:pt x="3240" y="331"/>
                      <a:pt x="3408" y="325"/>
                      <a:pt x="3576" y="310"/>
                    </a:cubicBezTo>
                    <a:lnTo>
                      <a:pt x="3647" y="310"/>
                    </a:lnTo>
                    <a:cubicBezTo>
                      <a:pt x="3908" y="322"/>
                      <a:pt x="4098" y="322"/>
                      <a:pt x="4333" y="322"/>
                    </a:cubicBezTo>
                    <a:cubicBezTo>
                      <a:pt x="4569" y="322"/>
                      <a:pt x="4770" y="322"/>
                      <a:pt x="5020" y="310"/>
                    </a:cubicBezTo>
                    <a:lnTo>
                      <a:pt x="5091" y="310"/>
                    </a:lnTo>
                    <a:cubicBezTo>
                      <a:pt x="5263" y="325"/>
                      <a:pt x="5434" y="331"/>
                      <a:pt x="5603" y="331"/>
                    </a:cubicBezTo>
                    <a:cubicBezTo>
                      <a:pt x="5838" y="331"/>
                      <a:pt x="6070" y="319"/>
                      <a:pt x="6297" y="299"/>
                    </a:cubicBezTo>
                    <a:cubicBezTo>
                      <a:pt x="6530" y="319"/>
                      <a:pt x="6763" y="331"/>
                      <a:pt x="6999" y="331"/>
                    </a:cubicBezTo>
                    <a:cubicBezTo>
                      <a:pt x="7170" y="331"/>
                      <a:pt x="7341" y="325"/>
                      <a:pt x="7515" y="310"/>
                    </a:cubicBezTo>
                    <a:lnTo>
                      <a:pt x="7586" y="310"/>
                    </a:lnTo>
                    <a:cubicBezTo>
                      <a:pt x="7832" y="322"/>
                      <a:pt x="8023" y="322"/>
                      <a:pt x="8270" y="322"/>
                    </a:cubicBezTo>
                    <a:cubicBezTo>
                      <a:pt x="8508" y="322"/>
                      <a:pt x="8695" y="322"/>
                      <a:pt x="8956" y="310"/>
                    </a:cubicBezTo>
                    <a:lnTo>
                      <a:pt x="9027" y="310"/>
                    </a:lnTo>
                    <a:cubicBezTo>
                      <a:pt x="9196" y="325"/>
                      <a:pt x="9364" y="331"/>
                      <a:pt x="9533" y="331"/>
                    </a:cubicBezTo>
                    <a:cubicBezTo>
                      <a:pt x="9766" y="331"/>
                      <a:pt x="9999" y="319"/>
                      <a:pt x="10233" y="299"/>
                    </a:cubicBezTo>
                    <a:cubicBezTo>
                      <a:pt x="10467" y="319"/>
                      <a:pt x="10697" y="331"/>
                      <a:pt x="10929" y="331"/>
                    </a:cubicBezTo>
                    <a:cubicBezTo>
                      <a:pt x="11097" y="331"/>
                      <a:pt x="11266" y="325"/>
                      <a:pt x="11439" y="310"/>
                    </a:cubicBezTo>
                    <a:lnTo>
                      <a:pt x="11510" y="310"/>
                    </a:lnTo>
                    <a:cubicBezTo>
                      <a:pt x="11760" y="322"/>
                      <a:pt x="11959" y="322"/>
                      <a:pt x="12197" y="322"/>
                    </a:cubicBezTo>
                    <a:cubicBezTo>
                      <a:pt x="12433" y="322"/>
                      <a:pt x="12634" y="322"/>
                      <a:pt x="12881" y="310"/>
                    </a:cubicBezTo>
                    <a:lnTo>
                      <a:pt x="12952" y="310"/>
                    </a:lnTo>
                    <a:cubicBezTo>
                      <a:pt x="13121" y="325"/>
                      <a:pt x="13290" y="331"/>
                      <a:pt x="13458" y="331"/>
                    </a:cubicBezTo>
                    <a:cubicBezTo>
                      <a:pt x="13692" y="331"/>
                      <a:pt x="13926" y="319"/>
                      <a:pt x="14158" y="299"/>
                    </a:cubicBezTo>
                    <a:cubicBezTo>
                      <a:pt x="14392" y="319"/>
                      <a:pt x="14626" y="331"/>
                      <a:pt x="14860" y="331"/>
                    </a:cubicBezTo>
                    <a:cubicBezTo>
                      <a:pt x="15028" y="331"/>
                      <a:pt x="15197" y="325"/>
                      <a:pt x="15364" y="310"/>
                    </a:cubicBezTo>
                    <a:lnTo>
                      <a:pt x="15435" y="310"/>
                    </a:lnTo>
                    <a:cubicBezTo>
                      <a:pt x="15696" y="322"/>
                      <a:pt x="15886" y="322"/>
                      <a:pt x="16122" y="322"/>
                    </a:cubicBezTo>
                    <a:cubicBezTo>
                      <a:pt x="16357" y="322"/>
                      <a:pt x="16559" y="322"/>
                      <a:pt x="16809" y="310"/>
                    </a:cubicBezTo>
                    <a:lnTo>
                      <a:pt x="16880" y="310"/>
                    </a:lnTo>
                    <a:cubicBezTo>
                      <a:pt x="17053" y="325"/>
                      <a:pt x="17224" y="331"/>
                      <a:pt x="17393" y="331"/>
                    </a:cubicBezTo>
                    <a:cubicBezTo>
                      <a:pt x="17628" y="331"/>
                      <a:pt x="17858" y="319"/>
                      <a:pt x="18086" y="299"/>
                    </a:cubicBezTo>
                    <a:cubicBezTo>
                      <a:pt x="18318" y="319"/>
                      <a:pt x="18552" y="331"/>
                      <a:pt x="18788" y="331"/>
                    </a:cubicBezTo>
                    <a:cubicBezTo>
                      <a:pt x="18958" y="331"/>
                      <a:pt x="19130" y="325"/>
                      <a:pt x="19303" y="310"/>
                    </a:cubicBezTo>
                    <a:lnTo>
                      <a:pt x="19374" y="310"/>
                    </a:lnTo>
                    <a:cubicBezTo>
                      <a:pt x="19621" y="322"/>
                      <a:pt x="19811" y="322"/>
                      <a:pt x="20061" y="322"/>
                    </a:cubicBezTo>
                    <a:cubicBezTo>
                      <a:pt x="20296" y="322"/>
                      <a:pt x="20486" y="322"/>
                      <a:pt x="20733" y="310"/>
                    </a:cubicBezTo>
                    <a:lnTo>
                      <a:pt x="20816" y="310"/>
                    </a:lnTo>
                    <a:cubicBezTo>
                      <a:pt x="20984" y="325"/>
                      <a:pt x="21153" y="331"/>
                      <a:pt x="21322" y="331"/>
                    </a:cubicBezTo>
                    <a:cubicBezTo>
                      <a:pt x="21556" y="331"/>
                      <a:pt x="21789" y="319"/>
                      <a:pt x="22022" y="299"/>
                    </a:cubicBezTo>
                    <a:cubicBezTo>
                      <a:pt x="22256" y="319"/>
                      <a:pt x="22485" y="331"/>
                      <a:pt x="22718" y="331"/>
                    </a:cubicBezTo>
                    <a:cubicBezTo>
                      <a:pt x="22885" y="331"/>
                      <a:pt x="23054" y="325"/>
                      <a:pt x="23228" y="310"/>
                    </a:cubicBezTo>
                    <a:lnTo>
                      <a:pt x="23299" y="310"/>
                    </a:lnTo>
                    <a:cubicBezTo>
                      <a:pt x="23548" y="322"/>
                      <a:pt x="23750" y="322"/>
                      <a:pt x="23986" y="322"/>
                    </a:cubicBezTo>
                    <a:cubicBezTo>
                      <a:pt x="24150" y="322"/>
                      <a:pt x="24292" y="322"/>
                      <a:pt x="24471" y="310"/>
                    </a:cubicBezTo>
                    <a:lnTo>
                      <a:pt x="24530" y="310"/>
                    </a:lnTo>
                    <a:cubicBezTo>
                      <a:pt x="24651" y="326"/>
                      <a:pt x="24773" y="333"/>
                      <a:pt x="24893" y="333"/>
                    </a:cubicBezTo>
                    <a:cubicBezTo>
                      <a:pt x="25137" y="333"/>
                      <a:pt x="25380" y="306"/>
                      <a:pt x="25617" y="274"/>
                    </a:cubicBezTo>
                    <a:cubicBezTo>
                      <a:pt x="25666" y="274"/>
                      <a:pt x="25722" y="288"/>
                      <a:pt x="25771" y="288"/>
                    </a:cubicBezTo>
                    <a:cubicBezTo>
                      <a:pt x="25818" y="288"/>
                      <a:pt x="25865" y="293"/>
                      <a:pt x="25912" y="293"/>
                    </a:cubicBezTo>
                    <a:cubicBezTo>
                      <a:pt x="25936" y="293"/>
                      <a:pt x="25960" y="292"/>
                      <a:pt x="25983" y="288"/>
                    </a:cubicBezTo>
                    <a:cubicBezTo>
                      <a:pt x="26219" y="288"/>
                      <a:pt x="26457" y="274"/>
                      <a:pt x="26693" y="274"/>
                    </a:cubicBezTo>
                    <a:cubicBezTo>
                      <a:pt x="26786" y="274"/>
                      <a:pt x="26883" y="262"/>
                      <a:pt x="26999" y="262"/>
                    </a:cubicBezTo>
                    <a:cubicBezTo>
                      <a:pt x="26977" y="217"/>
                      <a:pt x="26965" y="169"/>
                      <a:pt x="26943" y="157"/>
                    </a:cubicBezTo>
                    <a:cubicBezTo>
                      <a:pt x="26857" y="132"/>
                      <a:pt x="26764" y="98"/>
                      <a:pt x="26681" y="98"/>
                    </a:cubicBezTo>
                    <a:cubicBezTo>
                      <a:pt x="26645" y="100"/>
                      <a:pt x="26609" y="101"/>
                      <a:pt x="26573" y="101"/>
                    </a:cubicBezTo>
                    <a:cubicBezTo>
                      <a:pt x="26420" y="101"/>
                      <a:pt x="26268" y="84"/>
                      <a:pt x="26114" y="75"/>
                    </a:cubicBezTo>
                    <a:cubicBezTo>
                      <a:pt x="26077" y="61"/>
                      <a:pt x="26043" y="61"/>
                      <a:pt x="26020" y="61"/>
                    </a:cubicBezTo>
                    <a:cubicBezTo>
                      <a:pt x="25960" y="69"/>
                      <a:pt x="25900" y="73"/>
                      <a:pt x="25841" y="73"/>
                    </a:cubicBezTo>
                    <a:cubicBezTo>
                      <a:pt x="25644" y="73"/>
                      <a:pt x="25452" y="35"/>
                      <a:pt x="25263" y="27"/>
                    </a:cubicBezTo>
                    <a:lnTo>
                      <a:pt x="24871" y="27"/>
                    </a:lnTo>
                    <a:cubicBezTo>
                      <a:pt x="24842" y="24"/>
                      <a:pt x="24812" y="23"/>
                      <a:pt x="24782" y="23"/>
                    </a:cubicBezTo>
                    <a:cubicBezTo>
                      <a:pt x="24752" y="23"/>
                      <a:pt x="24722" y="24"/>
                      <a:pt x="24694" y="24"/>
                    </a:cubicBezTo>
                    <a:cubicBezTo>
                      <a:pt x="24636" y="24"/>
                      <a:pt x="24583" y="21"/>
                      <a:pt x="24542" y="4"/>
                    </a:cubicBezTo>
                    <a:cubicBezTo>
                      <a:pt x="24510" y="2"/>
                      <a:pt x="24479" y="1"/>
                      <a:pt x="24447" y="1"/>
                    </a:cubicBezTo>
                    <a:cubicBezTo>
                      <a:pt x="24315" y="1"/>
                      <a:pt x="24184" y="18"/>
                      <a:pt x="24059" y="18"/>
                    </a:cubicBezTo>
                    <a:cubicBezTo>
                      <a:pt x="24034" y="18"/>
                      <a:pt x="24010" y="17"/>
                      <a:pt x="23986" y="15"/>
                    </a:cubicBezTo>
                    <a:cubicBezTo>
                      <a:pt x="23950" y="17"/>
                      <a:pt x="23914" y="18"/>
                      <a:pt x="23878" y="18"/>
                    </a:cubicBezTo>
                    <a:cubicBezTo>
                      <a:pt x="23697" y="18"/>
                      <a:pt x="23516" y="1"/>
                      <a:pt x="23335" y="1"/>
                    </a:cubicBezTo>
                    <a:cubicBezTo>
                      <a:pt x="23291" y="1"/>
                      <a:pt x="23248" y="2"/>
                      <a:pt x="23205" y="4"/>
                    </a:cubicBezTo>
                    <a:cubicBezTo>
                      <a:pt x="23146" y="21"/>
                      <a:pt x="23069" y="24"/>
                      <a:pt x="22988" y="24"/>
                    </a:cubicBezTo>
                    <a:cubicBezTo>
                      <a:pt x="22947" y="24"/>
                      <a:pt x="22905" y="23"/>
                      <a:pt x="22864" y="23"/>
                    </a:cubicBezTo>
                    <a:cubicBezTo>
                      <a:pt x="22823" y="23"/>
                      <a:pt x="22782" y="24"/>
                      <a:pt x="22743" y="27"/>
                    </a:cubicBezTo>
                    <a:lnTo>
                      <a:pt x="22189" y="27"/>
                    </a:lnTo>
                    <a:cubicBezTo>
                      <a:pt x="22130" y="27"/>
                      <a:pt x="22081" y="38"/>
                      <a:pt x="22022" y="38"/>
                    </a:cubicBezTo>
                    <a:cubicBezTo>
                      <a:pt x="21962" y="38"/>
                      <a:pt x="21905" y="27"/>
                      <a:pt x="21846" y="27"/>
                    </a:cubicBezTo>
                    <a:lnTo>
                      <a:pt x="21301" y="27"/>
                    </a:lnTo>
                    <a:cubicBezTo>
                      <a:pt x="21260" y="24"/>
                      <a:pt x="21218" y="23"/>
                      <a:pt x="21176" y="23"/>
                    </a:cubicBezTo>
                    <a:cubicBezTo>
                      <a:pt x="21134" y="23"/>
                      <a:pt x="21092" y="24"/>
                      <a:pt x="21051" y="24"/>
                    </a:cubicBezTo>
                    <a:cubicBezTo>
                      <a:pt x="20970" y="24"/>
                      <a:pt x="20892" y="21"/>
                      <a:pt x="20827" y="4"/>
                    </a:cubicBezTo>
                    <a:cubicBezTo>
                      <a:pt x="20786" y="2"/>
                      <a:pt x="20745" y="1"/>
                      <a:pt x="20703" y="1"/>
                    </a:cubicBezTo>
                    <a:cubicBezTo>
                      <a:pt x="20525" y="1"/>
                      <a:pt x="20340" y="18"/>
                      <a:pt x="20164" y="18"/>
                    </a:cubicBezTo>
                    <a:cubicBezTo>
                      <a:pt x="20129" y="18"/>
                      <a:pt x="20095" y="17"/>
                      <a:pt x="20061" y="15"/>
                    </a:cubicBezTo>
                    <a:cubicBezTo>
                      <a:pt x="20025" y="17"/>
                      <a:pt x="19989" y="18"/>
                      <a:pt x="19954" y="18"/>
                    </a:cubicBezTo>
                    <a:cubicBezTo>
                      <a:pt x="19771" y="18"/>
                      <a:pt x="19590" y="1"/>
                      <a:pt x="19409" y="1"/>
                    </a:cubicBezTo>
                    <a:cubicBezTo>
                      <a:pt x="19366" y="1"/>
                      <a:pt x="19323" y="2"/>
                      <a:pt x="19280" y="4"/>
                    </a:cubicBezTo>
                    <a:cubicBezTo>
                      <a:pt x="19215" y="21"/>
                      <a:pt x="19138" y="24"/>
                      <a:pt x="19058" y="24"/>
                    </a:cubicBezTo>
                    <a:cubicBezTo>
                      <a:pt x="19018" y="24"/>
                      <a:pt x="18977" y="23"/>
                      <a:pt x="18936" y="23"/>
                    </a:cubicBezTo>
                    <a:cubicBezTo>
                      <a:pt x="18896" y="23"/>
                      <a:pt x="18856" y="24"/>
                      <a:pt x="18818" y="27"/>
                    </a:cubicBezTo>
                    <a:lnTo>
                      <a:pt x="18262" y="27"/>
                    </a:lnTo>
                    <a:cubicBezTo>
                      <a:pt x="18202" y="27"/>
                      <a:pt x="18145" y="38"/>
                      <a:pt x="18086" y="38"/>
                    </a:cubicBezTo>
                    <a:cubicBezTo>
                      <a:pt x="18037" y="38"/>
                      <a:pt x="17978" y="27"/>
                      <a:pt x="17918" y="27"/>
                    </a:cubicBezTo>
                    <a:lnTo>
                      <a:pt x="17365" y="27"/>
                    </a:lnTo>
                    <a:cubicBezTo>
                      <a:pt x="17326" y="24"/>
                      <a:pt x="17286" y="23"/>
                      <a:pt x="17245" y="23"/>
                    </a:cubicBezTo>
                    <a:cubicBezTo>
                      <a:pt x="17205" y="23"/>
                      <a:pt x="17164" y="24"/>
                      <a:pt x="17124" y="24"/>
                    </a:cubicBezTo>
                    <a:cubicBezTo>
                      <a:pt x="17044" y="24"/>
                      <a:pt x="16968" y="21"/>
                      <a:pt x="16902" y="4"/>
                    </a:cubicBezTo>
                    <a:cubicBezTo>
                      <a:pt x="16859" y="2"/>
                      <a:pt x="16816" y="1"/>
                      <a:pt x="16773" y="1"/>
                    </a:cubicBezTo>
                    <a:cubicBezTo>
                      <a:pt x="16591" y="1"/>
                      <a:pt x="16411" y="18"/>
                      <a:pt x="16229" y="18"/>
                    </a:cubicBezTo>
                    <a:cubicBezTo>
                      <a:pt x="16193" y="18"/>
                      <a:pt x="16158" y="17"/>
                      <a:pt x="16122" y="15"/>
                    </a:cubicBezTo>
                    <a:cubicBezTo>
                      <a:pt x="16088" y="17"/>
                      <a:pt x="16054" y="18"/>
                      <a:pt x="16019" y="18"/>
                    </a:cubicBezTo>
                    <a:cubicBezTo>
                      <a:pt x="15843" y="18"/>
                      <a:pt x="15657" y="1"/>
                      <a:pt x="15478" y="1"/>
                    </a:cubicBezTo>
                    <a:cubicBezTo>
                      <a:pt x="15436" y="1"/>
                      <a:pt x="15394" y="2"/>
                      <a:pt x="15353" y="4"/>
                    </a:cubicBezTo>
                    <a:cubicBezTo>
                      <a:pt x="15288" y="21"/>
                      <a:pt x="15211" y="24"/>
                      <a:pt x="15130" y="24"/>
                    </a:cubicBezTo>
                    <a:cubicBezTo>
                      <a:pt x="15090" y="24"/>
                      <a:pt x="15048" y="23"/>
                      <a:pt x="15006" y="23"/>
                    </a:cubicBezTo>
                    <a:cubicBezTo>
                      <a:pt x="14965" y="23"/>
                      <a:pt x="14923" y="24"/>
                      <a:pt x="14882" y="27"/>
                    </a:cubicBezTo>
                    <a:lnTo>
                      <a:pt x="14337" y="27"/>
                    </a:lnTo>
                    <a:cubicBezTo>
                      <a:pt x="14277" y="27"/>
                      <a:pt x="14218" y="38"/>
                      <a:pt x="14158" y="38"/>
                    </a:cubicBezTo>
                    <a:cubicBezTo>
                      <a:pt x="14101" y="38"/>
                      <a:pt x="14042" y="27"/>
                      <a:pt x="13993" y="27"/>
                    </a:cubicBezTo>
                    <a:lnTo>
                      <a:pt x="13437" y="27"/>
                    </a:lnTo>
                    <a:cubicBezTo>
                      <a:pt x="13399" y="24"/>
                      <a:pt x="13358" y="23"/>
                      <a:pt x="13317" y="23"/>
                    </a:cubicBezTo>
                    <a:cubicBezTo>
                      <a:pt x="13276" y="23"/>
                      <a:pt x="13233" y="24"/>
                      <a:pt x="13192" y="24"/>
                    </a:cubicBezTo>
                    <a:cubicBezTo>
                      <a:pt x="13109" y="24"/>
                      <a:pt x="13030" y="21"/>
                      <a:pt x="12966" y="4"/>
                    </a:cubicBezTo>
                    <a:cubicBezTo>
                      <a:pt x="12925" y="2"/>
                      <a:pt x="12883" y="1"/>
                      <a:pt x="12841" y="1"/>
                    </a:cubicBezTo>
                    <a:cubicBezTo>
                      <a:pt x="12665" y="1"/>
                      <a:pt x="12484" y="18"/>
                      <a:pt x="12303" y="18"/>
                    </a:cubicBezTo>
                    <a:cubicBezTo>
                      <a:pt x="12268" y="18"/>
                      <a:pt x="12232" y="17"/>
                      <a:pt x="12197" y="15"/>
                    </a:cubicBezTo>
                    <a:cubicBezTo>
                      <a:pt x="12161" y="17"/>
                      <a:pt x="12126" y="18"/>
                      <a:pt x="12090" y="18"/>
                    </a:cubicBezTo>
                    <a:cubicBezTo>
                      <a:pt x="11908" y="18"/>
                      <a:pt x="11726" y="1"/>
                      <a:pt x="11545" y="1"/>
                    </a:cubicBezTo>
                    <a:cubicBezTo>
                      <a:pt x="11502" y="1"/>
                      <a:pt x="11459" y="2"/>
                      <a:pt x="11417" y="4"/>
                    </a:cubicBezTo>
                    <a:cubicBezTo>
                      <a:pt x="11357" y="21"/>
                      <a:pt x="11280" y="24"/>
                      <a:pt x="11198" y="24"/>
                    </a:cubicBezTo>
                    <a:cubicBezTo>
                      <a:pt x="11157" y="24"/>
                      <a:pt x="11116" y="23"/>
                      <a:pt x="11074" y="23"/>
                    </a:cubicBezTo>
                    <a:cubicBezTo>
                      <a:pt x="11033" y="23"/>
                      <a:pt x="10992" y="24"/>
                      <a:pt x="10954" y="27"/>
                    </a:cubicBezTo>
                    <a:lnTo>
                      <a:pt x="10398" y="27"/>
                    </a:lnTo>
                    <a:cubicBezTo>
                      <a:pt x="10341" y="27"/>
                      <a:pt x="10293" y="38"/>
                      <a:pt x="10233" y="38"/>
                    </a:cubicBezTo>
                    <a:cubicBezTo>
                      <a:pt x="10174" y="38"/>
                      <a:pt x="10114" y="27"/>
                      <a:pt x="10057" y="27"/>
                    </a:cubicBezTo>
                    <a:lnTo>
                      <a:pt x="9512" y="27"/>
                    </a:lnTo>
                    <a:cubicBezTo>
                      <a:pt x="9471" y="24"/>
                      <a:pt x="9429" y="23"/>
                      <a:pt x="9387" y="23"/>
                    </a:cubicBezTo>
                    <a:cubicBezTo>
                      <a:pt x="9345" y="23"/>
                      <a:pt x="9304" y="24"/>
                      <a:pt x="9263" y="24"/>
                    </a:cubicBezTo>
                    <a:cubicBezTo>
                      <a:pt x="9181" y="24"/>
                      <a:pt x="9104" y="21"/>
                      <a:pt x="9039" y="4"/>
                    </a:cubicBezTo>
                    <a:cubicBezTo>
                      <a:pt x="8998" y="2"/>
                      <a:pt x="8956" y="1"/>
                      <a:pt x="8914" y="1"/>
                    </a:cubicBezTo>
                    <a:cubicBezTo>
                      <a:pt x="8737" y="1"/>
                      <a:pt x="8551" y="18"/>
                      <a:pt x="8373" y="18"/>
                    </a:cubicBezTo>
                    <a:cubicBezTo>
                      <a:pt x="8338" y="18"/>
                      <a:pt x="8304" y="17"/>
                      <a:pt x="8270" y="15"/>
                    </a:cubicBezTo>
                    <a:cubicBezTo>
                      <a:pt x="8234" y="17"/>
                      <a:pt x="8199" y="18"/>
                      <a:pt x="8163" y="18"/>
                    </a:cubicBezTo>
                    <a:cubicBezTo>
                      <a:pt x="7983" y="18"/>
                      <a:pt x="7801" y="1"/>
                      <a:pt x="7619" y="1"/>
                    </a:cubicBezTo>
                    <a:cubicBezTo>
                      <a:pt x="7576" y="1"/>
                      <a:pt x="7532" y="2"/>
                      <a:pt x="7489" y="4"/>
                    </a:cubicBezTo>
                    <a:cubicBezTo>
                      <a:pt x="7425" y="21"/>
                      <a:pt x="7349" y="24"/>
                      <a:pt x="7269" y="24"/>
                    </a:cubicBezTo>
                    <a:cubicBezTo>
                      <a:pt x="7229" y="24"/>
                      <a:pt x="7188" y="23"/>
                      <a:pt x="7148" y="23"/>
                    </a:cubicBezTo>
                    <a:cubicBezTo>
                      <a:pt x="7108" y="23"/>
                      <a:pt x="7068" y="24"/>
                      <a:pt x="7029" y="27"/>
                    </a:cubicBezTo>
                    <a:lnTo>
                      <a:pt x="6473" y="27"/>
                    </a:lnTo>
                    <a:cubicBezTo>
                      <a:pt x="6414" y="27"/>
                      <a:pt x="6354" y="38"/>
                      <a:pt x="6297" y="38"/>
                    </a:cubicBezTo>
                    <a:cubicBezTo>
                      <a:pt x="6249" y="38"/>
                      <a:pt x="6189" y="27"/>
                      <a:pt x="6130" y="27"/>
                    </a:cubicBezTo>
                    <a:lnTo>
                      <a:pt x="5574" y="27"/>
                    </a:lnTo>
                    <a:cubicBezTo>
                      <a:pt x="5535" y="24"/>
                      <a:pt x="5496" y="23"/>
                      <a:pt x="5455" y="23"/>
                    </a:cubicBezTo>
                    <a:cubicBezTo>
                      <a:pt x="5415" y="23"/>
                      <a:pt x="5375" y="24"/>
                      <a:pt x="5335" y="24"/>
                    </a:cubicBezTo>
                    <a:cubicBezTo>
                      <a:pt x="5256" y="24"/>
                      <a:pt x="5179" y="21"/>
                      <a:pt x="5114" y="4"/>
                    </a:cubicBezTo>
                    <a:cubicBezTo>
                      <a:pt x="5071" y="2"/>
                      <a:pt x="5027" y="1"/>
                      <a:pt x="4984" y="1"/>
                    </a:cubicBezTo>
                    <a:cubicBezTo>
                      <a:pt x="4803" y="1"/>
                      <a:pt x="4622" y="18"/>
                      <a:pt x="4441" y="18"/>
                    </a:cubicBezTo>
                    <a:cubicBezTo>
                      <a:pt x="4405" y="18"/>
                      <a:pt x="4369" y="17"/>
                      <a:pt x="4333" y="15"/>
                    </a:cubicBezTo>
                    <a:cubicBezTo>
                      <a:pt x="4299" y="17"/>
                      <a:pt x="4265" y="18"/>
                      <a:pt x="4230" y="18"/>
                    </a:cubicBezTo>
                    <a:cubicBezTo>
                      <a:pt x="4052" y="18"/>
                      <a:pt x="3868" y="1"/>
                      <a:pt x="3690" y="1"/>
                    </a:cubicBezTo>
                    <a:cubicBezTo>
                      <a:pt x="3648" y="1"/>
                      <a:pt x="3606" y="2"/>
                      <a:pt x="3564" y="4"/>
                    </a:cubicBezTo>
                    <a:cubicBezTo>
                      <a:pt x="3499" y="21"/>
                      <a:pt x="3422" y="24"/>
                      <a:pt x="3341" y="24"/>
                    </a:cubicBezTo>
                    <a:cubicBezTo>
                      <a:pt x="3301" y="24"/>
                      <a:pt x="3259" y="23"/>
                      <a:pt x="3217" y="23"/>
                    </a:cubicBezTo>
                    <a:cubicBezTo>
                      <a:pt x="3175" y="23"/>
                      <a:pt x="3132" y="24"/>
                      <a:pt x="3090" y="27"/>
                    </a:cubicBezTo>
                    <a:lnTo>
                      <a:pt x="2548" y="27"/>
                    </a:lnTo>
                    <a:cubicBezTo>
                      <a:pt x="2489" y="27"/>
                      <a:pt x="2429" y="38"/>
                      <a:pt x="2370" y="38"/>
                    </a:cubicBezTo>
                    <a:cubicBezTo>
                      <a:pt x="2310" y="38"/>
                      <a:pt x="2253" y="27"/>
                      <a:pt x="2205" y="27"/>
                    </a:cubicBezTo>
                    <a:lnTo>
                      <a:pt x="1649" y="27"/>
                    </a:lnTo>
                    <a:cubicBezTo>
                      <a:pt x="1610" y="24"/>
                      <a:pt x="1570" y="23"/>
                      <a:pt x="1529" y="23"/>
                    </a:cubicBezTo>
                    <a:cubicBezTo>
                      <a:pt x="1487" y="23"/>
                      <a:pt x="1446" y="24"/>
                      <a:pt x="1405" y="24"/>
                    </a:cubicBezTo>
                    <a:cubicBezTo>
                      <a:pt x="1324" y="24"/>
                      <a:pt x="1247" y="21"/>
                      <a:pt x="1189" y="4"/>
                    </a:cubicBezTo>
                    <a:cubicBezTo>
                      <a:pt x="1146" y="2"/>
                      <a:pt x="1103" y="1"/>
                      <a:pt x="1059"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8"/>
              <p:cNvSpPr/>
              <p:nvPr/>
            </p:nvSpPr>
            <p:spPr>
              <a:xfrm>
                <a:off x="517268" y="4411557"/>
                <a:ext cx="2289384" cy="26568"/>
              </a:xfrm>
              <a:custGeom>
                <a:avLst/>
                <a:gdLst/>
                <a:ahLst/>
                <a:cxnLst/>
                <a:rect l="l" t="t" r="r" b="b"/>
                <a:pathLst>
                  <a:path w="31797" h="369" extrusionOk="0">
                    <a:moveTo>
                      <a:pt x="263" y="1"/>
                    </a:moveTo>
                    <a:cubicBezTo>
                      <a:pt x="108" y="1"/>
                      <a:pt x="1" y="57"/>
                      <a:pt x="1" y="156"/>
                    </a:cubicBezTo>
                    <a:cubicBezTo>
                      <a:pt x="1" y="268"/>
                      <a:pt x="138" y="358"/>
                      <a:pt x="292" y="358"/>
                    </a:cubicBezTo>
                    <a:cubicBezTo>
                      <a:pt x="301" y="358"/>
                      <a:pt x="310" y="358"/>
                      <a:pt x="319" y="357"/>
                    </a:cubicBezTo>
                    <a:lnTo>
                      <a:pt x="356" y="357"/>
                    </a:lnTo>
                    <a:lnTo>
                      <a:pt x="356" y="368"/>
                    </a:lnTo>
                    <a:cubicBezTo>
                      <a:pt x="436" y="366"/>
                      <a:pt x="516" y="365"/>
                      <a:pt x="597" y="365"/>
                    </a:cubicBezTo>
                    <a:cubicBezTo>
                      <a:pt x="740" y="365"/>
                      <a:pt x="883" y="368"/>
                      <a:pt x="1027" y="368"/>
                    </a:cubicBezTo>
                    <a:cubicBezTo>
                      <a:pt x="1158" y="368"/>
                      <a:pt x="1289" y="366"/>
                      <a:pt x="1420" y="357"/>
                    </a:cubicBezTo>
                    <a:cubicBezTo>
                      <a:pt x="1562" y="346"/>
                      <a:pt x="1704" y="346"/>
                      <a:pt x="1831" y="320"/>
                    </a:cubicBezTo>
                    <a:cubicBezTo>
                      <a:pt x="1891" y="309"/>
                      <a:pt x="1951" y="309"/>
                      <a:pt x="2021" y="309"/>
                    </a:cubicBezTo>
                    <a:cubicBezTo>
                      <a:pt x="2092" y="309"/>
                      <a:pt x="2175" y="298"/>
                      <a:pt x="2257" y="298"/>
                    </a:cubicBezTo>
                    <a:lnTo>
                      <a:pt x="2376" y="298"/>
                    </a:lnTo>
                    <a:cubicBezTo>
                      <a:pt x="2458" y="298"/>
                      <a:pt x="2541" y="309"/>
                      <a:pt x="2626" y="309"/>
                    </a:cubicBezTo>
                    <a:cubicBezTo>
                      <a:pt x="2683" y="309"/>
                      <a:pt x="2742" y="309"/>
                      <a:pt x="2802" y="320"/>
                    </a:cubicBezTo>
                    <a:cubicBezTo>
                      <a:pt x="2944" y="346"/>
                      <a:pt x="3086" y="346"/>
                      <a:pt x="3216" y="357"/>
                    </a:cubicBezTo>
                    <a:cubicBezTo>
                      <a:pt x="3347" y="366"/>
                      <a:pt x="3478" y="368"/>
                      <a:pt x="3609" y="368"/>
                    </a:cubicBezTo>
                    <a:cubicBezTo>
                      <a:pt x="3753" y="368"/>
                      <a:pt x="3896" y="365"/>
                      <a:pt x="4039" y="365"/>
                    </a:cubicBezTo>
                    <a:cubicBezTo>
                      <a:pt x="4120" y="365"/>
                      <a:pt x="4200" y="366"/>
                      <a:pt x="4280" y="368"/>
                    </a:cubicBezTo>
                    <a:cubicBezTo>
                      <a:pt x="4363" y="366"/>
                      <a:pt x="4445" y="365"/>
                      <a:pt x="4526" y="365"/>
                    </a:cubicBezTo>
                    <a:cubicBezTo>
                      <a:pt x="4671" y="365"/>
                      <a:pt x="4813" y="368"/>
                      <a:pt x="4954" y="368"/>
                    </a:cubicBezTo>
                    <a:cubicBezTo>
                      <a:pt x="5084" y="368"/>
                      <a:pt x="5214" y="366"/>
                      <a:pt x="5345" y="357"/>
                    </a:cubicBezTo>
                    <a:cubicBezTo>
                      <a:pt x="5486" y="346"/>
                      <a:pt x="5628" y="346"/>
                      <a:pt x="5759" y="320"/>
                    </a:cubicBezTo>
                    <a:cubicBezTo>
                      <a:pt x="5830" y="309"/>
                      <a:pt x="5889" y="309"/>
                      <a:pt x="5946" y="309"/>
                    </a:cubicBezTo>
                    <a:cubicBezTo>
                      <a:pt x="6031" y="309"/>
                      <a:pt x="6102" y="298"/>
                      <a:pt x="6185" y="298"/>
                    </a:cubicBezTo>
                    <a:lnTo>
                      <a:pt x="6315" y="298"/>
                    </a:lnTo>
                    <a:cubicBezTo>
                      <a:pt x="6386" y="298"/>
                      <a:pt x="6468" y="309"/>
                      <a:pt x="6551" y="309"/>
                    </a:cubicBezTo>
                    <a:cubicBezTo>
                      <a:pt x="6610" y="309"/>
                      <a:pt x="6670" y="309"/>
                      <a:pt x="6741" y="320"/>
                    </a:cubicBezTo>
                    <a:cubicBezTo>
                      <a:pt x="6869" y="346"/>
                      <a:pt x="7010" y="346"/>
                      <a:pt x="7152" y="357"/>
                    </a:cubicBezTo>
                    <a:cubicBezTo>
                      <a:pt x="7283" y="366"/>
                      <a:pt x="7413" y="368"/>
                      <a:pt x="7542" y="368"/>
                    </a:cubicBezTo>
                    <a:cubicBezTo>
                      <a:pt x="7684" y="368"/>
                      <a:pt x="7826" y="365"/>
                      <a:pt x="7971" y="365"/>
                    </a:cubicBezTo>
                    <a:cubicBezTo>
                      <a:pt x="8052" y="365"/>
                      <a:pt x="8134" y="366"/>
                      <a:pt x="8217" y="368"/>
                    </a:cubicBezTo>
                    <a:cubicBezTo>
                      <a:pt x="8297" y="366"/>
                      <a:pt x="8377" y="365"/>
                      <a:pt x="8458" y="365"/>
                    </a:cubicBezTo>
                    <a:cubicBezTo>
                      <a:pt x="8601" y="365"/>
                      <a:pt x="8744" y="368"/>
                      <a:pt x="8888" y="368"/>
                    </a:cubicBezTo>
                    <a:cubicBezTo>
                      <a:pt x="9019" y="368"/>
                      <a:pt x="9150" y="366"/>
                      <a:pt x="9281" y="357"/>
                    </a:cubicBezTo>
                    <a:cubicBezTo>
                      <a:pt x="9411" y="346"/>
                      <a:pt x="9553" y="346"/>
                      <a:pt x="9695" y="320"/>
                    </a:cubicBezTo>
                    <a:cubicBezTo>
                      <a:pt x="9755" y="309"/>
                      <a:pt x="9814" y="309"/>
                      <a:pt x="9874" y="309"/>
                    </a:cubicBezTo>
                    <a:cubicBezTo>
                      <a:pt x="9956" y="309"/>
                      <a:pt x="10038" y="298"/>
                      <a:pt x="10121" y="298"/>
                    </a:cubicBezTo>
                    <a:lnTo>
                      <a:pt x="10240" y="298"/>
                    </a:lnTo>
                    <a:cubicBezTo>
                      <a:pt x="10322" y="298"/>
                      <a:pt x="10404" y="309"/>
                      <a:pt x="10475" y="309"/>
                    </a:cubicBezTo>
                    <a:cubicBezTo>
                      <a:pt x="10546" y="309"/>
                      <a:pt x="10606" y="309"/>
                      <a:pt x="10666" y="320"/>
                    </a:cubicBezTo>
                    <a:cubicBezTo>
                      <a:pt x="10796" y="346"/>
                      <a:pt x="10938" y="346"/>
                      <a:pt x="11080" y="357"/>
                    </a:cubicBezTo>
                    <a:cubicBezTo>
                      <a:pt x="11211" y="366"/>
                      <a:pt x="11342" y="368"/>
                      <a:pt x="11473" y="368"/>
                    </a:cubicBezTo>
                    <a:cubicBezTo>
                      <a:pt x="11616" y="368"/>
                      <a:pt x="11760" y="365"/>
                      <a:pt x="11903" y="365"/>
                    </a:cubicBezTo>
                    <a:cubicBezTo>
                      <a:pt x="11983" y="365"/>
                      <a:pt x="12064" y="366"/>
                      <a:pt x="12144" y="368"/>
                    </a:cubicBezTo>
                    <a:cubicBezTo>
                      <a:pt x="12224" y="366"/>
                      <a:pt x="12305" y="365"/>
                      <a:pt x="12385" y="365"/>
                    </a:cubicBezTo>
                    <a:cubicBezTo>
                      <a:pt x="12529" y="365"/>
                      <a:pt x="12672" y="368"/>
                      <a:pt x="12815" y="368"/>
                    </a:cubicBezTo>
                    <a:cubicBezTo>
                      <a:pt x="12946" y="368"/>
                      <a:pt x="13077" y="366"/>
                      <a:pt x="13208" y="357"/>
                    </a:cubicBezTo>
                    <a:cubicBezTo>
                      <a:pt x="13350" y="346"/>
                      <a:pt x="13492" y="346"/>
                      <a:pt x="13623" y="320"/>
                    </a:cubicBezTo>
                    <a:cubicBezTo>
                      <a:pt x="13679" y="309"/>
                      <a:pt x="13739" y="309"/>
                      <a:pt x="13810" y="309"/>
                    </a:cubicBezTo>
                    <a:cubicBezTo>
                      <a:pt x="13881" y="309"/>
                      <a:pt x="13963" y="298"/>
                      <a:pt x="14048" y="298"/>
                    </a:cubicBezTo>
                    <a:lnTo>
                      <a:pt x="14165" y="298"/>
                    </a:lnTo>
                    <a:cubicBezTo>
                      <a:pt x="14247" y="298"/>
                      <a:pt x="14332" y="309"/>
                      <a:pt x="14414" y="309"/>
                    </a:cubicBezTo>
                    <a:cubicBezTo>
                      <a:pt x="14474" y="309"/>
                      <a:pt x="14531" y="309"/>
                      <a:pt x="14590" y="320"/>
                    </a:cubicBezTo>
                    <a:cubicBezTo>
                      <a:pt x="14732" y="346"/>
                      <a:pt x="14874" y="346"/>
                      <a:pt x="15005" y="357"/>
                    </a:cubicBezTo>
                    <a:cubicBezTo>
                      <a:pt x="15136" y="366"/>
                      <a:pt x="15267" y="368"/>
                      <a:pt x="15398" y="368"/>
                    </a:cubicBezTo>
                    <a:cubicBezTo>
                      <a:pt x="15541" y="368"/>
                      <a:pt x="15684" y="365"/>
                      <a:pt x="15828" y="365"/>
                    </a:cubicBezTo>
                    <a:cubicBezTo>
                      <a:pt x="15908" y="365"/>
                      <a:pt x="15988" y="366"/>
                      <a:pt x="16069" y="368"/>
                    </a:cubicBezTo>
                    <a:cubicBezTo>
                      <a:pt x="16152" y="366"/>
                      <a:pt x="16234" y="365"/>
                      <a:pt x="16315" y="365"/>
                    </a:cubicBezTo>
                    <a:cubicBezTo>
                      <a:pt x="16459" y="365"/>
                      <a:pt x="16601" y="368"/>
                      <a:pt x="16743" y="368"/>
                    </a:cubicBezTo>
                    <a:cubicBezTo>
                      <a:pt x="16873" y="368"/>
                      <a:pt x="17002" y="366"/>
                      <a:pt x="17133" y="357"/>
                    </a:cubicBezTo>
                    <a:cubicBezTo>
                      <a:pt x="17275" y="346"/>
                      <a:pt x="17417" y="346"/>
                      <a:pt x="17547" y="320"/>
                    </a:cubicBezTo>
                    <a:cubicBezTo>
                      <a:pt x="17607" y="309"/>
                      <a:pt x="17678" y="309"/>
                      <a:pt x="17737" y="309"/>
                    </a:cubicBezTo>
                    <a:cubicBezTo>
                      <a:pt x="17820" y="309"/>
                      <a:pt x="17891" y="298"/>
                      <a:pt x="17973" y="298"/>
                    </a:cubicBezTo>
                    <a:lnTo>
                      <a:pt x="18104" y="298"/>
                    </a:lnTo>
                    <a:cubicBezTo>
                      <a:pt x="18175" y="298"/>
                      <a:pt x="18257" y="309"/>
                      <a:pt x="18339" y="309"/>
                    </a:cubicBezTo>
                    <a:cubicBezTo>
                      <a:pt x="18399" y="309"/>
                      <a:pt x="18458" y="309"/>
                      <a:pt x="18529" y="320"/>
                    </a:cubicBezTo>
                    <a:cubicBezTo>
                      <a:pt x="18660" y="346"/>
                      <a:pt x="18802" y="346"/>
                      <a:pt x="18944" y="357"/>
                    </a:cubicBezTo>
                    <a:cubicBezTo>
                      <a:pt x="19075" y="366"/>
                      <a:pt x="19204" y="368"/>
                      <a:pt x="19333" y="368"/>
                    </a:cubicBezTo>
                    <a:cubicBezTo>
                      <a:pt x="19474" y="368"/>
                      <a:pt x="19616" y="365"/>
                      <a:pt x="19761" y="365"/>
                    </a:cubicBezTo>
                    <a:cubicBezTo>
                      <a:pt x="19842" y="365"/>
                      <a:pt x="19924" y="366"/>
                      <a:pt x="20008" y="368"/>
                    </a:cubicBezTo>
                    <a:cubicBezTo>
                      <a:pt x="20088" y="366"/>
                      <a:pt x="20168" y="365"/>
                      <a:pt x="20249" y="365"/>
                    </a:cubicBezTo>
                    <a:cubicBezTo>
                      <a:pt x="20392" y="365"/>
                      <a:pt x="20536" y="368"/>
                      <a:pt x="20679" y="368"/>
                    </a:cubicBezTo>
                    <a:cubicBezTo>
                      <a:pt x="20810" y="368"/>
                      <a:pt x="20941" y="366"/>
                      <a:pt x="21072" y="357"/>
                    </a:cubicBezTo>
                    <a:cubicBezTo>
                      <a:pt x="21200" y="346"/>
                      <a:pt x="21342" y="346"/>
                      <a:pt x="21483" y="320"/>
                    </a:cubicBezTo>
                    <a:cubicBezTo>
                      <a:pt x="21543" y="309"/>
                      <a:pt x="21603" y="309"/>
                      <a:pt x="21662" y="309"/>
                    </a:cubicBezTo>
                    <a:cubicBezTo>
                      <a:pt x="21745" y="309"/>
                      <a:pt x="21827" y="298"/>
                      <a:pt x="21909" y="298"/>
                    </a:cubicBezTo>
                    <a:lnTo>
                      <a:pt x="22028" y="298"/>
                    </a:lnTo>
                    <a:cubicBezTo>
                      <a:pt x="22111" y="298"/>
                      <a:pt x="22193" y="309"/>
                      <a:pt x="22264" y="309"/>
                    </a:cubicBezTo>
                    <a:cubicBezTo>
                      <a:pt x="22335" y="309"/>
                      <a:pt x="22394" y="309"/>
                      <a:pt x="22454" y="320"/>
                    </a:cubicBezTo>
                    <a:cubicBezTo>
                      <a:pt x="22585" y="346"/>
                      <a:pt x="22726" y="346"/>
                      <a:pt x="22868" y="357"/>
                    </a:cubicBezTo>
                    <a:cubicBezTo>
                      <a:pt x="22999" y="366"/>
                      <a:pt x="23130" y="368"/>
                      <a:pt x="23261" y="368"/>
                    </a:cubicBezTo>
                    <a:cubicBezTo>
                      <a:pt x="23405" y="368"/>
                      <a:pt x="23548" y="365"/>
                      <a:pt x="23691" y="365"/>
                    </a:cubicBezTo>
                    <a:cubicBezTo>
                      <a:pt x="23772" y="365"/>
                      <a:pt x="23852" y="366"/>
                      <a:pt x="23933" y="368"/>
                    </a:cubicBezTo>
                    <a:cubicBezTo>
                      <a:pt x="24013" y="366"/>
                      <a:pt x="24093" y="365"/>
                      <a:pt x="24174" y="365"/>
                    </a:cubicBezTo>
                    <a:cubicBezTo>
                      <a:pt x="24317" y="365"/>
                      <a:pt x="24460" y="368"/>
                      <a:pt x="24604" y="368"/>
                    </a:cubicBezTo>
                    <a:cubicBezTo>
                      <a:pt x="24735" y="368"/>
                      <a:pt x="24866" y="366"/>
                      <a:pt x="24997" y="357"/>
                    </a:cubicBezTo>
                    <a:cubicBezTo>
                      <a:pt x="25139" y="346"/>
                      <a:pt x="25281" y="346"/>
                      <a:pt x="25411" y="320"/>
                    </a:cubicBezTo>
                    <a:cubicBezTo>
                      <a:pt x="25587" y="298"/>
                      <a:pt x="25777" y="298"/>
                      <a:pt x="25953" y="298"/>
                    </a:cubicBezTo>
                    <a:cubicBezTo>
                      <a:pt x="26048" y="301"/>
                      <a:pt x="26142" y="303"/>
                      <a:pt x="26236" y="303"/>
                    </a:cubicBezTo>
                    <a:cubicBezTo>
                      <a:pt x="26425" y="303"/>
                      <a:pt x="26611" y="298"/>
                      <a:pt x="26793" y="298"/>
                    </a:cubicBezTo>
                    <a:lnTo>
                      <a:pt x="29112" y="298"/>
                    </a:lnTo>
                    <a:cubicBezTo>
                      <a:pt x="29125" y="300"/>
                      <a:pt x="29137" y="301"/>
                      <a:pt x="29149" y="301"/>
                    </a:cubicBezTo>
                    <a:cubicBezTo>
                      <a:pt x="29244" y="301"/>
                      <a:pt x="29321" y="242"/>
                      <a:pt x="29420" y="242"/>
                    </a:cubicBezTo>
                    <a:cubicBezTo>
                      <a:pt x="29438" y="242"/>
                      <a:pt x="29458" y="244"/>
                      <a:pt x="29478" y="249"/>
                    </a:cubicBezTo>
                    <a:cubicBezTo>
                      <a:pt x="29586" y="286"/>
                      <a:pt x="29727" y="286"/>
                      <a:pt x="29844" y="286"/>
                    </a:cubicBezTo>
                    <a:cubicBezTo>
                      <a:pt x="30199" y="286"/>
                      <a:pt x="30554" y="291"/>
                      <a:pt x="30912" y="291"/>
                    </a:cubicBezTo>
                    <a:cubicBezTo>
                      <a:pt x="31091" y="291"/>
                      <a:pt x="31271" y="290"/>
                      <a:pt x="31453" y="286"/>
                    </a:cubicBezTo>
                    <a:cubicBezTo>
                      <a:pt x="31546" y="286"/>
                      <a:pt x="31643" y="275"/>
                      <a:pt x="31725" y="261"/>
                    </a:cubicBezTo>
                    <a:cubicBezTo>
                      <a:pt x="31759" y="249"/>
                      <a:pt x="31796" y="227"/>
                      <a:pt x="31796" y="204"/>
                    </a:cubicBezTo>
                    <a:cubicBezTo>
                      <a:pt x="31796" y="178"/>
                      <a:pt x="31771" y="144"/>
                      <a:pt x="31737" y="133"/>
                    </a:cubicBezTo>
                    <a:cubicBezTo>
                      <a:pt x="31700" y="119"/>
                      <a:pt x="31654" y="107"/>
                      <a:pt x="31617" y="107"/>
                    </a:cubicBezTo>
                    <a:cubicBezTo>
                      <a:pt x="31524" y="107"/>
                      <a:pt x="31441" y="107"/>
                      <a:pt x="31359" y="119"/>
                    </a:cubicBezTo>
                    <a:cubicBezTo>
                      <a:pt x="31251" y="127"/>
                      <a:pt x="31147" y="134"/>
                      <a:pt x="31043" y="134"/>
                    </a:cubicBezTo>
                    <a:cubicBezTo>
                      <a:pt x="30963" y="134"/>
                      <a:pt x="30884" y="130"/>
                      <a:pt x="30803" y="119"/>
                    </a:cubicBezTo>
                    <a:cubicBezTo>
                      <a:pt x="30749" y="113"/>
                      <a:pt x="30693" y="113"/>
                      <a:pt x="30637" y="113"/>
                    </a:cubicBezTo>
                    <a:cubicBezTo>
                      <a:pt x="30581" y="113"/>
                      <a:pt x="30525" y="113"/>
                      <a:pt x="30471" y="107"/>
                    </a:cubicBezTo>
                    <a:cubicBezTo>
                      <a:pt x="30376" y="101"/>
                      <a:pt x="30286" y="87"/>
                      <a:pt x="30194" y="87"/>
                    </a:cubicBezTo>
                    <a:cubicBezTo>
                      <a:pt x="30126" y="87"/>
                      <a:pt x="30057" y="95"/>
                      <a:pt x="29986" y="119"/>
                    </a:cubicBezTo>
                    <a:cubicBezTo>
                      <a:pt x="29976" y="122"/>
                      <a:pt x="29965" y="123"/>
                      <a:pt x="29953" y="123"/>
                    </a:cubicBezTo>
                    <a:cubicBezTo>
                      <a:pt x="29910" y="123"/>
                      <a:pt x="29856" y="107"/>
                      <a:pt x="29810" y="107"/>
                    </a:cubicBezTo>
                    <a:cubicBezTo>
                      <a:pt x="29758" y="99"/>
                      <a:pt x="29707" y="94"/>
                      <a:pt x="29657" y="94"/>
                    </a:cubicBezTo>
                    <a:cubicBezTo>
                      <a:pt x="29568" y="94"/>
                      <a:pt x="29483" y="110"/>
                      <a:pt x="29407" y="156"/>
                    </a:cubicBezTo>
                    <a:cubicBezTo>
                      <a:pt x="29305" y="109"/>
                      <a:pt x="29190" y="92"/>
                      <a:pt x="29066" y="92"/>
                    </a:cubicBezTo>
                    <a:cubicBezTo>
                      <a:pt x="29031" y="92"/>
                      <a:pt x="28995" y="94"/>
                      <a:pt x="28958" y="96"/>
                    </a:cubicBezTo>
                    <a:cubicBezTo>
                      <a:pt x="28720" y="96"/>
                      <a:pt x="28496" y="85"/>
                      <a:pt x="28260" y="85"/>
                    </a:cubicBezTo>
                    <a:cubicBezTo>
                      <a:pt x="27976" y="73"/>
                      <a:pt x="27693" y="73"/>
                      <a:pt x="27420" y="73"/>
                    </a:cubicBezTo>
                    <a:cubicBezTo>
                      <a:pt x="27327" y="73"/>
                      <a:pt x="27219" y="73"/>
                      <a:pt x="27125" y="62"/>
                    </a:cubicBezTo>
                    <a:cubicBezTo>
                      <a:pt x="27057" y="54"/>
                      <a:pt x="26991" y="47"/>
                      <a:pt x="26924" y="47"/>
                    </a:cubicBezTo>
                    <a:cubicBezTo>
                      <a:pt x="26873" y="47"/>
                      <a:pt x="26822" y="51"/>
                      <a:pt x="26770" y="62"/>
                    </a:cubicBezTo>
                    <a:cubicBezTo>
                      <a:pt x="26722" y="62"/>
                      <a:pt x="26651" y="62"/>
                      <a:pt x="26617" y="48"/>
                    </a:cubicBezTo>
                    <a:cubicBezTo>
                      <a:pt x="26515" y="18"/>
                      <a:pt x="26412" y="12"/>
                      <a:pt x="26309" y="12"/>
                    </a:cubicBezTo>
                    <a:cubicBezTo>
                      <a:pt x="26257" y="12"/>
                      <a:pt x="26206" y="14"/>
                      <a:pt x="26155" y="14"/>
                    </a:cubicBezTo>
                    <a:cubicBezTo>
                      <a:pt x="25896" y="25"/>
                      <a:pt x="25647" y="36"/>
                      <a:pt x="25386" y="48"/>
                    </a:cubicBezTo>
                    <a:cubicBezTo>
                      <a:pt x="25198" y="62"/>
                      <a:pt x="24997" y="73"/>
                      <a:pt x="24795" y="85"/>
                    </a:cubicBezTo>
                    <a:cubicBezTo>
                      <a:pt x="24653" y="85"/>
                      <a:pt x="24523" y="73"/>
                      <a:pt x="24392" y="36"/>
                    </a:cubicBezTo>
                    <a:cubicBezTo>
                      <a:pt x="24239" y="14"/>
                      <a:pt x="24086" y="14"/>
                      <a:pt x="23933" y="2"/>
                    </a:cubicBezTo>
                    <a:cubicBezTo>
                      <a:pt x="23779" y="14"/>
                      <a:pt x="23626" y="14"/>
                      <a:pt x="23470" y="36"/>
                    </a:cubicBezTo>
                    <a:cubicBezTo>
                      <a:pt x="23413" y="48"/>
                      <a:pt x="23342" y="62"/>
                      <a:pt x="23271" y="73"/>
                    </a:cubicBezTo>
                    <a:cubicBezTo>
                      <a:pt x="23246" y="73"/>
                      <a:pt x="23223" y="73"/>
                      <a:pt x="23200" y="62"/>
                    </a:cubicBezTo>
                    <a:cubicBezTo>
                      <a:pt x="23081" y="48"/>
                      <a:pt x="22383" y="14"/>
                      <a:pt x="22218" y="14"/>
                    </a:cubicBezTo>
                    <a:cubicBezTo>
                      <a:pt x="22136" y="25"/>
                      <a:pt x="22051" y="25"/>
                      <a:pt x="21969" y="25"/>
                    </a:cubicBezTo>
                    <a:cubicBezTo>
                      <a:pt x="21886" y="25"/>
                      <a:pt x="21793" y="25"/>
                      <a:pt x="21710" y="14"/>
                    </a:cubicBezTo>
                    <a:cubicBezTo>
                      <a:pt x="21554" y="14"/>
                      <a:pt x="20161" y="14"/>
                      <a:pt x="20008" y="2"/>
                    </a:cubicBezTo>
                    <a:cubicBezTo>
                      <a:pt x="19840" y="14"/>
                      <a:pt x="19698" y="14"/>
                      <a:pt x="19545" y="36"/>
                    </a:cubicBezTo>
                    <a:cubicBezTo>
                      <a:pt x="19474" y="48"/>
                      <a:pt x="19415" y="62"/>
                      <a:pt x="19344" y="73"/>
                    </a:cubicBezTo>
                    <a:cubicBezTo>
                      <a:pt x="19321" y="73"/>
                      <a:pt x="19298" y="73"/>
                      <a:pt x="19273" y="62"/>
                    </a:cubicBezTo>
                    <a:cubicBezTo>
                      <a:pt x="19142" y="48"/>
                      <a:pt x="18447" y="14"/>
                      <a:pt x="18291" y="14"/>
                    </a:cubicBezTo>
                    <a:cubicBezTo>
                      <a:pt x="18209" y="25"/>
                      <a:pt x="18126" y="25"/>
                      <a:pt x="18033" y="25"/>
                    </a:cubicBezTo>
                    <a:cubicBezTo>
                      <a:pt x="17950" y="25"/>
                      <a:pt x="17865" y="25"/>
                      <a:pt x="17783" y="14"/>
                    </a:cubicBezTo>
                    <a:cubicBezTo>
                      <a:pt x="17630" y="14"/>
                      <a:pt x="16222" y="14"/>
                      <a:pt x="16069" y="2"/>
                    </a:cubicBezTo>
                    <a:cubicBezTo>
                      <a:pt x="15916" y="14"/>
                      <a:pt x="15762" y="14"/>
                      <a:pt x="15620" y="36"/>
                    </a:cubicBezTo>
                    <a:cubicBezTo>
                      <a:pt x="15550" y="48"/>
                      <a:pt x="15479" y="62"/>
                      <a:pt x="15419" y="73"/>
                    </a:cubicBezTo>
                    <a:cubicBezTo>
                      <a:pt x="15396" y="73"/>
                      <a:pt x="15359" y="73"/>
                      <a:pt x="15337" y="62"/>
                    </a:cubicBezTo>
                    <a:cubicBezTo>
                      <a:pt x="15217" y="48"/>
                      <a:pt x="14519" y="14"/>
                      <a:pt x="14366" y="14"/>
                    </a:cubicBezTo>
                    <a:cubicBezTo>
                      <a:pt x="14284" y="25"/>
                      <a:pt x="14190" y="25"/>
                      <a:pt x="14105" y="25"/>
                    </a:cubicBezTo>
                    <a:cubicBezTo>
                      <a:pt x="14023" y="25"/>
                      <a:pt x="13940" y="25"/>
                      <a:pt x="13847" y="14"/>
                    </a:cubicBezTo>
                    <a:cubicBezTo>
                      <a:pt x="13694" y="14"/>
                      <a:pt x="12297" y="14"/>
                      <a:pt x="12144" y="2"/>
                    </a:cubicBezTo>
                    <a:cubicBezTo>
                      <a:pt x="11991" y="14"/>
                      <a:pt x="11835" y="14"/>
                      <a:pt x="11682" y="36"/>
                    </a:cubicBezTo>
                    <a:cubicBezTo>
                      <a:pt x="11622" y="48"/>
                      <a:pt x="11551" y="62"/>
                      <a:pt x="11480" y="73"/>
                    </a:cubicBezTo>
                    <a:cubicBezTo>
                      <a:pt x="11457" y="73"/>
                      <a:pt x="11435" y="73"/>
                      <a:pt x="11409" y="62"/>
                    </a:cubicBezTo>
                    <a:cubicBezTo>
                      <a:pt x="11293" y="48"/>
                      <a:pt x="10595" y="14"/>
                      <a:pt x="10430" y="14"/>
                    </a:cubicBezTo>
                    <a:cubicBezTo>
                      <a:pt x="10345" y="25"/>
                      <a:pt x="10263" y="25"/>
                      <a:pt x="10180" y="25"/>
                    </a:cubicBezTo>
                    <a:cubicBezTo>
                      <a:pt x="10098" y="25"/>
                      <a:pt x="10004" y="25"/>
                      <a:pt x="9919" y="14"/>
                    </a:cubicBezTo>
                    <a:cubicBezTo>
                      <a:pt x="9766" y="14"/>
                      <a:pt x="8373" y="14"/>
                      <a:pt x="8217" y="2"/>
                    </a:cubicBezTo>
                    <a:cubicBezTo>
                      <a:pt x="8052" y="14"/>
                      <a:pt x="7910" y="14"/>
                      <a:pt x="7757" y="36"/>
                    </a:cubicBezTo>
                    <a:cubicBezTo>
                      <a:pt x="7686" y="48"/>
                      <a:pt x="7626" y="62"/>
                      <a:pt x="7555" y="73"/>
                    </a:cubicBezTo>
                    <a:cubicBezTo>
                      <a:pt x="7533" y="73"/>
                      <a:pt x="7507" y="73"/>
                      <a:pt x="7484" y="62"/>
                    </a:cubicBezTo>
                    <a:cubicBezTo>
                      <a:pt x="7354" y="48"/>
                      <a:pt x="6656" y="14"/>
                      <a:pt x="6502" y="14"/>
                    </a:cubicBezTo>
                    <a:cubicBezTo>
                      <a:pt x="6420" y="25"/>
                      <a:pt x="6338" y="25"/>
                      <a:pt x="6244" y="25"/>
                    </a:cubicBezTo>
                    <a:cubicBezTo>
                      <a:pt x="6159" y="25"/>
                      <a:pt x="6077" y="25"/>
                      <a:pt x="5994" y="14"/>
                    </a:cubicBezTo>
                    <a:cubicBezTo>
                      <a:pt x="5841" y="14"/>
                      <a:pt x="4434" y="14"/>
                      <a:pt x="4280" y="2"/>
                    </a:cubicBezTo>
                    <a:cubicBezTo>
                      <a:pt x="4127" y="14"/>
                      <a:pt x="3974" y="14"/>
                      <a:pt x="3832" y="36"/>
                    </a:cubicBezTo>
                    <a:cubicBezTo>
                      <a:pt x="3761" y="48"/>
                      <a:pt x="3690" y="62"/>
                      <a:pt x="3631" y="73"/>
                    </a:cubicBezTo>
                    <a:cubicBezTo>
                      <a:pt x="3605" y="73"/>
                      <a:pt x="3571" y="73"/>
                      <a:pt x="3548" y="62"/>
                    </a:cubicBezTo>
                    <a:cubicBezTo>
                      <a:pt x="3429" y="48"/>
                      <a:pt x="2731" y="14"/>
                      <a:pt x="2578" y="14"/>
                    </a:cubicBezTo>
                    <a:cubicBezTo>
                      <a:pt x="2495" y="25"/>
                      <a:pt x="2399" y="25"/>
                      <a:pt x="2317" y="25"/>
                    </a:cubicBezTo>
                    <a:cubicBezTo>
                      <a:pt x="2234" y="25"/>
                      <a:pt x="2152" y="25"/>
                      <a:pt x="2070" y="14"/>
                    </a:cubicBezTo>
                    <a:cubicBezTo>
                      <a:pt x="1902" y="14"/>
                      <a:pt x="509" y="14"/>
                      <a:pt x="356" y="2"/>
                    </a:cubicBezTo>
                    <a:lnTo>
                      <a:pt x="307" y="2"/>
                    </a:lnTo>
                    <a:cubicBezTo>
                      <a:pt x="292" y="1"/>
                      <a:pt x="278" y="1"/>
                      <a:pt x="26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8"/>
              <p:cNvSpPr/>
              <p:nvPr/>
            </p:nvSpPr>
            <p:spPr>
              <a:xfrm>
                <a:off x="517268" y="4212476"/>
                <a:ext cx="2256840" cy="27216"/>
              </a:xfrm>
              <a:custGeom>
                <a:avLst/>
                <a:gdLst/>
                <a:ahLst/>
                <a:cxnLst/>
                <a:rect l="l" t="t" r="r" b="b"/>
                <a:pathLst>
                  <a:path w="31345" h="378" extrusionOk="0">
                    <a:moveTo>
                      <a:pt x="356" y="0"/>
                    </a:moveTo>
                    <a:cubicBezTo>
                      <a:pt x="177" y="0"/>
                      <a:pt x="12" y="23"/>
                      <a:pt x="1" y="94"/>
                    </a:cubicBezTo>
                    <a:cubicBezTo>
                      <a:pt x="12" y="188"/>
                      <a:pt x="24" y="284"/>
                      <a:pt x="177" y="330"/>
                    </a:cubicBezTo>
                    <a:cubicBezTo>
                      <a:pt x="236" y="344"/>
                      <a:pt x="296" y="355"/>
                      <a:pt x="356" y="367"/>
                    </a:cubicBezTo>
                    <a:cubicBezTo>
                      <a:pt x="401" y="378"/>
                      <a:pt x="438" y="378"/>
                      <a:pt x="483" y="378"/>
                    </a:cubicBezTo>
                    <a:cubicBezTo>
                      <a:pt x="710" y="378"/>
                      <a:pt x="946" y="367"/>
                      <a:pt x="1170" y="355"/>
                    </a:cubicBezTo>
                    <a:cubicBezTo>
                      <a:pt x="1431" y="367"/>
                      <a:pt x="1689" y="367"/>
                      <a:pt x="1939" y="367"/>
                    </a:cubicBezTo>
                    <a:cubicBezTo>
                      <a:pt x="1965" y="369"/>
                      <a:pt x="1991" y="370"/>
                      <a:pt x="2017" y="370"/>
                    </a:cubicBezTo>
                    <a:cubicBezTo>
                      <a:pt x="2121" y="370"/>
                      <a:pt x="2224" y="355"/>
                      <a:pt x="2317" y="355"/>
                    </a:cubicBezTo>
                    <a:cubicBezTo>
                      <a:pt x="2421" y="355"/>
                      <a:pt x="2518" y="370"/>
                      <a:pt x="2620" y="370"/>
                    </a:cubicBezTo>
                    <a:cubicBezTo>
                      <a:pt x="2645" y="370"/>
                      <a:pt x="2671" y="369"/>
                      <a:pt x="2697" y="367"/>
                    </a:cubicBezTo>
                    <a:cubicBezTo>
                      <a:pt x="2955" y="367"/>
                      <a:pt x="3205" y="367"/>
                      <a:pt x="3463" y="355"/>
                    </a:cubicBezTo>
                    <a:cubicBezTo>
                      <a:pt x="3690" y="367"/>
                      <a:pt x="3926" y="378"/>
                      <a:pt x="4161" y="378"/>
                    </a:cubicBezTo>
                    <a:cubicBezTo>
                      <a:pt x="4198" y="378"/>
                      <a:pt x="4244" y="378"/>
                      <a:pt x="4280" y="367"/>
                    </a:cubicBezTo>
                    <a:cubicBezTo>
                      <a:pt x="4329" y="378"/>
                      <a:pt x="4363" y="378"/>
                      <a:pt x="4411" y="378"/>
                    </a:cubicBezTo>
                    <a:cubicBezTo>
                      <a:pt x="4646" y="378"/>
                      <a:pt x="4871" y="367"/>
                      <a:pt x="5109" y="355"/>
                    </a:cubicBezTo>
                    <a:cubicBezTo>
                      <a:pt x="5356" y="367"/>
                      <a:pt x="5617" y="367"/>
                      <a:pt x="5875" y="367"/>
                    </a:cubicBezTo>
                    <a:cubicBezTo>
                      <a:pt x="5899" y="369"/>
                      <a:pt x="5923" y="370"/>
                      <a:pt x="5948" y="370"/>
                    </a:cubicBezTo>
                    <a:cubicBezTo>
                      <a:pt x="6046" y="370"/>
                      <a:pt x="6149" y="355"/>
                      <a:pt x="6244" y="355"/>
                    </a:cubicBezTo>
                    <a:cubicBezTo>
                      <a:pt x="6346" y="355"/>
                      <a:pt x="6450" y="370"/>
                      <a:pt x="6549" y="370"/>
                    </a:cubicBezTo>
                    <a:cubicBezTo>
                      <a:pt x="6573" y="370"/>
                      <a:pt x="6598" y="369"/>
                      <a:pt x="6622" y="367"/>
                    </a:cubicBezTo>
                    <a:cubicBezTo>
                      <a:pt x="6883" y="367"/>
                      <a:pt x="7130" y="367"/>
                      <a:pt x="7391" y="355"/>
                    </a:cubicBezTo>
                    <a:cubicBezTo>
                      <a:pt x="7626" y="367"/>
                      <a:pt x="7850" y="378"/>
                      <a:pt x="8089" y="378"/>
                    </a:cubicBezTo>
                    <a:cubicBezTo>
                      <a:pt x="8123" y="378"/>
                      <a:pt x="8171" y="378"/>
                      <a:pt x="8217" y="367"/>
                    </a:cubicBezTo>
                    <a:cubicBezTo>
                      <a:pt x="8253" y="378"/>
                      <a:pt x="8302" y="378"/>
                      <a:pt x="8336" y="378"/>
                    </a:cubicBezTo>
                    <a:cubicBezTo>
                      <a:pt x="8571" y="378"/>
                      <a:pt x="8798" y="367"/>
                      <a:pt x="9034" y="355"/>
                    </a:cubicBezTo>
                    <a:cubicBezTo>
                      <a:pt x="9295" y="367"/>
                      <a:pt x="9542" y="367"/>
                      <a:pt x="9803" y="367"/>
                    </a:cubicBezTo>
                    <a:cubicBezTo>
                      <a:pt x="9829" y="369"/>
                      <a:pt x="9855" y="370"/>
                      <a:pt x="9880" y="370"/>
                    </a:cubicBezTo>
                    <a:cubicBezTo>
                      <a:pt x="9981" y="370"/>
                      <a:pt x="10076" y="355"/>
                      <a:pt x="10180" y="355"/>
                    </a:cubicBezTo>
                    <a:cubicBezTo>
                      <a:pt x="10276" y="355"/>
                      <a:pt x="10378" y="370"/>
                      <a:pt x="10481" y="370"/>
                    </a:cubicBezTo>
                    <a:cubicBezTo>
                      <a:pt x="10507" y="370"/>
                      <a:pt x="10532" y="369"/>
                      <a:pt x="10558" y="367"/>
                    </a:cubicBezTo>
                    <a:cubicBezTo>
                      <a:pt x="10807" y="367"/>
                      <a:pt x="11069" y="367"/>
                      <a:pt x="11315" y="355"/>
                    </a:cubicBezTo>
                    <a:cubicBezTo>
                      <a:pt x="11551" y="367"/>
                      <a:pt x="11789" y="378"/>
                      <a:pt x="12014" y="378"/>
                    </a:cubicBezTo>
                    <a:cubicBezTo>
                      <a:pt x="12062" y="378"/>
                      <a:pt x="12096" y="378"/>
                      <a:pt x="12144" y="367"/>
                    </a:cubicBezTo>
                    <a:cubicBezTo>
                      <a:pt x="12178" y="378"/>
                      <a:pt x="12226" y="378"/>
                      <a:pt x="12275" y="378"/>
                    </a:cubicBezTo>
                    <a:cubicBezTo>
                      <a:pt x="12499" y="378"/>
                      <a:pt x="12734" y="367"/>
                      <a:pt x="12959" y="355"/>
                    </a:cubicBezTo>
                    <a:cubicBezTo>
                      <a:pt x="13220" y="367"/>
                      <a:pt x="13481" y="367"/>
                      <a:pt x="13728" y="367"/>
                    </a:cubicBezTo>
                    <a:cubicBezTo>
                      <a:pt x="13754" y="369"/>
                      <a:pt x="13780" y="370"/>
                      <a:pt x="13806" y="370"/>
                    </a:cubicBezTo>
                    <a:cubicBezTo>
                      <a:pt x="13910" y="370"/>
                      <a:pt x="14012" y="355"/>
                      <a:pt x="14105" y="355"/>
                    </a:cubicBezTo>
                    <a:cubicBezTo>
                      <a:pt x="14209" y="355"/>
                      <a:pt x="14307" y="370"/>
                      <a:pt x="14408" y="370"/>
                    </a:cubicBezTo>
                    <a:cubicBezTo>
                      <a:pt x="14434" y="370"/>
                      <a:pt x="14459" y="369"/>
                      <a:pt x="14485" y="367"/>
                    </a:cubicBezTo>
                    <a:cubicBezTo>
                      <a:pt x="14744" y="367"/>
                      <a:pt x="14993" y="367"/>
                      <a:pt x="15254" y="355"/>
                    </a:cubicBezTo>
                    <a:cubicBezTo>
                      <a:pt x="15479" y="367"/>
                      <a:pt x="15714" y="378"/>
                      <a:pt x="15950" y="378"/>
                    </a:cubicBezTo>
                    <a:cubicBezTo>
                      <a:pt x="15987" y="378"/>
                      <a:pt x="16035" y="378"/>
                      <a:pt x="16069" y="367"/>
                    </a:cubicBezTo>
                    <a:cubicBezTo>
                      <a:pt x="16117" y="378"/>
                      <a:pt x="16151" y="378"/>
                      <a:pt x="16199" y="378"/>
                    </a:cubicBezTo>
                    <a:cubicBezTo>
                      <a:pt x="16435" y="378"/>
                      <a:pt x="16659" y="367"/>
                      <a:pt x="16897" y="355"/>
                    </a:cubicBezTo>
                    <a:cubicBezTo>
                      <a:pt x="17144" y="367"/>
                      <a:pt x="17405" y="367"/>
                      <a:pt x="17667" y="367"/>
                    </a:cubicBezTo>
                    <a:cubicBezTo>
                      <a:pt x="17690" y="369"/>
                      <a:pt x="17714" y="370"/>
                      <a:pt x="17738" y="370"/>
                    </a:cubicBezTo>
                    <a:cubicBezTo>
                      <a:pt x="17835" y="370"/>
                      <a:pt x="17937" y="355"/>
                      <a:pt x="18033" y="355"/>
                    </a:cubicBezTo>
                    <a:cubicBezTo>
                      <a:pt x="18137" y="355"/>
                      <a:pt x="18240" y="370"/>
                      <a:pt x="18338" y="370"/>
                    </a:cubicBezTo>
                    <a:cubicBezTo>
                      <a:pt x="18362" y="370"/>
                      <a:pt x="18386" y="369"/>
                      <a:pt x="18410" y="367"/>
                    </a:cubicBezTo>
                    <a:cubicBezTo>
                      <a:pt x="18671" y="367"/>
                      <a:pt x="18918" y="367"/>
                      <a:pt x="19179" y="355"/>
                    </a:cubicBezTo>
                    <a:cubicBezTo>
                      <a:pt x="19415" y="367"/>
                      <a:pt x="19639" y="378"/>
                      <a:pt x="19877" y="378"/>
                    </a:cubicBezTo>
                    <a:cubicBezTo>
                      <a:pt x="19911" y="378"/>
                      <a:pt x="19960" y="378"/>
                      <a:pt x="20008" y="367"/>
                    </a:cubicBezTo>
                    <a:cubicBezTo>
                      <a:pt x="20042" y="378"/>
                      <a:pt x="20090" y="378"/>
                      <a:pt x="20124" y="378"/>
                    </a:cubicBezTo>
                    <a:cubicBezTo>
                      <a:pt x="20363" y="378"/>
                      <a:pt x="20587" y="367"/>
                      <a:pt x="20822" y="355"/>
                    </a:cubicBezTo>
                    <a:cubicBezTo>
                      <a:pt x="21083" y="367"/>
                      <a:pt x="21330" y="367"/>
                      <a:pt x="21591" y="367"/>
                    </a:cubicBezTo>
                    <a:cubicBezTo>
                      <a:pt x="21617" y="369"/>
                      <a:pt x="21643" y="370"/>
                      <a:pt x="21668" y="370"/>
                    </a:cubicBezTo>
                    <a:cubicBezTo>
                      <a:pt x="21769" y="370"/>
                      <a:pt x="21864" y="355"/>
                      <a:pt x="21969" y="355"/>
                    </a:cubicBezTo>
                    <a:cubicBezTo>
                      <a:pt x="22064" y="355"/>
                      <a:pt x="22167" y="370"/>
                      <a:pt x="22271" y="370"/>
                    </a:cubicBezTo>
                    <a:cubicBezTo>
                      <a:pt x="22297" y="370"/>
                      <a:pt x="22323" y="369"/>
                      <a:pt x="22349" y="367"/>
                    </a:cubicBezTo>
                    <a:cubicBezTo>
                      <a:pt x="22596" y="367"/>
                      <a:pt x="22857" y="367"/>
                      <a:pt x="23104" y="355"/>
                    </a:cubicBezTo>
                    <a:cubicBezTo>
                      <a:pt x="23342" y="367"/>
                      <a:pt x="23578" y="378"/>
                      <a:pt x="23802" y="378"/>
                    </a:cubicBezTo>
                    <a:cubicBezTo>
                      <a:pt x="23850" y="378"/>
                      <a:pt x="23884" y="378"/>
                      <a:pt x="23933" y="367"/>
                    </a:cubicBezTo>
                    <a:cubicBezTo>
                      <a:pt x="23967" y="378"/>
                      <a:pt x="24015" y="378"/>
                      <a:pt x="24063" y="378"/>
                    </a:cubicBezTo>
                    <a:cubicBezTo>
                      <a:pt x="24310" y="378"/>
                      <a:pt x="24560" y="355"/>
                      <a:pt x="24807" y="355"/>
                    </a:cubicBezTo>
                    <a:lnTo>
                      <a:pt x="25882" y="355"/>
                    </a:lnTo>
                    <a:cubicBezTo>
                      <a:pt x="25987" y="355"/>
                      <a:pt x="26091" y="370"/>
                      <a:pt x="26195" y="370"/>
                    </a:cubicBezTo>
                    <a:cubicBezTo>
                      <a:pt x="26222" y="370"/>
                      <a:pt x="26248" y="369"/>
                      <a:pt x="26274" y="367"/>
                    </a:cubicBezTo>
                    <a:cubicBezTo>
                      <a:pt x="26793" y="367"/>
                      <a:pt x="27301" y="344"/>
                      <a:pt x="27823" y="330"/>
                    </a:cubicBezTo>
                    <a:cubicBezTo>
                      <a:pt x="27894" y="330"/>
                      <a:pt x="27965" y="344"/>
                      <a:pt x="28036" y="344"/>
                    </a:cubicBezTo>
                    <a:cubicBezTo>
                      <a:pt x="28108" y="348"/>
                      <a:pt x="28179" y="351"/>
                      <a:pt x="28250" y="351"/>
                    </a:cubicBezTo>
                    <a:cubicBezTo>
                      <a:pt x="28378" y="351"/>
                      <a:pt x="28504" y="342"/>
                      <a:pt x="28626" y="318"/>
                    </a:cubicBezTo>
                    <a:lnTo>
                      <a:pt x="28709" y="318"/>
                    </a:lnTo>
                    <a:cubicBezTo>
                      <a:pt x="29123" y="307"/>
                      <a:pt x="29537" y="307"/>
                      <a:pt x="29940" y="284"/>
                    </a:cubicBezTo>
                    <a:cubicBezTo>
                      <a:pt x="30066" y="276"/>
                      <a:pt x="30192" y="273"/>
                      <a:pt x="30318" y="273"/>
                    </a:cubicBezTo>
                    <a:cubicBezTo>
                      <a:pt x="30570" y="273"/>
                      <a:pt x="30822" y="284"/>
                      <a:pt x="31075" y="284"/>
                    </a:cubicBezTo>
                    <a:cubicBezTo>
                      <a:pt x="31158" y="284"/>
                      <a:pt x="31263" y="284"/>
                      <a:pt x="31345" y="225"/>
                    </a:cubicBezTo>
                    <a:cubicBezTo>
                      <a:pt x="31322" y="188"/>
                      <a:pt x="31288" y="154"/>
                      <a:pt x="31263" y="117"/>
                    </a:cubicBezTo>
                    <a:cubicBezTo>
                      <a:pt x="31240" y="105"/>
                      <a:pt x="31229" y="105"/>
                      <a:pt x="31217" y="105"/>
                    </a:cubicBezTo>
                    <a:cubicBezTo>
                      <a:pt x="31182" y="107"/>
                      <a:pt x="31146" y="108"/>
                      <a:pt x="31111" y="108"/>
                    </a:cubicBezTo>
                    <a:cubicBezTo>
                      <a:pt x="31060" y="108"/>
                      <a:pt x="31010" y="107"/>
                      <a:pt x="30960" y="107"/>
                    </a:cubicBezTo>
                    <a:cubicBezTo>
                      <a:pt x="30846" y="107"/>
                      <a:pt x="30733" y="113"/>
                      <a:pt x="30624" y="154"/>
                    </a:cubicBezTo>
                    <a:cubicBezTo>
                      <a:pt x="30618" y="157"/>
                      <a:pt x="30608" y="158"/>
                      <a:pt x="30596" y="158"/>
                    </a:cubicBezTo>
                    <a:cubicBezTo>
                      <a:pt x="30569" y="158"/>
                      <a:pt x="30532" y="150"/>
                      <a:pt x="30508" y="142"/>
                    </a:cubicBezTo>
                    <a:cubicBezTo>
                      <a:pt x="30368" y="107"/>
                      <a:pt x="30228" y="85"/>
                      <a:pt x="30084" y="85"/>
                    </a:cubicBezTo>
                    <a:cubicBezTo>
                      <a:pt x="30032" y="85"/>
                      <a:pt x="29980" y="88"/>
                      <a:pt x="29926" y="94"/>
                    </a:cubicBezTo>
                    <a:cubicBezTo>
                      <a:pt x="29838" y="105"/>
                      <a:pt x="29747" y="111"/>
                      <a:pt x="29655" y="111"/>
                    </a:cubicBezTo>
                    <a:cubicBezTo>
                      <a:pt x="29564" y="111"/>
                      <a:pt x="29472" y="105"/>
                      <a:pt x="29384" y="94"/>
                    </a:cubicBezTo>
                    <a:cubicBezTo>
                      <a:pt x="29349" y="88"/>
                      <a:pt x="29310" y="86"/>
                      <a:pt x="29270" y="86"/>
                    </a:cubicBezTo>
                    <a:cubicBezTo>
                      <a:pt x="29230" y="86"/>
                      <a:pt x="29188" y="88"/>
                      <a:pt x="29146" y="94"/>
                    </a:cubicBezTo>
                    <a:cubicBezTo>
                      <a:pt x="29089" y="94"/>
                      <a:pt x="29032" y="109"/>
                      <a:pt x="28983" y="109"/>
                    </a:cubicBezTo>
                    <a:cubicBezTo>
                      <a:pt x="28970" y="109"/>
                      <a:pt x="28958" y="108"/>
                      <a:pt x="28947" y="105"/>
                    </a:cubicBezTo>
                    <a:cubicBezTo>
                      <a:pt x="28836" y="90"/>
                      <a:pt x="28726" y="85"/>
                      <a:pt x="28616" y="85"/>
                    </a:cubicBezTo>
                    <a:cubicBezTo>
                      <a:pt x="28385" y="85"/>
                      <a:pt x="28155" y="108"/>
                      <a:pt x="27924" y="108"/>
                    </a:cubicBezTo>
                    <a:cubicBezTo>
                      <a:pt x="27831" y="108"/>
                      <a:pt x="27738" y="104"/>
                      <a:pt x="27644" y="94"/>
                    </a:cubicBezTo>
                    <a:cubicBezTo>
                      <a:pt x="27568" y="88"/>
                      <a:pt x="27491" y="88"/>
                      <a:pt x="27415" y="88"/>
                    </a:cubicBezTo>
                    <a:cubicBezTo>
                      <a:pt x="27338" y="88"/>
                      <a:pt x="27261" y="88"/>
                      <a:pt x="27185" y="83"/>
                    </a:cubicBezTo>
                    <a:cubicBezTo>
                      <a:pt x="26819" y="83"/>
                      <a:pt x="26464" y="71"/>
                      <a:pt x="26109" y="60"/>
                    </a:cubicBezTo>
                    <a:cubicBezTo>
                      <a:pt x="25990" y="60"/>
                      <a:pt x="25859" y="60"/>
                      <a:pt x="25740" y="23"/>
                    </a:cubicBezTo>
                    <a:cubicBezTo>
                      <a:pt x="25671" y="10"/>
                      <a:pt x="25602" y="5"/>
                      <a:pt x="25532" y="5"/>
                    </a:cubicBezTo>
                    <a:cubicBezTo>
                      <a:pt x="25424" y="5"/>
                      <a:pt x="25316" y="16"/>
                      <a:pt x="25210" y="23"/>
                    </a:cubicBezTo>
                    <a:cubicBezTo>
                      <a:pt x="25035" y="23"/>
                      <a:pt x="24856" y="28"/>
                      <a:pt x="24680" y="28"/>
                    </a:cubicBezTo>
                    <a:cubicBezTo>
                      <a:pt x="24592" y="28"/>
                      <a:pt x="24504" y="27"/>
                      <a:pt x="24418" y="23"/>
                    </a:cubicBezTo>
                    <a:cubicBezTo>
                      <a:pt x="24358" y="23"/>
                      <a:pt x="24134" y="0"/>
                      <a:pt x="23933" y="0"/>
                    </a:cubicBezTo>
                    <a:cubicBezTo>
                      <a:pt x="23731" y="0"/>
                      <a:pt x="23507" y="23"/>
                      <a:pt x="23447" y="23"/>
                    </a:cubicBezTo>
                    <a:cubicBezTo>
                      <a:pt x="23360" y="27"/>
                      <a:pt x="23272" y="28"/>
                      <a:pt x="23184" y="28"/>
                    </a:cubicBezTo>
                    <a:cubicBezTo>
                      <a:pt x="23007" y="28"/>
                      <a:pt x="22830" y="23"/>
                      <a:pt x="22655" y="23"/>
                    </a:cubicBezTo>
                    <a:cubicBezTo>
                      <a:pt x="22566" y="18"/>
                      <a:pt x="22267" y="15"/>
                      <a:pt x="21969" y="15"/>
                    </a:cubicBezTo>
                    <a:cubicBezTo>
                      <a:pt x="21671" y="15"/>
                      <a:pt x="21373" y="18"/>
                      <a:pt x="21285" y="23"/>
                    </a:cubicBezTo>
                    <a:cubicBezTo>
                      <a:pt x="21012" y="23"/>
                      <a:pt x="20206" y="0"/>
                      <a:pt x="20008" y="0"/>
                    </a:cubicBezTo>
                    <a:cubicBezTo>
                      <a:pt x="19806" y="0"/>
                      <a:pt x="19582" y="23"/>
                      <a:pt x="19511" y="23"/>
                    </a:cubicBezTo>
                    <a:cubicBezTo>
                      <a:pt x="19424" y="27"/>
                      <a:pt x="19337" y="28"/>
                      <a:pt x="19250" y="28"/>
                    </a:cubicBezTo>
                    <a:cubicBezTo>
                      <a:pt x="19076" y="28"/>
                      <a:pt x="18903" y="23"/>
                      <a:pt x="18731" y="23"/>
                    </a:cubicBezTo>
                    <a:cubicBezTo>
                      <a:pt x="18636" y="18"/>
                      <a:pt x="18334" y="15"/>
                      <a:pt x="18034" y="15"/>
                    </a:cubicBezTo>
                    <a:cubicBezTo>
                      <a:pt x="17734" y="15"/>
                      <a:pt x="17435" y="18"/>
                      <a:pt x="17346" y="23"/>
                    </a:cubicBezTo>
                    <a:cubicBezTo>
                      <a:pt x="17085" y="23"/>
                      <a:pt x="16270" y="0"/>
                      <a:pt x="16069" y="0"/>
                    </a:cubicBezTo>
                    <a:cubicBezTo>
                      <a:pt x="15867" y="0"/>
                      <a:pt x="15643" y="23"/>
                      <a:pt x="15584" y="23"/>
                    </a:cubicBezTo>
                    <a:cubicBezTo>
                      <a:pt x="15497" y="27"/>
                      <a:pt x="15411" y="28"/>
                      <a:pt x="15324" y="28"/>
                    </a:cubicBezTo>
                    <a:cubicBezTo>
                      <a:pt x="15150" y="28"/>
                      <a:pt x="14973" y="23"/>
                      <a:pt x="14792" y="23"/>
                    </a:cubicBezTo>
                    <a:cubicBezTo>
                      <a:pt x="14704" y="18"/>
                      <a:pt x="14405" y="15"/>
                      <a:pt x="14106" y="15"/>
                    </a:cubicBezTo>
                    <a:cubicBezTo>
                      <a:pt x="13808" y="15"/>
                      <a:pt x="13509" y="18"/>
                      <a:pt x="13421" y="23"/>
                    </a:cubicBezTo>
                    <a:cubicBezTo>
                      <a:pt x="13160" y="23"/>
                      <a:pt x="12346" y="0"/>
                      <a:pt x="12144" y="0"/>
                    </a:cubicBezTo>
                    <a:cubicBezTo>
                      <a:pt x="11943" y="0"/>
                      <a:pt x="11718" y="23"/>
                      <a:pt x="11659" y="23"/>
                    </a:cubicBezTo>
                    <a:cubicBezTo>
                      <a:pt x="11572" y="27"/>
                      <a:pt x="11483" y="28"/>
                      <a:pt x="11395" y="28"/>
                    </a:cubicBezTo>
                    <a:cubicBezTo>
                      <a:pt x="11218" y="28"/>
                      <a:pt x="11039" y="23"/>
                      <a:pt x="10867" y="23"/>
                    </a:cubicBezTo>
                    <a:cubicBezTo>
                      <a:pt x="10778" y="18"/>
                      <a:pt x="10479" y="15"/>
                      <a:pt x="10180" y="15"/>
                    </a:cubicBezTo>
                    <a:cubicBezTo>
                      <a:pt x="9882" y="15"/>
                      <a:pt x="9583" y="18"/>
                      <a:pt x="9494" y="23"/>
                    </a:cubicBezTo>
                    <a:cubicBezTo>
                      <a:pt x="9224" y="23"/>
                      <a:pt x="8418" y="0"/>
                      <a:pt x="8217" y="0"/>
                    </a:cubicBezTo>
                    <a:cubicBezTo>
                      <a:pt x="8018" y="0"/>
                      <a:pt x="7791" y="23"/>
                      <a:pt x="7720" y="23"/>
                    </a:cubicBezTo>
                    <a:cubicBezTo>
                      <a:pt x="7634" y="27"/>
                      <a:pt x="7547" y="28"/>
                      <a:pt x="7461" y="28"/>
                    </a:cubicBezTo>
                    <a:cubicBezTo>
                      <a:pt x="7288" y="28"/>
                      <a:pt x="7114" y="23"/>
                      <a:pt x="6939" y="23"/>
                    </a:cubicBezTo>
                    <a:cubicBezTo>
                      <a:pt x="6846" y="18"/>
                      <a:pt x="6544" y="15"/>
                      <a:pt x="6244" y="15"/>
                    </a:cubicBezTo>
                    <a:cubicBezTo>
                      <a:pt x="5944" y="15"/>
                      <a:pt x="5645" y="18"/>
                      <a:pt x="5557" y="23"/>
                    </a:cubicBezTo>
                    <a:cubicBezTo>
                      <a:pt x="5296" y="23"/>
                      <a:pt x="4482" y="0"/>
                      <a:pt x="4280" y="0"/>
                    </a:cubicBezTo>
                    <a:cubicBezTo>
                      <a:pt x="4079" y="0"/>
                      <a:pt x="3855" y="23"/>
                      <a:pt x="3795" y="23"/>
                    </a:cubicBezTo>
                    <a:cubicBezTo>
                      <a:pt x="3708" y="27"/>
                      <a:pt x="3621" y="28"/>
                      <a:pt x="3534" y="28"/>
                    </a:cubicBezTo>
                    <a:cubicBezTo>
                      <a:pt x="3360" y="28"/>
                      <a:pt x="3185" y="23"/>
                      <a:pt x="3003" y="23"/>
                    </a:cubicBezTo>
                    <a:cubicBezTo>
                      <a:pt x="2914" y="18"/>
                      <a:pt x="2615" y="15"/>
                      <a:pt x="2317" y="15"/>
                    </a:cubicBezTo>
                    <a:cubicBezTo>
                      <a:pt x="2019" y="15"/>
                      <a:pt x="1721" y="18"/>
                      <a:pt x="1633" y="23"/>
                    </a:cubicBezTo>
                    <a:cubicBezTo>
                      <a:pt x="1372" y="23"/>
                      <a:pt x="554" y="0"/>
                      <a:pt x="356"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8"/>
              <p:cNvSpPr/>
              <p:nvPr/>
            </p:nvSpPr>
            <p:spPr>
              <a:xfrm>
                <a:off x="511148" y="4111963"/>
                <a:ext cx="2454624" cy="29664"/>
              </a:xfrm>
              <a:custGeom>
                <a:avLst/>
                <a:gdLst/>
                <a:ahLst/>
                <a:cxnLst/>
                <a:rect l="l" t="t" r="r" b="b"/>
                <a:pathLst>
                  <a:path w="34092" h="412" extrusionOk="0">
                    <a:moveTo>
                      <a:pt x="4201" y="0"/>
                    </a:moveTo>
                    <a:cubicBezTo>
                      <a:pt x="3832" y="12"/>
                      <a:pt x="3477" y="23"/>
                      <a:pt x="3100" y="23"/>
                    </a:cubicBezTo>
                    <a:cubicBezTo>
                      <a:pt x="2981" y="23"/>
                      <a:pt x="497" y="12"/>
                      <a:pt x="441" y="12"/>
                    </a:cubicBezTo>
                    <a:cubicBezTo>
                      <a:pt x="202" y="37"/>
                      <a:pt x="1" y="119"/>
                      <a:pt x="120" y="213"/>
                    </a:cubicBezTo>
                    <a:cubicBezTo>
                      <a:pt x="191" y="332"/>
                      <a:pt x="285" y="392"/>
                      <a:pt x="441" y="403"/>
                    </a:cubicBezTo>
                    <a:cubicBezTo>
                      <a:pt x="469" y="409"/>
                      <a:pt x="498" y="412"/>
                      <a:pt x="530" y="412"/>
                    </a:cubicBezTo>
                    <a:cubicBezTo>
                      <a:pt x="563" y="412"/>
                      <a:pt x="598" y="409"/>
                      <a:pt x="639" y="403"/>
                    </a:cubicBezTo>
                    <a:cubicBezTo>
                      <a:pt x="807" y="392"/>
                      <a:pt x="2498" y="392"/>
                      <a:pt x="2543" y="392"/>
                    </a:cubicBezTo>
                    <a:cubicBezTo>
                      <a:pt x="2910" y="392"/>
                      <a:pt x="3290" y="366"/>
                      <a:pt x="3656" y="366"/>
                    </a:cubicBezTo>
                    <a:cubicBezTo>
                      <a:pt x="3679" y="365"/>
                      <a:pt x="3702" y="364"/>
                      <a:pt x="3725" y="364"/>
                    </a:cubicBezTo>
                    <a:cubicBezTo>
                      <a:pt x="3876" y="364"/>
                      <a:pt x="4021" y="393"/>
                      <a:pt x="4164" y="403"/>
                    </a:cubicBezTo>
                    <a:cubicBezTo>
                      <a:pt x="4205" y="409"/>
                      <a:pt x="4241" y="412"/>
                      <a:pt x="4273" y="412"/>
                    </a:cubicBezTo>
                    <a:cubicBezTo>
                      <a:pt x="4306" y="412"/>
                      <a:pt x="4336" y="409"/>
                      <a:pt x="4365" y="403"/>
                    </a:cubicBezTo>
                    <a:cubicBezTo>
                      <a:pt x="4395" y="409"/>
                      <a:pt x="4428" y="412"/>
                      <a:pt x="4462" y="412"/>
                    </a:cubicBezTo>
                    <a:cubicBezTo>
                      <a:pt x="4496" y="412"/>
                      <a:pt x="4531" y="409"/>
                      <a:pt x="4567" y="403"/>
                    </a:cubicBezTo>
                    <a:cubicBezTo>
                      <a:pt x="4743" y="392"/>
                      <a:pt x="6423" y="392"/>
                      <a:pt x="6471" y="392"/>
                    </a:cubicBezTo>
                    <a:cubicBezTo>
                      <a:pt x="6849" y="392"/>
                      <a:pt x="7215" y="366"/>
                      <a:pt x="7581" y="366"/>
                    </a:cubicBezTo>
                    <a:cubicBezTo>
                      <a:pt x="7604" y="365"/>
                      <a:pt x="7627" y="364"/>
                      <a:pt x="7650" y="364"/>
                    </a:cubicBezTo>
                    <a:cubicBezTo>
                      <a:pt x="7803" y="364"/>
                      <a:pt x="7947" y="393"/>
                      <a:pt x="8103" y="403"/>
                    </a:cubicBezTo>
                    <a:cubicBezTo>
                      <a:pt x="8138" y="409"/>
                      <a:pt x="8174" y="412"/>
                      <a:pt x="8207" y="412"/>
                    </a:cubicBezTo>
                    <a:cubicBezTo>
                      <a:pt x="8241" y="412"/>
                      <a:pt x="8273" y="409"/>
                      <a:pt x="8302" y="403"/>
                    </a:cubicBezTo>
                    <a:cubicBezTo>
                      <a:pt x="8331" y="409"/>
                      <a:pt x="8361" y="412"/>
                      <a:pt x="8392" y="412"/>
                    </a:cubicBezTo>
                    <a:cubicBezTo>
                      <a:pt x="8424" y="412"/>
                      <a:pt x="8456" y="409"/>
                      <a:pt x="8492" y="403"/>
                    </a:cubicBezTo>
                    <a:cubicBezTo>
                      <a:pt x="8670" y="392"/>
                      <a:pt x="10359" y="392"/>
                      <a:pt x="10407" y="392"/>
                    </a:cubicBezTo>
                    <a:cubicBezTo>
                      <a:pt x="10773" y="392"/>
                      <a:pt x="11139" y="366"/>
                      <a:pt x="11508" y="366"/>
                    </a:cubicBezTo>
                    <a:cubicBezTo>
                      <a:pt x="11533" y="365"/>
                      <a:pt x="11557" y="364"/>
                      <a:pt x="11581" y="364"/>
                    </a:cubicBezTo>
                    <a:cubicBezTo>
                      <a:pt x="11739" y="364"/>
                      <a:pt x="11885" y="393"/>
                      <a:pt x="12028" y="403"/>
                    </a:cubicBezTo>
                    <a:cubicBezTo>
                      <a:pt x="12069" y="409"/>
                      <a:pt x="12104" y="412"/>
                      <a:pt x="12137" y="412"/>
                    </a:cubicBezTo>
                    <a:cubicBezTo>
                      <a:pt x="12169" y="412"/>
                      <a:pt x="12199" y="409"/>
                      <a:pt x="12229" y="403"/>
                    </a:cubicBezTo>
                    <a:cubicBezTo>
                      <a:pt x="12259" y="409"/>
                      <a:pt x="12288" y="412"/>
                      <a:pt x="12320" y="412"/>
                    </a:cubicBezTo>
                    <a:cubicBezTo>
                      <a:pt x="12353" y="412"/>
                      <a:pt x="12388" y="409"/>
                      <a:pt x="12431" y="403"/>
                    </a:cubicBezTo>
                    <a:cubicBezTo>
                      <a:pt x="12595" y="392"/>
                      <a:pt x="14287" y="392"/>
                      <a:pt x="14332" y="392"/>
                    </a:cubicBezTo>
                    <a:cubicBezTo>
                      <a:pt x="14701" y="392"/>
                      <a:pt x="15078" y="366"/>
                      <a:pt x="15444" y="366"/>
                    </a:cubicBezTo>
                    <a:cubicBezTo>
                      <a:pt x="15468" y="365"/>
                      <a:pt x="15491" y="364"/>
                      <a:pt x="15514" y="364"/>
                    </a:cubicBezTo>
                    <a:cubicBezTo>
                      <a:pt x="15666" y="364"/>
                      <a:pt x="15809" y="393"/>
                      <a:pt x="15952" y="403"/>
                    </a:cubicBezTo>
                    <a:cubicBezTo>
                      <a:pt x="15993" y="409"/>
                      <a:pt x="16029" y="412"/>
                      <a:pt x="16062" y="412"/>
                    </a:cubicBezTo>
                    <a:cubicBezTo>
                      <a:pt x="16094" y="412"/>
                      <a:pt x="16124" y="409"/>
                      <a:pt x="16154" y="403"/>
                    </a:cubicBezTo>
                    <a:cubicBezTo>
                      <a:pt x="16184" y="409"/>
                      <a:pt x="16216" y="412"/>
                      <a:pt x="16250" y="412"/>
                    </a:cubicBezTo>
                    <a:cubicBezTo>
                      <a:pt x="16284" y="412"/>
                      <a:pt x="16320" y="409"/>
                      <a:pt x="16355" y="403"/>
                    </a:cubicBezTo>
                    <a:cubicBezTo>
                      <a:pt x="16531" y="392"/>
                      <a:pt x="18211" y="392"/>
                      <a:pt x="18260" y="392"/>
                    </a:cubicBezTo>
                    <a:cubicBezTo>
                      <a:pt x="18626" y="392"/>
                      <a:pt x="19003" y="366"/>
                      <a:pt x="19369" y="366"/>
                    </a:cubicBezTo>
                    <a:cubicBezTo>
                      <a:pt x="19392" y="365"/>
                      <a:pt x="19416" y="364"/>
                      <a:pt x="19439" y="364"/>
                    </a:cubicBezTo>
                    <a:cubicBezTo>
                      <a:pt x="19591" y="364"/>
                      <a:pt x="19736" y="393"/>
                      <a:pt x="19891" y="403"/>
                    </a:cubicBezTo>
                    <a:cubicBezTo>
                      <a:pt x="19927" y="409"/>
                      <a:pt x="19962" y="412"/>
                      <a:pt x="19996" y="412"/>
                    </a:cubicBezTo>
                    <a:cubicBezTo>
                      <a:pt x="20030" y="412"/>
                      <a:pt x="20063" y="409"/>
                      <a:pt x="20093" y="403"/>
                    </a:cubicBezTo>
                    <a:cubicBezTo>
                      <a:pt x="20121" y="409"/>
                      <a:pt x="20150" y="412"/>
                      <a:pt x="20181" y="412"/>
                    </a:cubicBezTo>
                    <a:cubicBezTo>
                      <a:pt x="20212" y="412"/>
                      <a:pt x="20245" y="409"/>
                      <a:pt x="20280" y="403"/>
                    </a:cubicBezTo>
                    <a:cubicBezTo>
                      <a:pt x="20459" y="392"/>
                      <a:pt x="22150" y="392"/>
                      <a:pt x="22196" y="392"/>
                    </a:cubicBezTo>
                    <a:cubicBezTo>
                      <a:pt x="22562" y="392"/>
                      <a:pt x="22931" y="366"/>
                      <a:pt x="23297" y="366"/>
                    </a:cubicBezTo>
                    <a:cubicBezTo>
                      <a:pt x="23321" y="365"/>
                      <a:pt x="23345" y="364"/>
                      <a:pt x="23369" y="364"/>
                    </a:cubicBezTo>
                    <a:cubicBezTo>
                      <a:pt x="23528" y="364"/>
                      <a:pt x="23673" y="393"/>
                      <a:pt x="23816" y="403"/>
                    </a:cubicBezTo>
                    <a:cubicBezTo>
                      <a:pt x="23857" y="409"/>
                      <a:pt x="23893" y="412"/>
                      <a:pt x="23925" y="412"/>
                    </a:cubicBezTo>
                    <a:cubicBezTo>
                      <a:pt x="23958" y="412"/>
                      <a:pt x="23988" y="409"/>
                      <a:pt x="24018" y="403"/>
                    </a:cubicBezTo>
                    <a:cubicBezTo>
                      <a:pt x="24047" y="409"/>
                      <a:pt x="24077" y="412"/>
                      <a:pt x="24110" y="412"/>
                    </a:cubicBezTo>
                    <a:cubicBezTo>
                      <a:pt x="24142" y="412"/>
                      <a:pt x="24178" y="409"/>
                      <a:pt x="24219" y="403"/>
                    </a:cubicBezTo>
                    <a:cubicBezTo>
                      <a:pt x="24362" y="393"/>
                      <a:pt x="24505" y="364"/>
                      <a:pt x="24658" y="364"/>
                    </a:cubicBezTo>
                    <a:cubicBezTo>
                      <a:pt x="24680" y="364"/>
                      <a:pt x="24704" y="365"/>
                      <a:pt x="24727" y="366"/>
                    </a:cubicBezTo>
                    <a:cubicBezTo>
                      <a:pt x="25093" y="366"/>
                      <a:pt x="25471" y="355"/>
                      <a:pt x="25839" y="355"/>
                    </a:cubicBezTo>
                    <a:cubicBezTo>
                      <a:pt x="25933" y="355"/>
                      <a:pt x="26038" y="344"/>
                      <a:pt x="26146" y="332"/>
                    </a:cubicBezTo>
                    <a:cubicBezTo>
                      <a:pt x="26354" y="314"/>
                      <a:pt x="26564" y="308"/>
                      <a:pt x="26774" y="308"/>
                    </a:cubicBezTo>
                    <a:cubicBezTo>
                      <a:pt x="27126" y="308"/>
                      <a:pt x="27478" y="325"/>
                      <a:pt x="27826" y="332"/>
                    </a:cubicBezTo>
                    <a:cubicBezTo>
                      <a:pt x="28086" y="340"/>
                      <a:pt x="28341" y="353"/>
                      <a:pt x="28598" y="353"/>
                    </a:cubicBezTo>
                    <a:cubicBezTo>
                      <a:pt x="28714" y="353"/>
                      <a:pt x="28830" y="351"/>
                      <a:pt x="28947" y="344"/>
                    </a:cubicBezTo>
                    <a:cubicBezTo>
                      <a:pt x="28989" y="341"/>
                      <a:pt x="29033" y="340"/>
                      <a:pt x="29076" y="340"/>
                    </a:cubicBezTo>
                    <a:cubicBezTo>
                      <a:pt x="29194" y="340"/>
                      <a:pt x="29315" y="347"/>
                      <a:pt x="29434" y="347"/>
                    </a:cubicBezTo>
                    <a:cubicBezTo>
                      <a:pt x="29477" y="347"/>
                      <a:pt x="29520" y="346"/>
                      <a:pt x="29563" y="344"/>
                    </a:cubicBezTo>
                    <a:cubicBezTo>
                      <a:pt x="29846" y="332"/>
                      <a:pt x="30130" y="307"/>
                      <a:pt x="30425" y="295"/>
                    </a:cubicBezTo>
                    <a:cubicBezTo>
                      <a:pt x="30721" y="284"/>
                      <a:pt x="31019" y="284"/>
                      <a:pt x="31314" y="284"/>
                    </a:cubicBezTo>
                    <a:cubicBezTo>
                      <a:pt x="31538" y="295"/>
                      <a:pt x="31751" y="307"/>
                      <a:pt x="31975" y="307"/>
                    </a:cubicBezTo>
                    <a:cubicBezTo>
                      <a:pt x="32128" y="307"/>
                      <a:pt x="32296" y="295"/>
                      <a:pt x="32449" y="295"/>
                    </a:cubicBezTo>
                    <a:cubicBezTo>
                      <a:pt x="32662" y="290"/>
                      <a:pt x="32877" y="290"/>
                      <a:pt x="33093" y="290"/>
                    </a:cubicBezTo>
                    <a:cubicBezTo>
                      <a:pt x="33309" y="290"/>
                      <a:pt x="33524" y="290"/>
                      <a:pt x="33737" y="284"/>
                    </a:cubicBezTo>
                    <a:cubicBezTo>
                      <a:pt x="33784" y="284"/>
                      <a:pt x="33831" y="287"/>
                      <a:pt x="33879" y="287"/>
                    </a:cubicBezTo>
                    <a:cubicBezTo>
                      <a:pt x="33953" y="287"/>
                      <a:pt x="34026" y="279"/>
                      <a:pt x="34092" y="236"/>
                    </a:cubicBezTo>
                    <a:cubicBezTo>
                      <a:pt x="33998" y="165"/>
                      <a:pt x="33902" y="131"/>
                      <a:pt x="33760" y="131"/>
                    </a:cubicBezTo>
                    <a:cubicBezTo>
                      <a:pt x="33713" y="136"/>
                      <a:pt x="33666" y="136"/>
                      <a:pt x="33619" y="136"/>
                    </a:cubicBezTo>
                    <a:cubicBezTo>
                      <a:pt x="33572" y="136"/>
                      <a:pt x="33524" y="136"/>
                      <a:pt x="33476" y="142"/>
                    </a:cubicBezTo>
                    <a:cubicBezTo>
                      <a:pt x="33393" y="144"/>
                      <a:pt x="33309" y="145"/>
                      <a:pt x="33226" y="145"/>
                    </a:cubicBezTo>
                    <a:cubicBezTo>
                      <a:pt x="32873" y="145"/>
                      <a:pt x="32521" y="129"/>
                      <a:pt x="32176" y="119"/>
                    </a:cubicBezTo>
                    <a:cubicBezTo>
                      <a:pt x="31714" y="119"/>
                      <a:pt x="31265" y="108"/>
                      <a:pt x="30817" y="108"/>
                    </a:cubicBezTo>
                    <a:cubicBezTo>
                      <a:pt x="30451" y="108"/>
                      <a:pt x="30071" y="119"/>
                      <a:pt x="29705" y="142"/>
                    </a:cubicBezTo>
                    <a:cubicBezTo>
                      <a:pt x="29340" y="151"/>
                      <a:pt x="28967" y="169"/>
                      <a:pt x="28592" y="169"/>
                    </a:cubicBezTo>
                    <a:cubicBezTo>
                      <a:pt x="28494" y="169"/>
                      <a:pt x="28396" y="168"/>
                      <a:pt x="28297" y="165"/>
                    </a:cubicBezTo>
                    <a:cubicBezTo>
                      <a:pt x="28226" y="154"/>
                      <a:pt x="28144" y="154"/>
                      <a:pt x="28073" y="142"/>
                    </a:cubicBezTo>
                    <a:cubicBezTo>
                      <a:pt x="27954" y="131"/>
                      <a:pt x="27849" y="108"/>
                      <a:pt x="27729" y="108"/>
                    </a:cubicBezTo>
                    <a:cubicBezTo>
                      <a:pt x="27412" y="108"/>
                      <a:pt x="27102" y="108"/>
                      <a:pt x="26784" y="94"/>
                    </a:cubicBezTo>
                    <a:cubicBezTo>
                      <a:pt x="26698" y="94"/>
                      <a:pt x="26610" y="98"/>
                      <a:pt x="26523" y="98"/>
                    </a:cubicBezTo>
                    <a:cubicBezTo>
                      <a:pt x="26444" y="98"/>
                      <a:pt x="26366" y="95"/>
                      <a:pt x="26288" y="83"/>
                    </a:cubicBezTo>
                    <a:cubicBezTo>
                      <a:pt x="26223" y="71"/>
                      <a:pt x="26154" y="66"/>
                      <a:pt x="26085" y="66"/>
                    </a:cubicBezTo>
                    <a:cubicBezTo>
                      <a:pt x="26015" y="66"/>
                      <a:pt x="25944" y="71"/>
                      <a:pt x="25873" y="83"/>
                    </a:cubicBezTo>
                    <a:cubicBezTo>
                      <a:pt x="25854" y="86"/>
                      <a:pt x="25831" y="88"/>
                      <a:pt x="25808" y="88"/>
                    </a:cubicBezTo>
                    <a:cubicBezTo>
                      <a:pt x="25760" y="88"/>
                      <a:pt x="25708" y="83"/>
                      <a:pt x="25661" y="83"/>
                    </a:cubicBezTo>
                    <a:lnTo>
                      <a:pt x="25272" y="83"/>
                    </a:lnTo>
                    <a:cubicBezTo>
                      <a:pt x="25212" y="84"/>
                      <a:pt x="25153" y="85"/>
                      <a:pt x="25094" y="85"/>
                    </a:cubicBezTo>
                    <a:cubicBezTo>
                      <a:pt x="24785" y="85"/>
                      <a:pt x="24480" y="60"/>
                      <a:pt x="24182" y="0"/>
                    </a:cubicBezTo>
                    <a:cubicBezTo>
                      <a:pt x="24137" y="0"/>
                      <a:pt x="24077" y="12"/>
                      <a:pt x="24018" y="12"/>
                    </a:cubicBezTo>
                    <a:cubicBezTo>
                      <a:pt x="23958" y="12"/>
                      <a:pt x="23898" y="0"/>
                      <a:pt x="23853" y="0"/>
                    </a:cubicBezTo>
                    <a:cubicBezTo>
                      <a:pt x="23473" y="12"/>
                      <a:pt x="23118" y="23"/>
                      <a:pt x="22752" y="23"/>
                    </a:cubicBezTo>
                    <a:cubicBezTo>
                      <a:pt x="22633" y="23"/>
                      <a:pt x="20138" y="12"/>
                      <a:pt x="20093" y="12"/>
                    </a:cubicBezTo>
                    <a:cubicBezTo>
                      <a:pt x="20033" y="12"/>
                      <a:pt x="19974" y="0"/>
                      <a:pt x="19914" y="0"/>
                    </a:cubicBezTo>
                    <a:cubicBezTo>
                      <a:pt x="19548" y="12"/>
                      <a:pt x="19193" y="23"/>
                      <a:pt x="18827" y="23"/>
                    </a:cubicBezTo>
                    <a:cubicBezTo>
                      <a:pt x="18697" y="23"/>
                      <a:pt x="16213" y="12"/>
                      <a:pt x="16154" y="12"/>
                    </a:cubicBezTo>
                    <a:cubicBezTo>
                      <a:pt x="16106" y="12"/>
                      <a:pt x="16049" y="0"/>
                      <a:pt x="15989" y="0"/>
                    </a:cubicBezTo>
                    <a:cubicBezTo>
                      <a:pt x="15623" y="12"/>
                      <a:pt x="15268" y="23"/>
                      <a:pt x="14888" y="23"/>
                    </a:cubicBezTo>
                    <a:cubicBezTo>
                      <a:pt x="14772" y="23"/>
                      <a:pt x="12289" y="12"/>
                      <a:pt x="12229" y="12"/>
                    </a:cubicBezTo>
                    <a:cubicBezTo>
                      <a:pt x="12169" y="12"/>
                      <a:pt x="12110" y="0"/>
                      <a:pt x="12062" y="0"/>
                    </a:cubicBezTo>
                    <a:cubicBezTo>
                      <a:pt x="11684" y="12"/>
                      <a:pt x="11329" y="23"/>
                      <a:pt x="10963" y="23"/>
                    </a:cubicBezTo>
                    <a:cubicBezTo>
                      <a:pt x="10844" y="23"/>
                      <a:pt x="8350" y="12"/>
                      <a:pt x="8302" y="12"/>
                    </a:cubicBezTo>
                    <a:cubicBezTo>
                      <a:pt x="8245" y="12"/>
                      <a:pt x="8185" y="0"/>
                      <a:pt x="8126" y="0"/>
                    </a:cubicBezTo>
                    <a:cubicBezTo>
                      <a:pt x="7759" y="12"/>
                      <a:pt x="7405" y="23"/>
                      <a:pt x="7039" y="23"/>
                    </a:cubicBezTo>
                    <a:cubicBezTo>
                      <a:pt x="6908" y="23"/>
                      <a:pt x="4425" y="12"/>
                      <a:pt x="4365" y="12"/>
                    </a:cubicBezTo>
                    <a:cubicBezTo>
                      <a:pt x="4317" y="12"/>
                      <a:pt x="4258" y="0"/>
                      <a:pt x="420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8"/>
              <p:cNvSpPr/>
              <p:nvPr/>
            </p:nvSpPr>
            <p:spPr>
              <a:xfrm>
                <a:off x="514676" y="4312772"/>
                <a:ext cx="2242512" cy="25344"/>
              </a:xfrm>
              <a:custGeom>
                <a:avLst/>
                <a:gdLst/>
                <a:ahLst/>
                <a:cxnLst/>
                <a:rect l="l" t="t" r="r" b="b"/>
                <a:pathLst>
                  <a:path w="31146" h="352" extrusionOk="0">
                    <a:moveTo>
                      <a:pt x="392" y="1"/>
                    </a:moveTo>
                    <a:cubicBezTo>
                      <a:pt x="307" y="1"/>
                      <a:pt x="213" y="15"/>
                      <a:pt x="142" y="38"/>
                    </a:cubicBezTo>
                    <a:cubicBezTo>
                      <a:pt x="60" y="97"/>
                      <a:pt x="0" y="157"/>
                      <a:pt x="60" y="228"/>
                    </a:cubicBezTo>
                    <a:cubicBezTo>
                      <a:pt x="119" y="299"/>
                      <a:pt x="190" y="333"/>
                      <a:pt x="355" y="333"/>
                    </a:cubicBezTo>
                    <a:lnTo>
                      <a:pt x="392" y="333"/>
                    </a:lnTo>
                    <a:lnTo>
                      <a:pt x="392" y="344"/>
                    </a:lnTo>
                    <a:cubicBezTo>
                      <a:pt x="509" y="349"/>
                      <a:pt x="624" y="352"/>
                      <a:pt x="740" y="352"/>
                    </a:cubicBezTo>
                    <a:cubicBezTo>
                      <a:pt x="904" y="352"/>
                      <a:pt x="1068" y="346"/>
                      <a:pt x="1243" y="333"/>
                    </a:cubicBezTo>
                    <a:cubicBezTo>
                      <a:pt x="1378" y="322"/>
                      <a:pt x="1520" y="319"/>
                      <a:pt x="1663" y="319"/>
                    </a:cubicBezTo>
                    <a:cubicBezTo>
                      <a:pt x="1807" y="319"/>
                      <a:pt x="1952" y="322"/>
                      <a:pt x="2094" y="322"/>
                    </a:cubicBezTo>
                    <a:cubicBezTo>
                      <a:pt x="2177" y="310"/>
                      <a:pt x="2270" y="310"/>
                      <a:pt x="2353" y="310"/>
                    </a:cubicBezTo>
                    <a:cubicBezTo>
                      <a:pt x="2435" y="310"/>
                      <a:pt x="2531" y="310"/>
                      <a:pt x="2614" y="322"/>
                    </a:cubicBezTo>
                    <a:cubicBezTo>
                      <a:pt x="2756" y="322"/>
                      <a:pt x="2900" y="319"/>
                      <a:pt x="3045" y="319"/>
                    </a:cubicBezTo>
                    <a:cubicBezTo>
                      <a:pt x="3190" y="319"/>
                      <a:pt x="3335" y="322"/>
                      <a:pt x="3476" y="333"/>
                    </a:cubicBezTo>
                    <a:cubicBezTo>
                      <a:pt x="3643" y="346"/>
                      <a:pt x="3805" y="352"/>
                      <a:pt x="3968" y="352"/>
                    </a:cubicBezTo>
                    <a:cubicBezTo>
                      <a:pt x="4083" y="352"/>
                      <a:pt x="4199" y="349"/>
                      <a:pt x="4316" y="344"/>
                    </a:cubicBezTo>
                    <a:cubicBezTo>
                      <a:pt x="4434" y="349"/>
                      <a:pt x="4551" y="352"/>
                      <a:pt x="4669" y="352"/>
                    </a:cubicBezTo>
                    <a:cubicBezTo>
                      <a:pt x="4835" y="352"/>
                      <a:pt x="5002" y="346"/>
                      <a:pt x="5168" y="333"/>
                    </a:cubicBezTo>
                    <a:cubicBezTo>
                      <a:pt x="5310" y="322"/>
                      <a:pt x="5452" y="319"/>
                      <a:pt x="5593" y="319"/>
                    </a:cubicBezTo>
                    <a:cubicBezTo>
                      <a:pt x="5735" y="319"/>
                      <a:pt x="5877" y="322"/>
                      <a:pt x="6019" y="322"/>
                    </a:cubicBezTo>
                    <a:cubicBezTo>
                      <a:pt x="6113" y="310"/>
                      <a:pt x="6195" y="310"/>
                      <a:pt x="6280" y="310"/>
                    </a:cubicBezTo>
                    <a:cubicBezTo>
                      <a:pt x="6374" y="310"/>
                      <a:pt x="6456" y="310"/>
                      <a:pt x="6538" y="322"/>
                    </a:cubicBezTo>
                    <a:cubicBezTo>
                      <a:pt x="6686" y="322"/>
                      <a:pt x="6831" y="319"/>
                      <a:pt x="6974" y="319"/>
                    </a:cubicBezTo>
                    <a:cubicBezTo>
                      <a:pt x="7117" y="319"/>
                      <a:pt x="7259" y="322"/>
                      <a:pt x="7401" y="333"/>
                    </a:cubicBezTo>
                    <a:cubicBezTo>
                      <a:pt x="7567" y="346"/>
                      <a:pt x="7734" y="352"/>
                      <a:pt x="7900" y="352"/>
                    </a:cubicBezTo>
                    <a:cubicBezTo>
                      <a:pt x="8017" y="352"/>
                      <a:pt x="8135" y="349"/>
                      <a:pt x="8253" y="344"/>
                    </a:cubicBezTo>
                    <a:cubicBezTo>
                      <a:pt x="8370" y="349"/>
                      <a:pt x="8486" y="352"/>
                      <a:pt x="8601" y="352"/>
                    </a:cubicBezTo>
                    <a:cubicBezTo>
                      <a:pt x="8764" y="352"/>
                      <a:pt x="8926" y="346"/>
                      <a:pt x="9093" y="333"/>
                    </a:cubicBezTo>
                    <a:cubicBezTo>
                      <a:pt x="9234" y="322"/>
                      <a:pt x="9379" y="319"/>
                      <a:pt x="9524" y="319"/>
                    </a:cubicBezTo>
                    <a:cubicBezTo>
                      <a:pt x="9669" y="319"/>
                      <a:pt x="9813" y="322"/>
                      <a:pt x="9955" y="322"/>
                    </a:cubicBezTo>
                    <a:cubicBezTo>
                      <a:pt x="10040" y="310"/>
                      <a:pt x="10123" y="310"/>
                      <a:pt x="10216" y="310"/>
                    </a:cubicBezTo>
                    <a:cubicBezTo>
                      <a:pt x="10299" y="310"/>
                      <a:pt x="10381" y="310"/>
                      <a:pt x="10477" y="322"/>
                    </a:cubicBezTo>
                    <a:cubicBezTo>
                      <a:pt x="10619" y="322"/>
                      <a:pt x="10764" y="319"/>
                      <a:pt x="10907" y="319"/>
                    </a:cubicBezTo>
                    <a:cubicBezTo>
                      <a:pt x="11051" y="319"/>
                      <a:pt x="11193" y="322"/>
                      <a:pt x="11329" y="333"/>
                    </a:cubicBezTo>
                    <a:cubicBezTo>
                      <a:pt x="11495" y="346"/>
                      <a:pt x="11661" y="352"/>
                      <a:pt x="11827" y="352"/>
                    </a:cubicBezTo>
                    <a:cubicBezTo>
                      <a:pt x="11945" y="352"/>
                      <a:pt x="12063" y="349"/>
                      <a:pt x="12180" y="344"/>
                    </a:cubicBezTo>
                    <a:cubicBezTo>
                      <a:pt x="12298" y="349"/>
                      <a:pt x="12413" y="352"/>
                      <a:pt x="12529" y="352"/>
                    </a:cubicBezTo>
                    <a:cubicBezTo>
                      <a:pt x="12693" y="352"/>
                      <a:pt x="12859" y="346"/>
                      <a:pt x="13031" y="333"/>
                    </a:cubicBezTo>
                    <a:cubicBezTo>
                      <a:pt x="13168" y="322"/>
                      <a:pt x="13310" y="319"/>
                      <a:pt x="13453" y="319"/>
                    </a:cubicBezTo>
                    <a:cubicBezTo>
                      <a:pt x="13596" y="319"/>
                      <a:pt x="13741" y="322"/>
                      <a:pt x="13883" y="322"/>
                    </a:cubicBezTo>
                    <a:cubicBezTo>
                      <a:pt x="13965" y="310"/>
                      <a:pt x="14059" y="310"/>
                      <a:pt x="14141" y="310"/>
                    </a:cubicBezTo>
                    <a:cubicBezTo>
                      <a:pt x="14226" y="310"/>
                      <a:pt x="14320" y="310"/>
                      <a:pt x="14402" y="322"/>
                    </a:cubicBezTo>
                    <a:cubicBezTo>
                      <a:pt x="14544" y="322"/>
                      <a:pt x="14689" y="319"/>
                      <a:pt x="14833" y="319"/>
                    </a:cubicBezTo>
                    <a:cubicBezTo>
                      <a:pt x="14978" y="319"/>
                      <a:pt x="15123" y="322"/>
                      <a:pt x="15265" y="333"/>
                    </a:cubicBezTo>
                    <a:cubicBezTo>
                      <a:pt x="15431" y="346"/>
                      <a:pt x="15593" y="352"/>
                      <a:pt x="15756" y="352"/>
                    </a:cubicBezTo>
                    <a:cubicBezTo>
                      <a:pt x="15872" y="352"/>
                      <a:pt x="15987" y="349"/>
                      <a:pt x="16105" y="344"/>
                    </a:cubicBezTo>
                    <a:cubicBezTo>
                      <a:pt x="16222" y="349"/>
                      <a:pt x="16340" y="352"/>
                      <a:pt x="16457" y="352"/>
                    </a:cubicBezTo>
                    <a:cubicBezTo>
                      <a:pt x="16624" y="352"/>
                      <a:pt x="16790" y="346"/>
                      <a:pt x="16956" y="333"/>
                    </a:cubicBezTo>
                    <a:cubicBezTo>
                      <a:pt x="17098" y="322"/>
                      <a:pt x="17240" y="319"/>
                      <a:pt x="17382" y="319"/>
                    </a:cubicBezTo>
                    <a:cubicBezTo>
                      <a:pt x="17524" y="319"/>
                      <a:pt x="17666" y="322"/>
                      <a:pt x="17808" y="322"/>
                    </a:cubicBezTo>
                    <a:cubicBezTo>
                      <a:pt x="17901" y="310"/>
                      <a:pt x="17986" y="310"/>
                      <a:pt x="18069" y="310"/>
                    </a:cubicBezTo>
                    <a:cubicBezTo>
                      <a:pt x="18162" y="310"/>
                      <a:pt x="18245" y="310"/>
                      <a:pt x="18327" y="322"/>
                    </a:cubicBezTo>
                    <a:cubicBezTo>
                      <a:pt x="18476" y="322"/>
                      <a:pt x="18621" y="319"/>
                      <a:pt x="18765" y="319"/>
                    </a:cubicBezTo>
                    <a:cubicBezTo>
                      <a:pt x="18909" y="319"/>
                      <a:pt x="19051" y="322"/>
                      <a:pt x="19192" y="333"/>
                    </a:cubicBezTo>
                    <a:cubicBezTo>
                      <a:pt x="19359" y="346"/>
                      <a:pt x="19525" y="352"/>
                      <a:pt x="19691" y="352"/>
                    </a:cubicBezTo>
                    <a:cubicBezTo>
                      <a:pt x="19809" y="352"/>
                      <a:pt x="19926" y="349"/>
                      <a:pt x="20044" y="344"/>
                    </a:cubicBezTo>
                    <a:cubicBezTo>
                      <a:pt x="20161" y="349"/>
                      <a:pt x="20276" y="352"/>
                      <a:pt x="20391" y="352"/>
                    </a:cubicBezTo>
                    <a:cubicBezTo>
                      <a:pt x="20553" y="352"/>
                      <a:pt x="20715" y="346"/>
                      <a:pt x="20881" y="333"/>
                    </a:cubicBezTo>
                    <a:cubicBezTo>
                      <a:pt x="21023" y="322"/>
                      <a:pt x="21168" y="319"/>
                      <a:pt x="21314" y="319"/>
                    </a:cubicBezTo>
                    <a:cubicBezTo>
                      <a:pt x="21459" y="319"/>
                      <a:pt x="21605" y="322"/>
                      <a:pt x="21746" y="322"/>
                    </a:cubicBezTo>
                    <a:cubicBezTo>
                      <a:pt x="21829" y="310"/>
                      <a:pt x="21911" y="310"/>
                      <a:pt x="22005" y="310"/>
                    </a:cubicBezTo>
                    <a:cubicBezTo>
                      <a:pt x="22087" y="310"/>
                      <a:pt x="22172" y="310"/>
                      <a:pt x="22266" y="322"/>
                    </a:cubicBezTo>
                    <a:cubicBezTo>
                      <a:pt x="22408" y="322"/>
                      <a:pt x="22552" y="319"/>
                      <a:pt x="22696" y="319"/>
                    </a:cubicBezTo>
                    <a:cubicBezTo>
                      <a:pt x="22839" y="319"/>
                      <a:pt x="22981" y="322"/>
                      <a:pt x="23117" y="333"/>
                    </a:cubicBezTo>
                    <a:cubicBezTo>
                      <a:pt x="23283" y="346"/>
                      <a:pt x="23450" y="352"/>
                      <a:pt x="23616" y="352"/>
                    </a:cubicBezTo>
                    <a:cubicBezTo>
                      <a:pt x="23733" y="352"/>
                      <a:pt x="23851" y="349"/>
                      <a:pt x="23969" y="344"/>
                    </a:cubicBezTo>
                    <a:cubicBezTo>
                      <a:pt x="24086" y="349"/>
                      <a:pt x="24202" y="352"/>
                      <a:pt x="24318" y="352"/>
                    </a:cubicBezTo>
                    <a:cubicBezTo>
                      <a:pt x="24482" y="352"/>
                      <a:pt x="24647" y="346"/>
                      <a:pt x="24820" y="333"/>
                    </a:cubicBezTo>
                    <a:cubicBezTo>
                      <a:pt x="24956" y="322"/>
                      <a:pt x="25098" y="319"/>
                      <a:pt x="25241" y="319"/>
                    </a:cubicBezTo>
                    <a:cubicBezTo>
                      <a:pt x="25385" y="319"/>
                      <a:pt x="25529" y="322"/>
                      <a:pt x="25671" y="322"/>
                    </a:cubicBezTo>
                    <a:cubicBezTo>
                      <a:pt x="25978" y="310"/>
                      <a:pt x="26287" y="299"/>
                      <a:pt x="26582" y="273"/>
                    </a:cubicBezTo>
                    <a:cubicBezTo>
                      <a:pt x="26730" y="268"/>
                      <a:pt x="26874" y="268"/>
                      <a:pt x="27019" y="268"/>
                    </a:cubicBezTo>
                    <a:cubicBezTo>
                      <a:pt x="27164" y="268"/>
                      <a:pt x="27309" y="268"/>
                      <a:pt x="27456" y="262"/>
                    </a:cubicBezTo>
                    <a:cubicBezTo>
                      <a:pt x="27486" y="256"/>
                      <a:pt x="27516" y="253"/>
                      <a:pt x="27546" y="253"/>
                    </a:cubicBezTo>
                    <a:cubicBezTo>
                      <a:pt x="27575" y="253"/>
                      <a:pt x="27605" y="256"/>
                      <a:pt x="27635" y="262"/>
                    </a:cubicBezTo>
                    <a:cubicBezTo>
                      <a:pt x="27836" y="282"/>
                      <a:pt x="28039" y="288"/>
                      <a:pt x="28243" y="288"/>
                    </a:cubicBezTo>
                    <a:cubicBezTo>
                      <a:pt x="28652" y="288"/>
                      <a:pt x="29064" y="262"/>
                      <a:pt x="29465" y="262"/>
                    </a:cubicBezTo>
                    <a:cubicBezTo>
                      <a:pt x="29585" y="262"/>
                      <a:pt x="29715" y="262"/>
                      <a:pt x="29834" y="273"/>
                    </a:cubicBezTo>
                    <a:cubicBezTo>
                      <a:pt x="30141" y="310"/>
                      <a:pt x="30459" y="299"/>
                      <a:pt x="30768" y="310"/>
                    </a:cubicBezTo>
                    <a:cubicBezTo>
                      <a:pt x="30899" y="310"/>
                      <a:pt x="31052" y="310"/>
                      <a:pt x="31145" y="214"/>
                    </a:cubicBezTo>
                    <a:cubicBezTo>
                      <a:pt x="31063" y="120"/>
                      <a:pt x="30944" y="97"/>
                      <a:pt x="30802" y="97"/>
                    </a:cubicBezTo>
                    <a:cubicBezTo>
                      <a:pt x="30711" y="97"/>
                      <a:pt x="30618" y="82"/>
                      <a:pt x="30520" y="82"/>
                    </a:cubicBezTo>
                    <a:cubicBezTo>
                      <a:pt x="30492" y="82"/>
                      <a:pt x="30464" y="83"/>
                      <a:pt x="30436" y="86"/>
                    </a:cubicBezTo>
                    <a:cubicBezTo>
                      <a:pt x="30367" y="89"/>
                      <a:pt x="30298" y="90"/>
                      <a:pt x="30229" y="90"/>
                    </a:cubicBezTo>
                    <a:cubicBezTo>
                      <a:pt x="30034" y="90"/>
                      <a:pt x="29837" y="79"/>
                      <a:pt x="29644" y="60"/>
                    </a:cubicBezTo>
                    <a:cubicBezTo>
                      <a:pt x="29574" y="81"/>
                      <a:pt x="29503" y="89"/>
                      <a:pt x="29432" y="89"/>
                    </a:cubicBezTo>
                    <a:cubicBezTo>
                      <a:pt x="29337" y="89"/>
                      <a:pt x="29242" y="75"/>
                      <a:pt x="29148" y="60"/>
                    </a:cubicBezTo>
                    <a:cubicBezTo>
                      <a:pt x="29065" y="49"/>
                      <a:pt x="28957" y="49"/>
                      <a:pt x="28864" y="49"/>
                    </a:cubicBezTo>
                    <a:cubicBezTo>
                      <a:pt x="28722" y="38"/>
                      <a:pt x="28569" y="26"/>
                      <a:pt x="28427" y="15"/>
                    </a:cubicBezTo>
                    <a:cubicBezTo>
                      <a:pt x="28314" y="9"/>
                      <a:pt x="28204" y="3"/>
                      <a:pt x="28094" y="3"/>
                    </a:cubicBezTo>
                    <a:cubicBezTo>
                      <a:pt x="27961" y="3"/>
                      <a:pt x="27829" y="11"/>
                      <a:pt x="27692" y="38"/>
                    </a:cubicBezTo>
                    <a:cubicBezTo>
                      <a:pt x="27669" y="38"/>
                      <a:pt x="27646" y="49"/>
                      <a:pt x="27621" y="49"/>
                    </a:cubicBezTo>
                    <a:cubicBezTo>
                      <a:pt x="27554" y="39"/>
                      <a:pt x="27488" y="36"/>
                      <a:pt x="27421" y="36"/>
                    </a:cubicBezTo>
                    <a:cubicBezTo>
                      <a:pt x="27279" y="36"/>
                      <a:pt x="27137" y="51"/>
                      <a:pt x="26994" y="51"/>
                    </a:cubicBezTo>
                    <a:cubicBezTo>
                      <a:pt x="26967" y="51"/>
                      <a:pt x="26939" y="50"/>
                      <a:pt x="26911" y="49"/>
                    </a:cubicBezTo>
                    <a:cubicBezTo>
                      <a:pt x="26699" y="49"/>
                      <a:pt x="26486" y="38"/>
                      <a:pt x="26287" y="15"/>
                    </a:cubicBezTo>
                    <a:cubicBezTo>
                      <a:pt x="26181" y="4"/>
                      <a:pt x="26078" y="1"/>
                      <a:pt x="25976" y="1"/>
                    </a:cubicBezTo>
                    <a:cubicBezTo>
                      <a:pt x="25761" y="1"/>
                      <a:pt x="25552" y="17"/>
                      <a:pt x="25339" y="17"/>
                    </a:cubicBezTo>
                    <a:cubicBezTo>
                      <a:pt x="25301" y="17"/>
                      <a:pt x="25262" y="16"/>
                      <a:pt x="25223" y="15"/>
                    </a:cubicBezTo>
                    <a:cubicBezTo>
                      <a:pt x="24976" y="15"/>
                      <a:pt x="24764" y="60"/>
                      <a:pt x="24546" y="60"/>
                    </a:cubicBezTo>
                    <a:cubicBezTo>
                      <a:pt x="24451" y="60"/>
                      <a:pt x="24354" y="52"/>
                      <a:pt x="24252" y="26"/>
                    </a:cubicBezTo>
                    <a:cubicBezTo>
                      <a:pt x="24170" y="15"/>
                      <a:pt x="24074" y="15"/>
                      <a:pt x="23969" y="15"/>
                    </a:cubicBezTo>
                    <a:cubicBezTo>
                      <a:pt x="23861" y="15"/>
                      <a:pt x="23767" y="15"/>
                      <a:pt x="23685" y="26"/>
                    </a:cubicBezTo>
                    <a:cubicBezTo>
                      <a:pt x="23662" y="38"/>
                      <a:pt x="23648" y="38"/>
                      <a:pt x="23625" y="38"/>
                    </a:cubicBezTo>
                    <a:cubicBezTo>
                      <a:pt x="23584" y="34"/>
                      <a:pt x="23541" y="33"/>
                      <a:pt x="23498" y="33"/>
                    </a:cubicBezTo>
                    <a:cubicBezTo>
                      <a:pt x="23394" y="33"/>
                      <a:pt x="23288" y="41"/>
                      <a:pt x="23188" y="49"/>
                    </a:cubicBezTo>
                    <a:cubicBezTo>
                      <a:pt x="23035" y="38"/>
                      <a:pt x="22882" y="15"/>
                      <a:pt x="22714" y="15"/>
                    </a:cubicBezTo>
                    <a:cubicBezTo>
                      <a:pt x="22513" y="15"/>
                      <a:pt x="22300" y="1"/>
                      <a:pt x="22101" y="1"/>
                    </a:cubicBezTo>
                    <a:lnTo>
                      <a:pt x="21911" y="1"/>
                    </a:lnTo>
                    <a:cubicBezTo>
                      <a:pt x="21698" y="1"/>
                      <a:pt x="21497" y="15"/>
                      <a:pt x="21284" y="15"/>
                    </a:cubicBezTo>
                    <a:lnTo>
                      <a:pt x="20044" y="15"/>
                    </a:lnTo>
                    <a:cubicBezTo>
                      <a:pt x="19936" y="15"/>
                      <a:pt x="19831" y="15"/>
                      <a:pt x="19760" y="26"/>
                    </a:cubicBezTo>
                    <a:cubicBezTo>
                      <a:pt x="19734" y="38"/>
                      <a:pt x="19712" y="38"/>
                      <a:pt x="19700" y="38"/>
                    </a:cubicBezTo>
                    <a:cubicBezTo>
                      <a:pt x="19656" y="34"/>
                      <a:pt x="19612" y="33"/>
                      <a:pt x="19568" y="33"/>
                    </a:cubicBezTo>
                    <a:cubicBezTo>
                      <a:pt x="19463" y="33"/>
                      <a:pt x="19360" y="41"/>
                      <a:pt x="19249" y="49"/>
                    </a:cubicBezTo>
                    <a:cubicBezTo>
                      <a:pt x="19107" y="38"/>
                      <a:pt x="18954" y="15"/>
                      <a:pt x="18789" y="15"/>
                    </a:cubicBezTo>
                    <a:cubicBezTo>
                      <a:pt x="18577" y="15"/>
                      <a:pt x="18375" y="1"/>
                      <a:pt x="18162" y="1"/>
                    </a:cubicBezTo>
                    <a:lnTo>
                      <a:pt x="17972" y="1"/>
                    </a:lnTo>
                    <a:cubicBezTo>
                      <a:pt x="17773" y="1"/>
                      <a:pt x="17561" y="15"/>
                      <a:pt x="17359" y="15"/>
                    </a:cubicBezTo>
                    <a:lnTo>
                      <a:pt x="16105" y="15"/>
                    </a:lnTo>
                    <a:cubicBezTo>
                      <a:pt x="16000" y="15"/>
                      <a:pt x="15903" y="15"/>
                      <a:pt x="15821" y="26"/>
                    </a:cubicBezTo>
                    <a:cubicBezTo>
                      <a:pt x="15810" y="38"/>
                      <a:pt x="15787" y="38"/>
                      <a:pt x="15761" y="38"/>
                    </a:cubicBezTo>
                    <a:cubicBezTo>
                      <a:pt x="15720" y="34"/>
                      <a:pt x="15677" y="33"/>
                      <a:pt x="15634" y="33"/>
                    </a:cubicBezTo>
                    <a:cubicBezTo>
                      <a:pt x="15531" y="33"/>
                      <a:pt x="15425" y="41"/>
                      <a:pt x="15324" y="49"/>
                    </a:cubicBezTo>
                    <a:cubicBezTo>
                      <a:pt x="15171" y="38"/>
                      <a:pt x="15029" y="15"/>
                      <a:pt x="14865" y="15"/>
                    </a:cubicBezTo>
                    <a:cubicBezTo>
                      <a:pt x="14652" y="15"/>
                      <a:pt x="14450" y="1"/>
                      <a:pt x="14238" y="1"/>
                    </a:cubicBezTo>
                    <a:lnTo>
                      <a:pt x="14047" y="1"/>
                    </a:lnTo>
                    <a:cubicBezTo>
                      <a:pt x="13846" y="1"/>
                      <a:pt x="13633" y="15"/>
                      <a:pt x="13432" y="15"/>
                    </a:cubicBezTo>
                    <a:lnTo>
                      <a:pt x="12180" y="15"/>
                    </a:lnTo>
                    <a:cubicBezTo>
                      <a:pt x="12072" y="15"/>
                      <a:pt x="11979" y="15"/>
                      <a:pt x="11896" y="26"/>
                    </a:cubicBezTo>
                    <a:cubicBezTo>
                      <a:pt x="11871" y="38"/>
                      <a:pt x="11859" y="38"/>
                      <a:pt x="11837" y="38"/>
                    </a:cubicBezTo>
                    <a:cubicBezTo>
                      <a:pt x="11795" y="34"/>
                      <a:pt x="11753" y="33"/>
                      <a:pt x="11710" y="33"/>
                    </a:cubicBezTo>
                    <a:cubicBezTo>
                      <a:pt x="11606" y="33"/>
                      <a:pt x="11500" y="41"/>
                      <a:pt x="11400" y="49"/>
                    </a:cubicBezTo>
                    <a:cubicBezTo>
                      <a:pt x="11246" y="38"/>
                      <a:pt x="11090" y="15"/>
                      <a:pt x="10926" y="15"/>
                    </a:cubicBezTo>
                    <a:cubicBezTo>
                      <a:pt x="10724" y="15"/>
                      <a:pt x="10511" y="1"/>
                      <a:pt x="10310" y="1"/>
                    </a:cubicBezTo>
                    <a:lnTo>
                      <a:pt x="10123" y="1"/>
                    </a:lnTo>
                    <a:cubicBezTo>
                      <a:pt x="9910" y="1"/>
                      <a:pt x="9708" y="15"/>
                      <a:pt x="9495" y="15"/>
                    </a:cubicBezTo>
                    <a:lnTo>
                      <a:pt x="8253" y="15"/>
                    </a:lnTo>
                    <a:cubicBezTo>
                      <a:pt x="8147" y="15"/>
                      <a:pt x="8040" y="15"/>
                      <a:pt x="7969" y="26"/>
                    </a:cubicBezTo>
                    <a:cubicBezTo>
                      <a:pt x="7946" y="38"/>
                      <a:pt x="7923" y="38"/>
                      <a:pt x="7912" y="38"/>
                    </a:cubicBezTo>
                    <a:cubicBezTo>
                      <a:pt x="7866" y="34"/>
                      <a:pt x="7822" y="33"/>
                      <a:pt x="7778" y="33"/>
                    </a:cubicBezTo>
                    <a:cubicBezTo>
                      <a:pt x="7672" y="33"/>
                      <a:pt x="7569" y="41"/>
                      <a:pt x="7461" y="49"/>
                    </a:cubicBezTo>
                    <a:cubicBezTo>
                      <a:pt x="7319" y="38"/>
                      <a:pt x="7166" y="15"/>
                      <a:pt x="7001" y="15"/>
                    </a:cubicBezTo>
                    <a:cubicBezTo>
                      <a:pt x="6788" y="15"/>
                      <a:pt x="6587" y="1"/>
                      <a:pt x="6374" y="1"/>
                    </a:cubicBezTo>
                    <a:lnTo>
                      <a:pt x="6195" y="1"/>
                    </a:lnTo>
                    <a:cubicBezTo>
                      <a:pt x="5982" y="1"/>
                      <a:pt x="5769" y="15"/>
                      <a:pt x="5571" y="15"/>
                    </a:cubicBezTo>
                    <a:lnTo>
                      <a:pt x="4316" y="15"/>
                    </a:lnTo>
                    <a:cubicBezTo>
                      <a:pt x="4209" y="15"/>
                      <a:pt x="4115" y="15"/>
                      <a:pt x="4033" y="26"/>
                    </a:cubicBezTo>
                    <a:cubicBezTo>
                      <a:pt x="4021" y="38"/>
                      <a:pt x="3996" y="38"/>
                      <a:pt x="3973" y="38"/>
                    </a:cubicBezTo>
                    <a:cubicBezTo>
                      <a:pt x="3931" y="34"/>
                      <a:pt x="3889" y="33"/>
                      <a:pt x="3846" y="33"/>
                    </a:cubicBezTo>
                    <a:cubicBezTo>
                      <a:pt x="3742" y="33"/>
                      <a:pt x="3636" y="41"/>
                      <a:pt x="3536" y="49"/>
                    </a:cubicBezTo>
                    <a:cubicBezTo>
                      <a:pt x="3383" y="38"/>
                      <a:pt x="3241" y="15"/>
                      <a:pt x="3073" y="15"/>
                    </a:cubicBezTo>
                    <a:cubicBezTo>
                      <a:pt x="2861" y="15"/>
                      <a:pt x="2662" y="1"/>
                      <a:pt x="2449" y="1"/>
                    </a:cubicBezTo>
                    <a:lnTo>
                      <a:pt x="2259" y="1"/>
                    </a:lnTo>
                    <a:cubicBezTo>
                      <a:pt x="2057" y="1"/>
                      <a:pt x="1845" y="15"/>
                      <a:pt x="1643" y="15"/>
                    </a:cubicBezTo>
                    <a:lnTo>
                      <a:pt x="392" y="15"/>
                    </a:lnTo>
                    <a:lnTo>
                      <a:pt x="392" y="1"/>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8"/>
              <p:cNvSpPr/>
              <p:nvPr/>
            </p:nvSpPr>
            <p:spPr>
              <a:xfrm>
                <a:off x="2698439" y="4714678"/>
                <a:ext cx="283536" cy="13896"/>
              </a:xfrm>
              <a:custGeom>
                <a:avLst/>
                <a:gdLst/>
                <a:ahLst/>
                <a:cxnLst/>
                <a:rect l="l" t="t" r="r" b="b"/>
                <a:pathLst>
                  <a:path w="3938" h="193" extrusionOk="0">
                    <a:moveTo>
                      <a:pt x="3123" y="1"/>
                    </a:moveTo>
                    <a:cubicBezTo>
                      <a:pt x="2223" y="1"/>
                      <a:pt x="1335" y="12"/>
                      <a:pt x="438" y="12"/>
                    </a:cubicBezTo>
                    <a:cubicBezTo>
                      <a:pt x="285" y="12"/>
                      <a:pt x="143" y="24"/>
                      <a:pt x="1" y="72"/>
                    </a:cubicBezTo>
                    <a:lnTo>
                      <a:pt x="1" y="154"/>
                    </a:lnTo>
                    <a:cubicBezTo>
                      <a:pt x="128" y="187"/>
                      <a:pt x="262" y="192"/>
                      <a:pt x="395" y="192"/>
                    </a:cubicBezTo>
                    <a:cubicBezTo>
                      <a:pt x="457" y="192"/>
                      <a:pt x="519" y="191"/>
                      <a:pt x="580" y="191"/>
                    </a:cubicBezTo>
                    <a:cubicBezTo>
                      <a:pt x="827" y="191"/>
                      <a:pt x="1077" y="180"/>
                      <a:pt x="1335" y="180"/>
                    </a:cubicBezTo>
                    <a:cubicBezTo>
                      <a:pt x="1602" y="173"/>
                      <a:pt x="1868" y="173"/>
                      <a:pt x="2135" y="173"/>
                    </a:cubicBezTo>
                    <a:cubicBezTo>
                      <a:pt x="2403" y="173"/>
                      <a:pt x="2671" y="173"/>
                      <a:pt x="2944" y="166"/>
                    </a:cubicBezTo>
                    <a:cubicBezTo>
                      <a:pt x="3122" y="166"/>
                      <a:pt x="3305" y="174"/>
                      <a:pt x="3487" y="174"/>
                    </a:cubicBezTo>
                    <a:cubicBezTo>
                      <a:pt x="3618" y="174"/>
                      <a:pt x="3749" y="170"/>
                      <a:pt x="3877" y="154"/>
                    </a:cubicBezTo>
                    <a:cubicBezTo>
                      <a:pt x="3889" y="109"/>
                      <a:pt x="3914" y="72"/>
                      <a:pt x="3937" y="38"/>
                    </a:cubicBezTo>
                    <a:cubicBezTo>
                      <a:pt x="3877" y="38"/>
                      <a:pt x="3832" y="24"/>
                      <a:pt x="3772" y="24"/>
                    </a:cubicBezTo>
                    <a:cubicBezTo>
                      <a:pt x="3560" y="1"/>
                      <a:pt x="3335" y="1"/>
                      <a:pt x="3123" y="1"/>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8"/>
              <p:cNvSpPr/>
              <p:nvPr/>
            </p:nvSpPr>
            <p:spPr>
              <a:xfrm>
                <a:off x="515468" y="4707982"/>
                <a:ext cx="2174472" cy="28296"/>
              </a:xfrm>
              <a:custGeom>
                <a:avLst/>
                <a:gdLst/>
                <a:ahLst/>
                <a:cxnLst/>
                <a:rect l="l" t="t" r="r" b="b"/>
                <a:pathLst>
                  <a:path w="30201" h="393" extrusionOk="0">
                    <a:moveTo>
                      <a:pt x="381" y="0"/>
                    </a:moveTo>
                    <a:cubicBezTo>
                      <a:pt x="202" y="0"/>
                      <a:pt x="49" y="23"/>
                      <a:pt x="37" y="83"/>
                    </a:cubicBezTo>
                    <a:cubicBezTo>
                      <a:pt x="0" y="236"/>
                      <a:pt x="60" y="344"/>
                      <a:pt x="381" y="378"/>
                    </a:cubicBezTo>
                    <a:cubicBezTo>
                      <a:pt x="415" y="389"/>
                      <a:pt x="463" y="389"/>
                      <a:pt x="508" y="389"/>
                    </a:cubicBezTo>
                    <a:cubicBezTo>
                      <a:pt x="719" y="381"/>
                      <a:pt x="1289" y="373"/>
                      <a:pt x="1651" y="373"/>
                    </a:cubicBezTo>
                    <a:cubicBezTo>
                      <a:pt x="1800" y="373"/>
                      <a:pt x="1915" y="374"/>
                      <a:pt x="1953" y="378"/>
                    </a:cubicBezTo>
                    <a:cubicBezTo>
                      <a:pt x="2040" y="378"/>
                      <a:pt x="2126" y="383"/>
                      <a:pt x="2212" y="383"/>
                    </a:cubicBezTo>
                    <a:cubicBezTo>
                      <a:pt x="2255" y="383"/>
                      <a:pt x="2298" y="381"/>
                      <a:pt x="2342" y="378"/>
                    </a:cubicBezTo>
                    <a:cubicBezTo>
                      <a:pt x="2385" y="381"/>
                      <a:pt x="2429" y="383"/>
                      <a:pt x="2472" y="383"/>
                    </a:cubicBezTo>
                    <a:cubicBezTo>
                      <a:pt x="2559" y="383"/>
                      <a:pt x="2646" y="378"/>
                      <a:pt x="2733" y="378"/>
                    </a:cubicBezTo>
                    <a:cubicBezTo>
                      <a:pt x="2781" y="374"/>
                      <a:pt x="2827" y="373"/>
                      <a:pt x="2872" y="373"/>
                    </a:cubicBezTo>
                    <a:cubicBezTo>
                      <a:pt x="2963" y="373"/>
                      <a:pt x="3053" y="378"/>
                      <a:pt x="3148" y="378"/>
                    </a:cubicBezTo>
                    <a:cubicBezTo>
                      <a:pt x="3193" y="378"/>
                      <a:pt x="3247" y="392"/>
                      <a:pt x="3298" y="392"/>
                    </a:cubicBezTo>
                    <a:cubicBezTo>
                      <a:pt x="3311" y="392"/>
                      <a:pt x="3323" y="391"/>
                      <a:pt x="3335" y="389"/>
                    </a:cubicBezTo>
                    <a:cubicBezTo>
                      <a:pt x="3442" y="376"/>
                      <a:pt x="3549" y="371"/>
                      <a:pt x="3657" y="371"/>
                    </a:cubicBezTo>
                    <a:cubicBezTo>
                      <a:pt x="3825" y="371"/>
                      <a:pt x="3996" y="382"/>
                      <a:pt x="4175" y="389"/>
                    </a:cubicBezTo>
                    <a:cubicBezTo>
                      <a:pt x="4223" y="389"/>
                      <a:pt x="4269" y="389"/>
                      <a:pt x="4305" y="378"/>
                    </a:cubicBezTo>
                    <a:cubicBezTo>
                      <a:pt x="4354" y="389"/>
                      <a:pt x="4388" y="389"/>
                      <a:pt x="4436" y="389"/>
                    </a:cubicBezTo>
                    <a:cubicBezTo>
                      <a:pt x="4645" y="381"/>
                      <a:pt x="5214" y="373"/>
                      <a:pt x="5579" y="373"/>
                    </a:cubicBezTo>
                    <a:cubicBezTo>
                      <a:pt x="5731" y="373"/>
                      <a:pt x="5847" y="374"/>
                      <a:pt x="5889" y="378"/>
                    </a:cubicBezTo>
                    <a:cubicBezTo>
                      <a:pt x="5976" y="378"/>
                      <a:pt x="6063" y="383"/>
                      <a:pt x="6147" y="383"/>
                    </a:cubicBezTo>
                    <a:cubicBezTo>
                      <a:pt x="6188" y="383"/>
                      <a:pt x="6229" y="381"/>
                      <a:pt x="6269" y="378"/>
                    </a:cubicBezTo>
                    <a:cubicBezTo>
                      <a:pt x="6312" y="381"/>
                      <a:pt x="6355" y="383"/>
                      <a:pt x="6398" y="383"/>
                    </a:cubicBezTo>
                    <a:cubicBezTo>
                      <a:pt x="6484" y="383"/>
                      <a:pt x="6571" y="378"/>
                      <a:pt x="6658" y="378"/>
                    </a:cubicBezTo>
                    <a:cubicBezTo>
                      <a:pt x="6705" y="374"/>
                      <a:pt x="6753" y="373"/>
                      <a:pt x="6800" y="373"/>
                    </a:cubicBezTo>
                    <a:cubicBezTo>
                      <a:pt x="6894" y="373"/>
                      <a:pt x="6989" y="378"/>
                      <a:pt x="7084" y="378"/>
                    </a:cubicBezTo>
                    <a:cubicBezTo>
                      <a:pt x="7131" y="378"/>
                      <a:pt x="7179" y="392"/>
                      <a:pt x="7227" y="392"/>
                    </a:cubicBezTo>
                    <a:cubicBezTo>
                      <a:pt x="7239" y="392"/>
                      <a:pt x="7251" y="391"/>
                      <a:pt x="7262" y="389"/>
                    </a:cubicBezTo>
                    <a:cubicBezTo>
                      <a:pt x="7368" y="376"/>
                      <a:pt x="7476" y="371"/>
                      <a:pt x="7586" y="371"/>
                    </a:cubicBezTo>
                    <a:cubicBezTo>
                      <a:pt x="7757" y="371"/>
                      <a:pt x="7933" y="382"/>
                      <a:pt x="8114" y="389"/>
                    </a:cubicBezTo>
                    <a:cubicBezTo>
                      <a:pt x="8159" y="389"/>
                      <a:pt x="8196" y="389"/>
                      <a:pt x="8242" y="378"/>
                    </a:cubicBezTo>
                    <a:cubicBezTo>
                      <a:pt x="8278" y="389"/>
                      <a:pt x="8327" y="389"/>
                      <a:pt x="8372" y="389"/>
                    </a:cubicBezTo>
                    <a:cubicBezTo>
                      <a:pt x="8573" y="381"/>
                      <a:pt x="9141" y="373"/>
                      <a:pt x="9507" y="373"/>
                    </a:cubicBezTo>
                    <a:cubicBezTo>
                      <a:pt x="9658" y="373"/>
                      <a:pt x="9775" y="374"/>
                      <a:pt x="9817" y="378"/>
                    </a:cubicBezTo>
                    <a:cubicBezTo>
                      <a:pt x="9902" y="378"/>
                      <a:pt x="9988" y="383"/>
                      <a:pt x="10075" y="383"/>
                    </a:cubicBezTo>
                    <a:cubicBezTo>
                      <a:pt x="10118" y="383"/>
                      <a:pt x="10162" y="381"/>
                      <a:pt x="10205" y="378"/>
                    </a:cubicBezTo>
                    <a:cubicBezTo>
                      <a:pt x="10249" y="381"/>
                      <a:pt x="10291" y="383"/>
                      <a:pt x="10333" y="383"/>
                    </a:cubicBezTo>
                    <a:cubicBezTo>
                      <a:pt x="10416" y="383"/>
                      <a:pt x="10498" y="378"/>
                      <a:pt x="10583" y="378"/>
                    </a:cubicBezTo>
                    <a:cubicBezTo>
                      <a:pt x="10630" y="374"/>
                      <a:pt x="10677" y="373"/>
                      <a:pt x="10725" y="373"/>
                    </a:cubicBezTo>
                    <a:cubicBezTo>
                      <a:pt x="10819" y="373"/>
                      <a:pt x="10914" y="378"/>
                      <a:pt x="11008" y="378"/>
                    </a:cubicBezTo>
                    <a:cubicBezTo>
                      <a:pt x="11056" y="378"/>
                      <a:pt x="11111" y="392"/>
                      <a:pt x="11156" y="392"/>
                    </a:cubicBezTo>
                    <a:cubicBezTo>
                      <a:pt x="11167" y="392"/>
                      <a:pt x="11178" y="391"/>
                      <a:pt x="11187" y="389"/>
                    </a:cubicBezTo>
                    <a:cubicBezTo>
                      <a:pt x="11294" y="376"/>
                      <a:pt x="11403" y="371"/>
                      <a:pt x="11513" y="371"/>
                    </a:cubicBezTo>
                    <a:cubicBezTo>
                      <a:pt x="11684" y="371"/>
                      <a:pt x="11859" y="382"/>
                      <a:pt x="12039" y="389"/>
                    </a:cubicBezTo>
                    <a:cubicBezTo>
                      <a:pt x="12087" y="389"/>
                      <a:pt x="12132" y="389"/>
                      <a:pt x="12169" y="378"/>
                    </a:cubicBezTo>
                    <a:cubicBezTo>
                      <a:pt x="12203" y="389"/>
                      <a:pt x="12251" y="389"/>
                      <a:pt x="12300" y="389"/>
                    </a:cubicBezTo>
                    <a:cubicBezTo>
                      <a:pt x="12508" y="381"/>
                      <a:pt x="13077" y="373"/>
                      <a:pt x="13439" y="373"/>
                    </a:cubicBezTo>
                    <a:cubicBezTo>
                      <a:pt x="13589" y="373"/>
                      <a:pt x="13703" y="374"/>
                      <a:pt x="13741" y="378"/>
                    </a:cubicBezTo>
                    <a:cubicBezTo>
                      <a:pt x="13828" y="378"/>
                      <a:pt x="13915" y="383"/>
                      <a:pt x="14001" y="383"/>
                    </a:cubicBezTo>
                    <a:cubicBezTo>
                      <a:pt x="14045" y="383"/>
                      <a:pt x="14087" y="381"/>
                      <a:pt x="14130" y="378"/>
                    </a:cubicBezTo>
                    <a:cubicBezTo>
                      <a:pt x="14174" y="381"/>
                      <a:pt x="14217" y="383"/>
                      <a:pt x="14261" y="383"/>
                    </a:cubicBezTo>
                    <a:cubicBezTo>
                      <a:pt x="14348" y="383"/>
                      <a:pt x="14435" y="378"/>
                      <a:pt x="14522" y="378"/>
                    </a:cubicBezTo>
                    <a:cubicBezTo>
                      <a:pt x="14569" y="374"/>
                      <a:pt x="14615" y="373"/>
                      <a:pt x="14661" y="373"/>
                    </a:cubicBezTo>
                    <a:cubicBezTo>
                      <a:pt x="14752" y="373"/>
                      <a:pt x="14841" y="378"/>
                      <a:pt x="14936" y="378"/>
                    </a:cubicBezTo>
                    <a:cubicBezTo>
                      <a:pt x="14984" y="378"/>
                      <a:pt x="15039" y="392"/>
                      <a:pt x="15088" y="392"/>
                    </a:cubicBezTo>
                    <a:cubicBezTo>
                      <a:pt x="15100" y="392"/>
                      <a:pt x="15112" y="391"/>
                      <a:pt x="15123" y="389"/>
                    </a:cubicBezTo>
                    <a:cubicBezTo>
                      <a:pt x="15230" y="376"/>
                      <a:pt x="15337" y="371"/>
                      <a:pt x="15445" y="371"/>
                    </a:cubicBezTo>
                    <a:cubicBezTo>
                      <a:pt x="15613" y="371"/>
                      <a:pt x="15784" y="382"/>
                      <a:pt x="15963" y="389"/>
                    </a:cubicBezTo>
                    <a:cubicBezTo>
                      <a:pt x="16012" y="389"/>
                      <a:pt x="16060" y="389"/>
                      <a:pt x="16094" y="378"/>
                    </a:cubicBezTo>
                    <a:cubicBezTo>
                      <a:pt x="16142" y="389"/>
                      <a:pt x="16176" y="389"/>
                      <a:pt x="16224" y="389"/>
                    </a:cubicBezTo>
                    <a:cubicBezTo>
                      <a:pt x="16433" y="381"/>
                      <a:pt x="17002" y="373"/>
                      <a:pt x="17368" y="373"/>
                    </a:cubicBezTo>
                    <a:cubicBezTo>
                      <a:pt x="17519" y="373"/>
                      <a:pt x="17636" y="374"/>
                      <a:pt x="17677" y="378"/>
                    </a:cubicBezTo>
                    <a:cubicBezTo>
                      <a:pt x="17764" y="378"/>
                      <a:pt x="17851" y="383"/>
                      <a:pt x="17935" y="383"/>
                    </a:cubicBezTo>
                    <a:cubicBezTo>
                      <a:pt x="17977" y="383"/>
                      <a:pt x="18018" y="381"/>
                      <a:pt x="18058" y="378"/>
                    </a:cubicBezTo>
                    <a:cubicBezTo>
                      <a:pt x="18101" y="381"/>
                      <a:pt x="18144" y="383"/>
                      <a:pt x="18187" y="383"/>
                    </a:cubicBezTo>
                    <a:cubicBezTo>
                      <a:pt x="18274" y="383"/>
                      <a:pt x="18359" y="378"/>
                      <a:pt x="18446" y="378"/>
                    </a:cubicBezTo>
                    <a:cubicBezTo>
                      <a:pt x="18494" y="374"/>
                      <a:pt x="18541" y="373"/>
                      <a:pt x="18588" y="373"/>
                    </a:cubicBezTo>
                    <a:cubicBezTo>
                      <a:pt x="18683" y="373"/>
                      <a:pt x="18777" y="378"/>
                      <a:pt x="18872" y="378"/>
                    </a:cubicBezTo>
                    <a:cubicBezTo>
                      <a:pt x="18920" y="378"/>
                      <a:pt x="18967" y="392"/>
                      <a:pt x="19015" y="392"/>
                    </a:cubicBezTo>
                    <a:cubicBezTo>
                      <a:pt x="19027" y="392"/>
                      <a:pt x="19039" y="391"/>
                      <a:pt x="19051" y="389"/>
                    </a:cubicBezTo>
                    <a:cubicBezTo>
                      <a:pt x="19158" y="376"/>
                      <a:pt x="19266" y="371"/>
                      <a:pt x="19376" y="371"/>
                    </a:cubicBezTo>
                    <a:cubicBezTo>
                      <a:pt x="19546" y="371"/>
                      <a:pt x="19718" y="382"/>
                      <a:pt x="19891" y="389"/>
                    </a:cubicBezTo>
                    <a:cubicBezTo>
                      <a:pt x="19948" y="389"/>
                      <a:pt x="19985" y="389"/>
                      <a:pt x="20033" y="378"/>
                    </a:cubicBezTo>
                    <a:cubicBezTo>
                      <a:pt x="20067" y="389"/>
                      <a:pt x="20115" y="389"/>
                      <a:pt x="20160" y="389"/>
                    </a:cubicBezTo>
                    <a:cubicBezTo>
                      <a:pt x="20361" y="381"/>
                      <a:pt x="20929" y="373"/>
                      <a:pt x="21295" y="373"/>
                    </a:cubicBezTo>
                    <a:cubicBezTo>
                      <a:pt x="21447" y="373"/>
                      <a:pt x="21563" y="374"/>
                      <a:pt x="21605" y="378"/>
                    </a:cubicBezTo>
                    <a:cubicBezTo>
                      <a:pt x="21692" y="378"/>
                      <a:pt x="21778" y="383"/>
                      <a:pt x="21864" y="383"/>
                    </a:cubicBezTo>
                    <a:cubicBezTo>
                      <a:pt x="21907" y="383"/>
                      <a:pt x="21950" y="381"/>
                      <a:pt x="21994" y="378"/>
                    </a:cubicBezTo>
                    <a:cubicBezTo>
                      <a:pt x="22037" y="381"/>
                      <a:pt x="22079" y="383"/>
                      <a:pt x="22121" y="383"/>
                    </a:cubicBezTo>
                    <a:cubicBezTo>
                      <a:pt x="22205" y="383"/>
                      <a:pt x="22287" y="378"/>
                      <a:pt x="22374" y="378"/>
                    </a:cubicBezTo>
                    <a:cubicBezTo>
                      <a:pt x="22421" y="374"/>
                      <a:pt x="22469" y="373"/>
                      <a:pt x="22516" y="373"/>
                    </a:cubicBezTo>
                    <a:cubicBezTo>
                      <a:pt x="22610" y="373"/>
                      <a:pt x="22705" y="378"/>
                      <a:pt x="22800" y="378"/>
                    </a:cubicBezTo>
                    <a:cubicBezTo>
                      <a:pt x="22845" y="378"/>
                      <a:pt x="22900" y="392"/>
                      <a:pt x="22944" y="392"/>
                    </a:cubicBezTo>
                    <a:cubicBezTo>
                      <a:pt x="22955" y="392"/>
                      <a:pt x="22966" y="391"/>
                      <a:pt x="22976" y="389"/>
                    </a:cubicBezTo>
                    <a:cubicBezTo>
                      <a:pt x="23083" y="376"/>
                      <a:pt x="23191" y="371"/>
                      <a:pt x="23302" y="371"/>
                    </a:cubicBezTo>
                    <a:cubicBezTo>
                      <a:pt x="23473" y="371"/>
                      <a:pt x="23648" y="382"/>
                      <a:pt x="23827" y="389"/>
                    </a:cubicBezTo>
                    <a:cubicBezTo>
                      <a:pt x="23875" y="389"/>
                      <a:pt x="23921" y="389"/>
                      <a:pt x="23958" y="378"/>
                    </a:cubicBezTo>
                    <a:cubicBezTo>
                      <a:pt x="23992" y="389"/>
                      <a:pt x="24040" y="389"/>
                      <a:pt x="24088" y="389"/>
                    </a:cubicBezTo>
                    <a:cubicBezTo>
                      <a:pt x="24267" y="382"/>
                      <a:pt x="24443" y="371"/>
                      <a:pt x="24613" y="371"/>
                    </a:cubicBezTo>
                    <a:cubicBezTo>
                      <a:pt x="24724" y="371"/>
                      <a:pt x="24833" y="376"/>
                      <a:pt x="24939" y="389"/>
                    </a:cubicBezTo>
                    <a:cubicBezTo>
                      <a:pt x="24948" y="391"/>
                      <a:pt x="24959" y="392"/>
                      <a:pt x="24969" y="392"/>
                    </a:cubicBezTo>
                    <a:cubicBezTo>
                      <a:pt x="25013" y="392"/>
                      <a:pt x="25068" y="378"/>
                      <a:pt x="25115" y="378"/>
                    </a:cubicBezTo>
                    <a:cubicBezTo>
                      <a:pt x="25210" y="378"/>
                      <a:pt x="25305" y="373"/>
                      <a:pt x="25396" y="373"/>
                    </a:cubicBezTo>
                    <a:cubicBezTo>
                      <a:pt x="25441" y="373"/>
                      <a:pt x="25486" y="374"/>
                      <a:pt x="25530" y="378"/>
                    </a:cubicBezTo>
                    <a:cubicBezTo>
                      <a:pt x="25613" y="382"/>
                      <a:pt x="25697" y="385"/>
                      <a:pt x="25780" y="385"/>
                    </a:cubicBezTo>
                    <a:cubicBezTo>
                      <a:pt x="25898" y="385"/>
                      <a:pt x="26016" y="380"/>
                      <a:pt x="26134" y="366"/>
                    </a:cubicBezTo>
                    <a:cubicBezTo>
                      <a:pt x="26228" y="361"/>
                      <a:pt x="26322" y="358"/>
                      <a:pt x="26418" y="358"/>
                    </a:cubicBezTo>
                    <a:cubicBezTo>
                      <a:pt x="26514" y="358"/>
                      <a:pt x="26612" y="361"/>
                      <a:pt x="26713" y="366"/>
                    </a:cubicBezTo>
                    <a:cubicBezTo>
                      <a:pt x="27173" y="366"/>
                      <a:pt x="27635" y="366"/>
                      <a:pt x="28095" y="344"/>
                    </a:cubicBezTo>
                    <a:cubicBezTo>
                      <a:pt x="28592" y="318"/>
                      <a:pt x="29100" y="307"/>
                      <a:pt x="29596" y="295"/>
                    </a:cubicBezTo>
                    <a:cubicBezTo>
                      <a:pt x="29653" y="295"/>
                      <a:pt x="29714" y="300"/>
                      <a:pt x="29772" y="300"/>
                    </a:cubicBezTo>
                    <a:cubicBezTo>
                      <a:pt x="29801" y="300"/>
                      <a:pt x="29830" y="299"/>
                      <a:pt x="29857" y="295"/>
                    </a:cubicBezTo>
                    <a:cubicBezTo>
                      <a:pt x="29965" y="284"/>
                      <a:pt x="30070" y="273"/>
                      <a:pt x="30189" y="259"/>
                    </a:cubicBezTo>
                    <a:cubicBezTo>
                      <a:pt x="30189" y="236"/>
                      <a:pt x="30201" y="224"/>
                      <a:pt x="30201" y="213"/>
                    </a:cubicBezTo>
                    <a:cubicBezTo>
                      <a:pt x="30164" y="188"/>
                      <a:pt x="30118" y="154"/>
                      <a:pt x="30070" y="154"/>
                    </a:cubicBezTo>
                    <a:cubicBezTo>
                      <a:pt x="29917" y="142"/>
                      <a:pt x="29764" y="131"/>
                      <a:pt x="29611" y="131"/>
                    </a:cubicBezTo>
                    <a:cubicBezTo>
                      <a:pt x="29526" y="131"/>
                      <a:pt x="29443" y="133"/>
                      <a:pt x="29359" y="133"/>
                    </a:cubicBezTo>
                    <a:cubicBezTo>
                      <a:pt x="29266" y="133"/>
                      <a:pt x="29172" y="130"/>
                      <a:pt x="29077" y="117"/>
                    </a:cubicBezTo>
                    <a:cubicBezTo>
                      <a:pt x="29000" y="105"/>
                      <a:pt x="28924" y="100"/>
                      <a:pt x="28847" y="100"/>
                    </a:cubicBezTo>
                    <a:cubicBezTo>
                      <a:pt x="28771" y="100"/>
                      <a:pt x="28694" y="105"/>
                      <a:pt x="28617" y="117"/>
                    </a:cubicBezTo>
                    <a:cubicBezTo>
                      <a:pt x="28558" y="131"/>
                      <a:pt x="28487" y="131"/>
                      <a:pt x="28427" y="131"/>
                    </a:cubicBezTo>
                    <a:cubicBezTo>
                      <a:pt x="28196" y="106"/>
                      <a:pt x="27964" y="100"/>
                      <a:pt x="27731" y="100"/>
                    </a:cubicBezTo>
                    <a:cubicBezTo>
                      <a:pt x="27512" y="100"/>
                      <a:pt x="27291" y="105"/>
                      <a:pt x="27068" y="105"/>
                    </a:cubicBezTo>
                    <a:cubicBezTo>
                      <a:pt x="26724" y="105"/>
                      <a:pt x="26370" y="83"/>
                      <a:pt x="26026" y="71"/>
                    </a:cubicBezTo>
                    <a:cubicBezTo>
                      <a:pt x="25694" y="60"/>
                      <a:pt x="25365" y="60"/>
                      <a:pt x="25033" y="46"/>
                    </a:cubicBezTo>
                    <a:cubicBezTo>
                      <a:pt x="24978" y="46"/>
                      <a:pt x="24922" y="50"/>
                      <a:pt x="24867" y="50"/>
                    </a:cubicBezTo>
                    <a:cubicBezTo>
                      <a:pt x="24818" y="50"/>
                      <a:pt x="24771" y="46"/>
                      <a:pt x="24727" y="34"/>
                    </a:cubicBezTo>
                    <a:cubicBezTo>
                      <a:pt x="24585" y="23"/>
                      <a:pt x="24230" y="0"/>
                      <a:pt x="23958" y="0"/>
                    </a:cubicBezTo>
                    <a:cubicBezTo>
                      <a:pt x="23685" y="0"/>
                      <a:pt x="22976" y="46"/>
                      <a:pt x="22882" y="46"/>
                    </a:cubicBezTo>
                    <a:lnTo>
                      <a:pt x="22856" y="46"/>
                    </a:lnTo>
                    <a:cubicBezTo>
                      <a:pt x="22573" y="60"/>
                      <a:pt x="22278" y="60"/>
                      <a:pt x="21994" y="71"/>
                    </a:cubicBezTo>
                    <a:cubicBezTo>
                      <a:pt x="21699" y="60"/>
                      <a:pt x="21403" y="60"/>
                      <a:pt x="21108" y="46"/>
                    </a:cubicBezTo>
                    <a:cubicBezTo>
                      <a:pt x="21052" y="46"/>
                      <a:pt x="20996" y="50"/>
                      <a:pt x="20941" y="50"/>
                    </a:cubicBezTo>
                    <a:cubicBezTo>
                      <a:pt x="20892" y="50"/>
                      <a:pt x="20845" y="46"/>
                      <a:pt x="20799" y="34"/>
                    </a:cubicBezTo>
                    <a:cubicBezTo>
                      <a:pt x="20657" y="23"/>
                      <a:pt x="20302" y="0"/>
                      <a:pt x="20033" y="0"/>
                    </a:cubicBezTo>
                    <a:cubicBezTo>
                      <a:pt x="19760" y="0"/>
                      <a:pt x="19051" y="46"/>
                      <a:pt x="18943" y="46"/>
                    </a:cubicBezTo>
                    <a:lnTo>
                      <a:pt x="18932" y="46"/>
                    </a:lnTo>
                    <a:cubicBezTo>
                      <a:pt x="18637" y="60"/>
                      <a:pt x="18353" y="60"/>
                      <a:pt x="18058" y="71"/>
                    </a:cubicBezTo>
                    <a:cubicBezTo>
                      <a:pt x="17774" y="60"/>
                      <a:pt x="17479" y="60"/>
                      <a:pt x="17181" y="46"/>
                    </a:cubicBezTo>
                    <a:cubicBezTo>
                      <a:pt x="17125" y="46"/>
                      <a:pt x="17069" y="50"/>
                      <a:pt x="17013" y="50"/>
                    </a:cubicBezTo>
                    <a:cubicBezTo>
                      <a:pt x="16963" y="50"/>
                      <a:pt x="16913" y="46"/>
                      <a:pt x="16863" y="34"/>
                    </a:cubicBezTo>
                    <a:cubicBezTo>
                      <a:pt x="16721" y="23"/>
                      <a:pt x="16366" y="0"/>
                      <a:pt x="16094" y="0"/>
                    </a:cubicBezTo>
                    <a:cubicBezTo>
                      <a:pt x="15821" y="0"/>
                      <a:pt x="15123" y="46"/>
                      <a:pt x="15018" y="46"/>
                    </a:cubicBezTo>
                    <a:lnTo>
                      <a:pt x="14996" y="46"/>
                    </a:lnTo>
                    <a:cubicBezTo>
                      <a:pt x="14712" y="60"/>
                      <a:pt x="14428" y="60"/>
                      <a:pt x="14130" y="71"/>
                    </a:cubicBezTo>
                    <a:cubicBezTo>
                      <a:pt x="13835" y="60"/>
                      <a:pt x="13540" y="60"/>
                      <a:pt x="13245" y="46"/>
                    </a:cubicBezTo>
                    <a:cubicBezTo>
                      <a:pt x="13188" y="46"/>
                      <a:pt x="13132" y="50"/>
                      <a:pt x="13078" y="50"/>
                    </a:cubicBezTo>
                    <a:cubicBezTo>
                      <a:pt x="13029" y="50"/>
                      <a:pt x="12983" y="46"/>
                      <a:pt x="12938" y="34"/>
                    </a:cubicBezTo>
                    <a:cubicBezTo>
                      <a:pt x="12796" y="23"/>
                      <a:pt x="12442" y="0"/>
                      <a:pt x="12169" y="0"/>
                    </a:cubicBezTo>
                    <a:cubicBezTo>
                      <a:pt x="11897" y="0"/>
                      <a:pt x="11187" y="46"/>
                      <a:pt x="11094" y="46"/>
                    </a:cubicBezTo>
                    <a:lnTo>
                      <a:pt x="11068" y="46"/>
                    </a:lnTo>
                    <a:cubicBezTo>
                      <a:pt x="10784" y="60"/>
                      <a:pt x="10489" y="60"/>
                      <a:pt x="10205" y="71"/>
                    </a:cubicBezTo>
                    <a:cubicBezTo>
                      <a:pt x="9910" y="60"/>
                      <a:pt x="9615" y="60"/>
                      <a:pt x="9320" y="46"/>
                    </a:cubicBezTo>
                    <a:cubicBezTo>
                      <a:pt x="9263" y="46"/>
                      <a:pt x="9207" y="50"/>
                      <a:pt x="9153" y="50"/>
                    </a:cubicBezTo>
                    <a:cubicBezTo>
                      <a:pt x="9104" y="50"/>
                      <a:pt x="9056" y="46"/>
                      <a:pt x="9011" y="34"/>
                    </a:cubicBezTo>
                    <a:cubicBezTo>
                      <a:pt x="8869" y="23"/>
                      <a:pt x="8514" y="0"/>
                      <a:pt x="8242" y="0"/>
                    </a:cubicBezTo>
                    <a:cubicBezTo>
                      <a:pt x="7972" y="0"/>
                      <a:pt x="7262" y="46"/>
                      <a:pt x="7155" y="46"/>
                    </a:cubicBezTo>
                    <a:lnTo>
                      <a:pt x="7143" y="46"/>
                    </a:lnTo>
                    <a:cubicBezTo>
                      <a:pt x="6848" y="60"/>
                      <a:pt x="6564" y="60"/>
                      <a:pt x="6269" y="71"/>
                    </a:cubicBezTo>
                    <a:cubicBezTo>
                      <a:pt x="5985" y="60"/>
                      <a:pt x="5687" y="60"/>
                      <a:pt x="5392" y="46"/>
                    </a:cubicBezTo>
                    <a:cubicBezTo>
                      <a:pt x="5337" y="46"/>
                      <a:pt x="5281" y="50"/>
                      <a:pt x="5225" y="50"/>
                    </a:cubicBezTo>
                    <a:cubicBezTo>
                      <a:pt x="5175" y="50"/>
                      <a:pt x="5124" y="46"/>
                      <a:pt x="5074" y="34"/>
                    </a:cubicBezTo>
                    <a:cubicBezTo>
                      <a:pt x="4933" y="23"/>
                      <a:pt x="4578" y="0"/>
                      <a:pt x="4305" y="0"/>
                    </a:cubicBezTo>
                    <a:cubicBezTo>
                      <a:pt x="4033" y="0"/>
                      <a:pt x="3335" y="46"/>
                      <a:pt x="3230" y="46"/>
                    </a:cubicBezTo>
                    <a:lnTo>
                      <a:pt x="3204" y="46"/>
                    </a:lnTo>
                    <a:cubicBezTo>
                      <a:pt x="2921" y="60"/>
                      <a:pt x="2637" y="60"/>
                      <a:pt x="2342" y="71"/>
                    </a:cubicBezTo>
                    <a:cubicBezTo>
                      <a:pt x="2046" y="60"/>
                      <a:pt x="1751" y="60"/>
                      <a:pt x="1456" y="46"/>
                    </a:cubicBezTo>
                    <a:cubicBezTo>
                      <a:pt x="1399" y="46"/>
                      <a:pt x="1343" y="50"/>
                      <a:pt x="1289" y="50"/>
                    </a:cubicBezTo>
                    <a:cubicBezTo>
                      <a:pt x="1240" y="50"/>
                      <a:pt x="1193" y="46"/>
                      <a:pt x="1147" y="34"/>
                    </a:cubicBezTo>
                    <a:cubicBezTo>
                      <a:pt x="1005" y="23"/>
                      <a:pt x="650" y="0"/>
                      <a:pt x="381" y="0"/>
                    </a:cubicBez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8"/>
              <p:cNvSpPr/>
              <p:nvPr/>
            </p:nvSpPr>
            <p:spPr>
              <a:xfrm>
                <a:off x="517268" y="4807487"/>
                <a:ext cx="2021904" cy="27576"/>
              </a:xfrm>
              <a:custGeom>
                <a:avLst/>
                <a:gdLst/>
                <a:ahLst/>
                <a:cxnLst/>
                <a:rect l="l" t="t" r="r" b="b"/>
                <a:pathLst>
                  <a:path w="28082" h="383" extrusionOk="0">
                    <a:moveTo>
                      <a:pt x="356" y="0"/>
                    </a:moveTo>
                    <a:cubicBezTo>
                      <a:pt x="24" y="12"/>
                      <a:pt x="1" y="120"/>
                      <a:pt x="1" y="154"/>
                    </a:cubicBezTo>
                    <a:cubicBezTo>
                      <a:pt x="1" y="239"/>
                      <a:pt x="83" y="310"/>
                      <a:pt x="200" y="310"/>
                    </a:cubicBezTo>
                    <a:cubicBezTo>
                      <a:pt x="248" y="310"/>
                      <a:pt x="307" y="321"/>
                      <a:pt x="356" y="321"/>
                    </a:cubicBezTo>
                    <a:lnTo>
                      <a:pt x="356" y="332"/>
                    </a:lnTo>
                    <a:cubicBezTo>
                      <a:pt x="479" y="338"/>
                      <a:pt x="869" y="341"/>
                      <a:pt x="1279" y="341"/>
                    </a:cubicBezTo>
                    <a:cubicBezTo>
                      <a:pt x="1688" y="341"/>
                      <a:pt x="2117" y="338"/>
                      <a:pt x="2317" y="332"/>
                    </a:cubicBezTo>
                    <a:cubicBezTo>
                      <a:pt x="2720" y="344"/>
                      <a:pt x="3134" y="366"/>
                      <a:pt x="3534" y="381"/>
                    </a:cubicBezTo>
                    <a:cubicBezTo>
                      <a:pt x="3561" y="382"/>
                      <a:pt x="3588" y="382"/>
                      <a:pt x="3615" y="382"/>
                    </a:cubicBezTo>
                    <a:cubicBezTo>
                      <a:pt x="3844" y="382"/>
                      <a:pt x="4057" y="343"/>
                      <a:pt x="4280" y="332"/>
                    </a:cubicBezTo>
                    <a:cubicBezTo>
                      <a:pt x="4404" y="338"/>
                      <a:pt x="4794" y="341"/>
                      <a:pt x="5204" y="341"/>
                    </a:cubicBezTo>
                    <a:cubicBezTo>
                      <a:pt x="5613" y="341"/>
                      <a:pt x="6043" y="338"/>
                      <a:pt x="6244" y="332"/>
                    </a:cubicBezTo>
                    <a:cubicBezTo>
                      <a:pt x="6656" y="344"/>
                      <a:pt x="7059" y="366"/>
                      <a:pt x="7462" y="381"/>
                    </a:cubicBezTo>
                    <a:cubicBezTo>
                      <a:pt x="7488" y="382"/>
                      <a:pt x="7515" y="382"/>
                      <a:pt x="7542" y="382"/>
                    </a:cubicBezTo>
                    <a:cubicBezTo>
                      <a:pt x="7772" y="382"/>
                      <a:pt x="7995" y="343"/>
                      <a:pt x="8217" y="332"/>
                    </a:cubicBezTo>
                    <a:cubicBezTo>
                      <a:pt x="8341" y="338"/>
                      <a:pt x="8729" y="341"/>
                      <a:pt x="9137" y="341"/>
                    </a:cubicBezTo>
                    <a:cubicBezTo>
                      <a:pt x="9545" y="341"/>
                      <a:pt x="9973" y="338"/>
                      <a:pt x="10180" y="332"/>
                    </a:cubicBezTo>
                    <a:cubicBezTo>
                      <a:pt x="10583" y="344"/>
                      <a:pt x="10983" y="366"/>
                      <a:pt x="11398" y="381"/>
                    </a:cubicBezTo>
                    <a:cubicBezTo>
                      <a:pt x="11424" y="382"/>
                      <a:pt x="11450" y="382"/>
                      <a:pt x="11476" y="382"/>
                    </a:cubicBezTo>
                    <a:cubicBezTo>
                      <a:pt x="11699" y="382"/>
                      <a:pt x="11920" y="343"/>
                      <a:pt x="12144" y="332"/>
                    </a:cubicBezTo>
                    <a:cubicBezTo>
                      <a:pt x="12268" y="338"/>
                      <a:pt x="12658" y="341"/>
                      <a:pt x="13067" y="341"/>
                    </a:cubicBezTo>
                    <a:cubicBezTo>
                      <a:pt x="13476" y="341"/>
                      <a:pt x="13905" y="338"/>
                      <a:pt x="14105" y="332"/>
                    </a:cubicBezTo>
                    <a:cubicBezTo>
                      <a:pt x="14508" y="344"/>
                      <a:pt x="14922" y="366"/>
                      <a:pt x="15325" y="381"/>
                    </a:cubicBezTo>
                    <a:cubicBezTo>
                      <a:pt x="15352" y="382"/>
                      <a:pt x="15379" y="382"/>
                      <a:pt x="15405" y="382"/>
                    </a:cubicBezTo>
                    <a:cubicBezTo>
                      <a:pt x="15633" y="382"/>
                      <a:pt x="15848" y="343"/>
                      <a:pt x="16069" y="332"/>
                    </a:cubicBezTo>
                    <a:cubicBezTo>
                      <a:pt x="16194" y="338"/>
                      <a:pt x="16584" y="341"/>
                      <a:pt x="16993" y="341"/>
                    </a:cubicBezTo>
                    <a:cubicBezTo>
                      <a:pt x="17403" y="341"/>
                      <a:pt x="17831" y="338"/>
                      <a:pt x="18033" y="332"/>
                    </a:cubicBezTo>
                    <a:cubicBezTo>
                      <a:pt x="18447" y="344"/>
                      <a:pt x="18847" y="366"/>
                      <a:pt x="19250" y="381"/>
                    </a:cubicBezTo>
                    <a:cubicBezTo>
                      <a:pt x="19277" y="382"/>
                      <a:pt x="19304" y="382"/>
                      <a:pt x="19331" y="382"/>
                    </a:cubicBezTo>
                    <a:cubicBezTo>
                      <a:pt x="19563" y="382"/>
                      <a:pt x="19784" y="343"/>
                      <a:pt x="20008" y="332"/>
                    </a:cubicBezTo>
                    <a:cubicBezTo>
                      <a:pt x="20131" y="338"/>
                      <a:pt x="20518" y="341"/>
                      <a:pt x="20925" y="341"/>
                    </a:cubicBezTo>
                    <a:cubicBezTo>
                      <a:pt x="21333" y="341"/>
                      <a:pt x="21762" y="338"/>
                      <a:pt x="21969" y="332"/>
                    </a:cubicBezTo>
                    <a:cubicBezTo>
                      <a:pt x="22372" y="344"/>
                      <a:pt x="22775" y="366"/>
                      <a:pt x="23186" y="381"/>
                    </a:cubicBezTo>
                    <a:cubicBezTo>
                      <a:pt x="23212" y="382"/>
                      <a:pt x="23238" y="382"/>
                      <a:pt x="23264" y="382"/>
                    </a:cubicBezTo>
                    <a:cubicBezTo>
                      <a:pt x="23487" y="382"/>
                      <a:pt x="23709" y="343"/>
                      <a:pt x="23933" y="332"/>
                    </a:cubicBezTo>
                    <a:cubicBezTo>
                      <a:pt x="24154" y="343"/>
                      <a:pt x="24377" y="382"/>
                      <a:pt x="24599" y="382"/>
                    </a:cubicBezTo>
                    <a:cubicBezTo>
                      <a:pt x="24625" y="382"/>
                      <a:pt x="24650" y="382"/>
                      <a:pt x="24676" y="381"/>
                    </a:cubicBezTo>
                    <a:cubicBezTo>
                      <a:pt x="25139" y="355"/>
                      <a:pt x="25598" y="344"/>
                      <a:pt x="26061" y="321"/>
                    </a:cubicBezTo>
                    <a:cubicBezTo>
                      <a:pt x="26226" y="321"/>
                      <a:pt x="26404" y="332"/>
                      <a:pt x="26569" y="332"/>
                    </a:cubicBezTo>
                    <a:cubicBezTo>
                      <a:pt x="26759" y="321"/>
                      <a:pt x="26946" y="321"/>
                      <a:pt x="27136" y="310"/>
                    </a:cubicBezTo>
                    <a:cubicBezTo>
                      <a:pt x="27219" y="303"/>
                      <a:pt x="27302" y="299"/>
                      <a:pt x="27385" y="299"/>
                    </a:cubicBezTo>
                    <a:cubicBezTo>
                      <a:pt x="27468" y="299"/>
                      <a:pt x="27551" y="303"/>
                      <a:pt x="27633" y="310"/>
                    </a:cubicBezTo>
                    <a:cubicBezTo>
                      <a:pt x="27677" y="313"/>
                      <a:pt x="27721" y="315"/>
                      <a:pt x="27767" y="315"/>
                    </a:cubicBezTo>
                    <a:cubicBezTo>
                      <a:pt x="27857" y="315"/>
                      <a:pt x="27949" y="310"/>
                      <a:pt x="28036" y="310"/>
                    </a:cubicBezTo>
                    <a:cubicBezTo>
                      <a:pt x="28036" y="225"/>
                      <a:pt x="28059" y="142"/>
                      <a:pt x="28081" y="60"/>
                    </a:cubicBezTo>
                    <a:cubicBezTo>
                      <a:pt x="28005" y="54"/>
                      <a:pt x="27925" y="51"/>
                      <a:pt x="27846" y="51"/>
                    </a:cubicBezTo>
                    <a:cubicBezTo>
                      <a:pt x="27766" y="51"/>
                      <a:pt x="27687" y="54"/>
                      <a:pt x="27610" y="60"/>
                    </a:cubicBezTo>
                    <a:cubicBezTo>
                      <a:pt x="27584" y="62"/>
                      <a:pt x="27559" y="63"/>
                      <a:pt x="27533" y="63"/>
                    </a:cubicBezTo>
                    <a:cubicBezTo>
                      <a:pt x="27432" y="63"/>
                      <a:pt x="27337" y="49"/>
                      <a:pt x="27244" y="49"/>
                    </a:cubicBezTo>
                    <a:cubicBezTo>
                      <a:pt x="27145" y="42"/>
                      <a:pt x="27047" y="39"/>
                      <a:pt x="26949" y="39"/>
                    </a:cubicBezTo>
                    <a:cubicBezTo>
                      <a:pt x="26732" y="39"/>
                      <a:pt x="26518" y="52"/>
                      <a:pt x="26296" y="60"/>
                    </a:cubicBezTo>
                    <a:cubicBezTo>
                      <a:pt x="26024" y="60"/>
                      <a:pt x="25740" y="49"/>
                      <a:pt x="25456" y="37"/>
                    </a:cubicBezTo>
                    <a:cubicBezTo>
                      <a:pt x="25339" y="32"/>
                      <a:pt x="25218" y="32"/>
                      <a:pt x="25096" y="32"/>
                    </a:cubicBezTo>
                    <a:cubicBezTo>
                      <a:pt x="24973" y="32"/>
                      <a:pt x="24849" y="32"/>
                      <a:pt x="24724" y="26"/>
                    </a:cubicBezTo>
                    <a:cubicBezTo>
                      <a:pt x="24500" y="26"/>
                      <a:pt x="24216" y="26"/>
                      <a:pt x="24052" y="0"/>
                    </a:cubicBezTo>
                    <a:cubicBezTo>
                      <a:pt x="24003" y="0"/>
                      <a:pt x="23967" y="0"/>
                      <a:pt x="23933" y="12"/>
                    </a:cubicBezTo>
                    <a:cubicBezTo>
                      <a:pt x="23896" y="0"/>
                      <a:pt x="23862" y="0"/>
                      <a:pt x="23813" y="0"/>
                    </a:cubicBezTo>
                    <a:cubicBezTo>
                      <a:pt x="23649" y="26"/>
                      <a:pt x="23365" y="26"/>
                      <a:pt x="23129" y="26"/>
                    </a:cubicBezTo>
                    <a:cubicBezTo>
                      <a:pt x="23010" y="32"/>
                      <a:pt x="22889" y="32"/>
                      <a:pt x="22768" y="32"/>
                    </a:cubicBezTo>
                    <a:cubicBezTo>
                      <a:pt x="22646" y="32"/>
                      <a:pt x="22525" y="32"/>
                      <a:pt x="22406" y="37"/>
                    </a:cubicBezTo>
                    <a:cubicBezTo>
                      <a:pt x="22253" y="49"/>
                      <a:pt x="22111" y="49"/>
                      <a:pt x="21969" y="60"/>
                    </a:cubicBezTo>
                    <a:cubicBezTo>
                      <a:pt x="21815" y="49"/>
                      <a:pt x="21674" y="49"/>
                      <a:pt x="21532" y="37"/>
                    </a:cubicBezTo>
                    <a:cubicBezTo>
                      <a:pt x="21408" y="32"/>
                      <a:pt x="21287" y="32"/>
                      <a:pt x="21166" y="32"/>
                    </a:cubicBezTo>
                    <a:cubicBezTo>
                      <a:pt x="21044" y="32"/>
                      <a:pt x="20923" y="32"/>
                      <a:pt x="20800" y="26"/>
                    </a:cubicBezTo>
                    <a:cubicBezTo>
                      <a:pt x="20575" y="26"/>
                      <a:pt x="20277" y="26"/>
                      <a:pt x="20124" y="0"/>
                    </a:cubicBezTo>
                    <a:cubicBezTo>
                      <a:pt x="20079" y="0"/>
                      <a:pt x="20042" y="0"/>
                      <a:pt x="20008" y="12"/>
                    </a:cubicBezTo>
                    <a:cubicBezTo>
                      <a:pt x="19971" y="0"/>
                      <a:pt x="19923" y="0"/>
                      <a:pt x="19889" y="0"/>
                    </a:cubicBezTo>
                    <a:cubicBezTo>
                      <a:pt x="19724" y="26"/>
                      <a:pt x="19440" y="26"/>
                      <a:pt x="19202" y="26"/>
                    </a:cubicBezTo>
                    <a:cubicBezTo>
                      <a:pt x="19084" y="32"/>
                      <a:pt x="18963" y="32"/>
                      <a:pt x="18840" y="32"/>
                    </a:cubicBezTo>
                    <a:cubicBezTo>
                      <a:pt x="18717" y="32"/>
                      <a:pt x="18593" y="32"/>
                      <a:pt x="18470" y="37"/>
                    </a:cubicBezTo>
                    <a:cubicBezTo>
                      <a:pt x="18328" y="49"/>
                      <a:pt x="18186" y="49"/>
                      <a:pt x="18033" y="60"/>
                    </a:cubicBezTo>
                    <a:cubicBezTo>
                      <a:pt x="17891" y="49"/>
                      <a:pt x="17749" y="49"/>
                      <a:pt x="17607" y="37"/>
                    </a:cubicBezTo>
                    <a:cubicBezTo>
                      <a:pt x="17482" y="32"/>
                      <a:pt x="17358" y="32"/>
                      <a:pt x="17235" y="32"/>
                    </a:cubicBezTo>
                    <a:cubicBezTo>
                      <a:pt x="17112" y="32"/>
                      <a:pt x="16991" y="32"/>
                      <a:pt x="16872" y="26"/>
                    </a:cubicBezTo>
                    <a:cubicBezTo>
                      <a:pt x="16636" y="26"/>
                      <a:pt x="16353" y="26"/>
                      <a:pt x="16188" y="0"/>
                    </a:cubicBezTo>
                    <a:cubicBezTo>
                      <a:pt x="16151" y="0"/>
                      <a:pt x="16106" y="0"/>
                      <a:pt x="16069" y="12"/>
                    </a:cubicBezTo>
                    <a:cubicBezTo>
                      <a:pt x="16035" y="0"/>
                      <a:pt x="15998" y="0"/>
                      <a:pt x="15950" y="0"/>
                    </a:cubicBezTo>
                    <a:cubicBezTo>
                      <a:pt x="15785" y="26"/>
                      <a:pt x="15501" y="26"/>
                      <a:pt x="15277" y="26"/>
                    </a:cubicBezTo>
                    <a:cubicBezTo>
                      <a:pt x="15152" y="32"/>
                      <a:pt x="15031" y="32"/>
                      <a:pt x="14910" y="32"/>
                    </a:cubicBezTo>
                    <a:cubicBezTo>
                      <a:pt x="14789" y="32"/>
                      <a:pt x="14668" y="32"/>
                      <a:pt x="14545" y="37"/>
                    </a:cubicBezTo>
                    <a:cubicBezTo>
                      <a:pt x="14403" y="49"/>
                      <a:pt x="14247" y="49"/>
                      <a:pt x="14105" y="60"/>
                    </a:cubicBezTo>
                    <a:cubicBezTo>
                      <a:pt x="13963" y="49"/>
                      <a:pt x="13821" y="49"/>
                      <a:pt x="13668" y="37"/>
                    </a:cubicBezTo>
                    <a:cubicBezTo>
                      <a:pt x="13550" y="32"/>
                      <a:pt x="13429" y="32"/>
                      <a:pt x="13306" y="32"/>
                    </a:cubicBezTo>
                    <a:cubicBezTo>
                      <a:pt x="13183" y="32"/>
                      <a:pt x="13059" y="32"/>
                      <a:pt x="12936" y="26"/>
                    </a:cubicBezTo>
                    <a:cubicBezTo>
                      <a:pt x="12712" y="26"/>
                      <a:pt x="12428" y="26"/>
                      <a:pt x="12260" y="0"/>
                    </a:cubicBezTo>
                    <a:cubicBezTo>
                      <a:pt x="12215" y="0"/>
                      <a:pt x="12178" y="0"/>
                      <a:pt x="12144" y="12"/>
                    </a:cubicBezTo>
                    <a:cubicBezTo>
                      <a:pt x="12107" y="0"/>
                      <a:pt x="12073" y="0"/>
                      <a:pt x="12025" y="0"/>
                    </a:cubicBezTo>
                    <a:cubicBezTo>
                      <a:pt x="11860" y="26"/>
                      <a:pt x="11577" y="26"/>
                      <a:pt x="11338" y="26"/>
                    </a:cubicBezTo>
                    <a:cubicBezTo>
                      <a:pt x="11220" y="32"/>
                      <a:pt x="11100" y="32"/>
                      <a:pt x="10979" y="32"/>
                    </a:cubicBezTo>
                    <a:cubicBezTo>
                      <a:pt x="10858" y="32"/>
                      <a:pt x="10737" y="32"/>
                      <a:pt x="10617" y="37"/>
                    </a:cubicBezTo>
                    <a:cubicBezTo>
                      <a:pt x="10464" y="49"/>
                      <a:pt x="10322" y="49"/>
                      <a:pt x="10180" y="60"/>
                    </a:cubicBezTo>
                    <a:cubicBezTo>
                      <a:pt x="10038" y="49"/>
                      <a:pt x="9885" y="49"/>
                      <a:pt x="9743" y="37"/>
                    </a:cubicBezTo>
                    <a:cubicBezTo>
                      <a:pt x="9618" y="32"/>
                      <a:pt x="9497" y="32"/>
                      <a:pt x="9376" y="32"/>
                    </a:cubicBezTo>
                    <a:cubicBezTo>
                      <a:pt x="9255" y="32"/>
                      <a:pt x="9135" y="32"/>
                      <a:pt x="9011" y="26"/>
                    </a:cubicBezTo>
                    <a:cubicBezTo>
                      <a:pt x="8784" y="26"/>
                      <a:pt x="8489" y="26"/>
                      <a:pt x="8336" y="0"/>
                    </a:cubicBezTo>
                    <a:cubicBezTo>
                      <a:pt x="8287" y="0"/>
                      <a:pt x="8253" y="0"/>
                      <a:pt x="8217" y="12"/>
                    </a:cubicBezTo>
                    <a:cubicBezTo>
                      <a:pt x="8182" y="0"/>
                      <a:pt x="8134" y="0"/>
                      <a:pt x="8100" y="0"/>
                    </a:cubicBezTo>
                    <a:cubicBezTo>
                      <a:pt x="7933" y="26"/>
                      <a:pt x="7649" y="26"/>
                      <a:pt x="7413" y="26"/>
                    </a:cubicBezTo>
                    <a:cubicBezTo>
                      <a:pt x="7296" y="32"/>
                      <a:pt x="7174" y="32"/>
                      <a:pt x="7052" y="32"/>
                    </a:cubicBezTo>
                    <a:cubicBezTo>
                      <a:pt x="6929" y="32"/>
                      <a:pt x="6805" y="32"/>
                      <a:pt x="6681" y="37"/>
                    </a:cubicBezTo>
                    <a:cubicBezTo>
                      <a:pt x="6539" y="49"/>
                      <a:pt x="6397" y="49"/>
                      <a:pt x="6244" y="60"/>
                    </a:cubicBezTo>
                    <a:cubicBezTo>
                      <a:pt x="6102" y="49"/>
                      <a:pt x="5960" y="49"/>
                      <a:pt x="5819" y="37"/>
                    </a:cubicBezTo>
                    <a:cubicBezTo>
                      <a:pt x="5694" y="32"/>
                      <a:pt x="5569" y="32"/>
                      <a:pt x="5447" y="32"/>
                    </a:cubicBezTo>
                    <a:cubicBezTo>
                      <a:pt x="5324" y="32"/>
                      <a:pt x="5203" y="32"/>
                      <a:pt x="5084" y="26"/>
                    </a:cubicBezTo>
                    <a:cubicBezTo>
                      <a:pt x="4848" y="26"/>
                      <a:pt x="4564" y="26"/>
                      <a:pt x="4400" y="0"/>
                    </a:cubicBezTo>
                    <a:cubicBezTo>
                      <a:pt x="4363" y="0"/>
                      <a:pt x="4314" y="0"/>
                      <a:pt x="4280" y="12"/>
                    </a:cubicBezTo>
                    <a:cubicBezTo>
                      <a:pt x="4244" y="0"/>
                      <a:pt x="4209" y="0"/>
                      <a:pt x="4161" y="0"/>
                    </a:cubicBezTo>
                    <a:cubicBezTo>
                      <a:pt x="3997" y="26"/>
                      <a:pt x="3713" y="26"/>
                      <a:pt x="3489" y="26"/>
                    </a:cubicBezTo>
                    <a:cubicBezTo>
                      <a:pt x="3364" y="32"/>
                      <a:pt x="3242" y="32"/>
                      <a:pt x="3121" y="32"/>
                    </a:cubicBezTo>
                    <a:cubicBezTo>
                      <a:pt x="3000" y="32"/>
                      <a:pt x="2879" y="32"/>
                      <a:pt x="2754" y="37"/>
                    </a:cubicBezTo>
                    <a:cubicBezTo>
                      <a:pt x="2612" y="49"/>
                      <a:pt x="2458" y="49"/>
                      <a:pt x="2317" y="60"/>
                    </a:cubicBezTo>
                    <a:cubicBezTo>
                      <a:pt x="2175" y="49"/>
                      <a:pt x="2033" y="49"/>
                      <a:pt x="1880" y="37"/>
                    </a:cubicBezTo>
                    <a:cubicBezTo>
                      <a:pt x="1762" y="32"/>
                      <a:pt x="1640" y="32"/>
                      <a:pt x="1518" y="32"/>
                    </a:cubicBezTo>
                    <a:cubicBezTo>
                      <a:pt x="1395" y="32"/>
                      <a:pt x="1271" y="32"/>
                      <a:pt x="1147" y="26"/>
                    </a:cubicBezTo>
                    <a:cubicBezTo>
                      <a:pt x="923" y="26"/>
                      <a:pt x="639" y="26"/>
                      <a:pt x="472" y="0"/>
                    </a:cubicBezTo>
                    <a:cubicBezTo>
                      <a:pt x="427" y="0"/>
                      <a:pt x="390" y="0"/>
                      <a:pt x="356" y="12"/>
                    </a:cubicBezTo>
                    <a:lnTo>
                      <a:pt x="356" y="0"/>
                    </a:lnTo>
                    <a:close/>
                  </a:path>
                </a:pathLst>
              </a:custGeom>
              <a:solidFill>
                <a:srgbClr val="19303E">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924" name="Google Shape;2924;p48"/>
          <p:cNvPicPr preferRelativeResize="0"/>
          <p:nvPr/>
        </p:nvPicPr>
        <p:blipFill>
          <a:blip r:embed="rId4">
            <a:alphaModFix/>
          </a:blip>
          <a:stretch>
            <a:fillRect/>
          </a:stretch>
        </p:blipFill>
        <p:spPr>
          <a:xfrm rot="-921449">
            <a:off x="6683701" y="2193449"/>
            <a:ext cx="2268778" cy="2831474"/>
          </a:xfrm>
          <a:prstGeom prst="rect">
            <a:avLst/>
          </a:prstGeom>
          <a:noFill/>
          <a:ln>
            <a:noFill/>
          </a:ln>
        </p:spPr>
      </p:pic>
      <p:grpSp>
        <p:nvGrpSpPr>
          <p:cNvPr id="2925" name="Google Shape;2925;p48"/>
          <p:cNvGrpSpPr/>
          <p:nvPr/>
        </p:nvGrpSpPr>
        <p:grpSpPr>
          <a:xfrm rot="1381215">
            <a:off x="4814856" y="281440"/>
            <a:ext cx="1041503" cy="372288"/>
            <a:chOff x="4914225" y="-1490233"/>
            <a:chExt cx="1802152" cy="644184"/>
          </a:xfrm>
        </p:grpSpPr>
        <p:sp>
          <p:nvSpPr>
            <p:cNvPr id="2926" name="Google Shape;2926;p48"/>
            <p:cNvSpPr/>
            <p:nvPr/>
          </p:nvSpPr>
          <p:spPr>
            <a:xfrm>
              <a:off x="4914225" y="-1490233"/>
              <a:ext cx="1802152" cy="644184"/>
            </a:xfrm>
            <a:custGeom>
              <a:avLst/>
              <a:gdLst/>
              <a:ahLst/>
              <a:cxnLst/>
              <a:rect l="l" t="t" r="r" b="b"/>
              <a:pathLst>
                <a:path w="25139" h="8986" extrusionOk="0">
                  <a:moveTo>
                    <a:pt x="696" y="1"/>
                  </a:moveTo>
                  <a:cubicBezTo>
                    <a:pt x="650" y="166"/>
                    <a:pt x="591" y="330"/>
                    <a:pt x="554" y="498"/>
                  </a:cubicBezTo>
                  <a:cubicBezTo>
                    <a:pt x="509" y="699"/>
                    <a:pt x="543" y="864"/>
                    <a:pt x="568" y="1054"/>
                  </a:cubicBezTo>
                  <a:cubicBezTo>
                    <a:pt x="591" y="1278"/>
                    <a:pt x="639" y="1454"/>
                    <a:pt x="685" y="1667"/>
                  </a:cubicBezTo>
                  <a:cubicBezTo>
                    <a:pt x="733" y="1834"/>
                    <a:pt x="815" y="1999"/>
                    <a:pt x="815" y="2175"/>
                  </a:cubicBezTo>
                  <a:cubicBezTo>
                    <a:pt x="826" y="2200"/>
                    <a:pt x="815" y="2223"/>
                    <a:pt x="815" y="2260"/>
                  </a:cubicBezTo>
                  <a:cubicBezTo>
                    <a:pt x="804" y="2342"/>
                    <a:pt x="767" y="2424"/>
                    <a:pt x="733" y="2495"/>
                  </a:cubicBezTo>
                  <a:cubicBezTo>
                    <a:pt x="721" y="2518"/>
                    <a:pt x="710" y="2544"/>
                    <a:pt x="710" y="2555"/>
                  </a:cubicBezTo>
                  <a:cubicBezTo>
                    <a:pt x="650" y="2649"/>
                    <a:pt x="509" y="2861"/>
                    <a:pt x="389" y="2884"/>
                  </a:cubicBezTo>
                  <a:cubicBezTo>
                    <a:pt x="389" y="2955"/>
                    <a:pt x="401" y="3026"/>
                    <a:pt x="412" y="3097"/>
                  </a:cubicBezTo>
                  <a:cubicBezTo>
                    <a:pt x="438" y="3299"/>
                    <a:pt x="438" y="3511"/>
                    <a:pt x="412" y="3724"/>
                  </a:cubicBezTo>
                  <a:cubicBezTo>
                    <a:pt x="401" y="3866"/>
                    <a:pt x="389" y="4008"/>
                    <a:pt x="378" y="4150"/>
                  </a:cubicBezTo>
                  <a:cubicBezTo>
                    <a:pt x="330" y="4232"/>
                    <a:pt x="307" y="4351"/>
                    <a:pt x="307" y="4493"/>
                  </a:cubicBezTo>
                  <a:cubicBezTo>
                    <a:pt x="307" y="4541"/>
                    <a:pt x="318" y="4587"/>
                    <a:pt x="330" y="4646"/>
                  </a:cubicBezTo>
                  <a:lnTo>
                    <a:pt x="330" y="4754"/>
                  </a:lnTo>
                  <a:cubicBezTo>
                    <a:pt x="318" y="4956"/>
                    <a:pt x="341" y="5154"/>
                    <a:pt x="318" y="5356"/>
                  </a:cubicBezTo>
                  <a:cubicBezTo>
                    <a:pt x="270" y="5748"/>
                    <a:pt x="318" y="6136"/>
                    <a:pt x="270" y="6528"/>
                  </a:cubicBezTo>
                  <a:cubicBezTo>
                    <a:pt x="270" y="6551"/>
                    <a:pt x="259" y="6588"/>
                    <a:pt x="259" y="6622"/>
                  </a:cubicBezTo>
                  <a:cubicBezTo>
                    <a:pt x="248" y="6715"/>
                    <a:pt x="236" y="6812"/>
                    <a:pt x="213" y="6894"/>
                  </a:cubicBezTo>
                  <a:cubicBezTo>
                    <a:pt x="188" y="7096"/>
                    <a:pt x="143" y="7283"/>
                    <a:pt x="72" y="7484"/>
                  </a:cubicBezTo>
                  <a:cubicBezTo>
                    <a:pt x="46" y="7555"/>
                    <a:pt x="23" y="7615"/>
                    <a:pt x="1" y="7674"/>
                  </a:cubicBezTo>
                  <a:lnTo>
                    <a:pt x="1" y="8219"/>
                  </a:lnTo>
                  <a:cubicBezTo>
                    <a:pt x="83" y="8253"/>
                    <a:pt x="177" y="8276"/>
                    <a:pt x="259" y="8302"/>
                  </a:cubicBezTo>
                  <a:cubicBezTo>
                    <a:pt x="483" y="8361"/>
                    <a:pt x="685" y="8444"/>
                    <a:pt x="863" y="8597"/>
                  </a:cubicBezTo>
                  <a:cubicBezTo>
                    <a:pt x="1136" y="8821"/>
                    <a:pt x="1442" y="8974"/>
                    <a:pt x="1808" y="8986"/>
                  </a:cubicBezTo>
                  <a:lnTo>
                    <a:pt x="25138" y="8986"/>
                  </a:lnTo>
                  <a:lnTo>
                    <a:pt x="25138" y="3571"/>
                  </a:lnTo>
                  <a:cubicBezTo>
                    <a:pt x="25127" y="3560"/>
                    <a:pt x="25116" y="3548"/>
                    <a:pt x="25116" y="3537"/>
                  </a:cubicBezTo>
                  <a:cubicBezTo>
                    <a:pt x="25101" y="3523"/>
                    <a:pt x="25101" y="3511"/>
                    <a:pt x="25090" y="3500"/>
                  </a:cubicBezTo>
                  <a:cubicBezTo>
                    <a:pt x="25056" y="3395"/>
                    <a:pt x="25008" y="3276"/>
                    <a:pt x="24974" y="3157"/>
                  </a:cubicBezTo>
                  <a:cubicBezTo>
                    <a:pt x="24925" y="3015"/>
                    <a:pt x="24889" y="2873"/>
                    <a:pt x="24903" y="2742"/>
                  </a:cubicBezTo>
                  <a:cubicBezTo>
                    <a:pt x="24903" y="2660"/>
                    <a:pt x="24889" y="2555"/>
                    <a:pt x="24903" y="2473"/>
                  </a:cubicBezTo>
                  <a:cubicBezTo>
                    <a:pt x="24914" y="2459"/>
                    <a:pt x="24925" y="2447"/>
                    <a:pt x="24925" y="2436"/>
                  </a:cubicBezTo>
                  <a:cubicBezTo>
                    <a:pt x="24937" y="2424"/>
                    <a:pt x="24948" y="2413"/>
                    <a:pt x="24948" y="2402"/>
                  </a:cubicBezTo>
                  <a:cubicBezTo>
                    <a:pt x="24960" y="2353"/>
                    <a:pt x="24948" y="2317"/>
                    <a:pt x="24948" y="2271"/>
                  </a:cubicBezTo>
                  <a:cubicBezTo>
                    <a:pt x="24960" y="2246"/>
                    <a:pt x="24996" y="2234"/>
                    <a:pt x="24996" y="2200"/>
                  </a:cubicBezTo>
                  <a:cubicBezTo>
                    <a:pt x="25030" y="2081"/>
                    <a:pt x="24866" y="1951"/>
                    <a:pt x="24795" y="1868"/>
                  </a:cubicBezTo>
                  <a:cubicBezTo>
                    <a:pt x="24747" y="1786"/>
                    <a:pt x="24690" y="1715"/>
                    <a:pt x="24630" y="1655"/>
                  </a:cubicBezTo>
                  <a:cubicBezTo>
                    <a:pt x="24264" y="1338"/>
                    <a:pt x="24179" y="886"/>
                    <a:pt x="24156" y="415"/>
                  </a:cubicBezTo>
                  <a:cubicBezTo>
                    <a:pt x="24145" y="273"/>
                    <a:pt x="24168" y="143"/>
                    <a:pt x="2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7" name="Google Shape;2927;p48"/>
            <p:cNvGrpSpPr/>
            <p:nvPr/>
          </p:nvGrpSpPr>
          <p:grpSpPr>
            <a:xfrm>
              <a:off x="4914225" y="-1490233"/>
              <a:ext cx="1802151" cy="644184"/>
              <a:chOff x="4914225" y="-1490233"/>
              <a:chExt cx="1802151" cy="644184"/>
            </a:xfrm>
          </p:grpSpPr>
          <p:sp>
            <p:nvSpPr>
              <p:cNvPr id="2928" name="Google Shape;2928;p48"/>
              <p:cNvSpPr/>
              <p:nvPr/>
            </p:nvSpPr>
            <p:spPr>
              <a:xfrm>
                <a:off x="5175239" y="-1490233"/>
                <a:ext cx="650277" cy="507906"/>
              </a:xfrm>
              <a:custGeom>
                <a:avLst/>
                <a:gdLst/>
                <a:ahLst/>
                <a:cxnLst/>
                <a:rect l="l" t="t" r="r" b="b"/>
                <a:pathLst>
                  <a:path w="9071" h="7085" extrusionOk="0">
                    <a:moveTo>
                      <a:pt x="1" y="1"/>
                    </a:moveTo>
                    <a:cubicBezTo>
                      <a:pt x="475" y="520"/>
                      <a:pt x="971" y="1028"/>
                      <a:pt x="1326" y="1655"/>
                    </a:cubicBezTo>
                    <a:cubicBezTo>
                      <a:pt x="1726" y="2317"/>
                      <a:pt x="2234" y="2873"/>
                      <a:pt x="2816" y="3395"/>
                    </a:cubicBezTo>
                    <a:cubicBezTo>
                      <a:pt x="3630" y="4127"/>
                      <a:pt x="4530" y="4777"/>
                      <a:pt x="5415" y="5416"/>
                    </a:cubicBezTo>
                    <a:cubicBezTo>
                      <a:pt x="6162" y="5960"/>
                      <a:pt x="6931" y="6457"/>
                      <a:pt x="7768" y="6857"/>
                    </a:cubicBezTo>
                    <a:cubicBezTo>
                      <a:pt x="8006" y="6976"/>
                      <a:pt x="8264" y="7070"/>
                      <a:pt x="8477" y="7084"/>
                    </a:cubicBezTo>
                    <a:cubicBezTo>
                      <a:pt x="8880" y="7084"/>
                      <a:pt x="9070" y="6857"/>
                      <a:pt x="8988" y="6517"/>
                    </a:cubicBezTo>
                    <a:cubicBezTo>
                      <a:pt x="8951" y="6361"/>
                      <a:pt x="8880" y="6233"/>
                      <a:pt x="8787" y="6102"/>
                    </a:cubicBezTo>
                    <a:cubicBezTo>
                      <a:pt x="8562" y="5793"/>
                      <a:pt x="8290" y="5557"/>
                      <a:pt x="7995" y="5322"/>
                    </a:cubicBezTo>
                    <a:cubicBezTo>
                      <a:pt x="7498" y="4930"/>
                      <a:pt x="6976" y="4564"/>
                      <a:pt x="6505" y="4139"/>
                    </a:cubicBezTo>
                    <a:cubicBezTo>
                      <a:pt x="6065" y="3736"/>
                      <a:pt x="6065" y="3653"/>
                      <a:pt x="6445" y="3205"/>
                    </a:cubicBezTo>
                    <a:cubicBezTo>
                      <a:pt x="6468" y="3194"/>
                      <a:pt x="6479" y="3182"/>
                      <a:pt x="6491" y="3157"/>
                    </a:cubicBezTo>
                    <a:cubicBezTo>
                      <a:pt x="6718" y="2884"/>
                      <a:pt x="6718" y="2768"/>
                      <a:pt x="6516" y="2484"/>
                    </a:cubicBezTo>
                    <a:cubicBezTo>
                      <a:pt x="6457" y="2402"/>
                      <a:pt x="6386" y="2317"/>
                      <a:pt x="6315" y="2246"/>
                    </a:cubicBezTo>
                    <a:cubicBezTo>
                      <a:pt x="5971" y="1916"/>
                      <a:pt x="5583" y="1621"/>
                      <a:pt x="5191" y="1349"/>
                    </a:cubicBezTo>
                    <a:cubicBezTo>
                      <a:pt x="4601" y="946"/>
                      <a:pt x="3974" y="591"/>
                      <a:pt x="3454" y="95"/>
                    </a:cubicBezTo>
                    <a:cubicBezTo>
                      <a:pt x="3417" y="61"/>
                      <a:pt x="3383" y="35"/>
                      <a:pt x="3346" y="1"/>
                    </a:cubicBezTo>
                    <a:lnTo>
                      <a:pt x="2992" y="1"/>
                    </a:lnTo>
                    <a:cubicBezTo>
                      <a:pt x="3134" y="117"/>
                      <a:pt x="3287" y="236"/>
                      <a:pt x="3417" y="367"/>
                    </a:cubicBezTo>
                    <a:cubicBezTo>
                      <a:pt x="3985" y="886"/>
                      <a:pt x="4683" y="1252"/>
                      <a:pt x="5310" y="1704"/>
                    </a:cubicBezTo>
                    <a:cubicBezTo>
                      <a:pt x="5628" y="1939"/>
                      <a:pt x="5960" y="2189"/>
                      <a:pt x="6233" y="2484"/>
                    </a:cubicBezTo>
                    <a:cubicBezTo>
                      <a:pt x="6491" y="2768"/>
                      <a:pt x="6491" y="2827"/>
                      <a:pt x="6244" y="3097"/>
                    </a:cubicBezTo>
                    <a:cubicBezTo>
                      <a:pt x="5841" y="3560"/>
                      <a:pt x="5852" y="3866"/>
                      <a:pt x="6326" y="4269"/>
                    </a:cubicBezTo>
                    <a:cubicBezTo>
                      <a:pt x="6860" y="4706"/>
                      <a:pt x="7402" y="5120"/>
                      <a:pt x="7935" y="5546"/>
                    </a:cubicBezTo>
                    <a:cubicBezTo>
                      <a:pt x="8208" y="5759"/>
                      <a:pt x="8466" y="5972"/>
                      <a:pt x="8645" y="6278"/>
                    </a:cubicBezTo>
                    <a:cubicBezTo>
                      <a:pt x="8656" y="6304"/>
                      <a:pt x="8679" y="6326"/>
                      <a:pt x="8690" y="6349"/>
                    </a:cubicBezTo>
                    <a:cubicBezTo>
                      <a:pt x="8750" y="6480"/>
                      <a:pt x="8858" y="6633"/>
                      <a:pt x="8750" y="6764"/>
                    </a:cubicBezTo>
                    <a:cubicBezTo>
                      <a:pt x="8697" y="6840"/>
                      <a:pt x="8626" y="6864"/>
                      <a:pt x="8549" y="6864"/>
                    </a:cubicBezTo>
                    <a:cubicBezTo>
                      <a:pt x="8472" y="6864"/>
                      <a:pt x="8389" y="6840"/>
                      <a:pt x="8313" y="6823"/>
                    </a:cubicBezTo>
                    <a:cubicBezTo>
                      <a:pt x="8018" y="6752"/>
                      <a:pt x="7745" y="6599"/>
                      <a:pt x="7473" y="6457"/>
                    </a:cubicBezTo>
                    <a:cubicBezTo>
                      <a:pt x="6303" y="5830"/>
                      <a:pt x="5251" y="5038"/>
                      <a:pt x="4198" y="4232"/>
                    </a:cubicBezTo>
                    <a:cubicBezTo>
                      <a:pt x="3454" y="3665"/>
                      <a:pt x="2745" y="3074"/>
                      <a:pt x="2129" y="2376"/>
                    </a:cubicBezTo>
                    <a:cubicBezTo>
                      <a:pt x="1786" y="1987"/>
                      <a:pt x="1539" y="1536"/>
                      <a:pt x="1241" y="1111"/>
                    </a:cubicBezTo>
                    <a:cubicBezTo>
                      <a:pt x="957" y="722"/>
                      <a:pt x="616" y="367"/>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8"/>
              <p:cNvSpPr/>
              <p:nvPr/>
            </p:nvSpPr>
            <p:spPr>
              <a:xfrm>
                <a:off x="5604933" y="-1490233"/>
                <a:ext cx="759672" cy="429767"/>
              </a:xfrm>
              <a:custGeom>
                <a:avLst/>
                <a:gdLst/>
                <a:ahLst/>
                <a:cxnLst/>
                <a:rect l="l" t="t" r="r" b="b"/>
                <a:pathLst>
                  <a:path w="10597" h="5995" extrusionOk="0">
                    <a:moveTo>
                      <a:pt x="0" y="1"/>
                    </a:moveTo>
                    <a:cubicBezTo>
                      <a:pt x="14" y="12"/>
                      <a:pt x="26" y="12"/>
                      <a:pt x="37" y="12"/>
                    </a:cubicBezTo>
                    <a:cubicBezTo>
                      <a:pt x="1254" y="591"/>
                      <a:pt x="2412" y="1252"/>
                      <a:pt x="3454" y="2129"/>
                    </a:cubicBezTo>
                    <a:cubicBezTo>
                      <a:pt x="4115" y="2697"/>
                      <a:pt x="4839" y="3194"/>
                      <a:pt x="5664" y="3489"/>
                    </a:cubicBezTo>
                    <a:cubicBezTo>
                      <a:pt x="6493" y="3795"/>
                      <a:pt x="7251" y="4221"/>
                      <a:pt x="7935" y="4754"/>
                    </a:cubicBezTo>
                    <a:cubicBezTo>
                      <a:pt x="8409" y="5120"/>
                      <a:pt x="8868" y="5509"/>
                      <a:pt x="9413" y="5759"/>
                    </a:cubicBezTo>
                    <a:cubicBezTo>
                      <a:pt x="9649" y="5864"/>
                      <a:pt x="9887" y="5972"/>
                      <a:pt x="10100" y="5994"/>
                    </a:cubicBezTo>
                    <a:cubicBezTo>
                      <a:pt x="10324" y="5994"/>
                      <a:pt x="10477" y="5935"/>
                      <a:pt x="10526" y="5830"/>
                    </a:cubicBezTo>
                    <a:cubicBezTo>
                      <a:pt x="10597" y="5688"/>
                      <a:pt x="10571" y="5546"/>
                      <a:pt x="10477" y="5427"/>
                    </a:cubicBezTo>
                    <a:cubicBezTo>
                      <a:pt x="10418" y="5333"/>
                      <a:pt x="10358" y="5251"/>
                      <a:pt x="10276" y="5169"/>
                    </a:cubicBezTo>
                    <a:cubicBezTo>
                      <a:pt x="9779" y="4635"/>
                      <a:pt x="9178" y="4232"/>
                      <a:pt x="8573" y="3843"/>
                    </a:cubicBezTo>
                    <a:cubicBezTo>
                      <a:pt x="7946" y="3440"/>
                      <a:pt x="7296" y="3063"/>
                      <a:pt x="6766" y="2544"/>
                    </a:cubicBezTo>
                    <a:cubicBezTo>
                      <a:pt x="5877" y="1667"/>
                      <a:pt x="4884" y="935"/>
                      <a:pt x="3809" y="307"/>
                    </a:cubicBezTo>
                    <a:cubicBezTo>
                      <a:pt x="3644" y="202"/>
                      <a:pt x="3454" y="95"/>
                      <a:pt x="3278" y="1"/>
                    </a:cubicBezTo>
                    <a:lnTo>
                      <a:pt x="2815" y="1"/>
                    </a:lnTo>
                    <a:cubicBezTo>
                      <a:pt x="2898" y="46"/>
                      <a:pt x="2980" y="95"/>
                      <a:pt x="3065" y="143"/>
                    </a:cubicBezTo>
                    <a:cubicBezTo>
                      <a:pt x="4200" y="793"/>
                      <a:pt x="5321" y="1465"/>
                      <a:pt x="6269" y="2388"/>
                    </a:cubicBezTo>
                    <a:cubicBezTo>
                      <a:pt x="6564" y="2671"/>
                      <a:pt x="6859" y="2944"/>
                      <a:pt x="7191" y="3194"/>
                    </a:cubicBezTo>
                    <a:cubicBezTo>
                      <a:pt x="7852" y="3690"/>
                      <a:pt x="8599" y="4079"/>
                      <a:pt x="9260" y="4576"/>
                    </a:cubicBezTo>
                    <a:cubicBezTo>
                      <a:pt x="9626" y="4848"/>
                      <a:pt x="9981" y="5109"/>
                      <a:pt x="10253" y="5464"/>
                    </a:cubicBezTo>
                    <a:cubicBezTo>
                      <a:pt x="10313" y="5535"/>
                      <a:pt x="10407" y="5617"/>
                      <a:pt x="10324" y="5711"/>
                    </a:cubicBezTo>
                    <a:cubicBezTo>
                      <a:pt x="10289" y="5760"/>
                      <a:pt x="10241" y="5775"/>
                      <a:pt x="10186" y="5775"/>
                    </a:cubicBezTo>
                    <a:cubicBezTo>
                      <a:pt x="10148" y="5775"/>
                      <a:pt x="10107" y="5768"/>
                      <a:pt x="10063" y="5759"/>
                    </a:cubicBezTo>
                    <a:cubicBezTo>
                      <a:pt x="9947" y="5736"/>
                      <a:pt x="9839" y="5688"/>
                      <a:pt x="9720" y="5651"/>
                    </a:cubicBezTo>
                    <a:cubicBezTo>
                      <a:pt x="9129" y="5416"/>
                      <a:pt x="8656" y="5001"/>
                      <a:pt x="8148" y="4624"/>
                    </a:cubicBezTo>
                    <a:cubicBezTo>
                      <a:pt x="7546" y="4175"/>
                      <a:pt x="6967" y="3701"/>
                      <a:pt x="6232" y="3466"/>
                    </a:cubicBezTo>
                    <a:cubicBezTo>
                      <a:pt x="5287" y="3157"/>
                      <a:pt x="4458" y="2626"/>
                      <a:pt x="3678" y="2021"/>
                    </a:cubicBezTo>
                    <a:cubicBezTo>
                      <a:pt x="3088" y="1573"/>
                      <a:pt x="2543" y="1076"/>
                      <a:pt x="1893" y="710"/>
                    </a:cubicBezTo>
                    <a:cubicBezTo>
                      <a:pt x="1456" y="461"/>
                      <a:pt x="1008" y="225"/>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8"/>
              <p:cNvSpPr/>
              <p:nvPr/>
            </p:nvSpPr>
            <p:spPr>
              <a:xfrm>
                <a:off x="4936233" y="-1209792"/>
                <a:ext cx="569701" cy="363742"/>
              </a:xfrm>
              <a:custGeom>
                <a:avLst/>
                <a:gdLst/>
                <a:ahLst/>
                <a:cxnLst/>
                <a:rect l="l" t="t" r="r" b="b"/>
                <a:pathLst>
                  <a:path w="7947" h="5074" extrusionOk="0">
                    <a:moveTo>
                      <a:pt x="490" y="0"/>
                    </a:moveTo>
                    <a:cubicBezTo>
                      <a:pt x="299" y="0"/>
                      <a:pt x="157" y="85"/>
                      <a:pt x="71" y="238"/>
                    </a:cubicBezTo>
                    <a:cubicBezTo>
                      <a:pt x="23" y="320"/>
                      <a:pt x="0" y="439"/>
                      <a:pt x="0" y="581"/>
                    </a:cubicBezTo>
                    <a:cubicBezTo>
                      <a:pt x="0" y="629"/>
                      <a:pt x="11" y="675"/>
                      <a:pt x="23" y="734"/>
                    </a:cubicBezTo>
                    <a:cubicBezTo>
                      <a:pt x="82" y="902"/>
                      <a:pt x="190" y="1067"/>
                      <a:pt x="318" y="1231"/>
                    </a:cubicBezTo>
                    <a:cubicBezTo>
                      <a:pt x="698" y="1705"/>
                      <a:pt x="1195" y="2012"/>
                      <a:pt x="1666" y="2355"/>
                    </a:cubicBezTo>
                    <a:cubicBezTo>
                      <a:pt x="1964" y="2579"/>
                      <a:pt x="2270" y="2769"/>
                      <a:pt x="2483" y="3087"/>
                    </a:cubicBezTo>
                    <a:cubicBezTo>
                      <a:pt x="2957" y="3811"/>
                      <a:pt x="3536" y="4449"/>
                      <a:pt x="4197" y="4991"/>
                    </a:cubicBezTo>
                    <a:cubicBezTo>
                      <a:pt x="4234" y="5017"/>
                      <a:pt x="4268" y="5051"/>
                      <a:pt x="4291" y="5074"/>
                    </a:cubicBezTo>
                    <a:lnTo>
                      <a:pt x="4705" y="5074"/>
                    </a:lnTo>
                    <a:cubicBezTo>
                      <a:pt x="4138" y="4625"/>
                      <a:pt x="3630" y="4129"/>
                      <a:pt x="3156" y="3561"/>
                    </a:cubicBezTo>
                    <a:cubicBezTo>
                      <a:pt x="2756" y="3101"/>
                      <a:pt x="2461" y="2545"/>
                      <a:pt x="1904" y="2224"/>
                    </a:cubicBezTo>
                    <a:cubicBezTo>
                      <a:pt x="1666" y="2082"/>
                      <a:pt x="1453" y="1907"/>
                      <a:pt x="1229" y="1739"/>
                    </a:cubicBezTo>
                    <a:cubicBezTo>
                      <a:pt x="886" y="1469"/>
                      <a:pt x="531" y="1208"/>
                      <a:pt x="332" y="794"/>
                    </a:cubicBezTo>
                    <a:cubicBezTo>
                      <a:pt x="247" y="641"/>
                      <a:pt x="165" y="462"/>
                      <a:pt x="295" y="320"/>
                    </a:cubicBezTo>
                    <a:cubicBezTo>
                      <a:pt x="351" y="254"/>
                      <a:pt x="419" y="232"/>
                      <a:pt x="493" y="232"/>
                    </a:cubicBezTo>
                    <a:cubicBezTo>
                      <a:pt x="577" y="232"/>
                      <a:pt x="669" y="260"/>
                      <a:pt x="758" y="286"/>
                    </a:cubicBezTo>
                    <a:cubicBezTo>
                      <a:pt x="1218" y="391"/>
                      <a:pt x="1584" y="675"/>
                      <a:pt x="1998" y="902"/>
                    </a:cubicBezTo>
                    <a:cubicBezTo>
                      <a:pt x="2909" y="1384"/>
                      <a:pt x="3749" y="1977"/>
                      <a:pt x="4481" y="2732"/>
                    </a:cubicBezTo>
                    <a:cubicBezTo>
                      <a:pt x="5000" y="3266"/>
                      <a:pt x="5594" y="3751"/>
                      <a:pt x="6221" y="4165"/>
                    </a:cubicBezTo>
                    <a:cubicBezTo>
                      <a:pt x="6658" y="4449"/>
                      <a:pt x="7095" y="4756"/>
                      <a:pt x="7520" y="5074"/>
                    </a:cubicBezTo>
                    <a:lnTo>
                      <a:pt x="7946" y="5074"/>
                    </a:lnTo>
                    <a:cubicBezTo>
                      <a:pt x="7685" y="4861"/>
                      <a:pt x="7413" y="4662"/>
                      <a:pt x="7129" y="4472"/>
                    </a:cubicBezTo>
                    <a:cubicBezTo>
                      <a:pt x="6292" y="3893"/>
                      <a:pt x="5440" y="3314"/>
                      <a:pt x="4694" y="2590"/>
                    </a:cubicBezTo>
                    <a:cubicBezTo>
                      <a:pt x="4339" y="2250"/>
                      <a:pt x="3996" y="1881"/>
                      <a:pt x="3581" y="1611"/>
                    </a:cubicBezTo>
                    <a:cubicBezTo>
                      <a:pt x="2849" y="1101"/>
                      <a:pt x="2058" y="664"/>
                      <a:pt x="1277" y="227"/>
                    </a:cubicBezTo>
                    <a:cubicBezTo>
                      <a:pt x="1076" y="107"/>
                      <a:pt x="851" y="51"/>
                      <a:pt x="627" y="14"/>
                    </a:cubicBezTo>
                    <a:cubicBezTo>
                      <a:pt x="579" y="5"/>
                      <a:pt x="533" y="0"/>
                      <a:pt x="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8"/>
              <p:cNvSpPr/>
              <p:nvPr/>
            </p:nvSpPr>
            <p:spPr>
              <a:xfrm>
                <a:off x="5738128" y="-1264776"/>
                <a:ext cx="684902" cy="418727"/>
              </a:xfrm>
              <a:custGeom>
                <a:avLst/>
                <a:gdLst/>
                <a:ahLst/>
                <a:cxnLst/>
                <a:rect l="l" t="t" r="r" b="b"/>
                <a:pathLst>
                  <a:path w="9554" h="5841" extrusionOk="0">
                    <a:moveTo>
                      <a:pt x="509" y="0"/>
                    </a:moveTo>
                    <a:cubicBezTo>
                      <a:pt x="154" y="0"/>
                      <a:pt x="1" y="284"/>
                      <a:pt x="177" y="605"/>
                    </a:cubicBezTo>
                    <a:cubicBezTo>
                      <a:pt x="367" y="945"/>
                      <a:pt x="662" y="1184"/>
                      <a:pt x="969" y="1408"/>
                    </a:cubicBezTo>
                    <a:cubicBezTo>
                      <a:pt x="1689" y="1939"/>
                      <a:pt x="2484" y="2353"/>
                      <a:pt x="3250" y="2804"/>
                    </a:cubicBezTo>
                    <a:cubicBezTo>
                      <a:pt x="3642" y="3028"/>
                      <a:pt x="4008" y="3286"/>
                      <a:pt x="4329" y="3630"/>
                    </a:cubicBezTo>
                    <a:cubicBezTo>
                      <a:pt x="5061" y="4422"/>
                      <a:pt x="5841" y="5157"/>
                      <a:pt x="6681" y="5841"/>
                    </a:cubicBezTo>
                    <a:lnTo>
                      <a:pt x="7047" y="5841"/>
                    </a:lnTo>
                    <a:cubicBezTo>
                      <a:pt x="6207" y="5168"/>
                      <a:pt x="5404" y="4447"/>
                      <a:pt x="4658" y="3655"/>
                    </a:cubicBezTo>
                    <a:cubicBezTo>
                      <a:pt x="4244" y="3230"/>
                      <a:pt x="3795" y="2861"/>
                      <a:pt x="3276" y="2566"/>
                    </a:cubicBezTo>
                    <a:cubicBezTo>
                      <a:pt x="2495" y="2117"/>
                      <a:pt x="1704" y="1692"/>
                      <a:pt x="980" y="1147"/>
                    </a:cubicBezTo>
                    <a:cubicBezTo>
                      <a:pt x="756" y="971"/>
                      <a:pt x="532" y="781"/>
                      <a:pt x="378" y="534"/>
                    </a:cubicBezTo>
                    <a:cubicBezTo>
                      <a:pt x="319" y="449"/>
                      <a:pt x="285" y="366"/>
                      <a:pt x="330" y="284"/>
                    </a:cubicBezTo>
                    <a:cubicBezTo>
                      <a:pt x="364" y="237"/>
                      <a:pt x="410" y="224"/>
                      <a:pt x="456" y="224"/>
                    </a:cubicBezTo>
                    <a:cubicBezTo>
                      <a:pt x="490" y="224"/>
                      <a:pt x="524" y="231"/>
                      <a:pt x="554" y="236"/>
                    </a:cubicBezTo>
                    <a:cubicBezTo>
                      <a:pt x="815" y="273"/>
                      <a:pt x="1040" y="392"/>
                      <a:pt x="1252" y="508"/>
                    </a:cubicBezTo>
                    <a:cubicBezTo>
                      <a:pt x="1999" y="889"/>
                      <a:pt x="2742" y="1266"/>
                      <a:pt x="3511" y="1621"/>
                    </a:cubicBezTo>
                    <a:cubicBezTo>
                      <a:pt x="3974" y="1822"/>
                      <a:pt x="4411" y="2106"/>
                      <a:pt x="4800" y="2435"/>
                    </a:cubicBezTo>
                    <a:cubicBezTo>
                      <a:pt x="5759" y="3230"/>
                      <a:pt x="6704" y="4022"/>
                      <a:pt x="7779" y="4660"/>
                    </a:cubicBezTo>
                    <a:cubicBezTo>
                      <a:pt x="8324" y="4978"/>
                      <a:pt x="8832" y="5369"/>
                      <a:pt x="9258" y="5841"/>
                    </a:cubicBezTo>
                    <a:lnTo>
                      <a:pt x="9553" y="5841"/>
                    </a:lnTo>
                    <a:cubicBezTo>
                      <a:pt x="9127" y="5344"/>
                      <a:pt x="8642" y="4932"/>
                      <a:pt x="8089" y="4589"/>
                    </a:cubicBezTo>
                    <a:cubicBezTo>
                      <a:pt x="7178" y="4010"/>
                      <a:pt x="6278" y="3406"/>
                      <a:pt x="5475" y="2674"/>
                    </a:cubicBezTo>
                    <a:cubicBezTo>
                      <a:pt x="4979" y="2222"/>
                      <a:pt x="4445" y="1811"/>
                      <a:pt x="3855" y="1527"/>
                    </a:cubicBezTo>
                    <a:cubicBezTo>
                      <a:pt x="2932" y="1087"/>
                      <a:pt x="2021" y="639"/>
                      <a:pt x="1122" y="190"/>
                    </a:cubicBezTo>
                    <a:cubicBezTo>
                      <a:pt x="923" y="83"/>
                      <a:pt x="710" y="23"/>
                      <a:pt x="5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8"/>
              <p:cNvSpPr/>
              <p:nvPr/>
            </p:nvSpPr>
            <p:spPr>
              <a:xfrm>
                <a:off x="6191623" y="-1344206"/>
                <a:ext cx="524752" cy="457438"/>
              </a:xfrm>
              <a:custGeom>
                <a:avLst/>
                <a:gdLst/>
                <a:ahLst/>
                <a:cxnLst/>
                <a:rect l="l" t="t" r="r" b="b"/>
                <a:pathLst>
                  <a:path w="7320" h="6381" extrusionOk="0">
                    <a:moveTo>
                      <a:pt x="264" y="0"/>
                    </a:moveTo>
                    <a:cubicBezTo>
                      <a:pt x="192" y="0"/>
                      <a:pt x="128" y="25"/>
                      <a:pt x="83" y="104"/>
                    </a:cubicBezTo>
                    <a:cubicBezTo>
                      <a:pt x="0" y="234"/>
                      <a:pt x="71" y="365"/>
                      <a:pt x="176" y="470"/>
                    </a:cubicBezTo>
                    <a:cubicBezTo>
                      <a:pt x="367" y="660"/>
                      <a:pt x="543" y="847"/>
                      <a:pt x="744" y="1015"/>
                    </a:cubicBezTo>
                    <a:cubicBezTo>
                      <a:pt x="1337" y="1511"/>
                      <a:pt x="1939" y="1997"/>
                      <a:pt x="2447" y="2587"/>
                    </a:cubicBezTo>
                    <a:cubicBezTo>
                      <a:pt x="2767" y="2953"/>
                      <a:pt x="3145" y="3274"/>
                      <a:pt x="3548" y="3543"/>
                    </a:cubicBezTo>
                    <a:cubicBezTo>
                      <a:pt x="4870" y="4394"/>
                      <a:pt x="6113" y="5365"/>
                      <a:pt x="7319" y="6381"/>
                    </a:cubicBezTo>
                    <a:lnTo>
                      <a:pt x="7319" y="6086"/>
                    </a:lnTo>
                    <a:cubicBezTo>
                      <a:pt x="6479" y="5342"/>
                      <a:pt x="5594" y="4678"/>
                      <a:pt x="4672" y="4040"/>
                    </a:cubicBezTo>
                    <a:cubicBezTo>
                      <a:pt x="3985" y="3569"/>
                      <a:pt x="3275" y="3132"/>
                      <a:pt x="2696" y="2516"/>
                    </a:cubicBezTo>
                    <a:cubicBezTo>
                      <a:pt x="2188" y="1971"/>
                      <a:pt x="1644" y="1463"/>
                      <a:pt x="1065" y="1003"/>
                    </a:cubicBezTo>
                    <a:cubicBezTo>
                      <a:pt x="781" y="776"/>
                      <a:pt x="497" y="529"/>
                      <a:pt x="296" y="209"/>
                    </a:cubicBezTo>
                    <a:lnTo>
                      <a:pt x="296" y="209"/>
                    </a:lnTo>
                    <a:lnTo>
                      <a:pt x="613" y="316"/>
                    </a:lnTo>
                    <a:cubicBezTo>
                      <a:pt x="1371" y="612"/>
                      <a:pt x="2010" y="1108"/>
                      <a:pt x="2660" y="1582"/>
                    </a:cubicBezTo>
                    <a:cubicBezTo>
                      <a:pt x="3440" y="2150"/>
                      <a:pt x="4198" y="2763"/>
                      <a:pt x="5097" y="3143"/>
                    </a:cubicBezTo>
                    <a:cubicBezTo>
                      <a:pt x="5949" y="3498"/>
                      <a:pt x="6681" y="4017"/>
                      <a:pt x="7319" y="4644"/>
                    </a:cubicBezTo>
                    <a:lnTo>
                      <a:pt x="7319" y="4338"/>
                    </a:lnTo>
                    <a:cubicBezTo>
                      <a:pt x="6811" y="3852"/>
                      <a:pt x="6255" y="3438"/>
                      <a:pt x="5594" y="3132"/>
                    </a:cubicBezTo>
                    <a:cubicBezTo>
                      <a:pt x="5072" y="2882"/>
                      <a:pt x="4541" y="2635"/>
                      <a:pt x="4044" y="2303"/>
                    </a:cubicBezTo>
                    <a:cubicBezTo>
                      <a:pt x="3429" y="1877"/>
                      <a:pt x="2850" y="1415"/>
                      <a:pt x="2234" y="1003"/>
                    </a:cubicBezTo>
                    <a:cubicBezTo>
                      <a:pt x="1678" y="612"/>
                      <a:pt x="1110" y="223"/>
                      <a:pt x="449" y="33"/>
                    </a:cubicBezTo>
                    <a:cubicBezTo>
                      <a:pt x="386" y="16"/>
                      <a:pt x="322"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8"/>
              <p:cNvSpPr/>
              <p:nvPr/>
            </p:nvSpPr>
            <p:spPr>
              <a:xfrm>
                <a:off x="5274311" y="-1183411"/>
                <a:ext cx="518014" cy="337361"/>
              </a:xfrm>
              <a:custGeom>
                <a:avLst/>
                <a:gdLst/>
                <a:ahLst/>
                <a:cxnLst/>
                <a:rect l="l" t="t" r="r" b="b"/>
                <a:pathLst>
                  <a:path w="7226" h="4706" extrusionOk="0">
                    <a:moveTo>
                      <a:pt x="511" y="0"/>
                    </a:moveTo>
                    <a:cubicBezTo>
                      <a:pt x="191" y="12"/>
                      <a:pt x="1" y="236"/>
                      <a:pt x="60" y="557"/>
                    </a:cubicBezTo>
                    <a:cubicBezTo>
                      <a:pt x="108" y="804"/>
                      <a:pt x="202" y="1031"/>
                      <a:pt x="344" y="1255"/>
                    </a:cubicBezTo>
                    <a:cubicBezTo>
                      <a:pt x="557" y="1598"/>
                      <a:pt x="852" y="1882"/>
                      <a:pt x="1173" y="2140"/>
                    </a:cubicBezTo>
                    <a:cubicBezTo>
                      <a:pt x="2237" y="3017"/>
                      <a:pt x="3372" y="3820"/>
                      <a:pt x="4448" y="4706"/>
                    </a:cubicBezTo>
                    <a:lnTo>
                      <a:pt x="4802" y="4706"/>
                    </a:lnTo>
                    <a:cubicBezTo>
                      <a:pt x="4567" y="4530"/>
                      <a:pt x="4343" y="4351"/>
                      <a:pt x="4130" y="4164"/>
                    </a:cubicBezTo>
                    <a:cubicBezTo>
                      <a:pt x="3443" y="3570"/>
                      <a:pt x="2722" y="3062"/>
                      <a:pt x="2001" y="2532"/>
                    </a:cubicBezTo>
                    <a:cubicBezTo>
                      <a:pt x="1479" y="2140"/>
                      <a:pt x="960" y="1740"/>
                      <a:pt x="568" y="1206"/>
                    </a:cubicBezTo>
                    <a:cubicBezTo>
                      <a:pt x="426" y="1005"/>
                      <a:pt x="321" y="792"/>
                      <a:pt x="273" y="557"/>
                    </a:cubicBezTo>
                    <a:cubicBezTo>
                      <a:pt x="235" y="335"/>
                      <a:pt x="320" y="200"/>
                      <a:pt x="506" y="200"/>
                    </a:cubicBezTo>
                    <a:cubicBezTo>
                      <a:pt x="540" y="200"/>
                      <a:pt x="577" y="204"/>
                      <a:pt x="616" y="213"/>
                    </a:cubicBezTo>
                    <a:cubicBezTo>
                      <a:pt x="841" y="261"/>
                      <a:pt x="1053" y="355"/>
                      <a:pt x="1255" y="474"/>
                    </a:cubicBezTo>
                    <a:cubicBezTo>
                      <a:pt x="2271" y="1065"/>
                      <a:pt x="3264" y="1714"/>
                      <a:pt x="4152" y="2506"/>
                    </a:cubicBezTo>
                    <a:cubicBezTo>
                      <a:pt x="4626" y="2932"/>
                      <a:pt x="5134" y="3324"/>
                      <a:pt x="5676" y="3641"/>
                    </a:cubicBezTo>
                    <a:cubicBezTo>
                      <a:pt x="6173" y="3925"/>
                      <a:pt x="6599" y="4280"/>
                      <a:pt x="6953" y="4706"/>
                    </a:cubicBezTo>
                    <a:lnTo>
                      <a:pt x="7226" y="4706"/>
                    </a:lnTo>
                    <a:cubicBezTo>
                      <a:pt x="7024" y="4447"/>
                      <a:pt x="6800" y="4223"/>
                      <a:pt x="6553" y="3996"/>
                    </a:cubicBezTo>
                    <a:cubicBezTo>
                      <a:pt x="6198" y="3678"/>
                      <a:pt x="5773" y="3454"/>
                      <a:pt x="5358" y="3193"/>
                    </a:cubicBezTo>
                    <a:cubicBezTo>
                      <a:pt x="4683" y="2767"/>
                      <a:pt x="4152" y="2177"/>
                      <a:pt x="3514" y="1714"/>
                    </a:cubicBezTo>
                    <a:cubicBezTo>
                      <a:pt x="2722" y="1147"/>
                      <a:pt x="1942" y="568"/>
                      <a:pt x="1053" y="154"/>
                    </a:cubicBezTo>
                    <a:cubicBezTo>
                      <a:pt x="878" y="71"/>
                      <a:pt x="699" y="12"/>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8"/>
              <p:cNvSpPr/>
              <p:nvPr/>
            </p:nvSpPr>
            <p:spPr>
              <a:xfrm>
                <a:off x="4966700" y="-1490233"/>
                <a:ext cx="296715" cy="316070"/>
              </a:xfrm>
              <a:custGeom>
                <a:avLst/>
                <a:gdLst/>
                <a:ahLst/>
                <a:cxnLst/>
                <a:rect l="l" t="t" r="r" b="b"/>
                <a:pathLst>
                  <a:path w="4139" h="4409" extrusionOk="0">
                    <a:moveTo>
                      <a:pt x="568" y="1"/>
                    </a:moveTo>
                    <a:cubicBezTo>
                      <a:pt x="1408" y="498"/>
                      <a:pt x="2129" y="1136"/>
                      <a:pt x="2637" y="1987"/>
                    </a:cubicBezTo>
                    <a:cubicBezTo>
                      <a:pt x="2802" y="2271"/>
                      <a:pt x="3074" y="2473"/>
                      <a:pt x="3313" y="2708"/>
                    </a:cubicBezTo>
                    <a:cubicBezTo>
                      <a:pt x="3525" y="2944"/>
                      <a:pt x="3750" y="3157"/>
                      <a:pt x="3821" y="3477"/>
                    </a:cubicBezTo>
                    <a:cubicBezTo>
                      <a:pt x="3855" y="3608"/>
                      <a:pt x="3855" y="3736"/>
                      <a:pt x="3821" y="3877"/>
                    </a:cubicBezTo>
                    <a:cubicBezTo>
                      <a:pt x="3747" y="4069"/>
                      <a:pt x="3605" y="4183"/>
                      <a:pt x="3431" y="4183"/>
                    </a:cubicBezTo>
                    <a:cubicBezTo>
                      <a:pt x="3378" y="4183"/>
                      <a:pt x="3322" y="4172"/>
                      <a:pt x="3264" y="4150"/>
                    </a:cubicBezTo>
                    <a:cubicBezTo>
                      <a:pt x="3015" y="4056"/>
                      <a:pt x="2802" y="3914"/>
                      <a:pt x="2589" y="3772"/>
                    </a:cubicBezTo>
                    <a:cubicBezTo>
                      <a:pt x="2248" y="3548"/>
                      <a:pt x="1879" y="3347"/>
                      <a:pt x="1502" y="3182"/>
                    </a:cubicBezTo>
                    <a:cubicBezTo>
                      <a:pt x="983" y="2944"/>
                      <a:pt x="509" y="2626"/>
                      <a:pt x="83" y="2260"/>
                    </a:cubicBezTo>
                    <a:cubicBezTo>
                      <a:pt x="72" y="2342"/>
                      <a:pt x="35" y="2424"/>
                      <a:pt x="1" y="2495"/>
                    </a:cubicBezTo>
                    <a:cubicBezTo>
                      <a:pt x="426" y="2850"/>
                      <a:pt x="875" y="3157"/>
                      <a:pt x="1383" y="3369"/>
                    </a:cubicBezTo>
                    <a:cubicBezTo>
                      <a:pt x="1797" y="3560"/>
                      <a:pt x="2189" y="3784"/>
                      <a:pt x="2566" y="4034"/>
                    </a:cubicBezTo>
                    <a:cubicBezTo>
                      <a:pt x="2779" y="4175"/>
                      <a:pt x="2992" y="4292"/>
                      <a:pt x="3227" y="4374"/>
                    </a:cubicBezTo>
                    <a:cubicBezTo>
                      <a:pt x="3301" y="4397"/>
                      <a:pt x="3374" y="4408"/>
                      <a:pt x="3444" y="4408"/>
                    </a:cubicBezTo>
                    <a:cubicBezTo>
                      <a:pt x="3735" y="4408"/>
                      <a:pt x="3981" y="4216"/>
                      <a:pt x="4056" y="3903"/>
                    </a:cubicBezTo>
                    <a:cubicBezTo>
                      <a:pt x="4138" y="3571"/>
                      <a:pt x="4056" y="3264"/>
                      <a:pt x="3866" y="2992"/>
                    </a:cubicBezTo>
                    <a:cubicBezTo>
                      <a:pt x="3701" y="2768"/>
                      <a:pt x="3511" y="2578"/>
                      <a:pt x="3313" y="2388"/>
                    </a:cubicBezTo>
                    <a:cubicBezTo>
                      <a:pt x="3134" y="2212"/>
                      <a:pt x="2944" y="2047"/>
                      <a:pt x="2816" y="1834"/>
                    </a:cubicBezTo>
                    <a:cubicBezTo>
                      <a:pt x="2353" y="1076"/>
                      <a:pt x="1726" y="486"/>
                      <a:pt x="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8"/>
              <p:cNvSpPr/>
              <p:nvPr/>
            </p:nvSpPr>
            <p:spPr>
              <a:xfrm>
                <a:off x="6159292" y="-1490233"/>
                <a:ext cx="455359" cy="299224"/>
              </a:xfrm>
              <a:custGeom>
                <a:avLst/>
                <a:gdLst/>
                <a:ahLst/>
                <a:cxnLst/>
                <a:rect l="l" t="t" r="r" b="b"/>
                <a:pathLst>
                  <a:path w="6352" h="4174" extrusionOk="0">
                    <a:moveTo>
                      <a:pt x="0" y="1"/>
                    </a:moveTo>
                    <a:cubicBezTo>
                      <a:pt x="415" y="330"/>
                      <a:pt x="829" y="662"/>
                      <a:pt x="1255" y="983"/>
                    </a:cubicBezTo>
                    <a:cubicBezTo>
                      <a:pt x="2200" y="1715"/>
                      <a:pt x="3147" y="2473"/>
                      <a:pt x="4234" y="2992"/>
                    </a:cubicBezTo>
                    <a:cubicBezTo>
                      <a:pt x="4495" y="3111"/>
                      <a:pt x="4708" y="3276"/>
                      <a:pt x="4932" y="3440"/>
                    </a:cubicBezTo>
                    <a:cubicBezTo>
                      <a:pt x="5250" y="3679"/>
                      <a:pt x="5560" y="3937"/>
                      <a:pt x="5914" y="4116"/>
                    </a:cubicBezTo>
                    <a:cubicBezTo>
                      <a:pt x="5979" y="4149"/>
                      <a:pt x="6044" y="4174"/>
                      <a:pt x="6108" y="4174"/>
                    </a:cubicBezTo>
                    <a:cubicBezTo>
                      <a:pt x="6159" y="4174"/>
                      <a:pt x="6210" y="4158"/>
                      <a:pt x="6258" y="4116"/>
                    </a:cubicBezTo>
                    <a:cubicBezTo>
                      <a:pt x="6351" y="4019"/>
                      <a:pt x="6329" y="3903"/>
                      <a:pt x="6292" y="3784"/>
                    </a:cubicBezTo>
                    <a:cubicBezTo>
                      <a:pt x="6150" y="3299"/>
                      <a:pt x="5807" y="2955"/>
                      <a:pt x="5440" y="2626"/>
                    </a:cubicBezTo>
                    <a:cubicBezTo>
                      <a:pt x="4637" y="1916"/>
                      <a:pt x="3749" y="1301"/>
                      <a:pt x="2909" y="628"/>
                    </a:cubicBezTo>
                    <a:cubicBezTo>
                      <a:pt x="2614" y="415"/>
                      <a:pt x="2319" y="202"/>
                      <a:pt x="2024" y="1"/>
                    </a:cubicBezTo>
                    <a:lnTo>
                      <a:pt x="1598" y="1"/>
                    </a:lnTo>
                    <a:cubicBezTo>
                      <a:pt x="2438" y="568"/>
                      <a:pt x="3278" y="1147"/>
                      <a:pt x="4070" y="1797"/>
                    </a:cubicBezTo>
                    <a:cubicBezTo>
                      <a:pt x="4626" y="2271"/>
                      <a:pt x="5239" y="2686"/>
                      <a:pt x="5747" y="3239"/>
                    </a:cubicBezTo>
                    <a:cubicBezTo>
                      <a:pt x="5926" y="3440"/>
                      <a:pt x="6056" y="3665"/>
                      <a:pt x="6116" y="3948"/>
                    </a:cubicBezTo>
                    <a:cubicBezTo>
                      <a:pt x="5985" y="3937"/>
                      <a:pt x="5889" y="3866"/>
                      <a:pt x="5807" y="3795"/>
                    </a:cubicBezTo>
                    <a:cubicBezTo>
                      <a:pt x="5086" y="3253"/>
                      <a:pt x="4354" y="2742"/>
                      <a:pt x="3536" y="2353"/>
                    </a:cubicBezTo>
                    <a:cubicBezTo>
                      <a:pt x="3465" y="2317"/>
                      <a:pt x="3406" y="2271"/>
                      <a:pt x="3349" y="2234"/>
                    </a:cubicBezTo>
                    <a:cubicBezTo>
                      <a:pt x="2532" y="1715"/>
                      <a:pt x="1788" y="1099"/>
                      <a:pt x="1019" y="509"/>
                    </a:cubicBezTo>
                    <a:cubicBezTo>
                      <a:pt x="795" y="344"/>
                      <a:pt x="582" y="177"/>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8"/>
              <p:cNvSpPr/>
              <p:nvPr/>
            </p:nvSpPr>
            <p:spPr>
              <a:xfrm>
                <a:off x="4914225" y="-1015591"/>
                <a:ext cx="171978" cy="169541"/>
              </a:xfrm>
              <a:custGeom>
                <a:avLst/>
                <a:gdLst/>
                <a:ahLst/>
                <a:cxnLst/>
                <a:rect l="l" t="t" r="r" b="b"/>
                <a:pathLst>
                  <a:path w="2399" h="2365" extrusionOk="0">
                    <a:moveTo>
                      <a:pt x="259" y="1"/>
                    </a:moveTo>
                    <a:cubicBezTo>
                      <a:pt x="248" y="94"/>
                      <a:pt x="236" y="191"/>
                      <a:pt x="213" y="273"/>
                    </a:cubicBezTo>
                    <a:cubicBezTo>
                      <a:pt x="696" y="568"/>
                      <a:pt x="1181" y="875"/>
                      <a:pt x="1584" y="1278"/>
                    </a:cubicBezTo>
                    <a:cubicBezTo>
                      <a:pt x="1808" y="1502"/>
                      <a:pt x="2010" y="1740"/>
                      <a:pt x="2103" y="2058"/>
                    </a:cubicBezTo>
                    <a:cubicBezTo>
                      <a:pt x="2039" y="2114"/>
                      <a:pt x="1974" y="2133"/>
                      <a:pt x="1909" y="2133"/>
                    </a:cubicBezTo>
                    <a:cubicBezTo>
                      <a:pt x="1892" y="2133"/>
                      <a:pt x="1874" y="2131"/>
                      <a:pt x="1857" y="2129"/>
                    </a:cubicBezTo>
                    <a:cubicBezTo>
                      <a:pt x="1607" y="2106"/>
                      <a:pt x="1371" y="2047"/>
                      <a:pt x="1170" y="1882"/>
                    </a:cubicBezTo>
                    <a:cubicBezTo>
                      <a:pt x="946" y="1703"/>
                      <a:pt x="710" y="1527"/>
                      <a:pt x="412" y="1468"/>
                    </a:cubicBezTo>
                    <a:cubicBezTo>
                      <a:pt x="270" y="1431"/>
                      <a:pt x="128" y="1386"/>
                      <a:pt x="1" y="1315"/>
                    </a:cubicBezTo>
                    <a:lnTo>
                      <a:pt x="1" y="1598"/>
                    </a:lnTo>
                    <a:cubicBezTo>
                      <a:pt x="83" y="1632"/>
                      <a:pt x="177" y="1655"/>
                      <a:pt x="259" y="1681"/>
                    </a:cubicBezTo>
                    <a:cubicBezTo>
                      <a:pt x="483" y="1740"/>
                      <a:pt x="685" y="1823"/>
                      <a:pt x="863" y="1976"/>
                    </a:cubicBezTo>
                    <a:cubicBezTo>
                      <a:pt x="1136" y="2200"/>
                      <a:pt x="1442" y="2353"/>
                      <a:pt x="1808" y="2365"/>
                    </a:cubicBezTo>
                    <a:lnTo>
                      <a:pt x="1916" y="2365"/>
                    </a:lnTo>
                    <a:cubicBezTo>
                      <a:pt x="2058" y="2365"/>
                      <a:pt x="2186" y="2342"/>
                      <a:pt x="2282" y="2223"/>
                    </a:cubicBezTo>
                    <a:cubicBezTo>
                      <a:pt x="2399" y="2069"/>
                      <a:pt x="2316" y="1916"/>
                      <a:pt x="2257" y="1763"/>
                    </a:cubicBezTo>
                    <a:cubicBezTo>
                      <a:pt x="2223" y="1681"/>
                      <a:pt x="2163" y="1598"/>
                      <a:pt x="2115" y="1527"/>
                    </a:cubicBezTo>
                    <a:cubicBezTo>
                      <a:pt x="1891" y="1195"/>
                      <a:pt x="1607" y="923"/>
                      <a:pt x="1289" y="687"/>
                    </a:cubicBezTo>
                    <a:cubicBezTo>
                      <a:pt x="968" y="426"/>
                      <a:pt x="614" y="213"/>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8"/>
              <p:cNvSpPr/>
              <p:nvPr/>
            </p:nvSpPr>
            <p:spPr>
              <a:xfrm>
                <a:off x="5856771" y="-983690"/>
                <a:ext cx="253559" cy="137640"/>
              </a:xfrm>
              <a:custGeom>
                <a:avLst/>
                <a:gdLst/>
                <a:ahLst/>
                <a:cxnLst/>
                <a:rect l="l" t="t" r="r" b="b"/>
                <a:pathLst>
                  <a:path w="3537" h="1920" extrusionOk="0">
                    <a:moveTo>
                      <a:pt x="432" y="0"/>
                    </a:moveTo>
                    <a:cubicBezTo>
                      <a:pt x="183" y="0"/>
                      <a:pt x="12" y="182"/>
                      <a:pt x="12" y="444"/>
                    </a:cubicBezTo>
                    <a:cubicBezTo>
                      <a:pt x="0" y="799"/>
                      <a:pt x="176" y="1082"/>
                      <a:pt x="403" y="1329"/>
                    </a:cubicBezTo>
                    <a:cubicBezTo>
                      <a:pt x="591" y="1542"/>
                      <a:pt x="792" y="1732"/>
                      <a:pt x="1005" y="1920"/>
                    </a:cubicBezTo>
                    <a:lnTo>
                      <a:pt x="1360" y="1920"/>
                    </a:lnTo>
                    <a:cubicBezTo>
                      <a:pt x="1170" y="1778"/>
                      <a:pt x="994" y="1624"/>
                      <a:pt x="829" y="1460"/>
                    </a:cubicBezTo>
                    <a:cubicBezTo>
                      <a:pt x="579" y="1236"/>
                      <a:pt x="366" y="975"/>
                      <a:pt x="247" y="657"/>
                    </a:cubicBezTo>
                    <a:cubicBezTo>
                      <a:pt x="202" y="526"/>
                      <a:pt x="176" y="396"/>
                      <a:pt x="284" y="288"/>
                    </a:cubicBezTo>
                    <a:cubicBezTo>
                      <a:pt x="333" y="233"/>
                      <a:pt x="391" y="213"/>
                      <a:pt x="453" y="213"/>
                    </a:cubicBezTo>
                    <a:cubicBezTo>
                      <a:pt x="510" y="213"/>
                      <a:pt x="570" y="231"/>
                      <a:pt x="628" y="254"/>
                    </a:cubicBezTo>
                    <a:cubicBezTo>
                      <a:pt x="1621" y="620"/>
                      <a:pt x="2577" y="1034"/>
                      <a:pt x="3241" y="1920"/>
                    </a:cubicBezTo>
                    <a:lnTo>
                      <a:pt x="3536" y="1920"/>
                    </a:lnTo>
                    <a:cubicBezTo>
                      <a:pt x="3525" y="1897"/>
                      <a:pt x="3511" y="1886"/>
                      <a:pt x="3499" y="1874"/>
                    </a:cubicBezTo>
                    <a:cubicBezTo>
                      <a:pt x="2827" y="926"/>
                      <a:pt x="1845" y="455"/>
                      <a:pt x="815" y="75"/>
                    </a:cubicBezTo>
                    <a:cubicBezTo>
                      <a:pt x="710" y="41"/>
                      <a:pt x="602" y="18"/>
                      <a:pt x="497" y="4"/>
                    </a:cubicBezTo>
                    <a:cubicBezTo>
                      <a:pt x="475" y="1"/>
                      <a:pt x="453"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8"/>
              <p:cNvSpPr/>
              <p:nvPr/>
            </p:nvSpPr>
            <p:spPr>
              <a:xfrm>
                <a:off x="6501886" y="-1455250"/>
                <a:ext cx="212840" cy="218575"/>
              </a:xfrm>
              <a:custGeom>
                <a:avLst/>
                <a:gdLst/>
                <a:ahLst/>
                <a:cxnLst/>
                <a:rect l="l" t="t" r="r" b="b"/>
                <a:pathLst>
                  <a:path w="2969" h="3049" extrusionOk="0">
                    <a:moveTo>
                      <a:pt x="218" y="1"/>
                    </a:moveTo>
                    <a:cubicBezTo>
                      <a:pt x="163" y="1"/>
                      <a:pt x="112" y="19"/>
                      <a:pt x="71" y="80"/>
                    </a:cubicBezTo>
                    <a:cubicBezTo>
                      <a:pt x="0" y="174"/>
                      <a:pt x="34" y="282"/>
                      <a:pt x="83" y="364"/>
                    </a:cubicBezTo>
                    <a:cubicBezTo>
                      <a:pt x="131" y="447"/>
                      <a:pt x="176" y="518"/>
                      <a:pt x="224" y="588"/>
                    </a:cubicBezTo>
                    <a:cubicBezTo>
                      <a:pt x="460" y="906"/>
                      <a:pt x="755" y="1179"/>
                      <a:pt x="1039" y="1440"/>
                    </a:cubicBezTo>
                    <a:cubicBezTo>
                      <a:pt x="1666" y="1996"/>
                      <a:pt x="2316" y="2527"/>
                      <a:pt x="2969" y="3049"/>
                    </a:cubicBezTo>
                    <a:cubicBezTo>
                      <a:pt x="2954" y="3035"/>
                      <a:pt x="2954" y="3023"/>
                      <a:pt x="2943" y="3012"/>
                    </a:cubicBezTo>
                    <a:cubicBezTo>
                      <a:pt x="2909" y="2907"/>
                      <a:pt x="2861" y="2788"/>
                      <a:pt x="2827" y="2669"/>
                    </a:cubicBezTo>
                    <a:cubicBezTo>
                      <a:pt x="2211" y="2161"/>
                      <a:pt x="1595" y="1653"/>
                      <a:pt x="1005" y="1119"/>
                    </a:cubicBezTo>
                    <a:cubicBezTo>
                      <a:pt x="721" y="861"/>
                      <a:pt x="449" y="577"/>
                      <a:pt x="236" y="222"/>
                    </a:cubicBezTo>
                    <a:cubicBezTo>
                      <a:pt x="389" y="222"/>
                      <a:pt x="497" y="293"/>
                      <a:pt x="602" y="353"/>
                    </a:cubicBezTo>
                    <a:cubicBezTo>
                      <a:pt x="1087" y="637"/>
                      <a:pt x="1513" y="1014"/>
                      <a:pt x="1975" y="1346"/>
                    </a:cubicBezTo>
                    <a:cubicBezTo>
                      <a:pt x="2245" y="1545"/>
                      <a:pt x="2517" y="1735"/>
                      <a:pt x="2778" y="1948"/>
                    </a:cubicBezTo>
                    <a:cubicBezTo>
                      <a:pt x="2790" y="1936"/>
                      <a:pt x="2801" y="1925"/>
                      <a:pt x="2801" y="1914"/>
                    </a:cubicBezTo>
                    <a:cubicBezTo>
                      <a:pt x="2813" y="1865"/>
                      <a:pt x="2801" y="1829"/>
                      <a:pt x="2801" y="1783"/>
                    </a:cubicBezTo>
                    <a:cubicBezTo>
                      <a:pt x="2813" y="1758"/>
                      <a:pt x="2849" y="1746"/>
                      <a:pt x="2849" y="1712"/>
                    </a:cubicBezTo>
                    <a:cubicBezTo>
                      <a:pt x="2625" y="1545"/>
                      <a:pt x="2387" y="1369"/>
                      <a:pt x="2151" y="1190"/>
                    </a:cubicBezTo>
                    <a:cubicBezTo>
                      <a:pt x="1703" y="850"/>
                      <a:pt x="1266" y="481"/>
                      <a:pt x="769" y="211"/>
                    </a:cubicBezTo>
                    <a:cubicBezTo>
                      <a:pt x="639" y="126"/>
                      <a:pt x="497" y="44"/>
                      <a:pt x="344" y="21"/>
                    </a:cubicBezTo>
                    <a:cubicBezTo>
                      <a:pt x="302" y="11"/>
                      <a:pt x="259" y="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8"/>
              <p:cNvSpPr/>
              <p:nvPr/>
            </p:nvSpPr>
            <p:spPr>
              <a:xfrm>
                <a:off x="6381451" y="-1031649"/>
                <a:ext cx="295854" cy="185599"/>
              </a:xfrm>
              <a:custGeom>
                <a:avLst/>
                <a:gdLst/>
                <a:ahLst/>
                <a:cxnLst/>
                <a:rect l="l" t="t" r="r" b="b"/>
                <a:pathLst>
                  <a:path w="4127" h="2589" extrusionOk="0">
                    <a:moveTo>
                      <a:pt x="639" y="0"/>
                    </a:moveTo>
                    <a:cubicBezTo>
                      <a:pt x="355" y="0"/>
                      <a:pt x="190" y="83"/>
                      <a:pt x="108" y="236"/>
                    </a:cubicBezTo>
                    <a:cubicBezTo>
                      <a:pt x="0" y="426"/>
                      <a:pt x="83" y="579"/>
                      <a:pt x="179" y="733"/>
                    </a:cubicBezTo>
                    <a:cubicBezTo>
                      <a:pt x="202" y="770"/>
                      <a:pt x="224" y="804"/>
                      <a:pt x="250" y="829"/>
                    </a:cubicBezTo>
                    <a:cubicBezTo>
                      <a:pt x="792" y="1442"/>
                      <a:pt x="1348" y="2058"/>
                      <a:pt x="1975" y="2589"/>
                    </a:cubicBezTo>
                    <a:lnTo>
                      <a:pt x="2353" y="2589"/>
                    </a:lnTo>
                    <a:cubicBezTo>
                      <a:pt x="2151" y="2447"/>
                      <a:pt x="1964" y="2282"/>
                      <a:pt x="1785" y="2106"/>
                    </a:cubicBezTo>
                    <a:cubicBezTo>
                      <a:pt x="1337" y="1644"/>
                      <a:pt x="863" y="1207"/>
                      <a:pt x="449" y="710"/>
                    </a:cubicBezTo>
                    <a:cubicBezTo>
                      <a:pt x="426" y="673"/>
                      <a:pt x="392" y="639"/>
                      <a:pt x="366" y="602"/>
                    </a:cubicBezTo>
                    <a:cubicBezTo>
                      <a:pt x="307" y="520"/>
                      <a:pt x="250" y="426"/>
                      <a:pt x="321" y="318"/>
                    </a:cubicBezTo>
                    <a:cubicBezTo>
                      <a:pt x="375" y="247"/>
                      <a:pt x="456" y="216"/>
                      <a:pt x="545" y="216"/>
                    </a:cubicBezTo>
                    <a:cubicBezTo>
                      <a:pt x="572" y="216"/>
                      <a:pt x="599" y="219"/>
                      <a:pt x="627" y="225"/>
                    </a:cubicBezTo>
                    <a:cubicBezTo>
                      <a:pt x="1266" y="344"/>
                      <a:pt x="1811" y="650"/>
                      <a:pt x="2282" y="1076"/>
                    </a:cubicBezTo>
                    <a:cubicBezTo>
                      <a:pt x="2733" y="1490"/>
                      <a:pt x="3122" y="1950"/>
                      <a:pt x="3607" y="2330"/>
                    </a:cubicBezTo>
                    <a:cubicBezTo>
                      <a:pt x="3701" y="2401"/>
                      <a:pt x="3772" y="2495"/>
                      <a:pt x="3843" y="2589"/>
                    </a:cubicBezTo>
                    <a:lnTo>
                      <a:pt x="4126" y="2589"/>
                    </a:lnTo>
                    <a:cubicBezTo>
                      <a:pt x="4092" y="2543"/>
                      <a:pt x="4055" y="2495"/>
                      <a:pt x="4021" y="2461"/>
                    </a:cubicBezTo>
                    <a:cubicBezTo>
                      <a:pt x="3584" y="1964"/>
                      <a:pt x="3051" y="1561"/>
                      <a:pt x="2603" y="1076"/>
                    </a:cubicBezTo>
                    <a:cubicBezTo>
                      <a:pt x="2259" y="699"/>
                      <a:pt x="1833" y="437"/>
                      <a:pt x="1371" y="225"/>
                    </a:cubicBezTo>
                    <a:cubicBezTo>
                      <a:pt x="1124" y="120"/>
                      <a:pt x="863" y="23"/>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40" name="Google Shape;2940;p48"/>
          <p:cNvGrpSpPr/>
          <p:nvPr/>
        </p:nvGrpSpPr>
        <p:grpSpPr>
          <a:xfrm rot="-306119">
            <a:off x="2349234" y="4287338"/>
            <a:ext cx="1611492" cy="64786"/>
            <a:chOff x="1428425" y="5348450"/>
            <a:chExt cx="687000" cy="47775"/>
          </a:xfrm>
        </p:grpSpPr>
        <p:sp>
          <p:nvSpPr>
            <p:cNvPr id="2941" name="Google Shape;2941;p48"/>
            <p:cNvSpPr/>
            <p:nvPr/>
          </p:nvSpPr>
          <p:spPr>
            <a:xfrm>
              <a:off x="1428425" y="5348450"/>
              <a:ext cx="608950" cy="47775"/>
            </a:xfrm>
            <a:custGeom>
              <a:avLst/>
              <a:gdLst/>
              <a:ahLst/>
              <a:cxnLst/>
              <a:rect l="l" t="t" r="r" b="b"/>
              <a:pathLst>
                <a:path w="24358" h="1911" extrusionOk="0">
                  <a:moveTo>
                    <a:pt x="9070" y="315"/>
                  </a:moveTo>
                  <a:lnTo>
                    <a:pt x="9059" y="327"/>
                  </a:lnTo>
                  <a:lnTo>
                    <a:pt x="9045" y="315"/>
                  </a:lnTo>
                  <a:close/>
                  <a:moveTo>
                    <a:pt x="13977" y="315"/>
                  </a:moveTo>
                  <a:lnTo>
                    <a:pt x="14000" y="327"/>
                  </a:lnTo>
                  <a:lnTo>
                    <a:pt x="13977" y="327"/>
                  </a:lnTo>
                  <a:lnTo>
                    <a:pt x="13977" y="315"/>
                  </a:lnTo>
                  <a:close/>
                  <a:moveTo>
                    <a:pt x="10240" y="315"/>
                  </a:moveTo>
                  <a:cubicBezTo>
                    <a:pt x="10240" y="327"/>
                    <a:pt x="10251" y="338"/>
                    <a:pt x="10251" y="338"/>
                  </a:cubicBezTo>
                  <a:cubicBezTo>
                    <a:pt x="10240" y="350"/>
                    <a:pt x="10240" y="361"/>
                    <a:pt x="10228" y="361"/>
                  </a:cubicBezTo>
                  <a:cubicBezTo>
                    <a:pt x="10206" y="361"/>
                    <a:pt x="10194" y="350"/>
                    <a:pt x="10217" y="327"/>
                  </a:cubicBezTo>
                  <a:cubicBezTo>
                    <a:pt x="10217" y="327"/>
                    <a:pt x="10228" y="315"/>
                    <a:pt x="10240" y="315"/>
                  </a:cubicBezTo>
                  <a:close/>
                  <a:moveTo>
                    <a:pt x="16046" y="350"/>
                  </a:moveTo>
                  <a:lnTo>
                    <a:pt x="16034" y="361"/>
                  </a:lnTo>
                  <a:lnTo>
                    <a:pt x="16023" y="350"/>
                  </a:lnTo>
                  <a:close/>
                  <a:moveTo>
                    <a:pt x="8858" y="327"/>
                  </a:moveTo>
                  <a:cubicBezTo>
                    <a:pt x="8869" y="327"/>
                    <a:pt x="8880" y="327"/>
                    <a:pt x="8880" y="338"/>
                  </a:cubicBezTo>
                  <a:cubicBezTo>
                    <a:pt x="8880" y="361"/>
                    <a:pt x="8869" y="375"/>
                    <a:pt x="8846" y="375"/>
                  </a:cubicBezTo>
                  <a:cubicBezTo>
                    <a:pt x="8832" y="375"/>
                    <a:pt x="8821" y="361"/>
                    <a:pt x="8821" y="350"/>
                  </a:cubicBezTo>
                  <a:cubicBezTo>
                    <a:pt x="8809" y="338"/>
                    <a:pt x="8832" y="327"/>
                    <a:pt x="8858" y="327"/>
                  </a:cubicBezTo>
                  <a:close/>
                  <a:moveTo>
                    <a:pt x="16281" y="315"/>
                  </a:moveTo>
                  <a:cubicBezTo>
                    <a:pt x="16449" y="375"/>
                    <a:pt x="16188" y="480"/>
                    <a:pt x="16401" y="517"/>
                  </a:cubicBezTo>
                  <a:cubicBezTo>
                    <a:pt x="16324" y="545"/>
                    <a:pt x="16262" y="557"/>
                    <a:pt x="16208" y="557"/>
                  </a:cubicBezTo>
                  <a:cubicBezTo>
                    <a:pt x="16153" y="557"/>
                    <a:pt x="16105" y="545"/>
                    <a:pt x="16057" y="528"/>
                  </a:cubicBezTo>
                  <a:cubicBezTo>
                    <a:pt x="16023" y="528"/>
                    <a:pt x="15986" y="517"/>
                    <a:pt x="15964" y="517"/>
                  </a:cubicBezTo>
                  <a:cubicBezTo>
                    <a:pt x="15964" y="503"/>
                    <a:pt x="15975" y="491"/>
                    <a:pt x="15975" y="491"/>
                  </a:cubicBezTo>
                  <a:cubicBezTo>
                    <a:pt x="15988" y="488"/>
                    <a:pt x="15998" y="487"/>
                    <a:pt x="16008" y="487"/>
                  </a:cubicBezTo>
                  <a:cubicBezTo>
                    <a:pt x="16034" y="487"/>
                    <a:pt x="16049" y="498"/>
                    <a:pt x="16057" y="517"/>
                  </a:cubicBezTo>
                  <a:cubicBezTo>
                    <a:pt x="16068" y="518"/>
                    <a:pt x="16079" y="519"/>
                    <a:pt x="16088" y="519"/>
                  </a:cubicBezTo>
                  <a:cubicBezTo>
                    <a:pt x="16239" y="519"/>
                    <a:pt x="16183" y="358"/>
                    <a:pt x="16281" y="315"/>
                  </a:cubicBezTo>
                  <a:close/>
                  <a:moveTo>
                    <a:pt x="7677" y="486"/>
                  </a:moveTo>
                  <a:cubicBezTo>
                    <a:pt x="7686" y="486"/>
                    <a:pt x="7698" y="491"/>
                    <a:pt x="7711" y="503"/>
                  </a:cubicBezTo>
                  <a:cubicBezTo>
                    <a:pt x="7711" y="517"/>
                    <a:pt x="7711" y="528"/>
                    <a:pt x="7722" y="540"/>
                  </a:cubicBezTo>
                  <a:cubicBezTo>
                    <a:pt x="7716" y="558"/>
                    <a:pt x="7709" y="567"/>
                    <a:pt x="7702" y="567"/>
                  </a:cubicBezTo>
                  <a:cubicBezTo>
                    <a:pt x="7696" y="567"/>
                    <a:pt x="7691" y="561"/>
                    <a:pt x="7685" y="551"/>
                  </a:cubicBezTo>
                  <a:cubicBezTo>
                    <a:pt x="7674" y="540"/>
                    <a:pt x="7663" y="517"/>
                    <a:pt x="7663" y="503"/>
                  </a:cubicBezTo>
                  <a:cubicBezTo>
                    <a:pt x="7663" y="491"/>
                    <a:pt x="7668" y="486"/>
                    <a:pt x="7677" y="486"/>
                  </a:cubicBezTo>
                  <a:close/>
                  <a:moveTo>
                    <a:pt x="20694" y="562"/>
                  </a:moveTo>
                  <a:lnTo>
                    <a:pt x="20680" y="588"/>
                  </a:lnTo>
                  <a:lnTo>
                    <a:pt x="20669" y="562"/>
                  </a:lnTo>
                  <a:close/>
                  <a:moveTo>
                    <a:pt x="20918" y="540"/>
                  </a:moveTo>
                  <a:cubicBezTo>
                    <a:pt x="20941" y="540"/>
                    <a:pt x="20952" y="551"/>
                    <a:pt x="20952" y="574"/>
                  </a:cubicBezTo>
                  <a:lnTo>
                    <a:pt x="20941" y="588"/>
                  </a:lnTo>
                  <a:cubicBezTo>
                    <a:pt x="20932" y="591"/>
                    <a:pt x="20925" y="592"/>
                    <a:pt x="20918" y="592"/>
                  </a:cubicBezTo>
                  <a:cubicBezTo>
                    <a:pt x="20901" y="592"/>
                    <a:pt x="20893" y="581"/>
                    <a:pt x="20893" y="562"/>
                  </a:cubicBezTo>
                  <a:lnTo>
                    <a:pt x="20918" y="540"/>
                  </a:lnTo>
                  <a:close/>
                  <a:moveTo>
                    <a:pt x="17241" y="350"/>
                  </a:moveTo>
                  <a:cubicBezTo>
                    <a:pt x="17360" y="361"/>
                    <a:pt x="17275" y="457"/>
                    <a:pt x="17323" y="480"/>
                  </a:cubicBezTo>
                  <a:cubicBezTo>
                    <a:pt x="17334" y="551"/>
                    <a:pt x="17311" y="599"/>
                    <a:pt x="17252" y="599"/>
                  </a:cubicBezTo>
                  <a:cubicBezTo>
                    <a:pt x="17170" y="588"/>
                    <a:pt x="17087" y="574"/>
                    <a:pt x="17110" y="480"/>
                  </a:cubicBezTo>
                  <a:cubicBezTo>
                    <a:pt x="17121" y="420"/>
                    <a:pt x="17147" y="350"/>
                    <a:pt x="17241" y="350"/>
                  </a:cubicBezTo>
                  <a:close/>
                  <a:moveTo>
                    <a:pt x="22099" y="574"/>
                  </a:moveTo>
                  <a:lnTo>
                    <a:pt x="22099" y="574"/>
                  </a:lnTo>
                  <a:cubicBezTo>
                    <a:pt x="22124" y="588"/>
                    <a:pt x="22136" y="599"/>
                    <a:pt x="22147" y="611"/>
                  </a:cubicBezTo>
                  <a:cubicBezTo>
                    <a:pt x="22138" y="615"/>
                    <a:pt x="22131" y="617"/>
                    <a:pt x="22127" y="617"/>
                  </a:cubicBezTo>
                  <a:cubicBezTo>
                    <a:pt x="22107" y="617"/>
                    <a:pt x="22120" y="585"/>
                    <a:pt x="22099" y="574"/>
                  </a:cubicBezTo>
                  <a:close/>
                  <a:moveTo>
                    <a:pt x="6807" y="584"/>
                  </a:moveTo>
                  <a:cubicBezTo>
                    <a:pt x="6827" y="584"/>
                    <a:pt x="6832" y="602"/>
                    <a:pt x="6823" y="611"/>
                  </a:cubicBezTo>
                  <a:cubicBezTo>
                    <a:pt x="6800" y="622"/>
                    <a:pt x="6763" y="633"/>
                    <a:pt x="6740" y="645"/>
                  </a:cubicBezTo>
                  <a:cubicBezTo>
                    <a:pt x="6733" y="648"/>
                    <a:pt x="6726" y="649"/>
                    <a:pt x="6721" y="649"/>
                  </a:cubicBezTo>
                  <a:cubicBezTo>
                    <a:pt x="6700" y="649"/>
                    <a:pt x="6695" y="631"/>
                    <a:pt x="6704" y="622"/>
                  </a:cubicBezTo>
                  <a:cubicBezTo>
                    <a:pt x="6729" y="611"/>
                    <a:pt x="6763" y="599"/>
                    <a:pt x="6789" y="588"/>
                  </a:cubicBezTo>
                  <a:cubicBezTo>
                    <a:pt x="6796" y="585"/>
                    <a:pt x="6802" y="584"/>
                    <a:pt x="6807" y="584"/>
                  </a:cubicBezTo>
                  <a:close/>
                  <a:moveTo>
                    <a:pt x="9369" y="640"/>
                  </a:moveTo>
                  <a:cubicBezTo>
                    <a:pt x="9396" y="640"/>
                    <a:pt x="9419" y="654"/>
                    <a:pt x="9400" y="682"/>
                  </a:cubicBezTo>
                  <a:cubicBezTo>
                    <a:pt x="9388" y="704"/>
                    <a:pt x="9343" y="704"/>
                    <a:pt x="9329" y="716"/>
                  </a:cubicBezTo>
                  <a:cubicBezTo>
                    <a:pt x="9283" y="716"/>
                    <a:pt x="9258" y="704"/>
                    <a:pt x="9272" y="693"/>
                  </a:cubicBezTo>
                  <a:cubicBezTo>
                    <a:pt x="9283" y="670"/>
                    <a:pt x="9317" y="645"/>
                    <a:pt x="9343" y="645"/>
                  </a:cubicBezTo>
                  <a:cubicBezTo>
                    <a:pt x="9351" y="642"/>
                    <a:pt x="9360" y="640"/>
                    <a:pt x="9369" y="640"/>
                  </a:cubicBezTo>
                  <a:close/>
                  <a:moveTo>
                    <a:pt x="20232" y="704"/>
                  </a:moveTo>
                  <a:lnTo>
                    <a:pt x="20232" y="716"/>
                  </a:lnTo>
                  <a:lnTo>
                    <a:pt x="20220" y="704"/>
                  </a:lnTo>
                  <a:close/>
                  <a:moveTo>
                    <a:pt x="21125" y="700"/>
                  </a:moveTo>
                  <a:cubicBezTo>
                    <a:pt x="21130" y="700"/>
                    <a:pt x="21137" y="701"/>
                    <a:pt x="21143" y="704"/>
                  </a:cubicBezTo>
                  <a:lnTo>
                    <a:pt x="21143" y="730"/>
                  </a:lnTo>
                  <a:cubicBezTo>
                    <a:pt x="21131" y="741"/>
                    <a:pt x="21120" y="741"/>
                    <a:pt x="21106" y="741"/>
                  </a:cubicBezTo>
                  <a:lnTo>
                    <a:pt x="21094" y="730"/>
                  </a:lnTo>
                  <a:cubicBezTo>
                    <a:pt x="21094" y="711"/>
                    <a:pt x="21108" y="700"/>
                    <a:pt x="21125" y="700"/>
                  </a:cubicBezTo>
                  <a:close/>
                  <a:moveTo>
                    <a:pt x="11812" y="730"/>
                  </a:moveTo>
                  <a:lnTo>
                    <a:pt x="11800" y="753"/>
                  </a:lnTo>
                  <a:lnTo>
                    <a:pt x="11789" y="730"/>
                  </a:lnTo>
                  <a:close/>
                  <a:moveTo>
                    <a:pt x="21923" y="670"/>
                  </a:moveTo>
                  <a:cubicBezTo>
                    <a:pt x="21923" y="693"/>
                    <a:pt x="21934" y="704"/>
                    <a:pt x="21934" y="716"/>
                  </a:cubicBezTo>
                  <a:cubicBezTo>
                    <a:pt x="21923" y="730"/>
                    <a:pt x="21912" y="753"/>
                    <a:pt x="21900" y="753"/>
                  </a:cubicBezTo>
                  <a:cubicBezTo>
                    <a:pt x="21863" y="753"/>
                    <a:pt x="21852" y="730"/>
                    <a:pt x="21875" y="704"/>
                  </a:cubicBezTo>
                  <a:cubicBezTo>
                    <a:pt x="21875" y="693"/>
                    <a:pt x="21900" y="682"/>
                    <a:pt x="21923" y="670"/>
                  </a:cubicBezTo>
                  <a:close/>
                  <a:moveTo>
                    <a:pt x="13896" y="614"/>
                  </a:moveTo>
                  <a:cubicBezTo>
                    <a:pt x="13957" y="614"/>
                    <a:pt x="13995" y="678"/>
                    <a:pt x="14096" y="704"/>
                  </a:cubicBezTo>
                  <a:cubicBezTo>
                    <a:pt x="13954" y="741"/>
                    <a:pt x="13869" y="741"/>
                    <a:pt x="13812" y="787"/>
                  </a:cubicBezTo>
                  <a:cubicBezTo>
                    <a:pt x="13787" y="730"/>
                    <a:pt x="13776" y="670"/>
                    <a:pt x="13835" y="633"/>
                  </a:cubicBezTo>
                  <a:cubicBezTo>
                    <a:pt x="13859" y="620"/>
                    <a:pt x="13879" y="614"/>
                    <a:pt x="13896" y="614"/>
                  </a:cubicBezTo>
                  <a:close/>
                  <a:moveTo>
                    <a:pt x="15785" y="764"/>
                  </a:moveTo>
                  <a:cubicBezTo>
                    <a:pt x="15785" y="764"/>
                    <a:pt x="15799" y="764"/>
                    <a:pt x="15799" y="775"/>
                  </a:cubicBezTo>
                  <a:cubicBezTo>
                    <a:pt x="15799" y="775"/>
                    <a:pt x="15799" y="787"/>
                    <a:pt x="15785" y="801"/>
                  </a:cubicBezTo>
                  <a:cubicBezTo>
                    <a:pt x="15762" y="801"/>
                    <a:pt x="15751" y="801"/>
                    <a:pt x="15762" y="775"/>
                  </a:cubicBezTo>
                  <a:cubicBezTo>
                    <a:pt x="15762" y="764"/>
                    <a:pt x="15773" y="764"/>
                    <a:pt x="15785" y="764"/>
                  </a:cubicBezTo>
                  <a:close/>
                  <a:moveTo>
                    <a:pt x="23184" y="703"/>
                  </a:moveTo>
                  <a:cubicBezTo>
                    <a:pt x="23197" y="703"/>
                    <a:pt x="23210" y="707"/>
                    <a:pt x="23223" y="716"/>
                  </a:cubicBezTo>
                  <a:cubicBezTo>
                    <a:pt x="23234" y="716"/>
                    <a:pt x="23234" y="741"/>
                    <a:pt x="23248" y="753"/>
                  </a:cubicBezTo>
                  <a:cubicBezTo>
                    <a:pt x="23226" y="772"/>
                    <a:pt x="23215" y="803"/>
                    <a:pt x="23180" y="803"/>
                  </a:cubicBezTo>
                  <a:cubicBezTo>
                    <a:pt x="23175" y="803"/>
                    <a:pt x="23169" y="802"/>
                    <a:pt x="23163" y="801"/>
                  </a:cubicBezTo>
                  <a:cubicBezTo>
                    <a:pt x="23129" y="787"/>
                    <a:pt x="23118" y="764"/>
                    <a:pt x="23129" y="730"/>
                  </a:cubicBezTo>
                  <a:cubicBezTo>
                    <a:pt x="23143" y="714"/>
                    <a:pt x="23163" y="703"/>
                    <a:pt x="23184" y="703"/>
                  </a:cubicBezTo>
                  <a:close/>
                  <a:moveTo>
                    <a:pt x="2904" y="751"/>
                  </a:moveTo>
                  <a:cubicBezTo>
                    <a:pt x="2953" y="751"/>
                    <a:pt x="2996" y="762"/>
                    <a:pt x="3029" y="801"/>
                  </a:cubicBezTo>
                  <a:cubicBezTo>
                    <a:pt x="3012" y="807"/>
                    <a:pt x="2996" y="809"/>
                    <a:pt x="2980" y="809"/>
                  </a:cubicBezTo>
                  <a:cubicBezTo>
                    <a:pt x="2913" y="809"/>
                    <a:pt x="2856" y="763"/>
                    <a:pt x="2795" y="763"/>
                  </a:cubicBezTo>
                  <a:cubicBezTo>
                    <a:pt x="2791" y="763"/>
                    <a:pt x="2786" y="763"/>
                    <a:pt x="2782" y="763"/>
                  </a:cubicBezTo>
                  <a:lnTo>
                    <a:pt x="2782" y="763"/>
                  </a:lnTo>
                  <a:cubicBezTo>
                    <a:pt x="2824" y="758"/>
                    <a:pt x="2866" y="751"/>
                    <a:pt x="2904" y="751"/>
                  </a:cubicBezTo>
                  <a:close/>
                  <a:moveTo>
                    <a:pt x="14485" y="787"/>
                  </a:moveTo>
                  <a:cubicBezTo>
                    <a:pt x="14508" y="787"/>
                    <a:pt x="14508" y="801"/>
                    <a:pt x="14485" y="823"/>
                  </a:cubicBezTo>
                  <a:lnTo>
                    <a:pt x="14425" y="823"/>
                  </a:lnTo>
                  <a:cubicBezTo>
                    <a:pt x="14403" y="823"/>
                    <a:pt x="14391" y="812"/>
                    <a:pt x="14425" y="801"/>
                  </a:cubicBezTo>
                  <a:cubicBezTo>
                    <a:pt x="14437" y="787"/>
                    <a:pt x="14462" y="787"/>
                    <a:pt x="14485" y="787"/>
                  </a:cubicBezTo>
                  <a:close/>
                  <a:moveTo>
                    <a:pt x="3642" y="812"/>
                  </a:moveTo>
                  <a:cubicBezTo>
                    <a:pt x="3642" y="823"/>
                    <a:pt x="3630" y="823"/>
                    <a:pt x="3630" y="823"/>
                  </a:cubicBezTo>
                  <a:cubicBezTo>
                    <a:pt x="3623" y="823"/>
                    <a:pt x="3615" y="829"/>
                    <a:pt x="3607" y="829"/>
                  </a:cubicBezTo>
                  <a:cubicBezTo>
                    <a:pt x="3604" y="829"/>
                    <a:pt x="3600" y="827"/>
                    <a:pt x="3596" y="823"/>
                  </a:cubicBezTo>
                  <a:cubicBezTo>
                    <a:pt x="3571" y="812"/>
                    <a:pt x="3582" y="812"/>
                    <a:pt x="3607" y="812"/>
                  </a:cubicBezTo>
                  <a:close/>
                  <a:moveTo>
                    <a:pt x="11244" y="704"/>
                  </a:moveTo>
                  <a:cubicBezTo>
                    <a:pt x="11292" y="704"/>
                    <a:pt x="11329" y="730"/>
                    <a:pt x="11315" y="753"/>
                  </a:cubicBezTo>
                  <a:cubicBezTo>
                    <a:pt x="11295" y="782"/>
                    <a:pt x="11301" y="839"/>
                    <a:pt x="11250" y="839"/>
                  </a:cubicBezTo>
                  <a:cubicBezTo>
                    <a:pt x="11242" y="839"/>
                    <a:pt x="11232" y="838"/>
                    <a:pt x="11221" y="835"/>
                  </a:cubicBezTo>
                  <a:cubicBezTo>
                    <a:pt x="11187" y="823"/>
                    <a:pt x="11162" y="787"/>
                    <a:pt x="11139" y="764"/>
                  </a:cubicBezTo>
                  <a:cubicBezTo>
                    <a:pt x="11173" y="741"/>
                    <a:pt x="11221" y="716"/>
                    <a:pt x="11244" y="704"/>
                  </a:cubicBezTo>
                  <a:close/>
                  <a:moveTo>
                    <a:pt x="3843" y="812"/>
                  </a:moveTo>
                  <a:cubicBezTo>
                    <a:pt x="3854" y="823"/>
                    <a:pt x="3866" y="823"/>
                    <a:pt x="3866" y="823"/>
                  </a:cubicBezTo>
                  <a:cubicBezTo>
                    <a:pt x="3866" y="835"/>
                    <a:pt x="3866" y="846"/>
                    <a:pt x="3854" y="846"/>
                  </a:cubicBezTo>
                  <a:cubicBezTo>
                    <a:pt x="3845" y="851"/>
                    <a:pt x="3838" y="854"/>
                    <a:pt x="3832" y="854"/>
                  </a:cubicBezTo>
                  <a:cubicBezTo>
                    <a:pt x="3824" y="854"/>
                    <a:pt x="3820" y="848"/>
                    <a:pt x="3820" y="835"/>
                  </a:cubicBezTo>
                  <a:cubicBezTo>
                    <a:pt x="3820" y="823"/>
                    <a:pt x="3832" y="823"/>
                    <a:pt x="3843" y="812"/>
                  </a:cubicBezTo>
                  <a:close/>
                  <a:moveTo>
                    <a:pt x="18027" y="784"/>
                  </a:moveTo>
                  <a:cubicBezTo>
                    <a:pt x="18032" y="784"/>
                    <a:pt x="18038" y="785"/>
                    <a:pt x="18044" y="787"/>
                  </a:cubicBezTo>
                  <a:cubicBezTo>
                    <a:pt x="18055" y="787"/>
                    <a:pt x="18092" y="823"/>
                    <a:pt x="18092" y="846"/>
                  </a:cubicBezTo>
                  <a:cubicBezTo>
                    <a:pt x="18092" y="879"/>
                    <a:pt x="18064" y="884"/>
                    <a:pt x="18036" y="884"/>
                  </a:cubicBezTo>
                  <a:cubicBezTo>
                    <a:pt x="18023" y="884"/>
                    <a:pt x="18009" y="883"/>
                    <a:pt x="17998" y="883"/>
                  </a:cubicBezTo>
                  <a:cubicBezTo>
                    <a:pt x="17961" y="883"/>
                    <a:pt x="17927" y="883"/>
                    <a:pt x="17939" y="846"/>
                  </a:cubicBezTo>
                  <a:cubicBezTo>
                    <a:pt x="17958" y="816"/>
                    <a:pt x="17989" y="784"/>
                    <a:pt x="18027" y="784"/>
                  </a:cubicBezTo>
                  <a:close/>
                  <a:moveTo>
                    <a:pt x="22349" y="883"/>
                  </a:moveTo>
                  <a:lnTo>
                    <a:pt x="22349" y="906"/>
                  </a:lnTo>
                  <a:lnTo>
                    <a:pt x="22337" y="906"/>
                  </a:lnTo>
                  <a:lnTo>
                    <a:pt x="22349" y="883"/>
                  </a:lnTo>
                  <a:close/>
                  <a:moveTo>
                    <a:pt x="17526" y="896"/>
                  </a:moveTo>
                  <a:cubicBezTo>
                    <a:pt x="17574" y="896"/>
                    <a:pt x="17614" y="908"/>
                    <a:pt x="17652" y="908"/>
                  </a:cubicBezTo>
                  <a:cubicBezTo>
                    <a:pt x="17661" y="908"/>
                    <a:pt x="17669" y="907"/>
                    <a:pt x="17678" y="906"/>
                  </a:cubicBezTo>
                  <a:lnTo>
                    <a:pt x="17678" y="906"/>
                  </a:lnTo>
                  <a:cubicBezTo>
                    <a:pt x="17640" y="932"/>
                    <a:pt x="17599" y="944"/>
                    <a:pt x="17552" y="944"/>
                  </a:cubicBezTo>
                  <a:cubicBezTo>
                    <a:pt x="17512" y="944"/>
                    <a:pt x="17467" y="934"/>
                    <a:pt x="17416" y="917"/>
                  </a:cubicBezTo>
                  <a:cubicBezTo>
                    <a:pt x="17458" y="901"/>
                    <a:pt x="17494" y="896"/>
                    <a:pt x="17526" y="896"/>
                  </a:cubicBezTo>
                  <a:close/>
                  <a:moveTo>
                    <a:pt x="17059" y="750"/>
                  </a:moveTo>
                  <a:cubicBezTo>
                    <a:pt x="17068" y="750"/>
                    <a:pt x="17077" y="751"/>
                    <a:pt x="17087" y="753"/>
                  </a:cubicBezTo>
                  <a:cubicBezTo>
                    <a:pt x="17099" y="872"/>
                    <a:pt x="16968" y="812"/>
                    <a:pt x="16909" y="858"/>
                  </a:cubicBezTo>
                  <a:cubicBezTo>
                    <a:pt x="16886" y="894"/>
                    <a:pt x="16863" y="917"/>
                    <a:pt x="16826" y="954"/>
                  </a:cubicBezTo>
                  <a:cubicBezTo>
                    <a:pt x="16849" y="917"/>
                    <a:pt x="16874" y="883"/>
                    <a:pt x="16897" y="846"/>
                  </a:cubicBezTo>
                  <a:lnTo>
                    <a:pt x="16897" y="787"/>
                  </a:lnTo>
                  <a:cubicBezTo>
                    <a:pt x="16958" y="777"/>
                    <a:pt x="17002" y="750"/>
                    <a:pt x="17059" y="750"/>
                  </a:cubicBezTo>
                  <a:close/>
                  <a:moveTo>
                    <a:pt x="15444" y="787"/>
                  </a:moveTo>
                  <a:lnTo>
                    <a:pt x="15444" y="787"/>
                  </a:lnTo>
                  <a:cubicBezTo>
                    <a:pt x="15620" y="858"/>
                    <a:pt x="15467" y="906"/>
                    <a:pt x="15430" y="965"/>
                  </a:cubicBezTo>
                  <a:cubicBezTo>
                    <a:pt x="15348" y="894"/>
                    <a:pt x="15430" y="846"/>
                    <a:pt x="15444" y="787"/>
                  </a:cubicBezTo>
                  <a:close/>
                  <a:moveTo>
                    <a:pt x="23081" y="977"/>
                  </a:moveTo>
                  <a:lnTo>
                    <a:pt x="23081" y="988"/>
                  </a:lnTo>
                  <a:lnTo>
                    <a:pt x="23058" y="977"/>
                  </a:lnTo>
                  <a:close/>
                  <a:moveTo>
                    <a:pt x="19346" y="775"/>
                  </a:moveTo>
                  <a:lnTo>
                    <a:pt x="19332" y="787"/>
                  </a:lnTo>
                  <a:cubicBezTo>
                    <a:pt x="19332" y="835"/>
                    <a:pt x="19346" y="883"/>
                    <a:pt x="19346" y="917"/>
                  </a:cubicBezTo>
                  <a:cubicBezTo>
                    <a:pt x="19334" y="959"/>
                    <a:pt x="19298" y="990"/>
                    <a:pt x="19250" y="990"/>
                  </a:cubicBezTo>
                  <a:cubicBezTo>
                    <a:pt x="19242" y="990"/>
                    <a:pt x="19235" y="990"/>
                    <a:pt x="19227" y="988"/>
                  </a:cubicBezTo>
                  <a:cubicBezTo>
                    <a:pt x="19204" y="988"/>
                    <a:pt x="19179" y="977"/>
                    <a:pt x="19167" y="965"/>
                  </a:cubicBezTo>
                  <a:cubicBezTo>
                    <a:pt x="19145" y="928"/>
                    <a:pt x="19179" y="906"/>
                    <a:pt x="19204" y="883"/>
                  </a:cubicBezTo>
                  <a:cubicBezTo>
                    <a:pt x="19250" y="846"/>
                    <a:pt x="19287" y="812"/>
                    <a:pt x="19321" y="787"/>
                  </a:cubicBezTo>
                  <a:lnTo>
                    <a:pt x="19346" y="775"/>
                  </a:lnTo>
                  <a:close/>
                  <a:moveTo>
                    <a:pt x="8407" y="972"/>
                  </a:moveTo>
                  <a:cubicBezTo>
                    <a:pt x="8415" y="972"/>
                    <a:pt x="8424" y="977"/>
                    <a:pt x="8432" y="977"/>
                  </a:cubicBezTo>
                  <a:lnTo>
                    <a:pt x="8420" y="988"/>
                  </a:lnTo>
                  <a:cubicBezTo>
                    <a:pt x="8411" y="988"/>
                    <a:pt x="8403" y="993"/>
                    <a:pt x="8395" y="993"/>
                  </a:cubicBezTo>
                  <a:cubicBezTo>
                    <a:pt x="8391" y="993"/>
                    <a:pt x="8387" y="992"/>
                    <a:pt x="8384" y="988"/>
                  </a:cubicBezTo>
                  <a:cubicBezTo>
                    <a:pt x="8361" y="977"/>
                    <a:pt x="8361" y="977"/>
                    <a:pt x="8395" y="977"/>
                  </a:cubicBezTo>
                  <a:cubicBezTo>
                    <a:pt x="8399" y="973"/>
                    <a:pt x="8403" y="972"/>
                    <a:pt x="8407" y="972"/>
                  </a:cubicBezTo>
                  <a:close/>
                  <a:moveTo>
                    <a:pt x="9217" y="968"/>
                  </a:moveTo>
                  <a:cubicBezTo>
                    <a:pt x="9263" y="968"/>
                    <a:pt x="9311" y="974"/>
                    <a:pt x="9365" y="988"/>
                  </a:cubicBezTo>
                  <a:cubicBezTo>
                    <a:pt x="9324" y="1019"/>
                    <a:pt x="9286" y="1029"/>
                    <a:pt x="9250" y="1029"/>
                  </a:cubicBezTo>
                  <a:cubicBezTo>
                    <a:pt x="9185" y="1029"/>
                    <a:pt x="9127" y="996"/>
                    <a:pt x="9065" y="996"/>
                  </a:cubicBezTo>
                  <a:cubicBezTo>
                    <a:pt x="9055" y="996"/>
                    <a:pt x="9044" y="997"/>
                    <a:pt x="9033" y="999"/>
                  </a:cubicBezTo>
                  <a:cubicBezTo>
                    <a:pt x="9096" y="980"/>
                    <a:pt x="9154" y="968"/>
                    <a:pt x="9217" y="968"/>
                  </a:cubicBezTo>
                  <a:close/>
                  <a:moveTo>
                    <a:pt x="6221" y="943"/>
                  </a:moveTo>
                  <a:cubicBezTo>
                    <a:pt x="6233" y="943"/>
                    <a:pt x="6244" y="965"/>
                    <a:pt x="6255" y="977"/>
                  </a:cubicBezTo>
                  <a:cubicBezTo>
                    <a:pt x="6255" y="1036"/>
                    <a:pt x="6207" y="1048"/>
                    <a:pt x="6150" y="1048"/>
                  </a:cubicBezTo>
                  <a:cubicBezTo>
                    <a:pt x="6125" y="1048"/>
                    <a:pt x="6102" y="1036"/>
                    <a:pt x="6091" y="1036"/>
                  </a:cubicBezTo>
                  <a:cubicBezTo>
                    <a:pt x="6136" y="999"/>
                    <a:pt x="6150" y="943"/>
                    <a:pt x="6221" y="943"/>
                  </a:cubicBezTo>
                  <a:close/>
                  <a:moveTo>
                    <a:pt x="10373" y="1019"/>
                  </a:moveTo>
                  <a:cubicBezTo>
                    <a:pt x="10420" y="1019"/>
                    <a:pt x="10471" y="1025"/>
                    <a:pt x="10523" y="1036"/>
                  </a:cubicBezTo>
                  <a:cubicBezTo>
                    <a:pt x="10481" y="1066"/>
                    <a:pt x="10443" y="1074"/>
                    <a:pt x="10408" y="1074"/>
                  </a:cubicBezTo>
                  <a:cubicBezTo>
                    <a:pt x="10364" y="1074"/>
                    <a:pt x="10325" y="1062"/>
                    <a:pt x="10287" y="1062"/>
                  </a:cubicBezTo>
                  <a:cubicBezTo>
                    <a:pt x="10271" y="1062"/>
                    <a:pt x="10255" y="1064"/>
                    <a:pt x="10240" y="1070"/>
                  </a:cubicBezTo>
                  <a:cubicBezTo>
                    <a:pt x="10206" y="1059"/>
                    <a:pt x="10217" y="1036"/>
                    <a:pt x="10240" y="1036"/>
                  </a:cubicBezTo>
                  <a:cubicBezTo>
                    <a:pt x="10281" y="1025"/>
                    <a:pt x="10325" y="1019"/>
                    <a:pt x="10373" y="1019"/>
                  </a:cubicBezTo>
                  <a:close/>
                  <a:moveTo>
                    <a:pt x="9556" y="977"/>
                  </a:moveTo>
                  <a:cubicBezTo>
                    <a:pt x="9590" y="977"/>
                    <a:pt x="9627" y="977"/>
                    <a:pt x="9638" y="999"/>
                  </a:cubicBezTo>
                  <a:cubicBezTo>
                    <a:pt x="9661" y="1048"/>
                    <a:pt x="9612" y="1070"/>
                    <a:pt x="9578" y="1085"/>
                  </a:cubicBezTo>
                  <a:cubicBezTo>
                    <a:pt x="9570" y="1086"/>
                    <a:pt x="9563" y="1087"/>
                    <a:pt x="9556" y="1087"/>
                  </a:cubicBezTo>
                  <a:cubicBezTo>
                    <a:pt x="9523" y="1087"/>
                    <a:pt x="9507" y="1067"/>
                    <a:pt x="9507" y="1048"/>
                  </a:cubicBezTo>
                  <a:cubicBezTo>
                    <a:pt x="9496" y="1014"/>
                    <a:pt x="9519" y="988"/>
                    <a:pt x="9556" y="977"/>
                  </a:cubicBezTo>
                  <a:close/>
                  <a:moveTo>
                    <a:pt x="16270" y="730"/>
                  </a:moveTo>
                  <a:cubicBezTo>
                    <a:pt x="16341" y="846"/>
                    <a:pt x="16460" y="965"/>
                    <a:pt x="16270" y="1096"/>
                  </a:cubicBezTo>
                  <a:cubicBezTo>
                    <a:pt x="16069" y="965"/>
                    <a:pt x="16247" y="846"/>
                    <a:pt x="16270" y="730"/>
                  </a:cubicBezTo>
                  <a:close/>
                  <a:moveTo>
                    <a:pt x="8111" y="999"/>
                  </a:moveTo>
                  <a:cubicBezTo>
                    <a:pt x="8182" y="999"/>
                    <a:pt x="8208" y="1014"/>
                    <a:pt x="8182" y="1048"/>
                  </a:cubicBezTo>
                  <a:cubicBezTo>
                    <a:pt x="8173" y="1078"/>
                    <a:pt x="8138" y="1099"/>
                    <a:pt x="8101" y="1099"/>
                  </a:cubicBezTo>
                  <a:cubicBezTo>
                    <a:pt x="8093" y="1099"/>
                    <a:pt x="8085" y="1098"/>
                    <a:pt x="8077" y="1096"/>
                  </a:cubicBezTo>
                  <a:cubicBezTo>
                    <a:pt x="8040" y="1096"/>
                    <a:pt x="8006" y="1059"/>
                    <a:pt x="8018" y="1048"/>
                  </a:cubicBezTo>
                  <a:cubicBezTo>
                    <a:pt x="8040" y="1025"/>
                    <a:pt x="8088" y="1014"/>
                    <a:pt x="8111" y="999"/>
                  </a:cubicBezTo>
                  <a:close/>
                  <a:moveTo>
                    <a:pt x="7178" y="988"/>
                  </a:moveTo>
                  <a:lnTo>
                    <a:pt x="7178" y="988"/>
                  </a:lnTo>
                  <a:cubicBezTo>
                    <a:pt x="7200" y="1036"/>
                    <a:pt x="7178" y="1085"/>
                    <a:pt x="7143" y="1119"/>
                  </a:cubicBezTo>
                  <a:cubicBezTo>
                    <a:pt x="7143" y="1119"/>
                    <a:pt x="7095" y="1107"/>
                    <a:pt x="7095" y="1096"/>
                  </a:cubicBezTo>
                  <a:cubicBezTo>
                    <a:pt x="7058" y="1036"/>
                    <a:pt x="7107" y="999"/>
                    <a:pt x="7178" y="988"/>
                  </a:cubicBezTo>
                  <a:close/>
                  <a:moveTo>
                    <a:pt x="9944" y="1036"/>
                  </a:moveTo>
                  <a:cubicBezTo>
                    <a:pt x="10004" y="1048"/>
                    <a:pt x="10015" y="1085"/>
                    <a:pt x="10004" y="1119"/>
                  </a:cubicBezTo>
                  <a:cubicBezTo>
                    <a:pt x="9993" y="1130"/>
                    <a:pt x="9956" y="1141"/>
                    <a:pt x="9944" y="1141"/>
                  </a:cubicBezTo>
                  <a:cubicBezTo>
                    <a:pt x="9896" y="1119"/>
                    <a:pt x="9885" y="1085"/>
                    <a:pt x="9885" y="1048"/>
                  </a:cubicBezTo>
                  <a:cubicBezTo>
                    <a:pt x="9885" y="1036"/>
                    <a:pt x="9922" y="1036"/>
                    <a:pt x="9944" y="1036"/>
                  </a:cubicBezTo>
                  <a:close/>
                  <a:moveTo>
                    <a:pt x="6864" y="1004"/>
                  </a:moveTo>
                  <a:cubicBezTo>
                    <a:pt x="6875" y="1004"/>
                    <a:pt x="6882" y="1010"/>
                    <a:pt x="6882" y="1025"/>
                  </a:cubicBezTo>
                  <a:cubicBezTo>
                    <a:pt x="6894" y="1085"/>
                    <a:pt x="6860" y="1130"/>
                    <a:pt x="6752" y="1155"/>
                  </a:cubicBezTo>
                  <a:cubicBezTo>
                    <a:pt x="6775" y="1085"/>
                    <a:pt x="6789" y="1036"/>
                    <a:pt x="6834" y="1014"/>
                  </a:cubicBezTo>
                  <a:cubicBezTo>
                    <a:pt x="6845" y="1008"/>
                    <a:pt x="6855" y="1004"/>
                    <a:pt x="6864" y="1004"/>
                  </a:cubicBezTo>
                  <a:close/>
                  <a:moveTo>
                    <a:pt x="12428" y="1085"/>
                  </a:moveTo>
                  <a:cubicBezTo>
                    <a:pt x="12323" y="1119"/>
                    <a:pt x="12263" y="1130"/>
                    <a:pt x="12203" y="1155"/>
                  </a:cubicBezTo>
                  <a:cubicBezTo>
                    <a:pt x="12203" y="1107"/>
                    <a:pt x="12237" y="1085"/>
                    <a:pt x="12286" y="1085"/>
                  </a:cubicBezTo>
                  <a:close/>
                  <a:moveTo>
                    <a:pt x="6420" y="894"/>
                  </a:moveTo>
                  <a:lnTo>
                    <a:pt x="6420" y="894"/>
                  </a:lnTo>
                  <a:cubicBezTo>
                    <a:pt x="6505" y="988"/>
                    <a:pt x="6491" y="1085"/>
                    <a:pt x="6420" y="1178"/>
                  </a:cubicBezTo>
                  <a:cubicBezTo>
                    <a:pt x="6434" y="1085"/>
                    <a:pt x="6445" y="988"/>
                    <a:pt x="6420" y="894"/>
                  </a:cubicBezTo>
                  <a:close/>
                  <a:moveTo>
                    <a:pt x="8645" y="988"/>
                  </a:moveTo>
                  <a:cubicBezTo>
                    <a:pt x="8690" y="988"/>
                    <a:pt x="8690" y="1025"/>
                    <a:pt x="8690" y="1048"/>
                  </a:cubicBezTo>
                  <a:cubicBezTo>
                    <a:pt x="8680" y="1074"/>
                    <a:pt x="8662" y="1082"/>
                    <a:pt x="8643" y="1082"/>
                  </a:cubicBezTo>
                  <a:cubicBezTo>
                    <a:pt x="8619" y="1082"/>
                    <a:pt x="8593" y="1070"/>
                    <a:pt x="8574" y="1070"/>
                  </a:cubicBezTo>
                  <a:cubicBezTo>
                    <a:pt x="8574" y="1085"/>
                    <a:pt x="8574" y="1107"/>
                    <a:pt x="8562" y="1119"/>
                  </a:cubicBezTo>
                  <a:cubicBezTo>
                    <a:pt x="8562" y="1141"/>
                    <a:pt x="8562" y="1178"/>
                    <a:pt x="8525" y="1178"/>
                  </a:cubicBezTo>
                  <a:cubicBezTo>
                    <a:pt x="8514" y="1178"/>
                    <a:pt x="8503" y="1178"/>
                    <a:pt x="8491" y="1167"/>
                  </a:cubicBezTo>
                  <a:cubicBezTo>
                    <a:pt x="8466" y="1141"/>
                    <a:pt x="8503" y="1119"/>
                    <a:pt x="8525" y="1096"/>
                  </a:cubicBezTo>
                  <a:cubicBezTo>
                    <a:pt x="8537" y="1085"/>
                    <a:pt x="8548" y="1070"/>
                    <a:pt x="8574" y="1059"/>
                  </a:cubicBezTo>
                  <a:cubicBezTo>
                    <a:pt x="8585" y="1036"/>
                    <a:pt x="8596" y="988"/>
                    <a:pt x="8645" y="988"/>
                  </a:cubicBezTo>
                  <a:close/>
                  <a:moveTo>
                    <a:pt x="10867" y="1048"/>
                  </a:moveTo>
                  <a:cubicBezTo>
                    <a:pt x="10878" y="1048"/>
                    <a:pt x="10889" y="1059"/>
                    <a:pt x="10889" y="1059"/>
                  </a:cubicBezTo>
                  <a:cubicBezTo>
                    <a:pt x="10889" y="1107"/>
                    <a:pt x="10833" y="1107"/>
                    <a:pt x="10796" y="1119"/>
                  </a:cubicBezTo>
                  <a:lnTo>
                    <a:pt x="10796" y="1178"/>
                  </a:lnTo>
                  <a:cubicBezTo>
                    <a:pt x="10784" y="1167"/>
                    <a:pt x="10773" y="1155"/>
                    <a:pt x="10773" y="1141"/>
                  </a:cubicBezTo>
                  <a:cubicBezTo>
                    <a:pt x="10773" y="1130"/>
                    <a:pt x="10784" y="1130"/>
                    <a:pt x="10796" y="1119"/>
                  </a:cubicBezTo>
                  <a:cubicBezTo>
                    <a:pt x="10807" y="1096"/>
                    <a:pt x="10807" y="1048"/>
                    <a:pt x="10867" y="1048"/>
                  </a:cubicBezTo>
                  <a:close/>
                  <a:moveTo>
                    <a:pt x="13577" y="1092"/>
                  </a:moveTo>
                  <a:cubicBezTo>
                    <a:pt x="13603" y="1092"/>
                    <a:pt x="13628" y="1104"/>
                    <a:pt x="13645" y="1130"/>
                  </a:cubicBezTo>
                  <a:cubicBezTo>
                    <a:pt x="13645" y="1167"/>
                    <a:pt x="13622" y="1178"/>
                    <a:pt x="13585" y="1190"/>
                  </a:cubicBezTo>
                  <a:cubicBezTo>
                    <a:pt x="13540" y="1190"/>
                    <a:pt x="13514" y="1178"/>
                    <a:pt x="13529" y="1141"/>
                  </a:cubicBezTo>
                  <a:cubicBezTo>
                    <a:pt x="13529" y="1130"/>
                    <a:pt x="13540" y="1107"/>
                    <a:pt x="13551" y="1096"/>
                  </a:cubicBezTo>
                  <a:cubicBezTo>
                    <a:pt x="13560" y="1093"/>
                    <a:pt x="13569" y="1092"/>
                    <a:pt x="13577" y="1092"/>
                  </a:cubicBezTo>
                  <a:close/>
                  <a:moveTo>
                    <a:pt x="17975" y="1095"/>
                  </a:moveTo>
                  <a:cubicBezTo>
                    <a:pt x="18026" y="1095"/>
                    <a:pt x="17987" y="1157"/>
                    <a:pt x="18021" y="1178"/>
                  </a:cubicBezTo>
                  <a:lnTo>
                    <a:pt x="18032" y="1190"/>
                  </a:lnTo>
                  <a:lnTo>
                    <a:pt x="18010" y="1178"/>
                  </a:lnTo>
                  <a:cubicBezTo>
                    <a:pt x="17984" y="1155"/>
                    <a:pt x="17950" y="1096"/>
                    <a:pt x="17961" y="1096"/>
                  </a:cubicBezTo>
                  <a:cubicBezTo>
                    <a:pt x="17967" y="1095"/>
                    <a:pt x="17971" y="1095"/>
                    <a:pt x="17975" y="1095"/>
                  </a:cubicBezTo>
                  <a:close/>
                  <a:moveTo>
                    <a:pt x="21258" y="1149"/>
                  </a:moveTo>
                  <a:cubicBezTo>
                    <a:pt x="21260" y="1149"/>
                    <a:pt x="21262" y="1151"/>
                    <a:pt x="21262" y="1155"/>
                  </a:cubicBezTo>
                  <a:cubicBezTo>
                    <a:pt x="21284" y="1155"/>
                    <a:pt x="21296" y="1167"/>
                    <a:pt x="21273" y="1190"/>
                  </a:cubicBezTo>
                  <a:cubicBezTo>
                    <a:pt x="21262" y="1190"/>
                    <a:pt x="21248" y="1190"/>
                    <a:pt x="21236" y="1178"/>
                  </a:cubicBezTo>
                  <a:lnTo>
                    <a:pt x="21236" y="1155"/>
                  </a:lnTo>
                  <a:cubicBezTo>
                    <a:pt x="21244" y="1155"/>
                    <a:pt x="21253" y="1149"/>
                    <a:pt x="21258" y="1149"/>
                  </a:cubicBezTo>
                  <a:close/>
                  <a:moveTo>
                    <a:pt x="5279" y="836"/>
                  </a:moveTo>
                  <a:cubicBezTo>
                    <a:pt x="5296" y="836"/>
                    <a:pt x="5311" y="842"/>
                    <a:pt x="5322" y="858"/>
                  </a:cubicBezTo>
                  <a:cubicBezTo>
                    <a:pt x="5356" y="906"/>
                    <a:pt x="5370" y="965"/>
                    <a:pt x="5381" y="1014"/>
                  </a:cubicBezTo>
                  <a:cubicBezTo>
                    <a:pt x="5427" y="1059"/>
                    <a:pt x="5512" y="1096"/>
                    <a:pt x="5427" y="1201"/>
                  </a:cubicBezTo>
                  <a:cubicBezTo>
                    <a:pt x="5404" y="1130"/>
                    <a:pt x="5393" y="1070"/>
                    <a:pt x="5370" y="1025"/>
                  </a:cubicBezTo>
                  <a:cubicBezTo>
                    <a:pt x="5299" y="1036"/>
                    <a:pt x="5285" y="1096"/>
                    <a:pt x="5239" y="1119"/>
                  </a:cubicBezTo>
                  <a:cubicBezTo>
                    <a:pt x="5214" y="1155"/>
                    <a:pt x="5180" y="1201"/>
                    <a:pt x="5120" y="1201"/>
                  </a:cubicBezTo>
                  <a:cubicBezTo>
                    <a:pt x="5049" y="1201"/>
                    <a:pt x="5109" y="1141"/>
                    <a:pt x="5097" y="1119"/>
                  </a:cubicBezTo>
                  <a:lnTo>
                    <a:pt x="5086" y="1107"/>
                  </a:lnTo>
                  <a:lnTo>
                    <a:pt x="5109" y="1119"/>
                  </a:lnTo>
                  <a:cubicBezTo>
                    <a:pt x="5143" y="1119"/>
                    <a:pt x="5191" y="1119"/>
                    <a:pt x="5228" y="1107"/>
                  </a:cubicBezTo>
                  <a:cubicBezTo>
                    <a:pt x="5239" y="1059"/>
                    <a:pt x="5251" y="1014"/>
                    <a:pt x="5262" y="965"/>
                  </a:cubicBezTo>
                  <a:cubicBezTo>
                    <a:pt x="5262" y="954"/>
                    <a:pt x="5273" y="943"/>
                    <a:pt x="5273" y="928"/>
                  </a:cubicBezTo>
                  <a:cubicBezTo>
                    <a:pt x="5262" y="928"/>
                    <a:pt x="5251" y="943"/>
                    <a:pt x="5228" y="943"/>
                  </a:cubicBezTo>
                  <a:cubicBezTo>
                    <a:pt x="5131" y="928"/>
                    <a:pt x="5168" y="894"/>
                    <a:pt x="5214" y="858"/>
                  </a:cubicBezTo>
                  <a:cubicBezTo>
                    <a:pt x="5234" y="845"/>
                    <a:pt x="5258" y="836"/>
                    <a:pt x="5279" y="836"/>
                  </a:cubicBezTo>
                  <a:close/>
                  <a:moveTo>
                    <a:pt x="11260" y="1022"/>
                  </a:moveTo>
                  <a:cubicBezTo>
                    <a:pt x="11310" y="1022"/>
                    <a:pt x="11355" y="1031"/>
                    <a:pt x="11400" y="1036"/>
                  </a:cubicBezTo>
                  <a:cubicBezTo>
                    <a:pt x="11446" y="1048"/>
                    <a:pt x="11517" y="1070"/>
                    <a:pt x="11483" y="1130"/>
                  </a:cubicBezTo>
                  <a:cubicBezTo>
                    <a:pt x="11455" y="1166"/>
                    <a:pt x="11414" y="1203"/>
                    <a:pt x="11365" y="1203"/>
                  </a:cubicBezTo>
                  <a:cubicBezTo>
                    <a:pt x="11349" y="1203"/>
                    <a:pt x="11333" y="1199"/>
                    <a:pt x="11315" y="1190"/>
                  </a:cubicBezTo>
                  <a:cubicBezTo>
                    <a:pt x="11258" y="1155"/>
                    <a:pt x="11187" y="1107"/>
                    <a:pt x="11068" y="1070"/>
                  </a:cubicBezTo>
                  <a:cubicBezTo>
                    <a:pt x="11143" y="1033"/>
                    <a:pt x="11204" y="1022"/>
                    <a:pt x="11260" y="1022"/>
                  </a:cubicBezTo>
                  <a:close/>
                  <a:moveTo>
                    <a:pt x="17223" y="1018"/>
                  </a:moveTo>
                  <a:cubicBezTo>
                    <a:pt x="17231" y="1018"/>
                    <a:pt x="17240" y="1020"/>
                    <a:pt x="17252" y="1025"/>
                  </a:cubicBezTo>
                  <a:cubicBezTo>
                    <a:pt x="17275" y="1096"/>
                    <a:pt x="17229" y="1141"/>
                    <a:pt x="17170" y="1178"/>
                  </a:cubicBezTo>
                  <a:cubicBezTo>
                    <a:pt x="17151" y="1195"/>
                    <a:pt x="17131" y="1204"/>
                    <a:pt x="17111" y="1204"/>
                  </a:cubicBezTo>
                  <a:cubicBezTo>
                    <a:pt x="17092" y="1204"/>
                    <a:pt x="17075" y="1195"/>
                    <a:pt x="17062" y="1178"/>
                  </a:cubicBezTo>
                  <a:cubicBezTo>
                    <a:pt x="17039" y="1141"/>
                    <a:pt x="16991" y="1096"/>
                    <a:pt x="17005" y="1085"/>
                  </a:cubicBezTo>
                  <a:cubicBezTo>
                    <a:pt x="17016" y="1069"/>
                    <a:pt x="17028" y="1064"/>
                    <a:pt x="17041" y="1064"/>
                  </a:cubicBezTo>
                  <a:cubicBezTo>
                    <a:pt x="17069" y="1064"/>
                    <a:pt x="17098" y="1088"/>
                    <a:pt x="17121" y="1096"/>
                  </a:cubicBezTo>
                  <a:cubicBezTo>
                    <a:pt x="17128" y="1098"/>
                    <a:pt x="17134" y="1099"/>
                    <a:pt x="17139" y="1099"/>
                  </a:cubicBezTo>
                  <a:cubicBezTo>
                    <a:pt x="17189" y="1099"/>
                    <a:pt x="17173" y="1018"/>
                    <a:pt x="17223" y="1018"/>
                  </a:cubicBezTo>
                  <a:close/>
                  <a:moveTo>
                    <a:pt x="18447" y="801"/>
                  </a:moveTo>
                  <a:lnTo>
                    <a:pt x="18447" y="801"/>
                  </a:lnTo>
                  <a:cubicBezTo>
                    <a:pt x="18659" y="872"/>
                    <a:pt x="18623" y="988"/>
                    <a:pt x="18611" y="1096"/>
                  </a:cubicBezTo>
                  <a:cubicBezTo>
                    <a:pt x="18607" y="1125"/>
                    <a:pt x="18587" y="1132"/>
                    <a:pt x="18560" y="1132"/>
                  </a:cubicBezTo>
                  <a:cubicBezTo>
                    <a:pt x="18534" y="1132"/>
                    <a:pt x="18501" y="1124"/>
                    <a:pt x="18471" y="1124"/>
                  </a:cubicBezTo>
                  <a:cubicBezTo>
                    <a:pt x="18458" y="1124"/>
                    <a:pt x="18446" y="1126"/>
                    <a:pt x="18435" y="1130"/>
                  </a:cubicBezTo>
                  <a:cubicBezTo>
                    <a:pt x="18424" y="1141"/>
                    <a:pt x="18424" y="1155"/>
                    <a:pt x="18435" y="1167"/>
                  </a:cubicBezTo>
                  <a:cubicBezTo>
                    <a:pt x="18447" y="1190"/>
                    <a:pt x="18447" y="1212"/>
                    <a:pt x="18458" y="1226"/>
                  </a:cubicBezTo>
                  <a:cubicBezTo>
                    <a:pt x="18447" y="1212"/>
                    <a:pt x="18435" y="1190"/>
                    <a:pt x="18424" y="1178"/>
                  </a:cubicBezTo>
                  <a:cubicBezTo>
                    <a:pt x="18424" y="1167"/>
                    <a:pt x="18410" y="1155"/>
                    <a:pt x="18410" y="1141"/>
                  </a:cubicBezTo>
                  <a:cubicBezTo>
                    <a:pt x="18410" y="1130"/>
                    <a:pt x="18424" y="1130"/>
                    <a:pt x="18424" y="1119"/>
                  </a:cubicBezTo>
                  <a:cubicBezTo>
                    <a:pt x="18469" y="1025"/>
                    <a:pt x="18506" y="928"/>
                    <a:pt x="18447" y="801"/>
                  </a:cubicBezTo>
                  <a:close/>
                  <a:moveTo>
                    <a:pt x="19794" y="552"/>
                  </a:moveTo>
                  <a:cubicBezTo>
                    <a:pt x="19826" y="552"/>
                    <a:pt x="19858" y="564"/>
                    <a:pt x="19888" y="588"/>
                  </a:cubicBezTo>
                  <a:cubicBezTo>
                    <a:pt x="19936" y="622"/>
                    <a:pt x="19948" y="682"/>
                    <a:pt x="19900" y="704"/>
                  </a:cubicBezTo>
                  <a:cubicBezTo>
                    <a:pt x="19795" y="775"/>
                    <a:pt x="19866" y="917"/>
                    <a:pt x="19724" y="977"/>
                  </a:cubicBezTo>
                  <a:cubicBezTo>
                    <a:pt x="19616" y="1025"/>
                    <a:pt x="19806" y="1155"/>
                    <a:pt x="19630" y="1226"/>
                  </a:cubicBezTo>
                  <a:cubicBezTo>
                    <a:pt x="19534" y="1036"/>
                    <a:pt x="19772" y="858"/>
                    <a:pt x="19616" y="682"/>
                  </a:cubicBezTo>
                  <a:cubicBezTo>
                    <a:pt x="19570" y="633"/>
                    <a:pt x="19664" y="622"/>
                    <a:pt x="19701" y="588"/>
                  </a:cubicBezTo>
                  <a:cubicBezTo>
                    <a:pt x="19729" y="564"/>
                    <a:pt x="19761" y="552"/>
                    <a:pt x="19794" y="552"/>
                  </a:cubicBezTo>
                  <a:close/>
                  <a:moveTo>
                    <a:pt x="12558" y="1119"/>
                  </a:moveTo>
                  <a:lnTo>
                    <a:pt x="12606" y="1130"/>
                  </a:lnTo>
                  <a:cubicBezTo>
                    <a:pt x="12618" y="1178"/>
                    <a:pt x="12581" y="1212"/>
                    <a:pt x="12510" y="1238"/>
                  </a:cubicBezTo>
                  <a:cubicBezTo>
                    <a:pt x="12521" y="1201"/>
                    <a:pt x="12547" y="1167"/>
                    <a:pt x="12558" y="1119"/>
                  </a:cubicBezTo>
                  <a:close/>
                  <a:moveTo>
                    <a:pt x="9354" y="1167"/>
                  </a:moveTo>
                  <a:lnTo>
                    <a:pt x="9343" y="1178"/>
                  </a:lnTo>
                  <a:cubicBezTo>
                    <a:pt x="9343" y="1190"/>
                    <a:pt x="9329" y="1212"/>
                    <a:pt x="9329" y="1226"/>
                  </a:cubicBezTo>
                  <a:cubicBezTo>
                    <a:pt x="9317" y="1238"/>
                    <a:pt x="9317" y="1260"/>
                    <a:pt x="9306" y="1272"/>
                  </a:cubicBezTo>
                  <a:cubicBezTo>
                    <a:pt x="9272" y="1260"/>
                    <a:pt x="9295" y="1238"/>
                    <a:pt x="9306" y="1212"/>
                  </a:cubicBezTo>
                  <a:cubicBezTo>
                    <a:pt x="9306" y="1201"/>
                    <a:pt x="9329" y="1190"/>
                    <a:pt x="9343" y="1167"/>
                  </a:cubicBezTo>
                  <a:close/>
                  <a:moveTo>
                    <a:pt x="19342" y="1173"/>
                  </a:moveTo>
                  <a:cubicBezTo>
                    <a:pt x="19358" y="1173"/>
                    <a:pt x="19369" y="1182"/>
                    <a:pt x="19369" y="1190"/>
                  </a:cubicBezTo>
                  <a:cubicBezTo>
                    <a:pt x="19380" y="1238"/>
                    <a:pt x="19369" y="1260"/>
                    <a:pt x="19309" y="1272"/>
                  </a:cubicBezTo>
                  <a:cubicBezTo>
                    <a:pt x="19287" y="1260"/>
                    <a:pt x="19250" y="1260"/>
                    <a:pt x="19250" y="1249"/>
                  </a:cubicBezTo>
                  <a:cubicBezTo>
                    <a:pt x="19250" y="1212"/>
                    <a:pt x="19287" y="1190"/>
                    <a:pt x="19321" y="1178"/>
                  </a:cubicBezTo>
                  <a:cubicBezTo>
                    <a:pt x="19328" y="1175"/>
                    <a:pt x="19335" y="1173"/>
                    <a:pt x="19342" y="1173"/>
                  </a:cubicBezTo>
                  <a:close/>
                  <a:moveTo>
                    <a:pt x="14817" y="1238"/>
                  </a:moveTo>
                  <a:lnTo>
                    <a:pt x="14851" y="1272"/>
                  </a:lnTo>
                  <a:cubicBezTo>
                    <a:pt x="14845" y="1273"/>
                    <a:pt x="14840" y="1274"/>
                    <a:pt x="14836" y="1274"/>
                  </a:cubicBezTo>
                  <a:cubicBezTo>
                    <a:pt x="14811" y="1274"/>
                    <a:pt x="14827" y="1248"/>
                    <a:pt x="14817" y="1238"/>
                  </a:cubicBezTo>
                  <a:close/>
                  <a:moveTo>
                    <a:pt x="11826" y="1014"/>
                  </a:moveTo>
                  <a:lnTo>
                    <a:pt x="11826" y="1014"/>
                  </a:lnTo>
                  <a:cubicBezTo>
                    <a:pt x="12002" y="1059"/>
                    <a:pt x="12002" y="1059"/>
                    <a:pt x="11991" y="1283"/>
                  </a:cubicBezTo>
                  <a:cubicBezTo>
                    <a:pt x="11897" y="1178"/>
                    <a:pt x="11920" y="1070"/>
                    <a:pt x="11826" y="1014"/>
                  </a:cubicBezTo>
                  <a:close/>
                  <a:moveTo>
                    <a:pt x="13944" y="1196"/>
                  </a:moveTo>
                  <a:cubicBezTo>
                    <a:pt x="13958" y="1196"/>
                    <a:pt x="13972" y="1197"/>
                    <a:pt x="13988" y="1201"/>
                  </a:cubicBezTo>
                  <a:cubicBezTo>
                    <a:pt x="13954" y="1297"/>
                    <a:pt x="13846" y="1260"/>
                    <a:pt x="13776" y="1297"/>
                  </a:cubicBezTo>
                  <a:lnTo>
                    <a:pt x="13764" y="1297"/>
                  </a:lnTo>
                  <a:lnTo>
                    <a:pt x="13776" y="1283"/>
                  </a:lnTo>
                  <a:cubicBezTo>
                    <a:pt x="13826" y="1245"/>
                    <a:pt x="13868" y="1196"/>
                    <a:pt x="13944" y="1196"/>
                  </a:cubicBezTo>
                  <a:close/>
                  <a:moveTo>
                    <a:pt x="12865" y="1260"/>
                  </a:moveTo>
                  <a:cubicBezTo>
                    <a:pt x="12890" y="1260"/>
                    <a:pt x="12901" y="1272"/>
                    <a:pt x="12901" y="1297"/>
                  </a:cubicBezTo>
                  <a:lnTo>
                    <a:pt x="12890" y="1309"/>
                  </a:lnTo>
                  <a:cubicBezTo>
                    <a:pt x="12880" y="1312"/>
                    <a:pt x="12872" y="1313"/>
                    <a:pt x="12866" y="1313"/>
                  </a:cubicBezTo>
                  <a:cubicBezTo>
                    <a:pt x="12848" y="1313"/>
                    <a:pt x="12842" y="1302"/>
                    <a:pt x="12842" y="1283"/>
                  </a:cubicBezTo>
                  <a:cubicBezTo>
                    <a:pt x="12853" y="1272"/>
                    <a:pt x="12853" y="1260"/>
                    <a:pt x="12865" y="1260"/>
                  </a:cubicBezTo>
                  <a:close/>
                  <a:moveTo>
                    <a:pt x="14396" y="1153"/>
                  </a:moveTo>
                  <a:cubicBezTo>
                    <a:pt x="14431" y="1153"/>
                    <a:pt x="14449" y="1194"/>
                    <a:pt x="14437" y="1226"/>
                  </a:cubicBezTo>
                  <a:cubicBezTo>
                    <a:pt x="14425" y="1283"/>
                    <a:pt x="14380" y="1320"/>
                    <a:pt x="14309" y="1320"/>
                  </a:cubicBezTo>
                  <a:cubicBezTo>
                    <a:pt x="14238" y="1320"/>
                    <a:pt x="14213" y="1283"/>
                    <a:pt x="14190" y="1226"/>
                  </a:cubicBezTo>
                  <a:cubicBezTo>
                    <a:pt x="14213" y="1155"/>
                    <a:pt x="14309" y="1178"/>
                    <a:pt x="14380" y="1155"/>
                  </a:cubicBezTo>
                  <a:cubicBezTo>
                    <a:pt x="14386" y="1154"/>
                    <a:pt x="14391" y="1153"/>
                    <a:pt x="14396" y="1153"/>
                  </a:cubicBezTo>
                  <a:close/>
                  <a:moveTo>
                    <a:pt x="21602" y="1249"/>
                  </a:moveTo>
                  <a:lnTo>
                    <a:pt x="21602" y="1320"/>
                  </a:lnTo>
                  <a:cubicBezTo>
                    <a:pt x="21568" y="1297"/>
                    <a:pt x="21568" y="1272"/>
                    <a:pt x="21602" y="1249"/>
                  </a:cubicBezTo>
                  <a:close/>
                  <a:moveTo>
                    <a:pt x="16849" y="1178"/>
                  </a:moveTo>
                  <a:cubicBezTo>
                    <a:pt x="16945" y="1212"/>
                    <a:pt x="16920" y="1283"/>
                    <a:pt x="16897" y="1343"/>
                  </a:cubicBezTo>
                  <a:cubicBezTo>
                    <a:pt x="16876" y="1351"/>
                    <a:pt x="16854" y="1355"/>
                    <a:pt x="16835" y="1355"/>
                  </a:cubicBezTo>
                  <a:cubicBezTo>
                    <a:pt x="16790" y="1355"/>
                    <a:pt x="16755" y="1333"/>
                    <a:pt x="16755" y="1283"/>
                  </a:cubicBezTo>
                  <a:cubicBezTo>
                    <a:pt x="16767" y="1249"/>
                    <a:pt x="16838" y="1178"/>
                    <a:pt x="16849" y="1178"/>
                  </a:cubicBezTo>
                  <a:close/>
                  <a:moveTo>
                    <a:pt x="14593" y="1048"/>
                  </a:moveTo>
                  <a:lnTo>
                    <a:pt x="14604" y="1059"/>
                  </a:lnTo>
                  <a:cubicBezTo>
                    <a:pt x="14638" y="1096"/>
                    <a:pt x="14664" y="1130"/>
                    <a:pt x="14686" y="1167"/>
                  </a:cubicBezTo>
                  <a:cubicBezTo>
                    <a:pt x="14735" y="1190"/>
                    <a:pt x="14780" y="1212"/>
                    <a:pt x="14817" y="1238"/>
                  </a:cubicBezTo>
                  <a:cubicBezTo>
                    <a:pt x="14769" y="1249"/>
                    <a:pt x="14721" y="1272"/>
                    <a:pt x="14686" y="1283"/>
                  </a:cubicBezTo>
                  <a:cubicBezTo>
                    <a:pt x="14675" y="1320"/>
                    <a:pt x="14664" y="1354"/>
                    <a:pt x="14664" y="1380"/>
                  </a:cubicBezTo>
                  <a:lnTo>
                    <a:pt x="14556" y="1380"/>
                  </a:lnTo>
                  <a:cubicBezTo>
                    <a:pt x="14556" y="1320"/>
                    <a:pt x="14616" y="1297"/>
                    <a:pt x="14675" y="1283"/>
                  </a:cubicBezTo>
                  <a:cubicBezTo>
                    <a:pt x="14675" y="1249"/>
                    <a:pt x="14675" y="1212"/>
                    <a:pt x="14686" y="1167"/>
                  </a:cubicBezTo>
                  <a:cubicBezTo>
                    <a:pt x="14650" y="1141"/>
                    <a:pt x="14627" y="1107"/>
                    <a:pt x="14604" y="1070"/>
                  </a:cubicBezTo>
                  <a:lnTo>
                    <a:pt x="14593" y="1048"/>
                  </a:lnTo>
                  <a:close/>
                  <a:moveTo>
                    <a:pt x="15441" y="1188"/>
                  </a:moveTo>
                  <a:cubicBezTo>
                    <a:pt x="15488" y="1188"/>
                    <a:pt x="15554" y="1224"/>
                    <a:pt x="15620" y="1238"/>
                  </a:cubicBezTo>
                  <a:cubicBezTo>
                    <a:pt x="15568" y="1283"/>
                    <a:pt x="15520" y="1304"/>
                    <a:pt x="15469" y="1304"/>
                  </a:cubicBezTo>
                  <a:cubicBezTo>
                    <a:pt x="15439" y="1304"/>
                    <a:pt x="15408" y="1297"/>
                    <a:pt x="15373" y="1283"/>
                  </a:cubicBezTo>
                  <a:cubicBezTo>
                    <a:pt x="15359" y="1320"/>
                    <a:pt x="15359" y="1354"/>
                    <a:pt x="15302" y="1354"/>
                  </a:cubicBezTo>
                  <a:cubicBezTo>
                    <a:pt x="15296" y="1356"/>
                    <a:pt x="15291" y="1357"/>
                    <a:pt x="15286" y="1357"/>
                  </a:cubicBezTo>
                  <a:cubicBezTo>
                    <a:pt x="15251" y="1357"/>
                    <a:pt x="15241" y="1317"/>
                    <a:pt x="15231" y="1297"/>
                  </a:cubicBezTo>
                  <a:cubicBezTo>
                    <a:pt x="15183" y="1309"/>
                    <a:pt x="15135" y="1331"/>
                    <a:pt x="15101" y="1343"/>
                  </a:cubicBezTo>
                  <a:cubicBezTo>
                    <a:pt x="15075" y="1368"/>
                    <a:pt x="15053" y="1380"/>
                    <a:pt x="15030" y="1402"/>
                  </a:cubicBezTo>
                  <a:lnTo>
                    <a:pt x="15018" y="1402"/>
                  </a:lnTo>
                  <a:lnTo>
                    <a:pt x="15030" y="1391"/>
                  </a:lnTo>
                  <a:cubicBezTo>
                    <a:pt x="15041" y="1380"/>
                    <a:pt x="15064" y="1354"/>
                    <a:pt x="15089" y="1343"/>
                  </a:cubicBezTo>
                  <a:cubicBezTo>
                    <a:pt x="15114" y="1310"/>
                    <a:pt x="15127" y="1256"/>
                    <a:pt x="15169" y="1256"/>
                  </a:cubicBezTo>
                  <a:cubicBezTo>
                    <a:pt x="15185" y="1256"/>
                    <a:pt x="15205" y="1264"/>
                    <a:pt x="15231" y="1283"/>
                  </a:cubicBezTo>
                  <a:lnTo>
                    <a:pt x="15373" y="1283"/>
                  </a:lnTo>
                  <a:cubicBezTo>
                    <a:pt x="15378" y="1210"/>
                    <a:pt x="15404" y="1188"/>
                    <a:pt x="15441" y="1188"/>
                  </a:cubicBezTo>
                  <a:close/>
                  <a:moveTo>
                    <a:pt x="12029" y="1375"/>
                  </a:moveTo>
                  <a:cubicBezTo>
                    <a:pt x="12034" y="1375"/>
                    <a:pt x="12043" y="1380"/>
                    <a:pt x="12050" y="1380"/>
                  </a:cubicBezTo>
                  <a:cubicBezTo>
                    <a:pt x="12073" y="1391"/>
                    <a:pt x="12073" y="1402"/>
                    <a:pt x="12061" y="1414"/>
                  </a:cubicBezTo>
                  <a:cubicBezTo>
                    <a:pt x="12056" y="1419"/>
                    <a:pt x="12050" y="1422"/>
                    <a:pt x="12044" y="1422"/>
                  </a:cubicBezTo>
                  <a:cubicBezTo>
                    <a:pt x="12038" y="1422"/>
                    <a:pt x="12032" y="1419"/>
                    <a:pt x="12025" y="1414"/>
                  </a:cubicBezTo>
                  <a:cubicBezTo>
                    <a:pt x="12002" y="1402"/>
                    <a:pt x="12002" y="1391"/>
                    <a:pt x="12025" y="1380"/>
                  </a:cubicBezTo>
                  <a:cubicBezTo>
                    <a:pt x="12025" y="1376"/>
                    <a:pt x="12026" y="1375"/>
                    <a:pt x="12029" y="1375"/>
                  </a:cubicBezTo>
                  <a:close/>
                  <a:moveTo>
                    <a:pt x="10818" y="1368"/>
                  </a:moveTo>
                  <a:cubicBezTo>
                    <a:pt x="10833" y="1380"/>
                    <a:pt x="10855" y="1391"/>
                    <a:pt x="10867" y="1402"/>
                  </a:cubicBezTo>
                  <a:cubicBezTo>
                    <a:pt x="10878" y="1414"/>
                    <a:pt x="10867" y="1425"/>
                    <a:pt x="10833" y="1425"/>
                  </a:cubicBezTo>
                  <a:cubicBezTo>
                    <a:pt x="10818" y="1425"/>
                    <a:pt x="10796" y="1414"/>
                    <a:pt x="10784" y="1391"/>
                  </a:cubicBezTo>
                  <a:cubicBezTo>
                    <a:pt x="10773" y="1380"/>
                    <a:pt x="10784" y="1368"/>
                    <a:pt x="10818" y="1368"/>
                  </a:cubicBezTo>
                  <a:close/>
                  <a:moveTo>
                    <a:pt x="14522" y="1414"/>
                  </a:moveTo>
                  <a:lnTo>
                    <a:pt x="14522" y="1439"/>
                  </a:lnTo>
                  <a:lnTo>
                    <a:pt x="14508" y="1425"/>
                  </a:lnTo>
                  <a:lnTo>
                    <a:pt x="14522" y="1414"/>
                  </a:lnTo>
                  <a:close/>
                  <a:moveTo>
                    <a:pt x="12758" y="1469"/>
                  </a:moveTo>
                  <a:cubicBezTo>
                    <a:pt x="12764" y="1469"/>
                    <a:pt x="12772" y="1470"/>
                    <a:pt x="12782" y="1473"/>
                  </a:cubicBezTo>
                  <a:cubicBezTo>
                    <a:pt x="12794" y="1473"/>
                    <a:pt x="12794" y="1473"/>
                    <a:pt x="12805" y="1485"/>
                  </a:cubicBezTo>
                  <a:lnTo>
                    <a:pt x="12748" y="1485"/>
                  </a:lnTo>
                  <a:cubicBezTo>
                    <a:pt x="12738" y="1477"/>
                    <a:pt x="12742" y="1469"/>
                    <a:pt x="12758" y="1469"/>
                  </a:cubicBezTo>
                  <a:close/>
                  <a:moveTo>
                    <a:pt x="20090" y="1283"/>
                  </a:moveTo>
                  <a:cubicBezTo>
                    <a:pt x="20149" y="1320"/>
                    <a:pt x="20138" y="1368"/>
                    <a:pt x="20101" y="1402"/>
                  </a:cubicBezTo>
                  <a:cubicBezTo>
                    <a:pt x="20090" y="1414"/>
                    <a:pt x="20090" y="1425"/>
                    <a:pt x="20101" y="1439"/>
                  </a:cubicBezTo>
                  <a:cubicBezTo>
                    <a:pt x="20112" y="1462"/>
                    <a:pt x="20127" y="1473"/>
                    <a:pt x="20127" y="1496"/>
                  </a:cubicBezTo>
                  <a:cubicBezTo>
                    <a:pt x="20078" y="1496"/>
                    <a:pt x="20112" y="1462"/>
                    <a:pt x="20090" y="1451"/>
                  </a:cubicBezTo>
                  <a:cubicBezTo>
                    <a:pt x="20090" y="1439"/>
                    <a:pt x="20078" y="1425"/>
                    <a:pt x="20078" y="1414"/>
                  </a:cubicBezTo>
                  <a:cubicBezTo>
                    <a:pt x="20067" y="1414"/>
                    <a:pt x="20090" y="1402"/>
                    <a:pt x="20090" y="1402"/>
                  </a:cubicBezTo>
                  <a:lnTo>
                    <a:pt x="20090" y="1283"/>
                  </a:lnTo>
                  <a:close/>
                  <a:moveTo>
                    <a:pt x="18174" y="1402"/>
                  </a:moveTo>
                  <a:lnTo>
                    <a:pt x="18174" y="1402"/>
                  </a:lnTo>
                  <a:cubicBezTo>
                    <a:pt x="18211" y="1425"/>
                    <a:pt x="18163" y="1439"/>
                    <a:pt x="18151" y="1451"/>
                  </a:cubicBezTo>
                  <a:cubicBezTo>
                    <a:pt x="18140" y="1473"/>
                    <a:pt x="18126" y="1496"/>
                    <a:pt x="18103" y="1510"/>
                  </a:cubicBezTo>
                  <a:cubicBezTo>
                    <a:pt x="18092" y="1510"/>
                    <a:pt x="18081" y="1496"/>
                    <a:pt x="18069" y="1485"/>
                  </a:cubicBezTo>
                  <a:cubicBezTo>
                    <a:pt x="18092" y="1473"/>
                    <a:pt x="18115" y="1462"/>
                    <a:pt x="18140" y="1451"/>
                  </a:cubicBezTo>
                  <a:cubicBezTo>
                    <a:pt x="18151" y="1425"/>
                    <a:pt x="18163" y="1414"/>
                    <a:pt x="18174" y="1402"/>
                  </a:cubicBezTo>
                  <a:close/>
                  <a:moveTo>
                    <a:pt x="21934" y="1581"/>
                  </a:moveTo>
                  <a:cubicBezTo>
                    <a:pt x="21918" y="1598"/>
                    <a:pt x="21893" y="1608"/>
                    <a:pt x="21868" y="1608"/>
                  </a:cubicBezTo>
                  <a:cubicBezTo>
                    <a:pt x="21859" y="1608"/>
                    <a:pt x="21850" y="1607"/>
                    <a:pt x="21841" y="1604"/>
                  </a:cubicBezTo>
                  <a:cubicBezTo>
                    <a:pt x="21875" y="1604"/>
                    <a:pt x="21900" y="1593"/>
                    <a:pt x="21934" y="1581"/>
                  </a:cubicBezTo>
                  <a:close/>
                  <a:moveTo>
                    <a:pt x="17229" y="1593"/>
                  </a:moveTo>
                  <a:lnTo>
                    <a:pt x="17241" y="1615"/>
                  </a:lnTo>
                  <a:cubicBezTo>
                    <a:pt x="17229" y="1615"/>
                    <a:pt x="17218" y="1604"/>
                    <a:pt x="17204" y="1604"/>
                  </a:cubicBezTo>
                  <a:lnTo>
                    <a:pt x="17229" y="1593"/>
                  </a:lnTo>
                  <a:close/>
                  <a:moveTo>
                    <a:pt x="19303" y="1425"/>
                  </a:moveTo>
                  <a:cubicBezTo>
                    <a:pt x="19310" y="1425"/>
                    <a:pt x="19319" y="1429"/>
                    <a:pt x="19332" y="1439"/>
                  </a:cubicBezTo>
                  <a:cubicBezTo>
                    <a:pt x="19309" y="1439"/>
                    <a:pt x="19287" y="1451"/>
                    <a:pt x="19275" y="1462"/>
                  </a:cubicBezTo>
                  <a:cubicBezTo>
                    <a:pt x="19250" y="1496"/>
                    <a:pt x="19250" y="1522"/>
                    <a:pt x="19275" y="1556"/>
                  </a:cubicBezTo>
                  <a:cubicBezTo>
                    <a:pt x="19298" y="1593"/>
                    <a:pt x="19369" y="1615"/>
                    <a:pt x="19346" y="1663"/>
                  </a:cubicBezTo>
                  <a:cubicBezTo>
                    <a:pt x="19322" y="1694"/>
                    <a:pt x="19282" y="1715"/>
                    <a:pt x="19248" y="1715"/>
                  </a:cubicBezTo>
                  <a:cubicBezTo>
                    <a:pt x="19231" y="1715"/>
                    <a:pt x="19216" y="1710"/>
                    <a:pt x="19204" y="1698"/>
                  </a:cubicBezTo>
                  <a:cubicBezTo>
                    <a:pt x="19096" y="1627"/>
                    <a:pt x="19250" y="1615"/>
                    <a:pt x="19261" y="1556"/>
                  </a:cubicBezTo>
                  <a:cubicBezTo>
                    <a:pt x="19204" y="1522"/>
                    <a:pt x="19204" y="1485"/>
                    <a:pt x="19261" y="1451"/>
                  </a:cubicBezTo>
                  <a:cubicBezTo>
                    <a:pt x="19280" y="1451"/>
                    <a:pt x="19285" y="1425"/>
                    <a:pt x="19303" y="1425"/>
                  </a:cubicBezTo>
                  <a:close/>
                  <a:moveTo>
                    <a:pt x="12316" y="0"/>
                  </a:moveTo>
                  <a:cubicBezTo>
                    <a:pt x="12258" y="0"/>
                    <a:pt x="12199" y="6"/>
                    <a:pt x="12144" y="6"/>
                  </a:cubicBezTo>
                  <a:cubicBezTo>
                    <a:pt x="11372" y="6"/>
                    <a:pt x="10599" y="12"/>
                    <a:pt x="9823" y="12"/>
                  </a:cubicBezTo>
                  <a:cubicBezTo>
                    <a:pt x="9435" y="12"/>
                    <a:pt x="9046" y="11"/>
                    <a:pt x="8656" y="6"/>
                  </a:cubicBezTo>
                  <a:cubicBezTo>
                    <a:pt x="8618" y="5"/>
                    <a:pt x="8580" y="5"/>
                    <a:pt x="8541" y="5"/>
                  </a:cubicBezTo>
                  <a:cubicBezTo>
                    <a:pt x="8029" y="5"/>
                    <a:pt x="7522" y="67"/>
                    <a:pt x="7018" y="67"/>
                  </a:cubicBezTo>
                  <a:cubicBezTo>
                    <a:pt x="6980" y="67"/>
                    <a:pt x="6943" y="66"/>
                    <a:pt x="6905" y="66"/>
                  </a:cubicBezTo>
                  <a:cubicBezTo>
                    <a:pt x="6492" y="60"/>
                    <a:pt x="6081" y="60"/>
                    <a:pt x="5670" y="60"/>
                  </a:cubicBezTo>
                  <a:cubicBezTo>
                    <a:pt x="5259" y="60"/>
                    <a:pt x="4848" y="60"/>
                    <a:pt x="4433" y="54"/>
                  </a:cubicBezTo>
                  <a:cubicBezTo>
                    <a:pt x="4271" y="54"/>
                    <a:pt x="4105" y="62"/>
                    <a:pt x="3940" y="62"/>
                  </a:cubicBezTo>
                  <a:cubicBezTo>
                    <a:pt x="3816" y="62"/>
                    <a:pt x="3692" y="58"/>
                    <a:pt x="3571" y="43"/>
                  </a:cubicBezTo>
                  <a:cubicBezTo>
                    <a:pt x="3433" y="25"/>
                    <a:pt x="3295" y="19"/>
                    <a:pt x="3157" y="19"/>
                  </a:cubicBezTo>
                  <a:cubicBezTo>
                    <a:pt x="3011" y="19"/>
                    <a:pt x="2865" y="26"/>
                    <a:pt x="2719" y="32"/>
                  </a:cubicBezTo>
                  <a:cubicBezTo>
                    <a:pt x="2365" y="43"/>
                    <a:pt x="2010" y="54"/>
                    <a:pt x="1655" y="54"/>
                  </a:cubicBezTo>
                  <a:cubicBezTo>
                    <a:pt x="1195" y="66"/>
                    <a:pt x="770" y="245"/>
                    <a:pt x="318" y="304"/>
                  </a:cubicBezTo>
                  <a:cubicBezTo>
                    <a:pt x="284" y="315"/>
                    <a:pt x="262" y="327"/>
                    <a:pt x="225" y="338"/>
                  </a:cubicBezTo>
                  <a:cubicBezTo>
                    <a:pt x="12" y="457"/>
                    <a:pt x="1" y="551"/>
                    <a:pt x="191" y="682"/>
                  </a:cubicBezTo>
                  <a:cubicBezTo>
                    <a:pt x="262" y="741"/>
                    <a:pt x="333" y="775"/>
                    <a:pt x="426" y="801"/>
                  </a:cubicBezTo>
                  <a:cubicBezTo>
                    <a:pt x="619" y="843"/>
                    <a:pt x="815" y="867"/>
                    <a:pt x="1006" y="867"/>
                  </a:cubicBezTo>
                  <a:cubicBezTo>
                    <a:pt x="1074" y="867"/>
                    <a:pt x="1141" y="864"/>
                    <a:pt x="1207" y="858"/>
                  </a:cubicBezTo>
                  <a:cubicBezTo>
                    <a:pt x="1224" y="856"/>
                    <a:pt x="1240" y="856"/>
                    <a:pt x="1256" y="856"/>
                  </a:cubicBezTo>
                  <a:cubicBezTo>
                    <a:pt x="1398" y="856"/>
                    <a:pt x="1514" y="897"/>
                    <a:pt x="1621" y="917"/>
                  </a:cubicBezTo>
                  <a:cubicBezTo>
                    <a:pt x="1777" y="946"/>
                    <a:pt x="1931" y="1006"/>
                    <a:pt x="2086" y="1006"/>
                  </a:cubicBezTo>
                  <a:cubicBezTo>
                    <a:pt x="2186" y="1006"/>
                    <a:pt x="2287" y="981"/>
                    <a:pt x="2390" y="906"/>
                  </a:cubicBezTo>
                  <a:cubicBezTo>
                    <a:pt x="2401" y="906"/>
                    <a:pt x="2447" y="943"/>
                    <a:pt x="2472" y="954"/>
                  </a:cubicBezTo>
                  <a:cubicBezTo>
                    <a:pt x="2484" y="943"/>
                    <a:pt x="2506" y="928"/>
                    <a:pt x="2518" y="928"/>
                  </a:cubicBezTo>
                  <a:cubicBezTo>
                    <a:pt x="2543" y="965"/>
                    <a:pt x="2484" y="943"/>
                    <a:pt x="2472" y="965"/>
                  </a:cubicBezTo>
                  <a:cubicBezTo>
                    <a:pt x="2543" y="1069"/>
                    <a:pt x="2604" y="1124"/>
                    <a:pt x="2676" y="1124"/>
                  </a:cubicBezTo>
                  <a:cubicBezTo>
                    <a:pt x="2710" y="1124"/>
                    <a:pt x="2748" y="1111"/>
                    <a:pt x="2790" y="1085"/>
                  </a:cubicBezTo>
                  <a:cubicBezTo>
                    <a:pt x="2898" y="1036"/>
                    <a:pt x="2992" y="1036"/>
                    <a:pt x="3085" y="999"/>
                  </a:cubicBezTo>
                  <a:lnTo>
                    <a:pt x="3111" y="999"/>
                  </a:lnTo>
                  <a:lnTo>
                    <a:pt x="3100" y="1014"/>
                  </a:lnTo>
                  <a:cubicBezTo>
                    <a:pt x="3100" y="1129"/>
                    <a:pt x="3176" y="1180"/>
                    <a:pt x="3305" y="1180"/>
                  </a:cubicBezTo>
                  <a:cubicBezTo>
                    <a:pt x="3318" y="1180"/>
                    <a:pt x="3332" y="1179"/>
                    <a:pt x="3346" y="1178"/>
                  </a:cubicBezTo>
                  <a:cubicBezTo>
                    <a:pt x="3436" y="1167"/>
                    <a:pt x="3524" y="1149"/>
                    <a:pt x="3613" y="1149"/>
                  </a:cubicBezTo>
                  <a:cubicBezTo>
                    <a:pt x="3702" y="1149"/>
                    <a:pt x="3791" y="1167"/>
                    <a:pt x="3880" y="1226"/>
                  </a:cubicBezTo>
                  <a:cubicBezTo>
                    <a:pt x="3906" y="1243"/>
                    <a:pt x="3940" y="1253"/>
                    <a:pt x="3975" y="1253"/>
                  </a:cubicBezTo>
                  <a:cubicBezTo>
                    <a:pt x="4035" y="1253"/>
                    <a:pt x="4093" y="1221"/>
                    <a:pt x="4093" y="1130"/>
                  </a:cubicBezTo>
                  <a:cubicBezTo>
                    <a:pt x="4085" y="1057"/>
                    <a:pt x="4115" y="1036"/>
                    <a:pt x="4158" y="1036"/>
                  </a:cubicBezTo>
                  <a:cubicBezTo>
                    <a:pt x="4191" y="1036"/>
                    <a:pt x="4232" y="1049"/>
                    <a:pt x="4269" y="1059"/>
                  </a:cubicBezTo>
                  <a:cubicBezTo>
                    <a:pt x="4317" y="872"/>
                    <a:pt x="4317" y="872"/>
                    <a:pt x="4589" y="872"/>
                  </a:cubicBezTo>
                  <a:cubicBezTo>
                    <a:pt x="4411" y="872"/>
                    <a:pt x="4328" y="954"/>
                    <a:pt x="4269" y="1070"/>
                  </a:cubicBezTo>
                  <a:cubicBezTo>
                    <a:pt x="4280" y="1141"/>
                    <a:pt x="4127" y="1238"/>
                    <a:pt x="4280" y="1272"/>
                  </a:cubicBezTo>
                  <a:cubicBezTo>
                    <a:pt x="4298" y="1276"/>
                    <a:pt x="4314" y="1278"/>
                    <a:pt x="4328" y="1278"/>
                  </a:cubicBezTo>
                  <a:cubicBezTo>
                    <a:pt x="4426" y="1278"/>
                    <a:pt x="4405" y="1170"/>
                    <a:pt x="4447" y="1107"/>
                  </a:cubicBezTo>
                  <a:cubicBezTo>
                    <a:pt x="4459" y="1096"/>
                    <a:pt x="4470" y="1085"/>
                    <a:pt x="4482" y="1059"/>
                  </a:cubicBezTo>
                  <a:cubicBezTo>
                    <a:pt x="4504" y="1048"/>
                    <a:pt x="4518" y="1048"/>
                    <a:pt x="4541" y="1036"/>
                  </a:cubicBezTo>
                  <a:lnTo>
                    <a:pt x="4541" y="1036"/>
                  </a:lnTo>
                  <a:cubicBezTo>
                    <a:pt x="4553" y="1070"/>
                    <a:pt x="4493" y="1048"/>
                    <a:pt x="4493" y="1070"/>
                  </a:cubicBezTo>
                  <a:cubicBezTo>
                    <a:pt x="4482" y="1119"/>
                    <a:pt x="4433" y="1190"/>
                    <a:pt x="4541" y="1201"/>
                  </a:cubicBezTo>
                  <a:cubicBezTo>
                    <a:pt x="4836" y="1238"/>
                    <a:pt x="5109" y="1354"/>
                    <a:pt x="5415" y="1354"/>
                  </a:cubicBezTo>
                  <a:cubicBezTo>
                    <a:pt x="5504" y="1354"/>
                    <a:pt x="5598" y="1335"/>
                    <a:pt x="5688" y="1335"/>
                  </a:cubicBezTo>
                  <a:cubicBezTo>
                    <a:pt x="5754" y="1335"/>
                    <a:pt x="5818" y="1345"/>
                    <a:pt x="5878" y="1380"/>
                  </a:cubicBezTo>
                  <a:cubicBezTo>
                    <a:pt x="5892" y="1384"/>
                    <a:pt x="5910" y="1387"/>
                    <a:pt x="5927" y="1387"/>
                  </a:cubicBezTo>
                  <a:cubicBezTo>
                    <a:pt x="5951" y="1387"/>
                    <a:pt x="5971" y="1382"/>
                    <a:pt x="5971" y="1368"/>
                  </a:cubicBezTo>
                  <a:cubicBezTo>
                    <a:pt x="5977" y="1246"/>
                    <a:pt x="6043" y="1221"/>
                    <a:pt x="6123" y="1221"/>
                  </a:cubicBezTo>
                  <a:cubicBezTo>
                    <a:pt x="6178" y="1221"/>
                    <a:pt x="6240" y="1233"/>
                    <a:pt x="6294" y="1233"/>
                  </a:cubicBezTo>
                  <a:cubicBezTo>
                    <a:pt x="6313" y="1233"/>
                    <a:pt x="6332" y="1231"/>
                    <a:pt x="6349" y="1226"/>
                  </a:cubicBezTo>
                  <a:cubicBezTo>
                    <a:pt x="6374" y="1212"/>
                    <a:pt x="6397" y="1190"/>
                    <a:pt x="6420" y="1178"/>
                  </a:cubicBezTo>
                  <a:lnTo>
                    <a:pt x="6420" y="1178"/>
                  </a:lnTo>
                  <a:cubicBezTo>
                    <a:pt x="6408" y="1201"/>
                    <a:pt x="6386" y="1212"/>
                    <a:pt x="6363" y="1238"/>
                  </a:cubicBezTo>
                  <a:cubicBezTo>
                    <a:pt x="6302" y="1370"/>
                    <a:pt x="6302" y="1405"/>
                    <a:pt x="6394" y="1405"/>
                  </a:cubicBezTo>
                  <a:cubicBezTo>
                    <a:pt x="6408" y="1405"/>
                    <a:pt x="6426" y="1404"/>
                    <a:pt x="6445" y="1402"/>
                  </a:cubicBezTo>
                  <a:cubicBezTo>
                    <a:pt x="6576" y="1380"/>
                    <a:pt x="6692" y="1354"/>
                    <a:pt x="6823" y="1331"/>
                  </a:cubicBezTo>
                  <a:cubicBezTo>
                    <a:pt x="6858" y="1318"/>
                    <a:pt x="6896" y="1304"/>
                    <a:pt x="6934" y="1304"/>
                  </a:cubicBezTo>
                  <a:cubicBezTo>
                    <a:pt x="6961" y="1304"/>
                    <a:pt x="6988" y="1311"/>
                    <a:pt x="7013" y="1331"/>
                  </a:cubicBezTo>
                  <a:cubicBezTo>
                    <a:pt x="7049" y="1362"/>
                    <a:pt x="7083" y="1376"/>
                    <a:pt x="7116" y="1376"/>
                  </a:cubicBezTo>
                  <a:cubicBezTo>
                    <a:pt x="7159" y="1376"/>
                    <a:pt x="7202" y="1354"/>
                    <a:pt x="7248" y="1320"/>
                  </a:cubicBezTo>
                  <a:cubicBezTo>
                    <a:pt x="7297" y="1380"/>
                    <a:pt x="7368" y="1414"/>
                    <a:pt x="7461" y="1439"/>
                  </a:cubicBezTo>
                  <a:cubicBezTo>
                    <a:pt x="7486" y="1445"/>
                    <a:pt x="7510" y="1447"/>
                    <a:pt x="7531" y="1447"/>
                  </a:cubicBezTo>
                  <a:cubicBezTo>
                    <a:pt x="7600" y="1447"/>
                    <a:pt x="7645" y="1417"/>
                    <a:pt x="7663" y="1343"/>
                  </a:cubicBezTo>
                  <a:cubicBezTo>
                    <a:pt x="7640" y="1331"/>
                    <a:pt x="7603" y="1320"/>
                    <a:pt x="7580" y="1309"/>
                  </a:cubicBezTo>
                  <a:cubicBezTo>
                    <a:pt x="7562" y="1290"/>
                    <a:pt x="7571" y="1279"/>
                    <a:pt x="7586" y="1279"/>
                  </a:cubicBezTo>
                  <a:cubicBezTo>
                    <a:pt x="7591" y="1279"/>
                    <a:pt x="7597" y="1280"/>
                    <a:pt x="7603" y="1283"/>
                  </a:cubicBezTo>
                  <a:cubicBezTo>
                    <a:pt x="7626" y="1297"/>
                    <a:pt x="7651" y="1320"/>
                    <a:pt x="7674" y="1343"/>
                  </a:cubicBezTo>
                  <a:cubicBezTo>
                    <a:pt x="7758" y="1350"/>
                    <a:pt x="7837" y="1427"/>
                    <a:pt x="7921" y="1427"/>
                  </a:cubicBezTo>
                  <a:cubicBezTo>
                    <a:pt x="7968" y="1427"/>
                    <a:pt x="8015" y="1403"/>
                    <a:pt x="8066" y="1331"/>
                  </a:cubicBezTo>
                  <a:cubicBezTo>
                    <a:pt x="8072" y="1323"/>
                    <a:pt x="8079" y="1319"/>
                    <a:pt x="8087" y="1319"/>
                  </a:cubicBezTo>
                  <a:cubicBezTo>
                    <a:pt x="8111" y="1319"/>
                    <a:pt x="8142" y="1349"/>
                    <a:pt x="8159" y="1368"/>
                  </a:cubicBezTo>
                  <a:cubicBezTo>
                    <a:pt x="8222" y="1408"/>
                    <a:pt x="8275" y="1441"/>
                    <a:pt x="8343" y="1441"/>
                  </a:cubicBezTo>
                  <a:cubicBezTo>
                    <a:pt x="8352" y="1441"/>
                    <a:pt x="8362" y="1441"/>
                    <a:pt x="8372" y="1439"/>
                  </a:cubicBezTo>
                  <a:cubicBezTo>
                    <a:pt x="8462" y="1426"/>
                    <a:pt x="8369" y="1308"/>
                    <a:pt x="8476" y="1308"/>
                  </a:cubicBezTo>
                  <a:cubicBezTo>
                    <a:pt x="8481" y="1308"/>
                    <a:pt x="8486" y="1308"/>
                    <a:pt x="8491" y="1309"/>
                  </a:cubicBezTo>
                  <a:cubicBezTo>
                    <a:pt x="8596" y="1320"/>
                    <a:pt x="8525" y="1439"/>
                    <a:pt x="8608" y="1462"/>
                  </a:cubicBezTo>
                  <a:cubicBezTo>
                    <a:pt x="8622" y="1465"/>
                    <a:pt x="8637" y="1467"/>
                    <a:pt x="8653" y="1467"/>
                  </a:cubicBezTo>
                  <a:cubicBezTo>
                    <a:pt x="8691" y="1467"/>
                    <a:pt x="8733" y="1459"/>
                    <a:pt x="8775" y="1451"/>
                  </a:cubicBezTo>
                  <a:cubicBezTo>
                    <a:pt x="8880" y="1439"/>
                    <a:pt x="8951" y="1380"/>
                    <a:pt x="9045" y="1343"/>
                  </a:cubicBezTo>
                  <a:cubicBezTo>
                    <a:pt x="9064" y="1334"/>
                    <a:pt x="9084" y="1328"/>
                    <a:pt x="9101" y="1328"/>
                  </a:cubicBezTo>
                  <a:cubicBezTo>
                    <a:pt x="9126" y="1328"/>
                    <a:pt x="9146" y="1340"/>
                    <a:pt x="9153" y="1368"/>
                  </a:cubicBezTo>
                  <a:cubicBezTo>
                    <a:pt x="9153" y="1391"/>
                    <a:pt x="9130" y="1414"/>
                    <a:pt x="9116" y="1439"/>
                  </a:cubicBezTo>
                  <a:cubicBezTo>
                    <a:pt x="9104" y="1451"/>
                    <a:pt x="9093" y="1462"/>
                    <a:pt x="9093" y="1462"/>
                  </a:cubicBezTo>
                  <a:lnTo>
                    <a:pt x="9116" y="1473"/>
                  </a:lnTo>
                  <a:cubicBezTo>
                    <a:pt x="9116" y="1473"/>
                    <a:pt x="9130" y="1473"/>
                    <a:pt x="9141" y="1462"/>
                  </a:cubicBezTo>
                  <a:cubicBezTo>
                    <a:pt x="9207" y="1473"/>
                    <a:pt x="9278" y="1497"/>
                    <a:pt x="9344" y="1497"/>
                  </a:cubicBezTo>
                  <a:cubicBezTo>
                    <a:pt x="9410" y="1497"/>
                    <a:pt x="9472" y="1473"/>
                    <a:pt x="9519" y="1391"/>
                  </a:cubicBezTo>
                  <a:cubicBezTo>
                    <a:pt x="9538" y="1359"/>
                    <a:pt x="9578" y="1348"/>
                    <a:pt x="9621" y="1348"/>
                  </a:cubicBezTo>
                  <a:cubicBezTo>
                    <a:pt x="9658" y="1348"/>
                    <a:pt x="9699" y="1356"/>
                    <a:pt x="9732" y="1368"/>
                  </a:cubicBezTo>
                  <a:cubicBezTo>
                    <a:pt x="9732" y="1414"/>
                    <a:pt x="9601" y="1473"/>
                    <a:pt x="9672" y="1485"/>
                  </a:cubicBezTo>
                  <a:cubicBezTo>
                    <a:pt x="9747" y="1500"/>
                    <a:pt x="9821" y="1505"/>
                    <a:pt x="9897" y="1505"/>
                  </a:cubicBezTo>
                  <a:cubicBezTo>
                    <a:pt x="10001" y="1505"/>
                    <a:pt x="10106" y="1496"/>
                    <a:pt x="10217" y="1496"/>
                  </a:cubicBezTo>
                  <a:cubicBezTo>
                    <a:pt x="10217" y="1496"/>
                    <a:pt x="10228" y="1425"/>
                    <a:pt x="10228" y="1402"/>
                  </a:cubicBezTo>
                  <a:lnTo>
                    <a:pt x="10217" y="1380"/>
                  </a:lnTo>
                  <a:lnTo>
                    <a:pt x="10240" y="1391"/>
                  </a:lnTo>
                  <a:cubicBezTo>
                    <a:pt x="10276" y="1414"/>
                    <a:pt x="10322" y="1439"/>
                    <a:pt x="10359" y="1462"/>
                  </a:cubicBezTo>
                  <a:cubicBezTo>
                    <a:pt x="10369" y="1493"/>
                    <a:pt x="10380" y="1546"/>
                    <a:pt x="10436" y="1546"/>
                  </a:cubicBezTo>
                  <a:cubicBezTo>
                    <a:pt x="10441" y="1546"/>
                    <a:pt x="10446" y="1545"/>
                    <a:pt x="10452" y="1544"/>
                  </a:cubicBezTo>
                  <a:cubicBezTo>
                    <a:pt x="10464" y="1544"/>
                    <a:pt x="10489" y="1522"/>
                    <a:pt x="10501" y="1510"/>
                  </a:cubicBezTo>
                  <a:cubicBezTo>
                    <a:pt x="10501" y="1451"/>
                    <a:pt x="10441" y="1451"/>
                    <a:pt x="10393" y="1439"/>
                  </a:cubicBezTo>
                  <a:cubicBezTo>
                    <a:pt x="10421" y="1424"/>
                    <a:pt x="10446" y="1417"/>
                    <a:pt x="10469" y="1417"/>
                  </a:cubicBezTo>
                  <a:cubicBezTo>
                    <a:pt x="10504" y="1417"/>
                    <a:pt x="10536" y="1433"/>
                    <a:pt x="10572" y="1462"/>
                  </a:cubicBezTo>
                  <a:cubicBezTo>
                    <a:pt x="10660" y="1541"/>
                    <a:pt x="10760" y="1579"/>
                    <a:pt x="10852" y="1579"/>
                  </a:cubicBezTo>
                  <a:cubicBezTo>
                    <a:pt x="10981" y="1579"/>
                    <a:pt x="11096" y="1506"/>
                    <a:pt x="11151" y="1368"/>
                  </a:cubicBezTo>
                  <a:cubicBezTo>
                    <a:pt x="11160" y="1365"/>
                    <a:pt x="11169" y="1364"/>
                    <a:pt x="11178" y="1364"/>
                  </a:cubicBezTo>
                  <a:cubicBezTo>
                    <a:pt x="11252" y="1364"/>
                    <a:pt x="11313" y="1452"/>
                    <a:pt x="11384" y="1452"/>
                  </a:cubicBezTo>
                  <a:cubicBezTo>
                    <a:pt x="11414" y="1452"/>
                    <a:pt x="11447" y="1436"/>
                    <a:pt x="11483" y="1391"/>
                  </a:cubicBezTo>
                  <a:cubicBezTo>
                    <a:pt x="11471" y="1380"/>
                    <a:pt x="11457" y="1368"/>
                    <a:pt x="11446" y="1354"/>
                  </a:cubicBezTo>
                  <a:cubicBezTo>
                    <a:pt x="11452" y="1353"/>
                    <a:pt x="11457" y="1352"/>
                    <a:pt x="11461" y="1352"/>
                  </a:cubicBezTo>
                  <a:cubicBezTo>
                    <a:pt x="11489" y="1352"/>
                    <a:pt x="11474" y="1381"/>
                    <a:pt x="11494" y="1391"/>
                  </a:cubicBezTo>
                  <a:cubicBezTo>
                    <a:pt x="11524" y="1430"/>
                    <a:pt x="11566" y="1439"/>
                    <a:pt x="11613" y="1439"/>
                  </a:cubicBezTo>
                  <a:cubicBezTo>
                    <a:pt x="11647" y="1439"/>
                    <a:pt x="11684" y="1434"/>
                    <a:pt x="11720" y="1434"/>
                  </a:cubicBezTo>
                  <a:cubicBezTo>
                    <a:pt x="11752" y="1434"/>
                    <a:pt x="11783" y="1438"/>
                    <a:pt x="11812" y="1451"/>
                  </a:cubicBezTo>
                  <a:cubicBezTo>
                    <a:pt x="11741" y="1510"/>
                    <a:pt x="11624" y="1533"/>
                    <a:pt x="11684" y="1627"/>
                  </a:cubicBezTo>
                  <a:cubicBezTo>
                    <a:pt x="11704" y="1658"/>
                    <a:pt x="11732" y="1669"/>
                    <a:pt x="11762" y="1669"/>
                  </a:cubicBezTo>
                  <a:cubicBezTo>
                    <a:pt x="11800" y="1669"/>
                    <a:pt x="11843" y="1652"/>
                    <a:pt x="11883" y="1638"/>
                  </a:cubicBezTo>
                  <a:cubicBezTo>
                    <a:pt x="11913" y="1629"/>
                    <a:pt x="11950" y="1612"/>
                    <a:pt x="11975" y="1612"/>
                  </a:cubicBezTo>
                  <a:cubicBezTo>
                    <a:pt x="11981" y="1612"/>
                    <a:pt x="11986" y="1613"/>
                    <a:pt x="11991" y="1615"/>
                  </a:cubicBezTo>
                  <a:cubicBezTo>
                    <a:pt x="12043" y="1640"/>
                    <a:pt x="12090" y="1650"/>
                    <a:pt x="12134" y="1650"/>
                  </a:cubicBezTo>
                  <a:cubicBezTo>
                    <a:pt x="12260" y="1650"/>
                    <a:pt x="12356" y="1567"/>
                    <a:pt x="12450" y="1496"/>
                  </a:cubicBezTo>
                  <a:cubicBezTo>
                    <a:pt x="12476" y="1485"/>
                    <a:pt x="12498" y="1473"/>
                    <a:pt x="12521" y="1451"/>
                  </a:cubicBezTo>
                  <a:lnTo>
                    <a:pt x="12547" y="1439"/>
                  </a:lnTo>
                  <a:lnTo>
                    <a:pt x="12547" y="1439"/>
                  </a:lnTo>
                  <a:lnTo>
                    <a:pt x="12535" y="1462"/>
                  </a:lnTo>
                  <a:cubicBezTo>
                    <a:pt x="12510" y="1473"/>
                    <a:pt x="12487" y="1485"/>
                    <a:pt x="12464" y="1510"/>
                  </a:cubicBezTo>
                  <a:cubicBezTo>
                    <a:pt x="12464" y="1611"/>
                    <a:pt x="12509" y="1663"/>
                    <a:pt x="12609" y="1663"/>
                  </a:cubicBezTo>
                  <a:cubicBezTo>
                    <a:pt x="12636" y="1663"/>
                    <a:pt x="12666" y="1659"/>
                    <a:pt x="12700" y="1652"/>
                  </a:cubicBezTo>
                  <a:cubicBezTo>
                    <a:pt x="12936" y="1604"/>
                    <a:pt x="13066" y="1451"/>
                    <a:pt x="13043" y="1260"/>
                  </a:cubicBezTo>
                  <a:cubicBezTo>
                    <a:pt x="13032" y="1212"/>
                    <a:pt x="12947" y="1167"/>
                    <a:pt x="13055" y="1107"/>
                  </a:cubicBezTo>
                  <a:cubicBezTo>
                    <a:pt x="13059" y="1196"/>
                    <a:pt x="13084" y="1223"/>
                    <a:pt x="13118" y="1223"/>
                  </a:cubicBezTo>
                  <a:cubicBezTo>
                    <a:pt x="13168" y="1223"/>
                    <a:pt x="13240" y="1165"/>
                    <a:pt x="13297" y="1165"/>
                  </a:cubicBezTo>
                  <a:cubicBezTo>
                    <a:pt x="13304" y="1165"/>
                    <a:pt x="13310" y="1165"/>
                    <a:pt x="13316" y="1167"/>
                  </a:cubicBezTo>
                  <a:cubicBezTo>
                    <a:pt x="13327" y="1212"/>
                    <a:pt x="13290" y="1238"/>
                    <a:pt x="13268" y="1260"/>
                  </a:cubicBezTo>
                  <a:cubicBezTo>
                    <a:pt x="13126" y="1354"/>
                    <a:pt x="13148" y="1522"/>
                    <a:pt x="13018" y="1615"/>
                  </a:cubicBezTo>
                  <a:cubicBezTo>
                    <a:pt x="13006" y="1627"/>
                    <a:pt x="13032" y="1663"/>
                    <a:pt x="13043" y="1698"/>
                  </a:cubicBezTo>
                  <a:cubicBezTo>
                    <a:pt x="13085" y="1687"/>
                    <a:pt x="13125" y="1683"/>
                    <a:pt x="13164" y="1683"/>
                  </a:cubicBezTo>
                  <a:cubicBezTo>
                    <a:pt x="13249" y="1683"/>
                    <a:pt x="13332" y="1701"/>
                    <a:pt x="13421" y="1709"/>
                  </a:cubicBezTo>
                  <a:cubicBezTo>
                    <a:pt x="13425" y="1711"/>
                    <a:pt x="13430" y="1711"/>
                    <a:pt x="13435" y="1711"/>
                  </a:cubicBezTo>
                  <a:cubicBezTo>
                    <a:pt x="13465" y="1711"/>
                    <a:pt x="13489" y="1673"/>
                    <a:pt x="13469" y="1663"/>
                  </a:cubicBezTo>
                  <a:cubicBezTo>
                    <a:pt x="13279" y="1556"/>
                    <a:pt x="13480" y="1522"/>
                    <a:pt x="13529" y="1485"/>
                  </a:cubicBezTo>
                  <a:cubicBezTo>
                    <a:pt x="13645" y="1391"/>
                    <a:pt x="13824" y="1414"/>
                    <a:pt x="14037" y="1368"/>
                  </a:cubicBezTo>
                  <a:lnTo>
                    <a:pt x="14037" y="1368"/>
                  </a:lnTo>
                  <a:cubicBezTo>
                    <a:pt x="13906" y="1462"/>
                    <a:pt x="13883" y="1556"/>
                    <a:pt x="13858" y="1652"/>
                  </a:cubicBezTo>
                  <a:cubicBezTo>
                    <a:pt x="13836" y="1732"/>
                    <a:pt x="13870" y="1762"/>
                    <a:pt x="13927" y="1762"/>
                  </a:cubicBezTo>
                  <a:cubicBezTo>
                    <a:pt x="13961" y="1762"/>
                    <a:pt x="14003" y="1751"/>
                    <a:pt x="14048" y="1734"/>
                  </a:cubicBezTo>
                  <a:cubicBezTo>
                    <a:pt x="14054" y="1746"/>
                    <a:pt x="14062" y="1751"/>
                    <a:pt x="14069" y="1751"/>
                  </a:cubicBezTo>
                  <a:cubicBezTo>
                    <a:pt x="14076" y="1751"/>
                    <a:pt x="14082" y="1746"/>
                    <a:pt x="14082" y="1734"/>
                  </a:cubicBezTo>
                  <a:lnTo>
                    <a:pt x="14071" y="1723"/>
                  </a:lnTo>
                  <a:cubicBezTo>
                    <a:pt x="14071" y="1686"/>
                    <a:pt x="14082" y="1638"/>
                    <a:pt x="14119" y="1615"/>
                  </a:cubicBezTo>
                  <a:cubicBezTo>
                    <a:pt x="14142" y="1604"/>
                    <a:pt x="14167" y="1581"/>
                    <a:pt x="14190" y="1556"/>
                  </a:cubicBezTo>
                  <a:cubicBezTo>
                    <a:pt x="14194" y="1553"/>
                    <a:pt x="14199" y="1553"/>
                    <a:pt x="14203" y="1553"/>
                  </a:cubicBezTo>
                  <a:cubicBezTo>
                    <a:pt x="14220" y="1553"/>
                    <a:pt x="14233" y="1570"/>
                    <a:pt x="14213" y="1581"/>
                  </a:cubicBezTo>
                  <a:cubicBezTo>
                    <a:pt x="14190" y="1604"/>
                    <a:pt x="14153" y="1604"/>
                    <a:pt x="14130" y="1615"/>
                  </a:cubicBezTo>
                  <a:cubicBezTo>
                    <a:pt x="14161" y="1675"/>
                    <a:pt x="14191" y="1717"/>
                    <a:pt x="14240" y="1717"/>
                  </a:cubicBezTo>
                  <a:cubicBezTo>
                    <a:pt x="14267" y="1717"/>
                    <a:pt x="14301" y="1704"/>
                    <a:pt x="14343" y="1675"/>
                  </a:cubicBezTo>
                  <a:cubicBezTo>
                    <a:pt x="14425" y="1615"/>
                    <a:pt x="14496" y="1544"/>
                    <a:pt x="14556" y="1462"/>
                  </a:cubicBezTo>
                  <a:cubicBezTo>
                    <a:pt x="14604" y="1451"/>
                    <a:pt x="14638" y="1425"/>
                    <a:pt x="14686" y="1402"/>
                  </a:cubicBezTo>
                  <a:cubicBezTo>
                    <a:pt x="14911" y="1425"/>
                    <a:pt x="14851" y="1556"/>
                    <a:pt x="14851" y="1675"/>
                  </a:cubicBezTo>
                  <a:cubicBezTo>
                    <a:pt x="14840" y="1709"/>
                    <a:pt x="14780" y="1794"/>
                    <a:pt x="14899" y="1794"/>
                  </a:cubicBezTo>
                  <a:cubicBezTo>
                    <a:pt x="14907" y="1795"/>
                    <a:pt x="14915" y="1796"/>
                    <a:pt x="14923" y="1796"/>
                  </a:cubicBezTo>
                  <a:cubicBezTo>
                    <a:pt x="14992" y="1796"/>
                    <a:pt x="15039" y="1749"/>
                    <a:pt x="15018" y="1675"/>
                  </a:cubicBezTo>
                  <a:lnTo>
                    <a:pt x="15004" y="1663"/>
                  </a:lnTo>
                  <a:lnTo>
                    <a:pt x="15030" y="1663"/>
                  </a:lnTo>
                  <a:cubicBezTo>
                    <a:pt x="15100" y="1752"/>
                    <a:pt x="15149" y="1796"/>
                    <a:pt x="15188" y="1796"/>
                  </a:cubicBezTo>
                  <a:cubicBezTo>
                    <a:pt x="15222" y="1796"/>
                    <a:pt x="15249" y="1763"/>
                    <a:pt x="15277" y="1698"/>
                  </a:cubicBezTo>
                  <a:cubicBezTo>
                    <a:pt x="15314" y="1638"/>
                    <a:pt x="15314" y="1581"/>
                    <a:pt x="15419" y="1581"/>
                  </a:cubicBezTo>
                  <a:cubicBezTo>
                    <a:pt x="15435" y="1578"/>
                    <a:pt x="15449" y="1576"/>
                    <a:pt x="15461" y="1576"/>
                  </a:cubicBezTo>
                  <a:cubicBezTo>
                    <a:pt x="15541" y="1576"/>
                    <a:pt x="15518" y="1646"/>
                    <a:pt x="15538" y="1698"/>
                  </a:cubicBezTo>
                  <a:cubicBezTo>
                    <a:pt x="15549" y="1757"/>
                    <a:pt x="15620" y="1780"/>
                    <a:pt x="15691" y="1780"/>
                  </a:cubicBezTo>
                  <a:cubicBezTo>
                    <a:pt x="15762" y="1780"/>
                    <a:pt x="15785" y="1734"/>
                    <a:pt x="15810" y="1686"/>
                  </a:cubicBezTo>
                  <a:cubicBezTo>
                    <a:pt x="15844" y="1686"/>
                    <a:pt x="15893" y="1675"/>
                    <a:pt x="15927" y="1675"/>
                  </a:cubicBezTo>
                  <a:cubicBezTo>
                    <a:pt x="15927" y="1723"/>
                    <a:pt x="15856" y="1780"/>
                    <a:pt x="15927" y="1817"/>
                  </a:cubicBezTo>
                  <a:cubicBezTo>
                    <a:pt x="15941" y="1825"/>
                    <a:pt x="15957" y="1829"/>
                    <a:pt x="15973" y="1829"/>
                  </a:cubicBezTo>
                  <a:cubicBezTo>
                    <a:pt x="16020" y="1829"/>
                    <a:pt x="16069" y="1796"/>
                    <a:pt x="16105" y="1768"/>
                  </a:cubicBezTo>
                  <a:cubicBezTo>
                    <a:pt x="16176" y="1698"/>
                    <a:pt x="16165" y="1439"/>
                    <a:pt x="16083" y="1414"/>
                  </a:cubicBezTo>
                  <a:cubicBezTo>
                    <a:pt x="16055" y="1406"/>
                    <a:pt x="16030" y="1403"/>
                    <a:pt x="16008" y="1403"/>
                  </a:cubicBezTo>
                  <a:cubicBezTo>
                    <a:pt x="15900" y="1403"/>
                    <a:pt x="15860" y="1487"/>
                    <a:pt x="15810" y="1556"/>
                  </a:cubicBezTo>
                  <a:cubicBezTo>
                    <a:pt x="15785" y="1593"/>
                    <a:pt x="15785" y="1627"/>
                    <a:pt x="15762" y="1663"/>
                  </a:cubicBezTo>
                  <a:cubicBezTo>
                    <a:pt x="15714" y="1496"/>
                    <a:pt x="15810" y="1402"/>
                    <a:pt x="15986" y="1309"/>
                  </a:cubicBezTo>
                  <a:cubicBezTo>
                    <a:pt x="16036" y="1282"/>
                    <a:pt x="16084" y="1274"/>
                    <a:pt x="16130" y="1274"/>
                  </a:cubicBezTo>
                  <a:cubicBezTo>
                    <a:pt x="16201" y="1274"/>
                    <a:pt x="16268" y="1292"/>
                    <a:pt x="16337" y="1292"/>
                  </a:cubicBezTo>
                  <a:cubicBezTo>
                    <a:pt x="16361" y="1292"/>
                    <a:pt x="16387" y="1290"/>
                    <a:pt x="16412" y="1283"/>
                  </a:cubicBezTo>
                  <a:lnTo>
                    <a:pt x="16412" y="1283"/>
                  </a:lnTo>
                  <a:cubicBezTo>
                    <a:pt x="16366" y="1331"/>
                    <a:pt x="16281" y="1343"/>
                    <a:pt x="16259" y="1425"/>
                  </a:cubicBezTo>
                  <a:cubicBezTo>
                    <a:pt x="16236" y="1510"/>
                    <a:pt x="16154" y="1604"/>
                    <a:pt x="16307" y="1663"/>
                  </a:cubicBezTo>
                  <a:cubicBezTo>
                    <a:pt x="16331" y="1672"/>
                    <a:pt x="16351" y="1675"/>
                    <a:pt x="16370" y="1675"/>
                  </a:cubicBezTo>
                  <a:cubicBezTo>
                    <a:pt x="16451" y="1675"/>
                    <a:pt x="16482" y="1602"/>
                    <a:pt x="16531" y="1544"/>
                  </a:cubicBezTo>
                  <a:cubicBezTo>
                    <a:pt x="16569" y="1500"/>
                    <a:pt x="16615" y="1455"/>
                    <a:pt x="16674" y="1455"/>
                  </a:cubicBezTo>
                  <a:cubicBezTo>
                    <a:pt x="16709" y="1455"/>
                    <a:pt x="16748" y="1470"/>
                    <a:pt x="16792" y="1510"/>
                  </a:cubicBezTo>
                  <a:cubicBezTo>
                    <a:pt x="16755" y="1593"/>
                    <a:pt x="16591" y="1510"/>
                    <a:pt x="16591" y="1615"/>
                  </a:cubicBezTo>
                  <a:cubicBezTo>
                    <a:pt x="16601" y="1679"/>
                    <a:pt x="16641" y="1725"/>
                    <a:pt x="16726" y="1725"/>
                  </a:cubicBezTo>
                  <a:cubicBezTo>
                    <a:pt x="16735" y="1725"/>
                    <a:pt x="16745" y="1724"/>
                    <a:pt x="16755" y="1723"/>
                  </a:cubicBezTo>
                  <a:cubicBezTo>
                    <a:pt x="16767" y="1709"/>
                    <a:pt x="16767" y="1686"/>
                    <a:pt x="16778" y="1675"/>
                  </a:cubicBezTo>
                  <a:lnTo>
                    <a:pt x="16778" y="1675"/>
                  </a:lnTo>
                  <a:cubicBezTo>
                    <a:pt x="16826" y="1698"/>
                    <a:pt x="16767" y="1709"/>
                    <a:pt x="16767" y="1723"/>
                  </a:cubicBezTo>
                  <a:cubicBezTo>
                    <a:pt x="16767" y="1800"/>
                    <a:pt x="16783" y="1857"/>
                    <a:pt x="16837" y="1857"/>
                  </a:cubicBezTo>
                  <a:cubicBezTo>
                    <a:pt x="16866" y="1857"/>
                    <a:pt x="16904" y="1841"/>
                    <a:pt x="16957" y="1805"/>
                  </a:cubicBezTo>
                  <a:cubicBezTo>
                    <a:pt x="17028" y="1757"/>
                    <a:pt x="17099" y="1686"/>
                    <a:pt x="17170" y="1627"/>
                  </a:cubicBezTo>
                  <a:cubicBezTo>
                    <a:pt x="17180" y="1638"/>
                    <a:pt x="17193" y="1645"/>
                    <a:pt x="17207" y="1645"/>
                  </a:cubicBezTo>
                  <a:cubicBezTo>
                    <a:pt x="17223" y="1645"/>
                    <a:pt x="17239" y="1635"/>
                    <a:pt x="17252" y="1615"/>
                  </a:cubicBezTo>
                  <a:cubicBezTo>
                    <a:pt x="17502" y="1615"/>
                    <a:pt x="17487" y="1615"/>
                    <a:pt x="17453" y="1425"/>
                  </a:cubicBezTo>
                  <a:cubicBezTo>
                    <a:pt x="17442" y="1331"/>
                    <a:pt x="17453" y="1238"/>
                    <a:pt x="17595" y="1212"/>
                  </a:cubicBezTo>
                  <a:cubicBezTo>
                    <a:pt x="17726" y="1320"/>
                    <a:pt x="17678" y="1462"/>
                    <a:pt x="17797" y="1556"/>
                  </a:cubicBezTo>
                  <a:cubicBezTo>
                    <a:pt x="17808" y="1473"/>
                    <a:pt x="17808" y="1391"/>
                    <a:pt x="17819" y="1272"/>
                  </a:cubicBezTo>
                  <a:cubicBezTo>
                    <a:pt x="17856" y="1331"/>
                    <a:pt x="18069" y="1260"/>
                    <a:pt x="17913" y="1402"/>
                  </a:cubicBezTo>
                  <a:cubicBezTo>
                    <a:pt x="17868" y="1451"/>
                    <a:pt x="17842" y="1510"/>
                    <a:pt x="17808" y="1567"/>
                  </a:cubicBezTo>
                  <a:cubicBezTo>
                    <a:pt x="17818" y="1629"/>
                    <a:pt x="17828" y="1702"/>
                    <a:pt x="17735" y="1702"/>
                  </a:cubicBezTo>
                  <a:cubicBezTo>
                    <a:pt x="17722" y="1702"/>
                    <a:pt x="17707" y="1701"/>
                    <a:pt x="17689" y="1698"/>
                  </a:cubicBezTo>
                  <a:cubicBezTo>
                    <a:pt x="17660" y="1694"/>
                    <a:pt x="17632" y="1690"/>
                    <a:pt x="17607" y="1690"/>
                  </a:cubicBezTo>
                  <a:cubicBezTo>
                    <a:pt x="17553" y="1690"/>
                    <a:pt x="17517" y="1708"/>
                    <a:pt x="17524" y="1780"/>
                  </a:cubicBezTo>
                  <a:cubicBezTo>
                    <a:pt x="17538" y="1839"/>
                    <a:pt x="17581" y="1862"/>
                    <a:pt x="17633" y="1862"/>
                  </a:cubicBezTo>
                  <a:cubicBezTo>
                    <a:pt x="17665" y="1862"/>
                    <a:pt x="17701" y="1854"/>
                    <a:pt x="17737" y="1839"/>
                  </a:cubicBezTo>
                  <a:cubicBezTo>
                    <a:pt x="17842" y="1805"/>
                    <a:pt x="17939" y="1757"/>
                    <a:pt x="18044" y="1723"/>
                  </a:cubicBezTo>
                  <a:cubicBezTo>
                    <a:pt x="18079" y="1708"/>
                    <a:pt x="18122" y="1690"/>
                    <a:pt x="18161" y="1690"/>
                  </a:cubicBezTo>
                  <a:cubicBezTo>
                    <a:pt x="18189" y="1690"/>
                    <a:pt x="18214" y="1699"/>
                    <a:pt x="18234" y="1723"/>
                  </a:cubicBezTo>
                  <a:cubicBezTo>
                    <a:pt x="18266" y="1766"/>
                    <a:pt x="18296" y="1781"/>
                    <a:pt x="18327" y="1781"/>
                  </a:cubicBezTo>
                  <a:cubicBezTo>
                    <a:pt x="18364" y="1781"/>
                    <a:pt x="18402" y="1759"/>
                    <a:pt x="18447" y="1734"/>
                  </a:cubicBezTo>
                  <a:cubicBezTo>
                    <a:pt x="18489" y="1713"/>
                    <a:pt x="18522" y="1704"/>
                    <a:pt x="18548" y="1704"/>
                  </a:cubicBezTo>
                  <a:cubicBezTo>
                    <a:pt x="18606" y="1704"/>
                    <a:pt x="18623" y="1755"/>
                    <a:pt x="18623" y="1828"/>
                  </a:cubicBezTo>
                  <a:cubicBezTo>
                    <a:pt x="18611" y="1839"/>
                    <a:pt x="18611" y="1839"/>
                    <a:pt x="18600" y="1851"/>
                  </a:cubicBezTo>
                  <a:lnTo>
                    <a:pt x="18623" y="1865"/>
                  </a:lnTo>
                  <a:cubicBezTo>
                    <a:pt x="18623" y="1865"/>
                    <a:pt x="18637" y="1851"/>
                    <a:pt x="18648" y="1851"/>
                  </a:cubicBezTo>
                  <a:cubicBezTo>
                    <a:pt x="18682" y="1839"/>
                    <a:pt x="18730" y="1839"/>
                    <a:pt x="18779" y="1839"/>
                  </a:cubicBezTo>
                  <a:cubicBezTo>
                    <a:pt x="18790" y="1768"/>
                    <a:pt x="18719" y="1686"/>
                    <a:pt x="18764" y="1615"/>
                  </a:cubicBezTo>
                  <a:cubicBezTo>
                    <a:pt x="18719" y="1604"/>
                    <a:pt x="18671" y="1604"/>
                    <a:pt x="18637" y="1556"/>
                  </a:cubicBezTo>
                  <a:cubicBezTo>
                    <a:pt x="18560" y="1556"/>
                    <a:pt x="18493" y="1511"/>
                    <a:pt x="18403" y="1511"/>
                  </a:cubicBezTo>
                  <a:cubicBezTo>
                    <a:pt x="18379" y="1511"/>
                    <a:pt x="18354" y="1514"/>
                    <a:pt x="18327" y="1522"/>
                  </a:cubicBezTo>
                  <a:cubicBezTo>
                    <a:pt x="18518" y="1368"/>
                    <a:pt x="18742" y="1343"/>
                    <a:pt x="18977" y="1331"/>
                  </a:cubicBezTo>
                  <a:lnTo>
                    <a:pt x="19003" y="1331"/>
                  </a:lnTo>
                  <a:lnTo>
                    <a:pt x="18991" y="1343"/>
                  </a:lnTo>
                  <a:cubicBezTo>
                    <a:pt x="18935" y="1399"/>
                    <a:pt x="18907" y="1479"/>
                    <a:pt x="18815" y="1479"/>
                  </a:cubicBezTo>
                  <a:cubicBezTo>
                    <a:pt x="18792" y="1479"/>
                    <a:pt x="18764" y="1474"/>
                    <a:pt x="18730" y="1462"/>
                  </a:cubicBezTo>
                  <a:cubicBezTo>
                    <a:pt x="18724" y="1461"/>
                    <a:pt x="18718" y="1460"/>
                    <a:pt x="18713" y="1460"/>
                  </a:cubicBezTo>
                  <a:cubicBezTo>
                    <a:pt x="18664" y="1460"/>
                    <a:pt x="18638" y="1502"/>
                    <a:pt x="18648" y="1556"/>
                  </a:cubicBezTo>
                  <a:cubicBezTo>
                    <a:pt x="18682" y="1581"/>
                    <a:pt x="18730" y="1593"/>
                    <a:pt x="18779" y="1615"/>
                  </a:cubicBezTo>
                  <a:cubicBezTo>
                    <a:pt x="18790" y="1617"/>
                    <a:pt x="18801" y="1617"/>
                    <a:pt x="18811" y="1617"/>
                  </a:cubicBezTo>
                  <a:cubicBezTo>
                    <a:pt x="18877" y="1617"/>
                    <a:pt x="18928" y="1589"/>
                    <a:pt x="18977" y="1567"/>
                  </a:cubicBezTo>
                  <a:lnTo>
                    <a:pt x="18977" y="1567"/>
                  </a:lnTo>
                  <a:cubicBezTo>
                    <a:pt x="18943" y="1675"/>
                    <a:pt x="19037" y="1839"/>
                    <a:pt x="18779" y="1839"/>
                  </a:cubicBezTo>
                  <a:cubicBezTo>
                    <a:pt x="18852" y="1863"/>
                    <a:pt x="18937" y="1873"/>
                    <a:pt x="19026" y="1873"/>
                  </a:cubicBezTo>
                  <a:cubicBezTo>
                    <a:pt x="19307" y="1873"/>
                    <a:pt x="19624" y="1766"/>
                    <a:pt x="19724" y="1604"/>
                  </a:cubicBezTo>
                  <a:cubicBezTo>
                    <a:pt x="19735" y="1581"/>
                    <a:pt x="19724" y="1556"/>
                    <a:pt x="19687" y="1533"/>
                  </a:cubicBezTo>
                  <a:cubicBezTo>
                    <a:pt x="19604" y="1496"/>
                    <a:pt x="19593" y="1451"/>
                    <a:pt x="19687" y="1425"/>
                  </a:cubicBezTo>
                  <a:cubicBezTo>
                    <a:pt x="19721" y="1416"/>
                    <a:pt x="19769" y="1409"/>
                    <a:pt x="19812" y="1409"/>
                  </a:cubicBezTo>
                  <a:cubicBezTo>
                    <a:pt x="19875" y="1409"/>
                    <a:pt x="19927" y="1424"/>
                    <a:pt x="19914" y="1473"/>
                  </a:cubicBezTo>
                  <a:cubicBezTo>
                    <a:pt x="19843" y="1652"/>
                    <a:pt x="20138" y="1734"/>
                    <a:pt x="20007" y="1910"/>
                  </a:cubicBezTo>
                  <a:cubicBezTo>
                    <a:pt x="20220" y="1851"/>
                    <a:pt x="20374" y="1794"/>
                    <a:pt x="20220" y="1567"/>
                  </a:cubicBezTo>
                  <a:lnTo>
                    <a:pt x="20220" y="1567"/>
                  </a:lnTo>
                  <a:cubicBezTo>
                    <a:pt x="20339" y="1627"/>
                    <a:pt x="20385" y="1652"/>
                    <a:pt x="20433" y="1675"/>
                  </a:cubicBezTo>
                  <a:cubicBezTo>
                    <a:pt x="20444" y="1686"/>
                    <a:pt x="20456" y="1686"/>
                    <a:pt x="20467" y="1698"/>
                  </a:cubicBezTo>
                  <a:cubicBezTo>
                    <a:pt x="20456" y="1686"/>
                    <a:pt x="20456" y="1675"/>
                    <a:pt x="20444" y="1663"/>
                  </a:cubicBezTo>
                  <a:cubicBezTo>
                    <a:pt x="20515" y="1593"/>
                    <a:pt x="20728" y="1615"/>
                    <a:pt x="20680" y="1510"/>
                  </a:cubicBezTo>
                  <a:cubicBezTo>
                    <a:pt x="20668" y="1477"/>
                    <a:pt x="20654" y="1465"/>
                    <a:pt x="20636" y="1465"/>
                  </a:cubicBezTo>
                  <a:cubicBezTo>
                    <a:pt x="20595" y="1465"/>
                    <a:pt x="20539" y="1533"/>
                    <a:pt x="20482" y="1533"/>
                  </a:cubicBezTo>
                  <a:cubicBezTo>
                    <a:pt x="20470" y="1533"/>
                    <a:pt x="20457" y="1530"/>
                    <a:pt x="20444" y="1522"/>
                  </a:cubicBezTo>
                  <a:cubicBezTo>
                    <a:pt x="20433" y="1510"/>
                    <a:pt x="20396" y="1510"/>
                    <a:pt x="20410" y="1473"/>
                  </a:cubicBezTo>
                  <a:cubicBezTo>
                    <a:pt x="20493" y="1368"/>
                    <a:pt x="20680" y="1425"/>
                    <a:pt x="20788" y="1343"/>
                  </a:cubicBezTo>
                  <a:cubicBezTo>
                    <a:pt x="20776" y="1249"/>
                    <a:pt x="20740" y="1178"/>
                    <a:pt x="20646" y="1119"/>
                  </a:cubicBezTo>
                  <a:cubicBezTo>
                    <a:pt x="20609" y="1155"/>
                    <a:pt x="20564" y="1167"/>
                    <a:pt x="20504" y="1178"/>
                  </a:cubicBezTo>
                  <a:cubicBezTo>
                    <a:pt x="20515" y="1212"/>
                    <a:pt x="20515" y="1249"/>
                    <a:pt x="20515" y="1283"/>
                  </a:cubicBezTo>
                  <a:lnTo>
                    <a:pt x="20527" y="1297"/>
                  </a:lnTo>
                  <a:lnTo>
                    <a:pt x="20504" y="1297"/>
                  </a:lnTo>
                  <a:cubicBezTo>
                    <a:pt x="20374" y="1226"/>
                    <a:pt x="20374" y="1096"/>
                    <a:pt x="20339" y="999"/>
                  </a:cubicBezTo>
                  <a:cubicBezTo>
                    <a:pt x="20295" y="867"/>
                    <a:pt x="20303" y="821"/>
                    <a:pt x="20430" y="821"/>
                  </a:cubicBezTo>
                  <a:cubicBezTo>
                    <a:pt x="20472" y="821"/>
                    <a:pt x="20527" y="826"/>
                    <a:pt x="20598" y="835"/>
                  </a:cubicBezTo>
                  <a:cubicBezTo>
                    <a:pt x="20635" y="943"/>
                    <a:pt x="20362" y="988"/>
                    <a:pt x="20515" y="1119"/>
                  </a:cubicBezTo>
                  <a:lnTo>
                    <a:pt x="20635" y="1119"/>
                  </a:lnTo>
                  <a:cubicBezTo>
                    <a:pt x="20717" y="1048"/>
                    <a:pt x="20788" y="977"/>
                    <a:pt x="20881" y="906"/>
                  </a:cubicBezTo>
                  <a:lnTo>
                    <a:pt x="20881" y="906"/>
                  </a:lnTo>
                  <a:cubicBezTo>
                    <a:pt x="20847" y="1048"/>
                    <a:pt x="20822" y="1190"/>
                    <a:pt x="20788" y="1343"/>
                  </a:cubicBezTo>
                  <a:cubicBezTo>
                    <a:pt x="20788" y="1391"/>
                    <a:pt x="20810" y="1429"/>
                    <a:pt x="20847" y="1429"/>
                  </a:cubicBezTo>
                  <a:cubicBezTo>
                    <a:pt x="20865" y="1429"/>
                    <a:pt x="20885" y="1421"/>
                    <a:pt x="20907" y="1402"/>
                  </a:cubicBezTo>
                  <a:cubicBezTo>
                    <a:pt x="20990" y="1346"/>
                    <a:pt x="21066" y="1297"/>
                    <a:pt x="21171" y="1297"/>
                  </a:cubicBezTo>
                  <a:cubicBezTo>
                    <a:pt x="21199" y="1297"/>
                    <a:pt x="21229" y="1301"/>
                    <a:pt x="21262" y="1309"/>
                  </a:cubicBezTo>
                  <a:cubicBezTo>
                    <a:pt x="20978" y="1462"/>
                    <a:pt x="20941" y="1544"/>
                    <a:pt x="21035" y="1839"/>
                  </a:cubicBezTo>
                  <a:cubicBezTo>
                    <a:pt x="21115" y="1787"/>
                    <a:pt x="21181" y="1695"/>
                    <a:pt x="21282" y="1695"/>
                  </a:cubicBezTo>
                  <a:cubicBezTo>
                    <a:pt x="21318" y="1695"/>
                    <a:pt x="21357" y="1706"/>
                    <a:pt x="21404" y="1734"/>
                  </a:cubicBezTo>
                  <a:cubicBezTo>
                    <a:pt x="21414" y="1755"/>
                    <a:pt x="21406" y="1796"/>
                    <a:pt x="21455" y="1796"/>
                  </a:cubicBezTo>
                  <a:cubicBezTo>
                    <a:pt x="21461" y="1796"/>
                    <a:pt x="21467" y="1795"/>
                    <a:pt x="21475" y="1794"/>
                  </a:cubicBezTo>
                  <a:cubicBezTo>
                    <a:pt x="21475" y="1794"/>
                    <a:pt x="21486" y="1794"/>
                    <a:pt x="21497" y="1780"/>
                  </a:cubicBezTo>
                  <a:cubicBezTo>
                    <a:pt x="21509" y="1734"/>
                    <a:pt x="21449" y="1734"/>
                    <a:pt x="21415" y="1723"/>
                  </a:cubicBezTo>
                  <a:cubicBezTo>
                    <a:pt x="21531" y="1652"/>
                    <a:pt x="21591" y="1567"/>
                    <a:pt x="21404" y="1496"/>
                  </a:cubicBezTo>
                  <a:cubicBezTo>
                    <a:pt x="21376" y="1532"/>
                    <a:pt x="21357" y="1573"/>
                    <a:pt x="21315" y="1573"/>
                  </a:cubicBezTo>
                  <a:cubicBezTo>
                    <a:pt x="21301" y="1573"/>
                    <a:pt x="21283" y="1568"/>
                    <a:pt x="21262" y="1556"/>
                  </a:cubicBezTo>
                  <a:cubicBezTo>
                    <a:pt x="21248" y="1556"/>
                    <a:pt x="21236" y="1533"/>
                    <a:pt x="21236" y="1522"/>
                  </a:cubicBezTo>
                  <a:cubicBezTo>
                    <a:pt x="21249" y="1488"/>
                    <a:pt x="21266" y="1478"/>
                    <a:pt x="21285" y="1478"/>
                  </a:cubicBezTo>
                  <a:cubicBezTo>
                    <a:pt x="21313" y="1478"/>
                    <a:pt x="21345" y="1501"/>
                    <a:pt x="21371" y="1501"/>
                  </a:cubicBezTo>
                  <a:cubicBezTo>
                    <a:pt x="21378" y="1501"/>
                    <a:pt x="21384" y="1499"/>
                    <a:pt x="21389" y="1496"/>
                  </a:cubicBezTo>
                  <a:cubicBezTo>
                    <a:pt x="21440" y="1467"/>
                    <a:pt x="21482" y="1436"/>
                    <a:pt x="21545" y="1436"/>
                  </a:cubicBezTo>
                  <a:cubicBezTo>
                    <a:pt x="21556" y="1436"/>
                    <a:pt x="21567" y="1437"/>
                    <a:pt x="21580" y="1439"/>
                  </a:cubicBezTo>
                  <a:cubicBezTo>
                    <a:pt x="21587" y="1440"/>
                    <a:pt x="21595" y="1441"/>
                    <a:pt x="21601" y="1441"/>
                  </a:cubicBezTo>
                  <a:cubicBezTo>
                    <a:pt x="21669" y="1441"/>
                    <a:pt x="21649" y="1387"/>
                    <a:pt x="21628" y="1343"/>
                  </a:cubicBezTo>
                  <a:cubicBezTo>
                    <a:pt x="21673" y="1309"/>
                    <a:pt x="21673" y="1260"/>
                    <a:pt x="21628" y="1226"/>
                  </a:cubicBezTo>
                  <a:cubicBezTo>
                    <a:pt x="21639" y="1155"/>
                    <a:pt x="21438" y="1130"/>
                    <a:pt x="21580" y="1025"/>
                  </a:cubicBezTo>
                  <a:cubicBezTo>
                    <a:pt x="21615" y="1001"/>
                    <a:pt x="21553" y="905"/>
                    <a:pt x="21435" y="905"/>
                  </a:cubicBezTo>
                  <a:cubicBezTo>
                    <a:pt x="21428" y="905"/>
                    <a:pt x="21422" y="905"/>
                    <a:pt x="21415" y="906"/>
                  </a:cubicBezTo>
                  <a:cubicBezTo>
                    <a:pt x="21389" y="943"/>
                    <a:pt x="21367" y="977"/>
                    <a:pt x="21344" y="1014"/>
                  </a:cubicBezTo>
                  <a:lnTo>
                    <a:pt x="21319" y="1025"/>
                  </a:lnTo>
                  <a:lnTo>
                    <a:pt x="21333" y="1014"/>
                  </a:lnTo>
                  <a:cubicBezTo>
                    <a:pt x="21355" y="977"/>
                    <a:pt x="21378" y="943"/>
                    <a:pt x="21404" y="906"/>
                  </a:cubicBezTo>
                  <a:cubicBezTo>
                    <a:pt x="21438" y="836"/>
                    <a:pt x="21479" y="811"/>
                    <a:pt x="21519" y="811"/>
                  </a:cubicBezTo>
                  <a:cubicBezTo>
                    <a:pt x="21572" y="811"/>
                    <a:pt x="21623" y="858"/>
                    <a:pt x="21651" y="906"/>
                  </a:cubicBezTo>
                  <a:cubicBezTo>
                    <a:pt x="21688" y="955"/>
                    <a:pt x="21729" y="969"/>
                    <a:pt x="21771" y="969"/>
                  </a:cubicBezTo>
                  <a:cubicBezTo>
                    <a:pt x="21823" y="969"/>
                    <a:pt x="21877" y="949"/>
                    <a:pt x="21934" y="943"/>
                  </a:cubicBezTo>
                  <a:lnTo>
                    <a:pt x="21934" y="943"/>
                  </a:lnTo>
                  <a:cubicBezTo>
                    <a:pt x="21886" y="1048"/>
                    <a:pt x="21852" y="1141"/>
                    <a:pt x="21815" y="1238"/>
                  </a:cubicBezTo>
                  <a:cubicBezTo>
                    <a:pt x="21770" y="1343"/>
                    <a:pt x="21841" y="1485"/>
                    <a:pt x="21687" y="1593"/>
                  </a:cubicBezTo>
                  <a:cubicBezTo>
                    <a:pt x="21662" y="1604"/>
                    <a:pt x="21770" y="1615"/>
                    <a:pt x="21815" y="1627"/>
                  </a:cubicBezTo>
                  <a:cubicBezTo>
                    <a:pt x="21863" y="1675"/>
                    <a:pt x="21886" y="1723"/>
                    <a:pt x="21886" y="1780"/>
                  </a:cubicBezTo>
                  <a:cubicBezTo>
                    <a:pt x="21875" y="1780"/>
                    <a:pt x="21875" y="1794"/>
                    <a:pt x="21863" y="1794"/>
                  </a:cubicBezTo>
                  <a:lnTo>
                    <a:pt x="21875" y="1805"/>
                  </a:lnTo>
                  <a:cubicBezTo>
                    <a:pt x="21886" y="1805"/>
                    <a:pt x="21900" y="1794"/>
                    <a:pt x="21900" y="1794"/>
                  </a:cubicBezTo>
                  <a:cubicBezTo>
                    <a:pt x="21994" y="1686"/>
                    <a:pt x="22195" y="1709"/>
                    <a:pt x="22255" y="1593"/>
                  </a:cubicBezTo>
                  <a:cubicBezTo>
                    <a:pt x="22273" y="1595"/>
                    <a:pt x="22288" y="1596"/>
                    <a:pt x="22302" y="1596"/>
                  </a:cubicBezTo>
                  <a:cubicBezTo>
                    <a:pt x="22406" y="1596"/>
                    <a:pt x="22395" y="1525"/>
                    <a:pt x="22383" y="1462"/>
                  </a:cubicBezTo>
                  <a:cubicBezTo>
                    <a:pt x="22383" y="1429"/>
                    <a:pt x="22374" y="1389"/>
                    <a:pt x="22329" y="1389"/>
                  </a:cubicBezTo>
                  <a:cubicBezTo>
                    <a:pt x="22324" y="1389"/>
                    <a:pt x="22318" y="1390"/>
                    <a:pt x="22312" y="1391"/>
                  </a:cubicBezTo>
                  <a:cubicBezTo>
                    <a:pt x="22229" y="1402"/>
                    <a:pt x="22241" y="1473"/>
                    <a:pt x="22218" y="1522"/>
                  </a:cubicBezTo>
                  <a:lnTo>
                    <a:pt x="22218" y="1544"/>
                  </a:lnTo>
                  <a:lnTo>
                    <a:pt x="21983" y="1544"/>
                  </a:lnTo>
                  <a:cubicBezTo>
                    <a:pt x="21983" y="1473"/>
                    <a:pt x="21957" y="1414"/>
                    <a:pt x="22017" y="1354"/>
                  </a:cubicBezTo>
                  <a:cubicBezTo>
                    <a:pt x="22028" y="1391"/>
                    <a:pt x="22042" y="1414"/>
                    <a:pt x="22054" y="1451"/>
                  </a:cubicBezTo>
                  <a:cubicBezTo>
                    <a:pt x="22065" y="1451"/>
                    <a:pt x="22099" y="1439"/>
                    <a:pt x="22099" y="1425"/>
                  </a:cubicBezTo>
                  <a:cubicBezTo>
                    <a:pt x="22113" y="1391"/>
                    <a:pt x="22076" y="1368"/>
                    <a:pt x="22042" y="1331"/>
                  </a:cubicBezTo>
                  <a:cubicBezTo>
                    <a:pt x="22218" y="1283"/>
                    <a:pt x="22383" y="1226"/>
                    <a:pt x="22550" y="1178"/>
                  </a:cubicBezTo>
                  <a:cubicBezTo>
                    <a:pt x="22584" y="1167"/>
                    <a:pt x="22632" y="1130"/>
                    <a:pt x="22610" y="1096"/>
                  </a:cubicBezTo>
                  <a:cubicBezTo>
                    <a:pt x="22589" y="1069"/>
                    <a:pt x="22557" y="1060"/>
                    <a:pt x="22525" y="1060"/>
                  </a:cubicBezTo>
                  <a:cubicBezTo>
                    <a:pt x="22500" y="1060"/>
                    <a:pt x="22475" y="1065"/>
                    <a:pt x="22454" y="1070"/>
                  </a:cubicBezTo>
                  <a:lnTo>
                    <a:pt x="22431" y="1085"/>
                  </a:lnTo>
                  <a:lnTo>
                    <a:pt x="22431" y="1085"/>
                  </a:lnTo>
                  <a:lnTo>
                    <a:pt x="22442" y="1059"/>
                  </a:lnTo>
                  <a:cubicBezTo>
                    <a:pt x="22596" y="999"/>
                    <a:pt x="22596" y="872"/>
                    <a:pt x="22655" y="764"/>
                  </a:cubicBezTo>
                  <a:cubicBezTo>
                    <a:pt x="22678" y="727"/>
                    <a:pt x="22704" y="709"/>
                    <a:pt x="22741" y="709"/>
                  </a:cubicBezTo>
                  <a:cubicBezTo>
                    <a:pt x="22763" y="709"/>
                    <a:pt x="22790" y="716"/>
                    <a:pt x="22823" y="730"/>
                  </a:cubicBezTo>
                  <a:cubicBezTo>
                    <a:pt x="22857" y="753"/>
                    <a:pt x="22916" y="787"/>
                    <a:pt x="22879" y="801"/>
                  </a:cubicBezTo>
                  <a:cubicBezTo>
                    <a:pt x="22632" y="872"/>
                    <a:pt x="22823" y="988"/>
                    <a:pt x="22845" y="1059"/>
                  </a:cubicBezTo>
                  <a:cubicBezTo>
                    <a:pt x="22894" y="1238"/>
                    <a:pt x="22692" y="1309"/>
                    <a:pt x="22644" y="1439"/>
                  </a:cubicBezTo>
                  <a:cubicBezTo>
                    <a:pt x="22621" y="1462"/>
                    <a:pt x="22596" y="1473"/>
                    <a:pt x="22573" y="1496"/>
                  </a:cubicBezTo>
                  <a:cubicBezTo>
                    <a:pt x="22573" y="1510"/>
                    <a:pt x="22562" y="1522"/>
                    <a:pt x="22562" y="1533"/>
                  </a:cubicBezTo>
                  <a:cubicBezTo>
                    <a:pt x="22573" y="1533"/>
                    <a:pt x="22584" y="1522"/>
                    <a:pt x="22596" y="1522"/>
                  </a:cubicBezTo>
                  <a:cubicBezTo>
                    <a:pt x="22621" y="1496"/>
                    <a:pt x="22644" y="1485"/>
                    <a:pt x="22667" y="1462"/>
                  </a:cubicBezTo>
                  <a:cubicBezTo>
                    <a:pt x="22857" y="1462"/>
                    <a:pt x="22976" y="1402"/>
                    <a:pt x="22987" y="1238"/>
                  </a:cubicBezTo>
                  <a:cubicBezTo>
                    <a:pt x="22987" y="1190"/>
                    <a:pt x="23035" y="1141"/>
                    <a:pt x="23118" y="1130"/>
                  </a:cubicBezTo>
                  <a:cubicBezTo>
                    <a:pt x="23118" y="1155"/>
                    <a:pt x="23129" y="1167"/>
                    <a:pt x="23129" y="1190"/>
                  </a:cubicBezTo>
                  <a:cubicBezTo>
                    <a:pt x="23093" y="1365"/>
                    <a:pt x="23098" y="1418"/>
                    <a:pt x="23226" y="1418"/>
                  </a:cubicBezTo>
                  <a:cubicBezTo>
                    <a:pt x="23269" y="1418"/>
                    <a:pt x="23327" y="1412"/>
                    <a:pt x="23402" y="1402"/>
                  </a:cubicBezTo>
                  <a:cubicBezTo>
                    <a:pt x="23447" y="1402"/>
                    <a:pt x="23518" y="1402"/>
                    <a:pt x="23543" y="1320"/>
                  </a:cubicBezTo>
                  <a:cubicBezTo>
                    <a:pt x="23424" y="1249"/>
                    <a:pt x="23211" y="1260"/>
                    <a:pt x="23163" y="1107"/>
                  </a:cubicBezTo>
                  <a:cubicBezTo>
                    <a:pt x="23319" y="988"/>
                    <a:pt x="23566" y="943"/>
                    <a:pt x="23518" y="693"/>
                  </a:cubicBezTo>
                  <a:lnTo>
                    <a:pt x="23518" y="693"/>
                  </a:lnTo>
                  <a:cubicBezTo>
                    <a:pt x="23597" y="738"/>
                    <a:pt x="23612" y="802"/>
                    <a:pt x="23689" y="802"/>
                  </a:cubicBezTo>
                  <a:cubicBezTo>
                    <a:pt x="23695" y="802"/>
                    <a:pt x="23701" y="802"/>
                    <a:pt x="23708" y="801"/>
                  </a:cubicBezTo>
                  <a:cubicBezTo>
                    <a:pt x="23731" y="775"/>
                    <a:pt x="23756" y="753"/>
                    <a:pt x="23779" y="753"/>
                  </a:cubicBezTo>
                  <a:cubicBezTo>
                    <a:pt x="23802" y="745"/>
                    <a:pt x="23828" y="728"/>
                    <a:pt x="23851" y="728"/>
                  </a:cubicBezTo>
                  <a:cubicBezTo>
                    <a:pt x="23865" y="728"/>
                    <a:pt x="23877" y="734"/>
                    <a:pt x="23887" y="753"/>
                  </a:cubicBezTo>
                  <a:cubicBezTo>
                    <a:pt x="23896" y="793"/>
                    <a:pt x="23872" y="815"/>
                    <a:pt x="23830" y="815"/>
                  </a:cubicBezTo>
                  <a:cubicBezTo>
                    <a:pt x="23821" y="815"/>
                    <a:pt x="23812" y="814"/>
                    <a:pt x="23802" y="812"/>
                  </a:cubicBezTo>
                  <a:lnTo>
                    <a:pt x="23708" y="812"/>
                  </a:lnTo>
                  <a:cubicBezTo>
                    <a:pt x="23685" y="917"/>
                    <a:pt x="23674" y="1036"/>
                    <a:pt x="23648" y="1167"/>
                  </a:cubicBezTo>
                  <a:cubicBezTo>
                    <a:pt x="23790" y="1155"/>
                    <a:pt x="23909" y="1141"/>
                    <a:pt x="24029" y="1119"/>
                  </a:cubicBezTo>
                  <a:cubicBezTo>
                    <a:pt x="24205" y="1107"/>
                    <a:pt x="24205" y="954"/>
                    <a:pt x="24312" y="883"/>
                  </a:cubicBezTo>
                  <a:cubicBezTo>
                    <a:pt x="24358" y="835"/>
                    <a:pt x="24227" y="787"/>
                    <a:pt x="24182" y="741"/>
                  </a:cubicBezTo>
                  <a:cubicBezTo>
                    <a:pt x="24085" y="775"/>
                    <a:pt x="24111" y="858"/>
                    <a:pt x="24051" y="906"/>
                  </a:cubicBezTo>
                  <a:lnTo>
                    <a:pt x="24029" y="917"/>
                  </a:lnTo>
                  <a:lnTo>
                    <a:pt x="24040" y="894"/>
                  </a:lnTo>
                  <a:cubicBezTo>
                    <a:pt x="24051" y="858"/>
                    <a:pt x="24051" y="812"/>
                    <a:pt x="24063" y="764"/>
                  </a:cubicBezTo>
                  <a:cubicBezTo>
                    <a:pt x="24077" y="727"/>
                    <a:pt x="24096" y="709"/>
                    <a:pt x="24123" y="709"/>
                  </a:cubicBezTo>
                  <a:cubicBezTo>
                    <a:pt x="24140" y="709"/>
                    <a:pt x="24159" y="716"/>
                    <a:pt x="24182" y="730"/>
                  </a:cubicBezTo>
                  <a:cubicBezTo>
                    <a:pt x="24216" y="730"/>
                    <a:pt x="24264" y="730"/>
                    <a:pt x="24276" y="716"/>
                  </a:cubicBezTo>
                  <a:cubicBezTo>
                    <a:pt x="24324" y="682"/>
                    <a:pt x="24298" y="645"/>
                    <a:pt x="24253" y="633"/>
                  </a:cubicBezTo>
                  <a:cubicBezTo>
                    <a:pt x="24164" y="605"/>
                    <a:pt x="24078" y="568"/>
                    <a:pt x="23984" y="568"/>
                  </a:cubicBezTo>
                  <a:cubicBezTo>
                    <a:pt x="23963" y="568"/>
                    <a:pt x="23942" y="570"/>
                    <a:pt x="23921" y="574"/>
                  </a:cubicBezTo>
                  <a:cubicBezTo>
                    <a:pt x="23817" y="588"/>
                    <a:pt x="23713" y="594"/>
                    <a:pt x="23610" y="594"/>
                  </a:cubicBezTo>
                  <a:cubicBezTo>
                    <a:pt x="23371" y="594"/>
                    <a:pt x="23135" y="563"/>
                    <a:pt x="22905" y="540"/>
                  </a:cubicBezTo>
                  <a:cubicBezTo>
                    <a:pt x="22854" y="535"/>
                    <a:pt x="22807" y="533"/>
                    <a:pt x="22763" y="533"/>
                  </a:cubicBezTo>
                  <a:cubicBezTo>
                    <a:pt x="22582" y="533"/>
                    <a:pt x="22456" y="579"/>
                    <a:pt x="22360" y="741"/>
                  </a:cubicBezTo>
                  <a:cubicBezTo>
                    <a:pt x="22289" y="659"/>
                    <a:pt x="22349" y="562"/>
                    <a:pt x="22255" y="503"/>
                  </a:cubicBezTo>
                  <a:cubicBezTo>
                    <a:pt x="22219" y="484"/>
                    <a:pt x="22192" y="475"/>
                    <a:pt x="22170" y="475"/>
                  </a:cubicBezTo>
                  <a:cubicBezTo>
                    <a:pt x="22127" y="475"/>
                    <a:pt x="22108" y="511"/>
                    <a:pt x="22099" y="574"/>
                  </a:cubicBezTo>
                  <a:cubicBezTo>
                    <a:pt x="22068" y="553"/>
                    <a:pt x="22025" y="501"/>
                    <a:pt x="22009" y="501"/>
                  </a:cubicBezTo>
                  <a:cubicBezTo>
                    <a:pt x="22008" y="501"/>
                    <a:pt x="22006" y="502"/>
                    <a:pt x="22005" y="503"/>
                  </a:cubicBezTo>
                  <a:cubicBezTo>
                    <a:pt x="21970" y="513"/>
                    <a:pt x="21935" y="517"/>
                    <a:pt x="21902" y="517"/>
                  </a:cubicBezTo>
                  <a:cubicBezTo>
                    <a:pt x="21771" y="517"/>
                    <a:pt x="21654" y="455"/>
                    <a:pt x="21520" y="446"/>
                  </a:cubicBezTo>
                  <a:cubicBezTo>
                    <a:pt x="21154" y="420"/>
                    <a:pt x="20799" y="420"/>
                    <a:pt x="20433" y="350"/>
                  </a:cubicBezTo>
                  <a:cubicBezTo>
                    <a:pt x="20385" y="342"/>
                    <a:pt x="20345" y="337"/>
                    <a:pt x="20313" y="337"/>
                  </a:cubicBezTo>
                  <a:cubicBezTo>
                    <a:pt x="20203" y="337"/>
                    <a:pt x="20173" y="392"/>
                    <a:pt x="20138" y="574"/>
                  </a:cubicBezTo>
                  <a:cubicBezTo>
                    <a:pt x="20101" y="420"/>
                    <a:pt x="19996" y="361"/>
                    <a:pt x="19866" y="350"/>
                  </a:cubicBezTo>
                  <a:cubicBezTo>
                    <a:pt x="19369" y="304"/>
                    <a:pt x="18861" y="304"/>
                    <a:pt x="18364" y="233"/>
                  </a:cubicBezTo>
                  <a:cubicBezTo>
                    <a:pt x="18353" y="232"/>
                    <a:pt x="18342" y="231"/>
                    <a:pt x="18332" y="231"/>
                  </a:cubicBezTo>
                  <a:cubicBezTo>
                    <a:pt x="18256" y="231"/>
                    <a:pt x="18212" y="277"/>
                    <a:pt x="18222" y="350"/>
                  </a:cubicBezTo>
                  <a:cubicBezTo>
                    <a:pt x="18305" y="574"/>
                    <a:pt x="18305" y="574"/>
                    <a:pt x="18010" y="633"/>
                  </a:cubicBezTo>
                  <a:lnTo>
                    <a:pt x="17984" y="633"/>
                  </a:lnTo>
                  <a:lnTo>
                    <a:pt x="18010" y="622"/>
                  </a:lnTo>
                  <a:cubicBezTo>
                    <a:pt x="18151" y="574"/>
                    <a:pt x="18282" y="517"/>
                    <a:pt x="18211" y="350"/>
                  </a:cubicBezTo>
                  <a:cubicBezTo>
                    <a:pt x="18126" y="208"/>
                    <a:pt x="17961" y="174"/>
                    <a:pt x="17785" y="174"/>
                  </a:cubicBezTo>
                  <a:cubicBezTo>
                    <a:pt x="17607" y="174"/>
                    <a:pt x="17426" y="179"/>
                    <a:pt x="17246" y="179"/>
                  </a:cubicBezTo>
                  <a:cubicBezTo>
                    <a:pt x="17056" y="179"/>
                    <a:pt x="16867" y="173"/>
                    <a:pt x="16684" y="148"/>
                  </a:cubicBezTo>
                  <a:cubicBezTo>
                    <a:pt x="16437" y="125"/>
                    <a:pt x="16188" y="125"/>
                    <a:pt x="15927" y="114"/>
                  </a:cubicBezTo>
                  <a:cubicBezTo>
                    <a:pt x="15799" y="114"/>
                    <a:pt x="15714" y="162"/>
                    <a:pt x="15657" y="245"/>
                  </a:cubicBezTo>
                  <a:lnTo>
                    <a:pt x="15631" y="256"/>
                  </a:lnTo>
                  <a:lnTo>
                    <a:pt x="15643" y="245"/>
                  </a:lnTo>
                  <a:cubicBezTo>
                    <a:pt x="15655" y="150"/>
                    <a:pt x="15591" y="112"/>
                    <a:pt x="15512" y="112"/>
                  </a:cubicBezTo>
                  <a:cubicBezTo>
                    <a:pt x="15501" y="112"/>
                    <a:pt x="15490" y="113"/>
                    <a:pt x="15478" y="114"/>
                  </a:cubicBezTo>
                  <a:cubicBezTo>
                    <a:pt x="15455" y="115"/>
                    <a:pt x="15432" y="116"/>
                    <a:pt x="15409" y="116"/>
                  </a:cubicBezTo>
                  <a:cubicBezTo>
                    <a:pt x="15210" y="116"/>
                    <a:pt x="15019" y="76"/>
                    <a:pt x="14828" y="66"/>
                  </a:cubicBezTo>
                  <a:cubicBezTo>
                    <a:pt x="14599" y="59"/>
                    <a:pt x="14364" y="48"/>
                    <a:pt x="14131" y="48"/>
                  </a:cubicBezTo>
                  <a:cubicBezTo>
                    <a:pt x="13980" y="48"/>
                    <a:pt x="13830" y="52"/>
                    <a:pt x="13682" y="66"/>
                  </a:cubicBezTo>
                  <a:cubicBezTo>
                    <a:pt x="13650" y="69"/>
                    <a:pt x="13618" y="70"/>
                    <a:pt x="13586" y="70"/>
                  </a:cubicBezTo>
                  <a:cubicBezTo>
                    <a:pt x="13373" y="70"/>
                    <a:pt x="13159" y="8"/>
                    <a:pt x="12948" y="8"/>
                  </a:cubicBezTo>
                  <a:cubicBezTo>
                    <a:pt x="12828" y="8"/>
                    <a:pt x="12709" y="28"/>
                    <a:pt x="12592" y="91"/>
                  </a:cubicBezTo>
                  <a:cubicBezTo>
                    <a:pt x="12581" y="91"/>
                    <a:pt x="12558" y="77"/>
                    <a:pt x="12535" y="66"/>
                  </a:cubicBezTo>
                  <a:cubicBezTo>
                    <a:pt x="12473" y="12"/>
                    <a:pt x="12395" y="0"/>
                    <a:pt x="12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8"/>
            <p:cNvSpPr/>
            <p:nvPr/>
          </p:nvSpPr>
          <p:spPr>
            <a:xfrm>
              <a:off x="2056875" y="5365875"/>
              <a:ext cx="10950" cy="9700"/>
            </a:xfrm>
            <a:custGeom>
              <a:avLst/>
              <a:gdLst/>
              <a:ahLst/>
              <a:cxnLst/>
              <a:rect l="l" t="t" r="r" b="b"/>
              <a:pathLst>
                <a:path w="438" h="388" extrusionOk="0">
                  <a:moveTo>
                    <a:pt x="159" y="1"/>
                  </a:moveTo>
                  <a:cubicBezTo>
                    <a:pt x="134" y="1"/>
                    <a:pt x="108" y="13"/>
                    <a:pt x="83" y="33"/>
                  </a:cubicBezTo>
                  <a:cubicBezTo>
                    <a:pt x="131" y="44"/>
                    <a:pt x="179" y="44"/>
                    <a:pt x="224" y="44"/>
                  </a:cubicBezTo>
                  <a:cubicBezTo>
                    <a:pt x="213" y="90"/>
                    <a:pt x="190" y="126"/>
                    <a:pt x="108" y="126"/>
                  </a:cubicBezTo>
                  <a:cubicBezTo>
                    <a:pt x="108" y="90"/>
                    <a:pt x="97" y="67"/>
                    <a:pt x="83" y="44"/>
                  </a:cubicBezTo>
                  <a:cubicBezTo>
                    <a:pt x="37" y="78"/>
                    <a:pt x="0" y="115"/>
                    <a:pt x="71" y="149"/>
                  </a:cubicBezTo>
                  <a:cubicBezTo>
                    <a:pt x="97" y="209"/>
                    <a:pt x="119" y="257"/>
                    <a:pt x="142" y="302"/>
                  </a:cubicBezTo>
                  <a:cubicBezTo>
                    <a:pt x="119" y="328"/>
                    <a:pt x="108" y="351"/>
                    <a:pt x="83" y="362"/>
                  </a:cubicBezTo>
                  <a:cubicBezTo>
                    <a:pt x="49" y="373"/>
                    <a:pt x="49" y="388"/>
                    <a:pt x="71" y="388"/>
                  </a:cubicBezTo>
                  <a:cubicBezTo>
                    <a:pt x="71" y="388"/>
                    <a:pt x="83" y="373"/>
                    <a:pt x="97" y="373"/>
                  </a:cubicBezTo>
                  <a:cubicBezTo>
                    <a:pt x="119" y="351"/>
                    <a:pt x="142" y="339"/>
                    <a:pt x="168" y="328"/>
                  </a:cubicBezTo>
                  <a:cubicBezTo>
                    <a:pt x="426" y="175"/>
                    <a:pt x="437" y="149"/>
                    <a:pt x="224" y="33"/>
                  </a:cubicBezTo>
                  <a:cubicBezTo>
                    <a:pt x="203" y="10"/>
                    <a:pt x="181"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8"/>
            <p:cNvSpPr/>
            <p:nvPr/>
          </p:nvSpPr>
          <p:spPr>
            <a:xfrm>
              <a:off x="2070775" y="5368450"/>
              <a:ext cx="7675" cy="7150"/>
            </a:xfrm>
            <a:custGeom>
              <a:avLst/>
              <a:gdLst/>
              <a:ahLst/>
              <a:cxnLst/>
              <a:rect l="l" t="t" r="r" b="b"/>
              <a:pathLst>
                <a:path w="307" h="286" extrusionOk="0">
                  <a:moveTo>
                    <a:pt x="250" y="1"/>
                  </a:moveTo>
                  <a:lnTo>
                    <a:pt x="250" y="1"/>
                  </a:lnTo>
                  <a:cubicBezTo>
                    <a:pt x="131" y="35"/>
                    <a:pt x="71" y="94"/>
                    <a:pt x="23" y="165"/>
                  </a:cubicBezTo>
                  <a:cubicBezTo>
                    <a:pt x="0" y="214"/>
                    <a:pt x="37" y="259"/>
                    <a:pt x="94" y="270"/>
                  </a:cubicBezTo>
                  <a:cubicBezTo>
                    <a:pt x="116" y="280"/>
                    <a:pt x="140" y="286"/>
                    <a:pt x="161" y="286"/>
                  </a:cubicBezTo>
                  <a:cubicBezTo>
                    <a:pt x="195" y="286"/>
                    <a:pt x="220" y="269"/>
                    <a:pt x="213" y="225"/>
                  </a:cubicBezTo>
                  <a:cubicBezTo>
                    <a:pt x="191" y="143"/>
                    <a:pt x="307" y="106"/>
                    <a:pt x="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8"/>
            <p:cNvSpPr/>
            <p:nvPr/>
          </p:nvSpPr>
          <p:spPr>
            <a:xfrm>
              <a:off x="2046900" y="5371050"/>
              <a:ext cx="6450" cy="5175"/>
            </a:xfrm>
            <a:custGeom>
              <a:avLst/>
              <a:gdLst/>
              <a:ahLst/>
              <a:cxnLst/>
              <a:rect l="l" t="t" r="r" b="b"/>
              <a:pathLst>
                <a:path w="258" h="207" extrusionOk="0">
                  <a:moveTo>
                    <a:pt x="182" y="1"/>
                  </a:moveTo>
                  <a:cubicBezTo>
                    <a:pt x="93" y="1"/>
                    <a:pt x="0" y="89"/>
                    <a:pt x="22" y="166"/>
                  </a:cubicBezTo>
                  <a:cubicBezTo>
                    <a:pt x="31" y="187"/>
                    <a:pt x="58" y="206"/>
                    <a:pt x="79" y="206"/>
                  </a:cubicBezTo>
                  <a:cubicBezTo>
                    <a:pt x="84" y="206"/>
                    <a:pt x="89" y="205"/>
                    <a:pt x="93" y="203"/>
                  </a:cubicBezTo>
                  <a:cubicBezTo>
                    <a:pt x="186" y="181"/>
                    <a:pt x="246" y="132"/>
                    <a:pt x="257" y="61"/>
                  </a:cubicBezTo>
                  <a:cubicBezTo>
                    <a:pt x="257" y="24"/>
                    <a:pt x="235" y="2"/>
                    <a:pt x="198" y="2"/>
                  </a:cubicBezTo>
                  <a:cubicBezTo>
                    <a:pt x="193" y="1"/>
                    <a:pt x="187"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8"/>
            <p:cNvSpPr/>
            <p:nvPr/>
          </p:nvSpPr>
          <p:spPr>
            <a:xfrm>
              <a:off x="1837850" y="5392000"/>
              <a:ext cx="4150" cy="3375"/>
            </a:xfrm>
            <a:custGeom>
              <a:avLst/>
              <a:gdLst/>
              <a:ahLst/>
              <a:cxnLst/>
              <a:rect l="l" t="t" r="r" b="b"/>
              <a:pathLst>
                <a:path w="166" h="135" extrusionOk="0">
                  <a:moveTo>
                    <a:pt x="113" y="1"/>
                  </a:moveTo>
                  <a:cubicBezTo>
                    <a:pt x="107" y="1"/>
                    <a:pt x="101" y="2"/>
                    <a:pt x="94" y="4"/>
                  </a:cubicBezTo>
                  <a:cubicBezTo>
                    <a:pt x="24" y="4"/>
                    <a:pt x="1" y="38"/>
                    <a:pt x="1" y="86"/>
                  </a:cubicBezTo>
                  <a:cubicBezTo>
                    <a:pt x="1" y="123"/>
                    <a:pt x="24" y="134"/>
                    <a:pt x="60" y="134"/>
                  </a:cubicBezTo>
                  <a:cubicBezTo>
                    <a:pt x="117" y="123"/>
                    <a:pt x="165" y="97"/>
                    <a:pt x="154" y="52"/>
                  </a:cubicBezTo>
                  <a:cubicBezTo>
                    <a:pt x="154" y="22"/>
                    <a:pt x="139"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8"/>
            <p:cNvSpPr/>
            <p:nvPr/>
          </p:nvSpPr>
          <p:spPr>
            <a:xfrm>
              <a:off x="2084400" y="5371650"/>
              <a:ext cx="5350" cy="3275"/>
            </a:xfrm>
            <a:custGeom>
              <a:avLst/>
              <a:gdLst/>
              <a:ahLst/>
              <a:cxnLst/>
              <a:rect l="l" t="t" r="r" b="b"/>
              <a:pathLst>
                <a:path w="214" h="131" extrusionOk="0">
                  <a:moveTo>
                    <a:pt x="94" y="0"/>
                  </a:moveTo>
                  <a:cubicBezTo>
                    <a:pt x="60" y="0"/>
                    <a:pt x="12" y="15"/>
                    <a:pt x="12" y="37"/>
                  </a:cubicBezTo>
                  <a:cubicBezTo>
                    <a:pt x="0" y="108"/>
                    <a:pt x="94" y="108"/>
                    <a:pt x="142" y="131"/>
                  </a:cubicBezTo>
                  <a:cubicBezTo>
                    <a:pt x="188" y="131"/>
                    <a:pt x="213" y="108"/>
                    <a:pt x="213" y="86"/>
                  </a:cubicBezTo>
                  <a:cubicBezTo>
                    <a:pt x="202" y="26"/>
                    <a:pt x="142" y="15"/>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8"/>
            <p:cNvSpPr/>
            <p:nvPr/>
          </p:nvSpPr>
          <p:spPr>
            <a:xfrm>
              <a:off x="2092625" y="5368750"/>
              <a:ext cx="3575" cy="2075"/>
            </a:xfrm>
            <a:custGeom>
              <a:avLst/>
              <a:gdLst/>
              <a:ahLst/>
              <a:cxnLst/>
              <a:rect l="l" t="t" r="r" b="b"/>
              <a:pathLst>
                <a:path w="143" h="83" extrusionOk="0">
                  <a:moveTo>
                    <a:pt x="71" y="0"/>
                  </a:moveTo>
                  <a:cubicBezTo>
                    <a:pt x="37" y="0"/>
                    <a:pt x="1" y="11"/>
                    <a:pt x="1" y="46"/>
                  </a:cubicBezTo>
                  <a:cubicBezTo>
                    <a:pt x="1" y="71"/>
                    <a:pt x="37" y="82"/>
                    <a:pt x="71" y="82"/>
                  </a:cubicBezTo>
                  <a:cubicBezTo>
                    <a:pt x="108" y="82"/>
                    <a:pt x="142" y="71"/>
                    <a:pt x="120" y="34"/>
                  </a:cubicBezTo>
                  <a:cubicBezTo>
                    <a:pt x="120" y="23"/>
                    <a:pt x="97" y="11"/>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8"/>
            <p:cNvSpPr/>
            <p:nvPr/>
          </p:nvSpPr>
          <p:spPr>
            <a:xfrm>
              <a:off x="2037650" y="5364550"/>
              <a:ext cx="11575" cy="6075"/>
            </a:xfrm>
            <a:custGeom>
              <a:avLst/>
              <a:gdLst/>
              <a:ahLst/>
              <a:cxnLst/>
              <a:rect l="l" t="t" r="r" b="b"/>
              <a:pathLst>
                <a:path w="463" h="243" extrusionOk="0">
                  <a:moveTo>
                    <a:pt x="202" y="109"/>
                  </a:moveTo>
                  <a:cubicBezTo>
                    <a:pt x="202" y="131"/>
                    <a:pt x="213" y="157"/>
                    <a:pt x="213" y="179"/>
                  </a:cubicBezTo>
                  <a:cubicBezTo>
                    <a:pt x="179" y="157"/>
                    <a:pt x="179" y="131"/>
                    <a:pt x="179" y="109"/>
                  </a:cubicBezTo>
                  <a:close/>
                  <a:moveTo>
                    <a:pt x="440" y="1"/>
                  </a:moveTo>
                  <a:cubicBezTo>
                    <a:pt x="380" y="1"/>
                    <a:pt x="369" y="49"/>
                    <a:pt x="344" y="72"/>
                  </a:cubicBezTo>
                  <a:lnTo>
                    <a:pt x="250" y="72"/>
                  </a:lnTo>
                  <a:cubicBezTo>
                    <a:pt x="250" y="60"/>
                    <a:pt x="239" y="49"/>
                    <a:pt x="239" y="38"/>
                  </a:cubicBezTo>
                  <a:cubicBezTo>
                    <a:pt x="250" y="38"/>
                    <a:pt x="250" y="26"/>
                    <a:pt x="261" y="26"/>
                  </a:cubicBezTo>
                  <a:lnTo>
                    <a:pt x="250" y="15"/>
                  </a:lnTo>
                  <a:cubicBezTo>
                    <a:pt x="239" y="15"/>
                    <a:pt x="227" y="26"/>
                    <a:pt x="227" y="26"/>
                  </a:cubicBezTo>
                  <a:cubicBezTo>
                    <a:pt x="202" y="49"/>
                    <a:pt x="179" y="60"/>
                    <a:pt x="156" y="72"/>
                  </a:cubicBezTo>
                  <a:cubicBezTo>
                    <a:pt x="85" y="97"/>
                    <a:pt x="0" y="109"/>
                    <a:pt x="48" y="179"/>
                  </a:cubicBezTo>
                  <a:cubicBezTo>
                    <a:pt x="70" y="222"/>
                    <a:pt x="108" y="243"/>
                    <a:pt x="153" y="243"/>
                  </a:cubicBezTo>
                  <a:cubicBezTo>
                    <a:pt x="183" y="243"/>
                    <a:pt x="217" y="233"/>
                    <a:pt x="250" y="214"/>
                  </a:cubicBezTo>
                  <a:cubicBezTo>
                    <a:pt x="332" y="202"/>
                    <a:pt x="426" y="214"/>
                    <a:pt x="380" y="97"/>
                  </a:cubicBezTo>
                  <a:cubicBezTo>
                    <a:pt x="426" y="86"/>
                    <a:pt x="463" y="60"/>
                    <a:pt x="463" y="15"/>
                  </a:cubicBezTo>
                  <a:lnTo>
                    <a:pt x="4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8"/>
            <p:cNvSpPr/>
            <p:nvPr/>
          </p:nvSpPr>
          <p:spPr>
            <a:xfrm>
              <a:off x="2029700" y="5380225"/>
              <a:ext cx="2375" cy="2450"/>
            </a:xfrm>
            <a:custGeom>
              <a:avLst/>
              <a:gdLst/>
              <a:ahLst/>
              <a:cxnLst/>
              <a:rect l="l" t="t" r="r" b="b"/>
              <a:pathLst>
                <a:path w="95" h="98" extrusionOk="0">
                  <a:moveTo>
                    <a:pt x="34" y="1"/>
                  </a:moveTo>
                  <a:cubicBezTo>
                    <a:pt x="12" y="1"/>
                    <a:pt x="0" y="26"/>
                    <a:pt x="0" y="49"/>
                  </a:cubicBezTo>
                  <a:cubicBezTo>
                    <a:pt x="0" y="72"/>
                    <a:pt x="0" y="97"/>
                    <a:pt x="49" y="97"/>
                  </a:cubicBezTo>
                  <a:cubicBezTo>
                    <a:pt x="83" y="97"/>
                    <a:pt x="94" y="72"/>
                    <a:pt x="94" y="38"/>
                  </a:cubicBezTo>
                  <a:cubicBezTo>
                    <a:pt x="94" y="12"/>
                    <a:pt x="7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8"/>
            <p:cNvSpPr/>
            <p:nvPr/>
          </p:nvSpPr>
          <p:spPr>
            <a:xfrm>
              <a:off x="1879225" y="5393850"/>
              <a:ext cx="2350" cy="1525"/>
            </a:xfrm>
            <a:custGeom>
              <a:avLst/>
              <a:gdLst/>
              <a:ahLst/>
              <a:cxnLst/>
              <a:rect l="l" t="t" r="r" b="b"/>
              <a:pathLst>
                <a:path w="94" h="61" extrusionOk="0">
                  <a:moveTo>
                    <a:pt x="71" y="1"/>
                  </a:moveTo>
                  <a:cubicBezTo>
                    <a:pt x="60" y="12"/>
                    <a:pt x="37" y="12"/>
                    <a:pt x="23" y="23"/>
                  </a:cubicBezTo>
                  <a:cubicBezTo>
                    <a:pt x="0" y="35"/>
                    <a:pt x="12" y="60"/>
                    <a:pt x="37" y="60"/>
                  </a:cubicBezTo>
                  <a:cubicBezTo>
                    <a:pt x="60" y="60"/>
                    <a:pt x="83" y="49"/>
                    <a:pt x="83" y="49"/>
                  </a:cubicBezTo>
                  <a:cubicBezTo>
                    <a:pt x="94" y="35"/>
                    <a:pt x="83" y="12"/>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8"/>
            <p:cNvSpPr/>
            <p:nvPr/>
          </p:nvSpPr>
          <p:spPr>
            <a:xfrm>
              <a:off x="2000400" y="5386650"/>
              <a:ext cx="2150" cy="1625"/>
            </a:xfrm>
            <a:custGeom>
              <a:avLst/>
              <a:gdLst/>
              <a:ahLst/>
              <a:cxnLst/>
              <a:rect l="l" t="t" r="r" b="b"/>
              <a:pathLst>
                <a:path w="86" h="65" extrusionOk="0">
                  <a:moveTo>
                    <a:pt x="41" y="0"/>
                  </a:moveTo>
                  <a:cubicBezTo>
                    <a:pt x="26" y="0"/>
                    <a:pt x="15" y="8"/>
                    <a:pt x="15" y="16"/>
                  </a:cubicBezTo>
                  <a:cubicBezTo>
                    <a:pt x="0" y="28"/>
                    <a:pt x="15" y="53"/>
                    <a:pt x="26" y="65"/>
                  </a:cubicBezTo>
                  <a:cubicBezTo>
                    <a:pt x="37" y="53"/>
                    <a:pt x="60" y="53"/>
                    <a:pt x="71" y="39"/>
                  </a:cubicBezTo>
                  <a:cubicBezTo>
                    <a:pt x="85" y="16"/>
                    <a:pt x="85" y="5"/>
                    <a:pt x="60" y="5"/>
                  </a:cubicBezTo>
                  <a:cubicBezTo>
                    <a:pt x="53" y="2"/>
                    <a:pt x="47"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8"/>
            <p:cNvSpPr/>
            <p:nvPr/>
          </p:nvSpPr>
          <p:spPr>
            <a:xfrm>
              <a:off x="2058075" y="5380125"/>
              <a:ext cx="1800" cy="1350"/>
            </a:xfrm>
            <a:custGeom>
              <a:avLst/>
              <a:gdLst/>
              <a:ahLst/>
              <a:cxnLst/>
              <a:rect l="l" t="t" r="r" b="b"/>
              <a:pathLst>
                <a:path w="72" h="54" extrusionOk="0">
                  <a:moveTo>
                    <a:pt x="19" y="0"/>
                  </a:moveTo>
                  <a:cubicBezTo>
                    <a:pt x="7" y="0"/>
                    <a:pt x="1" y="12"/>
                    <a:pt x="1" y="30"/>
                  </a:cubicBezTo>
                  <a:cubicBezTo>
                    <a:pt x="12" y="42"/>
                    <a:pt x="35" y="53"/>
                    <a:pt x="49" y="53"/>
                  </a:cubicBezTo>
                  <a:cubicBezTo>
                    <a:pt x="71" y="53"/>
                    <a:pt x="71" y="30"/>
                    <a:pt x="60" y="16"/>
                  </a:cubicBezTo>
                  <a:cubicBezTo>
                    <a:pt x="49" y="5"/>
                    <a:pt x="35" y="5"/>
                    <a:pt x="35" y="5"/>
                  </a:cubicBezTo>
                  <a:cubicBezTo>
                    <a:pt x="29" y="2"/>
                    <a:pt x="23" y="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8"/>
            <p:cNvSpPr/>
            <p:nvPr/>
          </p:nvSpPr>
          <p:spPr>
            <a:xfrm>
              <a:off x="2035025" y="5379600"/>
              <a:ext cx="3275" cy="2925"/>
            </a:xfrm>
            <a:custGeom>
              <a:avLst/>
              <a:gdLst/>
              <a:ahLst/>
              <a:cxnLst/>
              <a:rect l="l" t="t" r="r" b="b"/>
              <a:pathLst>
                <a:path w="131" h="117" extrusionOk="0">
                  <a:moveTo>
                    <a:pt x="68" y="0"/>
                  </a:moveTo>
                  <a:cubicBezTo>
                    <a:pt x="65" y="0"/>
                    <a:pt x="62" y="1"/>
                    <a:pt x="60" y="3"/>
                  </a:cubicBezTo>
                  <a:cubicBezTo>
                    <a:pt x="0" y="26"/>
                    <a:pt x="34" y="63"/>
                    <a:pt x="48" y="85"/>
                  </a:cubicBezTo>
                  <a:cubicBezTo>
                    <a:pt x="33" y="108"/>
                    <a:pt x="31" y="117"/>
                    <a:pt x="41" y="117"/>
                  </a:cubicBezTo>
                  <a:cubicBezTo>
                    <a:pt x="47" y="117"/>
                    <a:pt x="57" y="114"/>
                    <a:pt x="71" y="108"/>
                  </a:cubicBezTo>
                  <a:cubicBezTo>
                    <a:pt x="105" y="85"/>
                    <a:pt x="131" y="63"/>
                    <a:pt x="105" y="26"/>
                  </a:cubicBezTo>
                  <a:cubicBezTo>
                    <a:pt x="105" y="17"/>
                    <a:pt x="83"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8"/>
            <p:cNvSpPr/>
            <p:nvPr/>
          </p:nvSpPr>
          <p:spPr>
            <a:xfrm>
              <a:off x="2041200" y="5374225"/>
              <a:ext cx="1800" cy="1650"/>
            </a:xfrm>
            <a:custGeom>
              <a:avLst/>
              <a:gdLst/>
              <a:ahLst/>
              <a:cxnLst/>
              <a:rect l="l" t="t" r="r" b="b"/>
              <a:pathLst>
                <a:path w="72" h="66" extrusionOk="0">
                  <a:moveTo>
                    <a:pt x="36" y="1"/>
                  </a:moveTo>
                  <a:cubicBezTo>
                    <a:pt x="24" y="1"/>
                    <a:pt x="10" y="9"/>
                    <a:pt x="0" y="17"/>
                  </a:cubicBezTo>
                  <a:cubicBezTo>
                    <a:pt x="0" y="28"/>
                    <a:pt x="14" y="54"/>
                    <a:pt x="26" y="54"/>
                  </a:cubicBezTo>
                  <a:cubicBezTo>
                    <a:pt x="34" y="62"/>
                    <a:pt x="43" y="66"/>
                    <a:pt x="50" y="66"/>
                  </a:cubicBezTo>
                  <a:cubicBezTo>
                    <a:pt x="62" y="66"/>
                    <a:pt x="71" y="55"/>
                    <a:pt x="71" y="39"/>
                  </a:cubicBezTo>
                  <a:cubicBezTo>
                    <a:pt x="71" y="28"/>
                    <a:pt x="60" y="5"/>
                    <a:pt x="48" y="5"/>
                  </a:cubicBezTo>
                  <a:cubicBezTo>
                    <a:pt x="45" y="2"/>
                    <a:pt x="4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8"/>
            <p:cNvSpPr/>
            <p:nvPr/>
          </p:nvSpPr>
          <p:spPr>
            <a:xfrm>
              <a:off x="2058925" y="5366675"/>
              <a:ext cx="25" cy="325"/>
            </a:xfrm>
            <a:custGeom>
              <a:avLst/>
              <a:gdLst/>
              <a:ahLst/>
              <a:cxnLst/>
              <a:rect l="l" t="t" r="r" b="b"/>
              <a:pathLst>
                <a:path w="1" h="13" extrusionOk="0">
                  <a:moveTo>
                    <a:pt x="1" y="1"/>
                  </a:moveTo>
                  <a:lnTo>
                    <a:pt x="1" y="1"/>
                  </a:lnTo>
                  <a:lnTo>
                    <a:pt x="1" y="1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8"/>
            <p:cNvSpPr/>
            <p:nvPr/>
          </p:nvSpPr>
          <p:spPr>
            <a:xfrm>
              <a:off x="2101200" y="5369300"/>
              <a:ext cx="950" cy="950"/>
            </a:xfrm>
            <a:custGeom>
              <a:avLst/>
              <a:gdLst/>
              <a:ahLst/>
              <a:cxnLst/>
              <a:rect l="l" t="t" r="r" b="b"/>
              <a:pathLst>
                <a:path w="38" h="38" extrusionOk="0">
                  <a:moveTo>
                    <a:pt x="1" y="1"/>
                  </a:moveTo>
                  <a:lnTo>
                    <a:pt x="1" y="24"/>
                  </a:lnTo>
                  <a:cubicBezTo>
                    <a:pt x="1" y="24"/>
                    <a:pt x="12" y="38"/>
                    <a:pt x="26" y="38"/>
                  </a:cubicBezTo>
                  <a:cubicBezTo>
                    <a:pt x="26" y="24"/>
                    <a:pt x="26" y="12"/>
                    <a:pt x="38" y="12"/>
                  </a:cubicBezTo>
                  <a:cubicBezTo>
                    <a:pt x="26" y="12"/>
                    <a:pt x="1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8"/>
            <p:cNvSpPr/>
            <p:nvPr/>
          </p:nvSpPr>
          <p:spPr>
            <a:xfrm>
              <a:off x="2105050" y="5369800"/>
              <a:ext cx="3000" cy="1875"/>
            </a:xfrm>
            <a:custGeom>
              <a:avLst/>
              <a:gdLst/>
              <a:ahLst/>
              <a:cxnLst/>
              <a:rect l="l" t="t" r="r" b="b"/>
              <a:pathLst>
                <a:path w="120" h="75" extrusionOk="0">
                  <a:moveTo>
                    <a:pt x="79" y="1"/>
                  </a:moveTo>
                  <a:cubicBezTo>
                    <a:pt x="52" y="1"/>
                    <a:pt x="35" y="22"/>
                    <a:pt x="26" y="40"/>
                  </a:cubicBezTo>
                  <a:cubicBezTo>
                    <a:pt x="14" y="40"/>
                    <a:pt x="0" y="52"/>
                    <a:pt x="0" y="63"/>
                  </a:cubicBezTo>
                  <a:lnTo>
                    <a:pt x="14" y="74"/>
                  </a:lnTo>
                  <a:cubicBezTo>
                    <a:pt x="26" y="63"/>
                    <a:pt x="37" y="63"/>
                    <a:pt x="48" y="52"/>
                  </a:cubicBezTo>
                  <a:cubicBezTo>
                    <a:pt x="71" y="52"/>
                    <a:pt x="108" y="52"/>
                    <a:pt x="119" y="18"/>
                  </a:cubicBezTo>
                  <a:cubicBezTo>
                    <a:pt x="119" y="18"/>
                    <a:pt x="108" y="4"/>
                    <a:pt x="97" y="4"/>
                  </a:cubicBezTo>
                  <a:cubicBezTo>
                    <a:pt x="90" y="2"/>
                    <a:pt x="85" y="1"/>
                    <a:pt x="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8"/>
            <p:cNvSpPr/>
            <p:nvPr/>
          </p:nvSpPr>
          <p:spPr>
            <a:xfrm>
              <a:off x="2113900" y="5372575"/>
              <a:ext cx="1525" cy="875"/>
            </a:xfrm>
            <a:custGeom>
              <a:avLst/>
              <a:gdLst/>
              <a:ahLst/>
              <a:cxnLst/>
              <a:rect l="l" t="t" r="r" b="b"/>
              <a:pathLst>
                <a:path w="61" h="35" extrusionOk="0">
                  <a:moveTo>
                    <a:pt x="26" y="0"/>
                  </a:moveTo>
                  <a:cubicBezTo>
                    <a:pt x="15" y="0"/>
                    <a:pt x="1" y="12"/>
                    <a:pt x="1" y="12"/>
                  </a:cubicBezTo>
                  <a:lnTo>
                    <a:pt x="1" y="23"/>
                  </a:lnTo>
                  <a:cubicBezTo>
                    <a:pt x="15" y="34"/>
                    <a:pt x="26" y="34"/>
                    <a:pt x="38" y="34"/>
                  </a:cubicBezTo>
                  <a:cubicBezTo>
                    <a:pt x="61" y="23"/>
                    <a:pt x="49" y="12"/>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8"/>
            <p:cNvSpPr/>
            <p:nvPr/>
          </p:nvSpPr>
          <p:spPr>
            <a:xfrm>
              <a:off x="2019625" y="5380225"/>
              <a:ext cx="950" cy="675"/>
            </a:xfrm>
            <a:custGeom>
              <a:avLst/>
              <a:gdLst/>
              <a:ahLst/>
              <a:cxnLst/>
              <a:rect l="l" t="t" r="r" b="b"/>
              <a:pathLst>
                <a:path w="38" h="27" extrusionOk="0">
                  <a:moveTo>
                    <a:pt x="0" y="1"/>
                  </a:moveTo>
                  <a:cubicBezTo>
                    <a:pt x="0" y="12"/>
                    <a:pt x="0" y="26"/>
                    <a:pt x="12" y="26"/>
                  </a:cubicBezTo>
                  <a:cubicBezTo>
                    <a:pt x="37" y="26"/>
                    <a:pt x="37" y="26"/>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8"/>
            <p:cNvSpPr/>
            <p:nvPr/>
          </p:nvSpPr>
          <p:spPr>
            <a:xfrm>
              <a:off x="2014300" y="5387200"/>
              <a:ext cx="950" cy="600"/>
            </a:xfrm>
            <a:custGeom>
              <a:avLst/>
              <a:gdLst/>
              <a:ahLst/>
              <a:cxnLst/>
              <a:rect l="l" t="t" r="r" b="b"/>
              <a:pathLst>
                <a:path w="38" h="24" extrusionOk="0">
                  <a:moveTo>
                    <a:pt x="22" y="1"/>
                  </a:moveTo>
                  <a:cubicBezTo>
                    <a:pt x="17" y="1"/>
                    <a:pt x="8" y="6"/>
                    <a:pt x="1" y="6"/>
                  </a:cubicBezTo>
                  <a:cubicBezTo>
                    <a:pt x="12" y="6"/>
                    <a:pt x="12" y="17"/>
                    <a:pt x="12" y="17"/>
                  </a:cubicBezTo>
                  <a:cubicBezTo>
                    <a:pt x="12" y="22"/>
                    <a:pt x="13" y="23"/>
                    <a:pt x="16" y="23"/>
                  </a:cubicBezTo>
                  <a:cubicBezTo>
                    <a:pt x="21" y="23"/>
                    <a:pt x="30" y="17"/>
                    <a:pt x="37" y="17"/>
                  </a:cubicBezTo>
                  <a:cubicBezTo>
                    <a:pt x="37" y="17"/>
                    <a:pt x="37" y="6"/>
                    <a:pt x="26" y="6"/>
                  </a:cubicBezTo>
                  <a:cubicBezTo>
                    <a:pt x="26" y="2"/>
                    <a:pt x="25" y="1"/>
                    <a:pt x="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8"/>
            <p:cNvSpPr/>
            <p:nvPr/>
          </p:nvSpPr>
          <p:spPr>
            <a:xfrm>
              <a:off x="1942225" y="5393575"/>
              <a:ext cx="875" cy="300"/>
            </a:xfrm>
            <a:custGeom>
              <a:avLst/>
              <a:gdLst/>
              <a:ahLst/>
              <a:cxnLst/>
              <a:rect l="l" t="t" r="r" b="b"/>
              <a:pathLst>
                <a:path w="35" h="12" extrusionOk="0">
                  <a:moveTo>
                    <a:pt x="0" y="0"/>
                  </a:moveTo>
                  <a:lnTo>
                    <a:pt x="34" y="12"/>
                  </a:lnTo>
                  <a:lnTo>
                    <a:pt x="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8"/>
            <p:cNvSpPr/>
            <p:nvPr/>
          </p:nvSpPr>
          <p:spPr>
            <a:xfrm>
              <a:off x="1993950" y="5388250"/>
              <a:ext cx="1500" cy="1150"/>
            </a:xfrm>
            <a:custGeom>
              <a:avLst/>
              <a:gdLst/>
              <a:ahLst/>
              <a:cxnLst/>
              <a:rect l="l" t="t" r="r" b="b"/>
              <a:pathLst>
                <a:path w="60" h="46" extrusionOk="0">
                  <a:moveTo>
                    <a:pt x="46" y="1"/>
                  </a:moveTo>
                  <a:cubicBezTo>
                    <a:pt x="46" y="12"/>
                    <a:pt x="34" y="12"/>
                    <a:pt x="23" y="23"/>
                  </a:cubicBezTo>
                  <a:lnTo>
                    <a:pt x="0" y="46"/>
                  </a:lnTo>
                  <a:cubicBezTo>
                    <a:pt x="23" y="46"/>
                    <a:pt x="34" y="35"/>
                    <a:pt x="46" y="35"/>
                  </a:cubicBezTo>
                  <a:cubicBezTo>
                    <a:pt x="46" y="23"/>
                    <a:pt x="60" y="23"/>
                    <a:pt x="60" y="12"/>
                  </a:cubicBezTo>
                  <a:lnTo>
                    <a:pt x="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8"/>
            <p:cNvSpPr/>
            <p:nvPr/>
          </p:nvSpPr>
          <p:spPr>
            <a:xfrm>
              <a:off x="1993950" y="5378750"/>
              <a:ext cx="1500" cy="950"/>
            </a:xfrm>
            <a:custGeom>
              <a:avLst/>
              <a:gdLst/>
              <a:ahLst/>
              <a:cxnLst/>
              <a:rect l="l" t="t" r="r" b="b"/>
              <a:pathLst>
                <a:path w="60" h="38" extrusionOk="0">
                  <a:moveTo>
                    <a:pt x="60" y="0"/>
                  </a:moveTo>
                  <a:lnTo>
                    <a:pt x="34" y="14"/>
                  </a:lnTo>
                  <a:cubicBezTo>
                    <a:pt x="11" y="26"/>
                    <a:pt x="0" y="37"/>
                    <a:pt x="23" y="37"/>
                  </a:cubicBezTo>
                  <a:lnTo>
                    <a:pt x="34" y="26"/>
                  </a:lnTo>
                  <a:lnTo>
                    <a:pt x="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8"/>
            <p:cNvSpPr/>
            <p:nvPr/>
          </p:nvSpPr>
          <p:spPr>
            <a:xfrm>
              <a:off x="1940450" y="5376400"/>
              <a:ext cx="600" cy="1525"/>
            </a:xfrm>
            <a:custGeom>
              <a:avLst/>
              <a:gdLst/>
              <a:ahLst/>
              <a:cxnLst/>
              <a:rect l="l" t="t" r="r" b="b"/>
              <a:pathLst>
                <a:path w="24" h="61" extrusionOk="0">
                  <a:moveTo>
                    <a:pt x="23" y="1"/>
                  </a:moveTo>
                  <a:cubicBezTo>
                    <a:pt x="12" y="12"/>
                    <a:pt x="0" y="12"/>
                    <a:pt x="0" y="23"/>
                  </a:cubicBezTo>
                  <a:cubicBezTo>
                    <a:pt x="12" y="37"/>
                    <a:pt x="12" y="49"/>
                    <a:pt x="23" y="60"/>
                  </a:cubicBez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8"/>
            <p:cNvSpPr/>
            <p:nvPr/>
          </p:nvSpPr>
          <p:spPr>
            <a:xfrm>
              <a:off x="1858225" y="5359650"/>
              <a:ext cx="950" cy="825"/>
            </a:xfrm>
            <a:custGeom>
              <a:avLst/>
              <a:gdLst/>
              <a:ahLst/>
              <a:cxnLst/>
              <a:rect l="l" t="t" r="r" b="b"/>
              <a:pathLst>
                <a:path w="38" h="33" extrusionOk="0">
                  <a:moveTo>
                    <a:pt x="19" y="1"/>
                  </a:moveTo>
                  <a:cubicBezTo>
                    <a:pt x="12" y="1"/>
                    <a:pt x="6" y="4"/>
                    <a:pt x="0" y="9"/>
                  </a:cubicBezTo>
                  <a:cubicBezTo>
                    <a:pt x="0" y="21"/>
                    <a:pt x="0" y="32"/>
                    <a:pt x="12" y="32"/>
                  </a:cubicBezTo>
                  <a:lnTo>
                    <a:pt x="37" y="32"/>
                  </a:lnTo>
                  <a:lnTo>
                    <a:pt x="37" y="9"/>
                  </a:lnTo>
                  <a:cubicBezTo>
                    <a:pt x="32" y="4"/>
                    <a:pt x="25" y="1"/>
                    <a:pt x="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CuadroTexto 120">
            <a:extLst>
              <a:ext uri="{FF2B5EF4-FFF2-40B4-BE49-F238E27FC236}">
                <a16:creationId xmlns:a16="http://schemas.microsoft.com/office/drawing/2014/main" xmlns="" id="{669B3A57-3D15-1246-49A9-D32B668885C9}"/>
              </a:ext>
            </a:extLst>
          </p:cNvPr>
          <p:cNvSpPr txBox="1"/>
          <p:nvPr/>
        </p:nvSpPr>
        <p:spPr>
          <a:xfrm>
            <a:off x="2247900" y="1213535"/>
            <a:ext cx="4648200" cy="2862322"/>
          </a:xfrm>
          <a:prstGeom prst="rect">
            <a:avLst/>
          </a:prstGeom>
          <a:noFill/>
        </p:spPr>
        <p:txBody>
          <a:bodyPr wrap="square">
            <a:spAutoFit/>
          </a:bodyPr>
          <a:lstStyle/>
          <a:p>
            <a:pPr marL="0" lvl="0" indent="0" algn="l" rtl="0">
              <a:spcBef>
                <a:spcPts val="0"/>
              </a:spcBef>
              <a:spcAft>
                <a:spcPts val="0"/>
              </a:spcAft>
              <a:buNone/>
            </a:pPr>
            <a:r>
              <a:rPr lang="es-ES" sz="1800" dirty="0">
                <a:solidFill>
                  <a:schemeClr val="tx1">
                    <a:lumMod val="10000"/>
                  </a:schemeClr>
                </a:solidFill>
                <a:latin typeface="Marcellus" panose="020B0604020202020204" charset="0"/>
              </a:rPr>
              <a:t>Especialmente a partir de preguntas de seguimiento, va a ir obligando a los estudiantes a cuestionar sus supuestos, a buscar buenas razones para sus opiniones y participaciones en el diálogo, y en no pocos casos a lograr que se dé cuenta de las fallas en su proceso de razonamiento y pueda rectificar, enriqueciendo así su forma de pensar hacia un pensamiento más cuidadoso, crítico y reflexivo.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grpSp>
        <p:nvGrpSpPr>
          <p:cNvPr id="2654" name="Google Shape;2654;p47"/>
          <p:cNvGrpSpPr/>
          <p:nvPr/>
        </p:nvGrpSpPr>
        <p:grpSpPr>
          <a:xfrm rot="-10411577">
            <a:off x="-64133" y="4155984"/>
            <a:ext cx="2492967" cy="1047718"/>
            <a:chOff x="4422100" y="-67900"/>
            <a:chExt cx="2435665" cy="1023635"/>
          </a:xfrm>
        </p:grpSpPr>
        <p:sp>
          <p:nvSpPr>
            <p:cNvPr id="2655" name="Google Shape;2655;p47"/>
            <p:cNvSpPr/>
            <p:nvPr/>
          </p:nvSpPr>
          <p:spPr>
            <a:xfrm>
              <a:off x="4422100" y="-67900"/>
              <a:ext cx="2435665" cy="102363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6" name="Google Shape;2656;p47"/>
            <p:cNvGrpSpPr/>
            <p:nvPr/>
          </p:nvGrpSpPr>
          <p:grpSpPr>
            <a:xfrm>
              <a:off x="4533823" y="105817"/>
              <a:ext cx="2193811" cy="799717"/>
              <a:chOff x="2519500" y="2797325"/>
              <a:chExt cx="1021375" cy="372325"/>
            </a:xfrm>
          </p:grpSpPr>
          <p:sp>
            <p:nvSpPr>
              <p:cNvPr id="2657" name="Google Shape;2657;p47"/>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7"/>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7"/>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7"/>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7"/>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7"/>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a:off x="2732350" y="3052050"/>
                <a:ext cx="25" cy="325"/>
              </a:xfrm>
              <a:custGeom>
                <a:avLst/>
                <a:gdLst/>
                <a:ahLst/>
                <a:cxnLst/>
                <a:rect l="l" t="t" r="r" b="b"/>
                <a:pathLst>
                  <a:path w="1" h="13" extrusionOk="0">
                    <a:moveTo>
                      <a:pt x="0" y="12"/>
                    </a:move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7"/>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7"/>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7"/>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7"/>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7"/>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7"/>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7"/>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7"/>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7"/>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7"/>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7"/>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7"/>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7"/>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7"/>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7"/>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7"/>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7"/>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7"/>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7"/>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7"/>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7"/>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7"/>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7"/>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7"/>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7"/>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7"/>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7"/>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7"/>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7"/>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7"/>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7"/>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7"/>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7"/>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7"/>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7"/>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7"/>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7"/>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7"/>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7"/>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7"/>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7"/>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7"/>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7"/>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7"/>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7"/>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7"/>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7"/>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7"/>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7"/>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7"/>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7"/>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7"/>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7"/>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7"/>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7"/>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7"/>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7"/>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7"/>
              <p:cNvSpPr/>
              <p:nvPr/>
            </p:nvSpPr>
            <p:spPr>
              <a:xfrm>
                <a:off x="3243150" y="3052050"/>
                <a:ext cx="25" cy="325"/>
              </a:xfrm>
              <a:custGeom>
                <a:avLst/>
                <a:gdLst/>
                <a:ahLst/>
                <a:cxnLst/>
                <a:rect l="l" t="t" r="r" b="b"/>
                <a:pathLst>
                  <a:path w="1" h="13" extrusionOk="0">
                    <a:moveTo>
                      <a:pt x="1" y="12"/>
                    </a:move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7"/>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7"/>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7"/>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7"/>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7"/>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7"/>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7"/>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7"/>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7"/>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7"/>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7"/>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7"/>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7"/>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7"/>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7"/>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7"/>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7"/>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7"/>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7"/>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7"/>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7"/>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7"/>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7"/>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7"/>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7"/>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7"/>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31" name="Google Shape;2831;p47"/>
          <p:cNvPicPr preferRelativeResize="0"/>
          <p:nvPr/>
        </p:nvPicPr>
        <p:blipFill>
          <a:blip r:embed="rId3">
            <a:alphaModFix/>
          </a:blip>
          <a:stretch>
            <a:fillRect/>
          </a:stretch>
        </p:blipFill>
        <p:spPr>
          <a:xfrm>
            <a:off x="1737899" y="4826426"/>
            <a:ext cx="1081381" cy="1062900"/>
          </a:xfrm>
          <a:prstGeom prst="rect">
            <a:avLst/>
          </a:prstGeom>
          <a:noFill/>
          <a:ln>
            <a:noFill/>
          </a:ln>
        </p:spPr>
      </p:pic>
      <p:grpSp>
        <p:nvGrpSpPr>
          <p:cNvPr id="2832" name="Google Shape;2832;p47"/>
          <p:cNvGrpSpPr/>
          <p:nvPr/>
        </p:nvGrpSpPr>
        <p:grpSpPr>
          <a:xfrm rot="5032345">
            <a:off x="1149827" y="3858669"/>
            <a:ext cx="416785" cy="770432"/>
            <a:chOff x="1689450" y="-913613"/>
            <a:chExt cx="526494" cy="973231"/>
          </a:xfrm>
        </p:grpSpPr>
        <p:sp>
          <p:nvSpPr>
            <p:cNvPr id="2833" name="Google Shape;2833;p47"/>
            <p:cNvSpPr/>
            <p:nvPr/>
          </p:nvSpPr>
          <p:spPr>
            <a:xfrm rot="-4629244">
              <a:off x="1491160" y="-591755"/>
              <a:ext cx="923073" cy="329514"/>
            </a:xfrm>
            <a:custGeom>
              <a:avLst/>
              <a:gdLst/>
              <a:ahLst/>
              <a:cxnLst/>
              <a:rect l="l" t="t" r="r" b="b"/>
              <a:pathLst>
                <a:path w="25139" h="8974" extrusionOk="0">
                  <a:moveTo>
                    <a:pt x="1" y="0"/>
                  </a:moveTo>
                  <a:lnTo>
                    <a:pt x="1" y="908"/>
                  </a:lnTo>
                  <a:cubicBezTo>
                    <a:pt x="23" y="1005"/>
                    <a:pt x="57" y="1087"/>
                    <a:pt x="83" y="1169"/>
                  </a:cubicBezTo>
                  <a:cubicBezTo>
                    <a:pt x="259" y="1632"/>
                    <a:pt x="520" y="2058"/>
                    <a:pt x="673" y="2529"/>
                  </a:cubicBezTo>
                  <a:cubicBezTo>
                    <a:pt x="696" y="2611"/>
                    <a:pt x="733" y="2696"/>
                    <a:pt x="755" y="2778"/>
                  </a:cubicBezTo>
                  <a:cubicBezTo>
                    <a:pt x="781" y="2883"/>
                    <a:pt x="815" y="2980"/>
                    <a:pt x="838" y="3074"/>
                  </a:cubicBezTo>
                  <a:cubicBezTo>
                    <a:pt x="863" y="3179"/>
                    <a:pt x="886" y="3275"/>
                    <a:pt x="909" y="3380"/>
                  </a:cubicBezTo>
                  <a:cubicBezTo>
                    <a:pt x="923" y="3440"/>
                    <a:pt x="923" y="3499"/>
                    <a:pt x="934" y="3570"/>
                  </a:cubicBezTo>
                  <a:lnTo>
                    <a:pt x="923" y="3582"/>
                  </a:lnTo>
                  <a:cubicBezTo>
                    <a:pt x="875" y="3604"/>
                    <a:pt x="875" y="3653"/>
                    <a:pt x="897" y="3701"/>
                  </a:cubicBezTo>
                  <a:cubicBezTo>
                    <a:pt x="909" y="3712"/>
                    <a:pt x="923" y="3723"/>
                    <a:pt x="923" y="3735"/>
                  </a:cubicBezTo>
                  <a:lnTo>
                    <a:pt x="923" y="3925"/>
                  </a:lnTo>
                  <a:cubicBezTo>
                    <a:pt x="923" y="3996"/>
                    <a:pt x="923" y="4056"/>
                    <a:pt x="934" y="4126"/>
                  </a:cubicBezTo>
                  <a:lnTo>
                    <a:pt x="934" y="4172"/>
                  </a:lnTo>
                  <a:cubicBezTo>
                    <a:pt x="968" y="4351"/>
                    <a:pt x="1028" y="4515"/>
                    <a:pt x="1076" y="4694"/>
                  </a:cubicBezTo>
                  <a:cubicBezTo>
                    <a:pt x="1122" y="4918"/>
                    <a:pt x="1252" y="5120"/>
                    <a:pt x="1323" y="5344"/>
                  </a:cubicBezTo>
                  <a:cubicBezTo>
                    <a:pt x="1360" y="5438"/>
                    <a:pt x="1371" y="5415"/>
                    <a:pt x="1323" y="5534"/>
                  </a:cubicBezTo>
                  <a:cubicBezTo>
                    <a:pt x="1181" y="5946"/>
                    <a:pt x="1005" y="6337"/>
                    <a:pt x="792" y="6726"/>
                  </a:cubicBezTo>
                  <a:cubicBezTo>
                    <a:pt x="721" y="6868"/>
                    <a:pt x="685" y="6976"/>
                    <a:pt x="685" y="7140"/>
                  </a:cubicBezTo>
                  <a:cubicBezTo>
                    <a:pt x="710" y="7353"/>
                    <a:pt x="744" y="7577"/>
                    <a:pt x="804" y="7790"/>
                  </a:cubicBezTo>
                  <a:cubicBezTo>
                    <a:pt x="838" y="8051"/>
                    <a:pt x="923" y="8301"/>
                    <a:pt x="1017" y="8525"/>
                  </a:cubicBezTo>
                  <a:cubicBezTo>
                    <a:pt x="1088" y="8690"/>
                    <a:pt x="1170" y="8832"/>
                    <a:pt x="1241" y="8974"/>
                  </a:cubicBezTo>
                  <a:lnTo>
                    <a:pt x="24463" y="8974"/>
                  </a:lnTo>
                  <a:cubicBezTo>
                    <a:pt x="24488" y="8854"/>
                    <a:pt x="24511" y="8749"/>
                    <a:pt x="24534" y="8630"/>
                  </a:cubicBezTo>
                  <a:cubicBezTo>
                    <a:pt x="24548" y="8571"/>
                    <a:pt x="24559" y="8525"/>
                    <a:pt x="24571" y="8466"/>
                  </a:cubicBezTo>
                  <a:cubicBezTo>
                    <a:pt x="24619" y="8264"/>
                    <a:pt x="24735" y="8040"/>
                    <a:pt x="24747" y="7838"/>
                  </a:cubicBezTo>
                  <a:cubicBezTo>
                    <a:pt x="24761" y="7719"/>
                    <a:pt x="24761" y="7591"/>
                    <a:pt x="24761" y="7472"/>
                  </a:cubicBezTo>
                  <a:cubicBezTo>
                    <a:pt x="24761" y="7401"/>
                    <a:pt x="24761" y="7319"/>
                    <a:pt x="24747" y="7248"/>
                  </a:cubicBezTo>
                  <a:lnTo>
                    <a:pt x="24747" y="7118"/>
                  </a:lnTo>
                  <a:cubicBezTo>
                    <a:pt x="24747" y="6882"/>
                    <a:pt x="24806" y="6655"/>
                    <a:pt x="24832" y="6419"/>
                  </a:cubicBezTo>
                  <a:cubicBezTo>
                    <a:pt x="24843" y="6408"/>
                    <a:pt x="24843" y="6385"/>
                    <a:pt x="24843" y="6371"/>
                  </a:cubicBezTo>
                  <a:cubicBezTo>
                    <a:pt x="24843" y="6314"/>
                    <a:pt x="24855" y="6244"/>
                    <a:pt x="24855" y="6173"/>
                  </a:cubicBezTo>
                  <a:cubicBezTo>
                    <a:pt x="24866" y="5982"/>
                    <a:pt x="24866" y="5781"/>
                    <a:pt x="24889" y="5591"/>
                  </a:cubicBezTo>
                  <a:cubicBezTo>
                    <a:pt x="24914" y="5296"/>
                    <a:pt x="24996" y="5049"/>
                    <a:pt x="25090" y="4765"/>
                  </a:cubicBezTo>
                  <a:cubicBezTo>
                    <a:pt x="25101" y="4694"/>
                    <a:pt x="25127" y="4646"/>
                    <a:pt x="25138" y="4586"/>
                  </a:cubicBezTo>
                  <a:lnTo>
                    <a:pt x="25138" y="3806"/>
                  </a:lnTo>
                  <a:cubicBezTo>
                    <a:pt x="25127" y="3712"/>
                    <a:pt x="25101" y="3641"/>
                    <a:pt x="25090" y="3559"/>
                  </a:cubicBezTo>
                  <a:cubicBezTo>
                    <a:pt x="25079" y="3238"/>
                    <a:pt x="25008" y="2954"/>
                    <a:pt x="24843" y="2682"/>
                  </a:cubicBezTo>
                  <a:cubicBezTo>
                    <a:pt x="24761" y="2540"/>
                    <a:pt x="24664" y="2412"/>
                    <a:pt x="24548" y="2305"/>
                  </a:cubicBezTo>
                  <a:cubicBezTo>
                    <a:pt x="24264" y="2080"/>
                    <a:pt x="24310" y="1572"/>
                    <a:pt x="24358" y="1263"/>
                  </a:cubicBezTo>
                  <a:cubicBezTo>
                    <a:pt x="24369" y="1135"/>
                    <a:pt x="24417" y="1016"/>
                    <a:pt x="24406" y="897"/>
                  </a:cubicBezTo>
                  <a:cubicBezTo>
                    <a:pt x="24392" y="732"/>
                    <a:pt x="24335" y="554"/>
                    <a:pt x="24310" y="400"/>
                  </a:cubicBezTo>
                  <a:cubicBezTo>
                    <a:pt x="24298" y="378"/>
                    <a:pt x="24298" y="366"/>
                    <a:pt x="24298" y="341"/>
                  </a:cubicBezTo>
                  <a:cubicBezTo>
                    <a:pt x="24287" y="247"/>
                    <a:pt x="24276" y="142"/>
                    <a:pt x="24276" y="46"/>
                  </a:cubicBezTo>
                  <a:cubicBezTo>
                    <a:pt x="24276" y="34"/>
                    <a:pt x="24276" y="12"/>
                    <a:pt x="2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4" name="Google Shape;2834;p47"/>
            <p:cNvGrpSpPr/>
            <p:nvPr/>
          </p:nvGrpSpPr>
          <p:grpSpPr>
            <a:xfrm rot="-4629552">
              <a:off x="1512280" y="-600385"/>
              <a:ext cx="884872" cy="329498"/>
              <a:chOff x="-2354502" y="2500350"/>
              <a:chExt cx="1344588" cy="500682"/>
            </a:xfrm>
          </p:grpSpPr>
          <p:sp>
            <p:nvSpPr>
              <p:cNvPr id="2835" name="Google Shape;2835;p47"/>
              <p:cNvSpPr/>
              <p:nvPr/>
            </p:nvSpPr>
            <p:spPr>
              <a:xfrm>
                <a:off x="-1920386" y="2500350"/>
                <a:ext cx="879457" cy="425250"/>
              </a:xfrm>
              <a:custGeom>
                <a:avLst/>
                <a:gdLst/>
                <a:ahLst/>
                <a:cxnLst/>
                <a:rect l="l" t="t" r="r" b="b"/>
                <a:pathLst>
                  <a:path w="15763" h="7622" extrusionOk="0">
                    <a:moveTo>
                      <a:pt x="13312" y="944"/>
                    </a:moveTo>
                    <a:cubicBezTo>
                      <a:pt x="13375" y="944"/>
                      <a:pt x="13439" y="944"/>
                      <a:pt x="13503" y="945"/>
                    </a:cubicBezTo>
                    <a:cubicBezTo>
                      <a:pt x="13654" y="949"/>
                      <a:pt x="13803" y="950"/>
                      <a:pt x="13951" y="950"/>
                    </a:cubicBezTo>
                    <a:cubicBezTo>
                      <a:pt x="14247" y="950"/>
                      <a:pt x="14541" y="945"/>
                      <a:pt x="14840" y="945"/>
                    </a:cubicBezTo>
                    <a:cubicBezTo>
                      <a:pt x="14593" y="1181"/>
                      <a:pt x="14332" y="1419"/>
                      <a:pt x="14060" y="1655"/>
                    </a:cubicBezTo>
                    <a:cubicBezTo>
                      <a:pt x="12641" y="2861"/>
                      <a:pt x="11210" y="4067"/>
                      <a:pt x="9684" y="5142"/>
                    </a:cubicBezTo>
                    <a:cubicBezTo>
                      <a:pt x="9116" y="5545"/>
                      <a:pt x="8526" y="5911"/>
                      <a:pt x="7947" y="6300"/>
                    </a:cubicBezTo>
                    <a:cubicBezTo>
                      <a:pt x="7865" y="6360"/>
                      <a:pt x="7697" y="6419"/>
                      <a:pt x="7782" y="6550"/>
                    </a:cubicBezTo>
                    <a:cubicBezTo>
                      <a:pt x="7808" y="6595"/>
                      <a:pt x="7838" y="6611"/>
                      <a:pt x="7869" y="6611"/>
                    </a:cubicBezTo>
                    <a:cubicBezTo>
                      <a:pt x="7935" y="6611"/>
                      <a:pt x="8008" y="6535"/>
                      <a:pt x="8066" y="6502"/>
                    </a:cubicBezTo>
                    <a:cubicBezTo>
                      <a:pt x="9933" y="5367"/>
                      <a:pt x="11647" y="4019"/>
                      <a:pt x="13302" y="2611"/>
                    </a:cubicBezTo>
                    <a:cubicBezTo>
                      <a:pt x="13824" y="2174"/>
                      <a:pt x="14332" y="1737"/>
                      <a:pt x="14863" y="1277"/>
                    </a:cubicBezTo>
                    <a:lnTo>
                      <a:pt x="14863" y="1277"/>
                    </a:lnTo>
                    <a:cubicBezTo>
                      <a:pt x="14650" y="2256"/>
                      <a:pt x="14414" y="3193"/>
                      <a:pt x="13716" y="3936"/>
                    </a:cubicBezTo>
                    <a:cubicBezTo>
                      <a:pt x="13245" y="4456"/>
                      <a:pt x="12700" y="4896"/>
                      <a:pt x="12096" y="5250"/>
                    </a:cubicBezTo>
                    <a:cubicBezTo>
                      <a:pt x="10524" y="6158"/>
                      <a:pt x="8846" y="6822"/>
                      <a:pt x="7096" y="7308"/>
                    </a:cubicBezTo>
                    <a:cubicBezTo>
                      <a:pt x="6939" y="7352"/>
                      <a:pt x="6776" y="7404"/>
                      <a:pt x="6605" y="7404"/>
                    </a:cubicBezTo>
                    <a:cubicBezTo>
                      <a:pt x="6556" y="7404"/>
                      <a:pt x="6507" y="7400"/>
                      <a:pt x="6457" y="7390"/>
                    </a:cubicBezTo>
                    <a:cubicBezTo>
                      <a:pt x="6468" y="7248"/>
                      <a:pt x="6539" y="7152"/>
                      <a:pt x="6610" y="7069"/>
                    </a:cubicBezTo>
                    <a:cubicBezTo>
                      <a:pt x="7569" y="5982"/>
                      <a:pt x="8253" y="4728"/>
                      <a:pt x="8892" y="3428"/>
                    </a:cubicBezTo>
                    <a:cubicBezTo>
                      <a:pt x="9082" y="3025"/>
                      <a:pt x="9306" y="2625"/>
                      <a:pt x="9567" y="2256"/>
                    </a:cubicBezTo>
                    <a:cubicBezTo>
                      <a:pt x="10064" y="1547"/>
                      <a:pt x="10773" y="1263"/>
                      <a:pt x="11576" y="1098"/>
                    </a:cubicBezTo>
                    <a:cubicBezTo>
                      <a:pt x="12152" y="991"/>
                      <a:pt x="12728" y="944"/>
                      <a:pt x="13312" y="944"/>
                    </a:cubicBezTo>
                    <a:close/>
                    <a:moveTo>
                      <a:pt x="4930" y="0"/>
                    </a:moveTo>
                    <a:cubicBezTo>
                      <a:pt x="4908" y="12"/>
                      <a:pt x="4885" y="23"/>
                      <a:pt x="4859" y="34"/>
                    </a:cubicBezTo>
                    <a:cubicBezTo>
                      <a:pt x="4175" y="483"/>
                      <a:pt x="3596" y="1064"/>
                      <a:pt x="2981" y="1606"/>
                    </a:cubicBezTo>
                    <a:cubicBezTo>
                      <a:pt x="2260" y="2234"/>
                      <a:pt x="1584" y="2909"/>
                      <a:pt x="793" y="3451"/>
                    </a:cubicBezTo>
                    <a:cubicBezTo>
                      <a:pt x="591" y="3593"/>
                      <a:pt x="378" y="3735"/>
                      <a:pt x="214" y="3925"/>
                    </a:cubicBezTo>
                    <a:cubicBezTo>
                      <a:pt x="95" y="4044"/>
                      <a:pt x="1" y="4186"/>
                      <a:pt x="95" y="4339"/>
                    </a:cubicBezTo>
                    <a:cubicBezTo>
                      <a:pt x="153" y="4449"/>
                      <a:pt x="261" y="4486"/>
                      <a:pt x="373" y="4486"/>
                    </a:cubicBezTo>
                    <a:cubicBezTo>
                      <a:pt x="419" y="4486"/>
                      <a:pt x="465" y="4480"/>
                      <a:pt x="509" y="4470"/>
                    </a:cubicBezTo>
                    <a:cubicBezTo>
                      <a:pt x="733" y="4433"/>
                      <a:pt x="957" y="4399"/>
                      <a:pt x="1184" y="4339"/>
                    </a:cubicBezTo>
                    <a:cubicBezTo>
                      <a:pt x="2383" y="4005"/>
                      <a:pt x="3612" y="3827"/>
                      <a:pt x="4852" y="3827"/>
                    </a:cubicBezTo>
                    <a:cubicBezTo>
                      <a:pt x="4969" y="3827"/>
                      <a:pt x="5086" y="3828"/>
                      <a:pt x="5203" y="3831"/>
                    </a:cubicBezTo>
                    <a:cubicBezTo>
                      <a:pt x="5238" y="3833"/>
                      <a:pt x="5274" y="3834"/>
                      <a:pt x="5309" y="3834"/>
                    </a:cubicBezTo>
                    <a:cubicBezTo>
                      <a:pt x="5478" y="3834"/>
                      <a:pt x="5652" y="3815"/>
                      <a:pt x="5818" y="3806"/>
                    </a:cubicBezTo>
                    <a:cubicBezTo>
                      <a:pt x="6905" y="3723"/>
                      <a:pt x="7924" y="3380"/>
                      <a:pt x="8903" y="2813"/>
                    </a:cubicBezTo>
                    <a:lnTo>
                      <a:pt x="8903" y="2813"/>
                    </a:lnTo>
                    <a:cubicBezTo>
                      <a:pt x="8798" y="3037"/>
                      <a:pt x="8705" y="3216"/>
                      <a:pt x="8608" y="3391"/>
                    </a:cubicBezTo>
                    <a:cubicBezTo>
                      <a:pt x="8137" y="4314"/>
                      <a:pt x="7686" y="5236"/>
                      <a:pt x="7073" y="6065"/>
                    </a:cubicBezTo>
                    <a:cubicBezTo>
                      <a:pt x="6834" y="6397"/>
                      <a:pt x="6588" y="6715"/>
                      <a:pt x="6349" y="7047"/>
                    </a:cubicBezTo>
                    <a:cubicBezTo>
                      <a:pt x="6256" y="7189"/>
                      <a:pt x="6185" y="7342"/>
                      <a:pt x="6292" y="7506"/>
                    </a:cubicBezTo>
                    <a:cubicBezTo>
                      <a:pt x="6350" y="7603"/>
                      <a:pt x="6440" y="7621"/>
                      <a:pt x="6536" y="7621"/>
                    </a:cubicBezTo>
                    <a:cubicBezTo>
                      <a:pt x="6596" y="7621"/>
                      <a:pt x="6658" y="7614"/>
                      <a:pt x="6718" y="7614"/>
                    </a:cubicBezTo>
                    <a:cubicBezTo>
                      <a:pt x="6729" y="7614"/>
                      <a:pt x="6741" y="7603"/>
                      <a:pt x="6763" y="7603"/>
                    </a:cubicBezTo>
                    <a:cubicBezTo>
                      <a:pt x="7178" y="7521"/>
                      <a:pt x="7592" y="7424"/>
                      <a:pt x="7995" y="7282"/>
                    </a:cubicBezTo>
                    <a:cubicBezTo>
                      <a:pt x="9519" y="6763"/>
                      <a:pt x="11009" y="6184"/>
                      <a:pt x="12394" y="5333"/>
                    </a:cubicBezTo>
                    <a:cubicBezTo>
                      <a:pt x="13753" y="4481"/>
                      <a:pt x="14721" y="3346"/>
                      <a:pt x="15005" y="1714"/>
                    </a:cubicBezTo>
                    <a:cubicBezTo>
                      <a:pt x="15090" y="1206"/>
                      <a:pt x="15303" y="744"/>
                      <a:pt x="15714" y="400"/>
                    </a:cubicBezTo>
                    <a:cubicBezTo>
                      <a:pt x="15728" y="389"/>
                      <a:pt x="15751" y="366"/>
                      <a:pt x="15762" y="341"/>
                    </a:cubicBezTo>
                    <a:cubicBezTo>
                      <a:pt x="15751" y="247"/>
                      <a:pt x="15740" y="142"/>
                      <a:pt x="15740" y="46"/>
                    </a:cubicBezTo>
                    <a:lnTo>
                      <a:pt x="15728" y="57"/>
                    </a:lnTo>
                    <a:cubicBezTo>
                      <a:pt x="15657" y="117"/>
                      <a:pt x="15586" y="176"/>
                      <a:pt x="15527" y="258"/>
                    </a:cubicBezTo>
                    <a:cubicBezTo>
                      <a:pt x="15348" y="508"/>
                      <a:pt x="15090" y="602"/>
                      <a:pt x="14806" y="625"/>
                    </a:cubicBezTo>
                    <a:cubicBezTo>
                      <a:pt x="14131" y="684"/>
                      <a:pt x="13469" y="696"/>
                      <a:pt x="12794" y="710"/>
                    </a:cubicBezTo>
                    <a:cubicBezTo>
                      <a:pt x="12711" y="710"/>
                      <a:pt x="12626" y="708"/>
                      <a:pt x="12541" y="708"/>
                    </a:cubicBezTo>
                    <a:cubicBezTo>
                      <a:pt x="12397" y="708"/>
                      <a:pt x="12251" y="713"/>
                      <a:pt x="12110" y="744"/>
                    </a:cubicBezTo>
                    <a:cubicBezTo>
                      <a:pt x="11352" y="886"/>
                      <a:pt x="10572" y="945"/>
                      <a:pt x="9896" y="1501"/>
                    </a:cubicBezTo>
                    <a:cubicBezTo>
                      <a:pt x="10064" y="1087"/>
                      <a:pt x="10180" y="710"/>
                      <a:pt x="10288" y="329"/>
                    </a:cubicBezTo>
                    <a:cubicBezTo>
                      <a:pt x="10336" y="188"/>
                      <a:pt x="10393" y="83"/>
                      <a:pt x="10490" y="0"/>
                    </a:cubicBezTo>
                    <a:lnTo>
                      <a:pt x="9414" y="0"/>
                    </a:lnTo>
                    <a:cubicBezTo>
                      <a:pt x="9508" y="12"/>
                      <a:pt x="9601" y="34"/>
                      <a:pt x="9698" y="46"/>
                    </a:cubicBezTo>
                    <a:cubicBezTo>
                      <a:pt x="9213" y="258"/>
                      <a:pt x="8716" y="449"/>
                      <a:pt x="8231" y="661"/>
                    </a:cubicBezTo>
                    <a:cubicBezTo>
                      <a:pt x="6326" y="1513"/>
                      <a:pt x="4363" y="2245"/>
                      <a:pt x="2436" y="3062"/>
                    </a:cubicBezTo>
                    <a:cubicBezTo>
                      <a:pt x="2271" y="3122"/>
                      <a:pt x="2118" y="3204"/>
                      <a:pt x="1950" y="3286"/>
                    </a:cubicBezTo>
                    <a:cubicBezTo>
                      <a:pt x="1894" y="3309"/>
                      <a:pt x="1834" y="3357"/>
                      <a:pt x="1868" y="3440"/>
                    </a:cubicBezTo>
                    <a:cubicBezTo>
                      <a:pt x="1892" y="3485"/>
                      <a:pt x="1929" y="3501"/>
                      <a:pt x="1972" y="3501"/>
                    </a:cubicBezTo>
                    <a:cubicBezTo>
                      <a:pt x="1996" y="3501"/>
                      <a:pt x="2021" y="3496"/>
                      <a:pt x="2047" y="3488"/>
                    </a:cubicBezTo>
                    <a:cubicBezTo>
                      <a:pt x="2092" y="3462"/>
                      <a:pt x="2141" y="3462"/>
                      <a:pt x="2178" y="3440"/>
                    </a:cubicBezTo>
                    <a:cubicBezTo>
                      <a:pt x="3985" y="2659"/>
                      <a:pt x="5841" y="2032"/>
                      <a:pt x="7640" y="1240"/>
                    </a:cubicBezTo>
                    <a:cubicBezTo>
                      <a:pt x="8384" y="908"/>
                      <a:pt x="9142" y="591"/>
                      <a:pt x="9885" y="270"/>
                    </a:cubicBezTo>
                    <a:cubicBezTo>
                      <a:pt x="9933" y="252"/>
                      <a:pt x="9973" y="217"/>
                      <a:pt x="10030" y="217"/>
                    </a:cubicBezTo>
                    <a:cubicBezTo>
                      <a:pt x="10044" y="217"/>
                      <a:pt x="10059" y="219"/>
                      <a:pt x="10075" y="224"/>
                    </a:cubicBezTo>
                    <a:cubicBezTo>
                      <a:pt x="9874" y="1005"/>
                      <a:pt x="9672" y="1774"/>
                      <a:pt x="9105" y="2364"/>
                    </a:cubicBezTo>
                    <a:cubicBezTo>
                      <a:pt x="8951" y="2529"/>
                      <a:pt x="8727" y="2625"/>
                      <a:pt x="8514" y="2730"/>
                    </a:cubicBezTo>
                    <a:cubicBezTo>
                      <a:pt x="7555" y="3246"/>
                      <a:pt x="6539" y="3560"/>
                      <a:pt x="5437" y="3560"/>
                    </a:cubicBezTo>
                    <a:cubicBezTo>
                      <a:pt x="5399" y="3560"/>
                      <a:pt x="5360" y="3560"/>
                      <a:pt x="5322" y="3559"/>
                    </a:cubicBezTo>
                    <a:cubicBezTo>
                      <a:pt x="5187" y="3555"/>
                      <a:pt x="5053" y="3553"/>
                      <a:pt x="4919" y="3553"/>
                    </a:cubicBezTo>
                    <a:cubicBezTo>
                      <a:pt x="3498" y="3553"/>
                      <a:pt x="2106" y="3783"/>
                      <a:pt x="744" y="4172"/>
                    </a:cubicBezTo>
                    <a:cubicBezTo>
                      <a:pt x="642" y="4202"/>
                      <a:pt x="530" y="4239"/>
                      <a:pt x="408" y="4239"/>
                    </a:cubicBezTo>
                    <a:cubicBezTo>
                      <a:pt x="379" y="4239"/>
                      <a:pt x="349" y="4236"/>
                      <a:pt x="319" y="4231"/>
                    </a:cubicBezTo>
                    <a:cubicBezTo>
                      <a:pt x="356" y="4078"/>
                      <a:pt x="475" y="3996"/>
                      <a:pt x="568" y="3925"/>
                    </a:cubicBezTo>
                    <a:cubicBezTo>
                      <a:pt x="1868" y="3051"/>
                      <a:pt x="2958" y="1927"/>
                      <a:pt x="4138" y="923"/>
                    </a:cubicBezTo>
                    <a:cubicBezTo>
                      <a:pt x="4564" y="554"/>
                      <a:pt x="5015" y="236"/>
                      <a:pt x="5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7"/>
              <p:cNvSpPr/>
              <p:nvPr/>
            </p:nvSpPr>
            <p:spPr>
              <a:xfrm>
                <a:off x="-2169720" y="2621083"/>
                <a:ext cx="142550" cy="379947"/>
              </a:xfrm>
              <a:custGeom>
                <a:avLst/>
                <a:gdLst/>
                <a:ahLst/>
                <a:cxnLst/>
                <a:rect l="l" t="t" r="r" b="b"/>
                <a:pathLst>
                  <a:path w="2555" h="6810" extrusionOk="0">
                    <a:moveTo>
                      <a:pt x="2362" y="0"/>
                    </a:moveTo>
                    <a:cubicBezTo>
                      <a:pt x="2245" y="0"/>
                      <a:pt x="2231" y="189"/>
                      <a:pt x="2211" y="282"/>
                    </a:cubicBezTo>
                    <a:cubicBezTo>
                      <a:pt x="1856" y="1511"/>
                      <a:pt x="1513" y="2754"/>
                      <a:pt x="1158" y="3983"/>
                    </a:cubicBezTo>
                    <a:cubicBezTo>
                      <a:pt x="874" y="4965"/>
                      <a:pt x="520" y="5924"/>
                      <a:pt x="0" y="6810"/>
                    </a:cubicBezTo>
                    <a:lnTo>
                      <a:pt x="284" y="6810"/>
                    </a:lnTo>
                    <a:cubicBezTo>
                      <a:pt x="355" y="6679"/>
                      <a:pt x="437" y="6548"/>
                      <a:pt x="497" y="6407"/>
                    </a:cubicBezTo>
                    <a:cubicBezTo>
                      <a:pt x="1064" y="5308"/>
                      <a:pt x="1396" y="4125"/>
                      <a:pt x="1726" y="2944"/>
                    </a:cubicBezTo>
                    <a:cubicBezTo>
                      <a:pt x="1964" y="2079"/>
                      <a:pt x="2200" y="1216"/>
                      <a:pt x="2424" y="353"/>
                    </a:cubicBezTo>
                    <a:cubicBezTo>
                      <a:pt x="2461" y="234"/>
                      <a:pt x="2554" y="58"/>
                      <a:pt x="2412" y="10"/>
                    </a:cubicBezTo>
                    <a:cubicBezTo>
                      <a:pt x="2394" y="3"/>
                      <a:pt x="2377"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7"/>
              <p:cNvSpPr/>
              <p:nvPr/>
            </p:nvSpPr>
            <p:spPr>
              <a:xfrm>
                <a:off x="-2354502" y="2500350"/>
                <a:ext cx="123413" cy="171506"/>
              </a:xfrm>
              <a:custGeom>
                <a:avLst/>
                <a:gdLst/>
                <a:ahLst/>
                <a:cxnLst/>
                <a:rect l="l" t="t" r="r" b="b"/>
                <a:pathLst>
                  <a:path w="2212" h="3074" extrusionOk="0">
                    <a:moveTo>
                      <a:pt x="1856" y="0"/>
                    </a:moveTo>
                    <a:cubicBezTo>
                      <a:pt x="1539" y="400"/>
                      <a:pt x="1289" y="852"/>
                      <a:pt x="1065" y="1323"/>
                    </a:cubicBezTo>
                    <a:cubicBezTo>
                      <a:pt x="792" y="1879"/>
                      <a:pt x="438" y="2364"/>
                      <a:pt x="0" y="2778"/>
                    </a:cubicBezTo>
                    <a:cubicBezTo>
                      <a:pt x="26" y="2883"/>
                      <a:pt x="60" y="2980"/>
                      <a:pt x="83" y="3074"/>
                    </a:cubicBezTo>
                    <a:cubicBezTo>
                      <a:pt x="616" y="2577"/>
                      <a:pt x="1042" y="1998"/>
                      <a:pt x="1360" y="1334"/>
                    </a:cubicBezTo>
                    <a:cubicBezTo>
                      <a:pt x="1431" y="1181"/>
                      <a:pt x="1502" y="1039"/>
                      <a:pt x="1587" y="897"/>
                    </a:cubicBezTo>
                    <a:cubicBezTo>
                      <a:pt x="1774" y="579"/>
                      <a:pt x="1987" y="270"/>
                      <a:pt x="2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7"/>
              <p:cNvSpPr/>
              <p:nvPr/>
            </p:nvSpPr>
            <p:spPr>
              <a:xfrm>
                <a:off x="-2345185" y="2500350"/>
                <a:ext cx="359471" cy="500682"/>
              </a:xfrm>
              <a:custGeom>
                <a:avLst/>
                <a:gdLst/>
                <a:ahLst/>
                <a:cxnLst/>
                <a:rect l="l" t="t" r="r" b="b"/>
                <a:pathLst>
                  <a:path w="6443" h="8974" extrusionOk="0">
                    <a:moveTo>
                      <a:pt x="6125" y="0"/>
                    </a:moveTo>
                    <a:cubicBezTo>
                      <a:pt x="5722" y="449"/>
                      <a:pt x="5367" y="945"/>
                      <a:pt x="4979" y="1431"/>
                    </a:cubicBezTo>
                    <a:cubicBezTo>
                      <a:pt x="4411" y="2103"/>
                      <a:pt x="3795" y="2708"/>
                      <a:pt x="2966" y="3062"/>
                    </a:cubicBezTo>
                    <a:cubicBezTo>
                      <a:pt x="2175" y="3380"/>
                      <a:pt x="1372" y="3641"/>
                      <a:pt x="543" y="3831"/>
                    </a:cubicBezTo>
                    <a:cubicBezTo>
                      <a:pt x="367" y="3865"/>
                      <a:pt x="177" y="3902"/>
                      <a:pt x="1" y="3925"/>
                    </a:cubicBezTo>
                    <a:cubicBezTo>
                      <a:pt x="1" y="3996"/>
                      <a:pt x="1" y="4056"/>
                      <a:pt x="12" y="4126"/>
                    </a:cubicBezTo>
                    <a:lnTo>
                      <a:pt x="12" y="4172"/>
                    </a:lnTo>
                    <a:cubicBezTo>
                      <a:pt x="1099" y="4007"/>
                      <a:pt x="2152" y="3689"/>
                      <a:pt x="3157" y="3227"/>
                    </a:cubicBezTo>
                    <a:cubicBezTo>
                      <a:pt x="3321" y="3156"/>
                      <a:pt x="3477" y="3062"/>
                      <a:pt x="3642" y="2991"/>
                    </a:cubicBezTo>
                    <a:lnTo>
                      <a:pt x="3642" y="3014"/>
                    </a:lnTo>
                    <a:cubicBezTo>
                      <a:pt x="3594" y="3085"/>
                      <a:pt x="3548" y="3167"/>
                      <a:pt x="3500" y="3238"/>
                    </a:cubicBezTo>
                    <a:cubicBezTo>
                      <a:pt x="2720" y="4385"/>
                      <a:pt x="2353" y="5650"/>
                      <a:pt x="2353" y="7035"/>
                    </a:cubicBezTo>
                    <a:cubicBezTo>
                      <a:pt x="2365" y="7685"/>
                      <a:pt x="2424" y="8324"/>
                      <a:pt x="2447" y="8974"/>
                    </a:cubicBezTo>
                    <a:lnTo>
                      <a:pt x="2720" y="8974"/>
                    </a:lnTo>
                    <a:cubicBezTo>
                      <a:pt x="2720" y="8395"/>
                      <a:pt x="2649" y="7816"/>
                      <a:pt x="2626" y="7237"/>
                    </a:cubicBezTo>
                    <a:cubicBezTo>
                      <a:pt x="2566" y="5557"/>
                      <a:pt x="3108" y="4090"/>
                      <a:pt x="4139" y="2801"/>
                    </a:cubicBezTo>
                    <a:cubicBezTo>
                      <a:pt x="4848" y="1916"/>
                      <a:pt x="5606" y="1064"/>
                      <a:pt x="6301" y="165"/>
                    </a:cubicBezTo>
                    <a:cubicBezTo>
                      <a:pt x="6338" y="105"/>
                      <a:pt x="6386" y="46"/>
                      <a:pt x="6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7"/>
              <p:cNvSpPr/>
              <p:nvPr/>
            </p:nvSpPr>
            <p:spPr>
              <a:xfrm>
                <a:off x="-2143274" y="2500350"/>
                <a:ext cx="199235" cy="500682"/>
              </a:xfrm>
              <a:custGeom>
                <a:avLst/>
                <a:gdLst/>
                <a:ahLst/>
                <a:cxnLst/>
                <a:rect l="l" t="t" r="r" b="b"/>
                <a:pathLst>
                  <a:path w="3571" h="8974" extrusionOk="0">
                    <a:moveTo>
                      <a:pt x="3369" y="0"/>
                    </a:moveTo>
                    <a:cubicBezTo>
                      <a:pt x="3346" y="71"/>
                      <a:pt x="3320" y="142"/>
                      <a:pt x="3309" y="213"/>
                    </a:cubicBezTo>
                    <a:cubicBezTo>
                      <a:pt x="3145" y="852"/>
                      <a:pt x="2954" y="1490"/>
                      <a:pt x="2790" y="2140"/>
                    </a:cubicBezTo>
                    <a:cubicBezTo>
                      <a:pt x="2611" y="2849"/>
                      <a:pt x="2540" y="3570"/>
                      <a:pt x="2435" y="4291"/>
                    </a:cubicBezTo>
                    <a:cubicBezTo>
                      <a:pt x="2234" y="5557"/>
                      <a:pt x="1950" y="6786"/>
                      <a:pt x="1206" y="7861"/>
                    </a:cubicBezTo>
                    <a:cubicBezTo>
                      <a:pt x="886" y="8324"/>
                      <a:pt x="437" y="8641"/>
                      <a:pt x="0" y="8974"/>
                    </a:cubicBezTo>
                    <a:lnTo>
                      <a:pt x="366" y="8974"/>
                    </a:lnTo>
                    <a:cubicBezTo>
                      <a:pt x="400" y="8951"/>
                      <a:pt x="426" y="8925"/>
                      <a:pt x="460" y="8914"/>
                    </a:cubicBezTo>
                    <a:cubicBezTo>
                      <a:pt x="1218" y="8395"/>
                      <a:pt x="1714" y="7662"/>
                      <a:pt x="2043" y="6811"/>
                    </a:cubicBezTo>
                    <a:cubicBezTo>
                      <a:pt x="2398" y="5934"/>
                      <a:pt x="2600" y="5012"/>
                      <a:pt x="2719" y="4090"/>
                    </a:cubicBezTo>
                    <a:cubicBezTo>
                      <a:pt x="2849" y="2991"/>
                      <a:pt x="3062" y="1902"/>
                      <a:pt x="3391" y="852"/>
                    </a:cubicBezTo>
                    <a:cubicBezTo>
                      <a:pt x="3477" y="568"/>
                      <a:pt x="3559" y="284"/>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7"/>
              <p:cNvSpPr/>
              <p:nvPr/>
            </p:nvSpPr>
            <p:spPr>
              <a:xfrm>
                <a:off x="-2062209" y="2738302"/>
                <a:ext cx="558148" cy="262727"/>
              </a:xfrm>
              <a:custGeom>
                <a:avLst/>
                <a:gdLst/>
                <a:ahLst/>
                <a:cxnLst/>
                <a:rect l="l" t="t" r="r" b="b"/>
                <a:pathLst>
                  <a:path w="10004" h="4709" extrusionOk="0">
                    <a:moveTo>
                      <a:pt x="7964" y="1"/>
                    </a:moveTo>
                    <a:cubicBezTo>
                      <a:pt x="7461" y="1"/>
                      <a:pt x="6957" y="14"/>
                      <a:pt x="6456" y="49"/>
                    </a:cubicBezTo>
                    <a:cubicBezTo>
                      <a:pt x="5676" y="108"/>
                      <a:pt x="4907" y="239"/>
                      <a:pt x="4163" y="511"/>
                    </a:cubicBezTo>
                    <a:cubicBezTo>
                      <a:pt x="2461" y="1127"/>
                      <a:pt x="1135" y="2154"/>
                      <a:pt x="449" y="3894"/>
                    </a:cubicBezTo>
                    <a:cubicBezTo>
                      <a:pt x="378" y="4081"/>
                      <a:pt x="273" y="4271"/>
                      <a:pt x="165" y="4447"/>
                    </a:cubicBezTo>
                    <a:cubicBezTo>
                      <a:pt x="119" y="4544"/>
                      <a:pt x="60" y="4626"/>
                      <a:pt x="0" y="4709"/>
                    </a:cubicBezTo>
                    <a:lnTo>
                      <a:pt x="758" y="4709"/>
                    </a:lnTo>
                    <a:cubicBezTo>
                      <a:pt x="1300" y="4391"/>
                      <a:pt x="1833" y="4093"/>
                      <a:pt x="2364" y="3786"/>
                    </a:cubicBezTo>
                    <a:cubicBezTo>
                      <a:pt x="4246" y="2745"/>
                      <a:pt x="6195" y="1848"/>
                      <a:pt x="8196" y="1079"/>
                    </a:cubicBezTo>
                    <a:cubicBezTo>
                      <a:pt x="8230" y="1068"/>
                      <a:pt x="8253" y="1042"/>
                      <a:pt x="8290" y="1031"/>
                    </a:cubicBezTo>
                    <a:cubicBezTo>
                      <a:pt x="8360" y="1008"/>
                      <a:pt x="8409" y="948"/>
                      <a:pt x="8372" y="877"/>
                    </a:cubicBezTo>
                    <a:cubicBezTo>
                      <a:pt x="8354" y="839"/>
                      <a:pt x="8325" y="828"/>
                      <a:pt x="8293" y="828"/>
                    </a:cubicBezTo>
                    <a:cubicBezTo>
                      <a:pt x="8265" y="828"/>
                      <a:pt x="8235" y="837"/>
                      <a:pt x="8207" y="843"/>
                    </a:cubicBezTo>
                    <a:cubicBezTo>
                      <a:pt x="8006" y="914"/>
                      <a:pt x="7816" y="985"/>
                      <a:pt x="7614" y="1068"/>
                    </a:cubicBezTo>
                    <a:cubicBezTo>
                      <a:pt x="5145" y="2001"/>
                      <a:pt x="2790" y="3196"/>
                      <a:pt x="508" y="4555"/>
                    </a:cubicBezTo>
                    <a:cubicBezTo>
                      <a:pt x="489" y="4565"/>
                      <a:pt x="460" y="4593"/>
                      <a:pt x="424" y="4593"/>
                    </a:cubicBezTo>
                    <a:cubicBezTo>
                      <a:pt x="417" y="4593"/>
                      <a:pt x="410" y="4592"/>
                      <a:pt x="403" y="4589"/>
                    </a:cubicBezTo>
                    <a:cubicBezTo>
                      <a:pt x="829" y="3727"/>
                      <a:pt x="1172" y="2830"/>
                      <a:pt x="1882" y="2143"/>
                    </a:cubicBezTo>
                    <a:cubicBezTo>
                      <a:pt x="2756" y="1303"/>
                      <a:pt x="3820" y="806"/>
                      <a:pt x="4978" y="511"/>
                    </a:cubicBezTo>
                    <a:cubicBezTo>
                      <a:pt x="5605" y="347"/>
                      <a:pt x="6255" y="298"/>
                      <a:pt x="6893" y="250"/>
                    </a:cubicBezTo>
                    <a:cubicBezTo>
                      <a:pt x="7486" y="216"/>
                      <a:pt x="8065" y="228"/>
                      <a:pt x="8644" y="216"/>
                    </a:cubicBezTo>
                    <a:cubicBezTo>
                      <a:pt x="8928" y="216"/>
                      <a:pt x="9200" y="250"/>
                      <a:pt x="9473" y="298"/>
                    </a:cubicBezTo>
                    <a:cubicBezTo>
                      <a:pt x="9720" y="347"/>
                      <a:pt x="9743" y="418"/>
                      <a:pt x="9578" y="616"/>
                    </a:cubicBezTo>
                    <a:cubicBezTo>
                      <a:pt x="9317" y="948"/>
                      <a:pt x="8976" y="1184"/>
                      <a:pt x="8644" y="1434"/>
                    </a:cubicBezTo>
                    <a:cubicBezTo>
                      <a:pt x="7816" y="2061"/>
                      <a:pt x="7061" y="2782"/>
                      <a:pt x="6292" y="3480"/>
                    </a:cubicBezTo>
                    <a:cubicBezTo>
                      <a:pt x="5747" y="3976"/>
                      <a:pt x="5202" y="4473"/>
                      <a:pt x="4492" y="4709"/>
                    </a:cubicBezTo>
                    <a:lnTo>
                      <a:pt x="5120" y="4709"/>
                    </a:lnTo>
                    <a:cubicBezTo>
                      <a:pt x="5486" y="4518"/>
                      <a:pt x="5829" y="4283"/>
                      <a:pt x="6150" y="3988"/>
                    </a:cubicBezTo>
                    <a:cubicBezTo>
                      <a:pt x="7177" y="3043"/>
                      <a:pt x="8207" y="2106"/>
                      <a:pt x="9317" y="1255"/>
                    </a:cubicBezTo>
                    <a:cubicBezTo>
                      <a:pt x="9530" y="1090"/>
                      <a:pt x="9708" y="900"/>
                      <a:pt x="9850" y="665"/>
                    </a:cubicBezTo>
                    <a:cubicBezTo>
                      <a:pt x="10004" y="418"/>
                      <a:pt x="9899" y="168"/>
                      <a:pt x="9615" y="108"/>
                    </a:cubicBezTo>
                    <a:cubicBezTo>
                      <a:pt x="9388" y="63"/>
                      <a:pt x="9152" y="26"/>
                      <a:pt x="8917" y="15"/>
                    </a:cubicBezTo>
                    <a:cubicBezTo>
                      <a:pt x="8600" y="6"/>
                      <a:pt x="8282" y="1"/>
                      <a:pt x="7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7"/>
              <p:cNvSpPr/>
              <p:nvPr/>
            </p:nvSpPr>
            <p:spPr>
              <a:xfrm>
                <a:off x="-1429530" y="2843134"/>
                <a:ext cx="419615" cy="157893"/>
              </a:xfrm>
              <a:custGeom>
                <a:avLst/>
                <a:gdLst/>
                <a:ahLst/>
                <a:cxnLst/>
                <a:rect l="l" t="t" r="r" b="b"/>
                <a:pathLst>
                  <a:path w="7521" h="2830" extrusionOk="0">
                    <a:moveTo>
                      <a:pt x="6103" y="1"/>
                    </a:moveTo>
                    <a:cubicBezTo>
                      <a:pt x="5308" y="1"/>
                      <a:pt x="4340" y="143"/>
                      <a:pt x="3394" y="417"/>
                    </a:cubicBezTo>
                    <a:cubicBezTo>
                      <a:pt x="2140" y="772"/>
                      <a:pt x="1053" y="1377"/>
                      <a:pt x="261" y="2452"/>
                    </a:cubicBezTo>
                    <a:cubicBezTo>
                      <a:pt x="176" y="2583"/>
                      <a:pt x="83" y="2699"/>
                      <a:pt x="0" y="2830"/>
                    </a:cubicBezTo>
                    <a:lnTo>
                      <a:pt x="318" y="2830"/>
                    </a:lnTo>
                    <a:cubicBezTo>
                      <a:pt x="721" y="2251"/>
                      <a:pt x="1206" y="1743"/>
                      <a:pt x="1845" y="1351"/>
                    </a:cubicBezTo>
                    <a:cubicBezTo>
                      <a:pt x="2648" y="866"/>
                      <a:pt x="3548" y="596"/>
                      <a:pt x="4481" y="417"/>
                    </a:cubicBezTo>
                    <a:cubicBezTo>
                      <a:pt x="5106" y="285"/>
                      <a:pt x="5741" y="245"/>
                      <a:pt x="6380" y="245"/>
                    </a:cubicBezTo>
                    <a:cubicBezTo>
                      <a:pt x="6661" y="245"/>
                      <a:pt x="6943" y="253"/>
                      <a:pt x="7225" y="264"/>
                    </a:cubicBezTo>
                    <a:cubicBezTo>
                      <a:pt x="7319" y="264"/>
                      <a:pt x="7413" y="264"/>
                      <a:pt x="7498" y="275"/>
                    </a:cubicBezTo>
                    <a:cubicBezTo>
                      <a:pt x="7509" y="264"/>
                      <a:pt x="7509" y="241"/>
                      <a:pt x="7509" y="227"/>
                    </a:cubicBezTo>
                    <a:cubicBezTo>
                      <a:pt x="7509" y="170"/>
                      <a:pt x="7521" y="100"/>
                      <a:pt x="7521" y="29"/>
                    </a:cubicBezTo>
                    <a:cubicBezTo>
                      <a:pt x="7129" y="14"/>
                      <a:pt x="6717" y="3"/>
                      <a:pt x="6278" y="3"/>
                    </a:cubicBezTo>
                    <a:cubicBezTo>
                      <a:pt x="6220" y="1"/>
                      <a:pt x="6162" y="1"/>
                      <a:pt x="6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7"/>
              <p:cNvSpPr/>
              <p:nvPr/>
            </p:nvSpPr>
            <p:spPr>
              <a:xfrm>
                <a:off x="-1297024" y="2904728"/>
                <a:ext cx="281864" cy="96298"/>
              </a:xfrm>
              <a:custGeom>
                <a:avLst/>
                <a:gdLst/>
                <a:ahLst/>
                <a:cxnLst/>
                <a:rect l="l" t="t" r="r" b="b"/>
                <a:pathLst>
                  <a:path w="5052" h="1726" extrusionOk="0">
                    <a:moveTo>
                      <a:pt x="5038" y="0"/>
                    </a:moveTo>
                    <a:cubicBezTo>
                      <a:pt x="4825" y="82"/>
                      <a:pt x="4601" y="153"/>
                      <a:pt x="4376" y="224"/>
                    </a:cubicBezTo>
                    <a:cubicBezTo>
                      <a:pt x="2898" y="698"/>
                      <a:pt x="1434" y="1158"/>
                      <a:pt x="1" y="1726"/>
                    </a:cubicBezTo>
                    <a:lnTo>
                      <a:pt x="594" y="1726"/>
                    </a:lnTo>
                    <a:cubicBezTo>
                      <a:pt x="1255" y="1479"/>
                      <a:pt x="1930" y="1240"/>
                      <a:pt x="2603" y="1016"/>
                    </a:cubicBezTo>
                    <a:cubicBezTo>
                      <a:pt x="3420" y="744"/>
                      <a:pt x="4235" y="497"/>
                      <a:pt x="5052" y="224"/>
                    </a:cubicBezTo>
                    <a:cubicBezTo>
                      <a:pt x="5052" y="153"/>
                      <a:pt x="5052" y="71"/>
                      <a:pt x="5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7"/>
              <p:cNvSpPr/>
              <p:nvPr/>
            </p:nvSpPr>
            <p:spPr>
              <a:xfrm>
                <a:off x="-1062085" y="2981833"/>
                <a:ext cx="34257" cy="19193"/>
              </a:xfrm>
              <a:custGeom>
                <a:avLst/>
                <a:gdLst/>
                <a:ahLst/>
                <a:cxnLst/>
                <a:rect l="l" t="t" r="r" b="b"/>
                <a:pathLst>
                  <a:path w="614" h="344" extrusionOk="0">
                    <a:moveTo>
                      <a:pt x="614" y="0"/>
                    </a:moveTo>
                    <a:lnTo>
                      <a:pt x="614" y="0"/>
                    </a:lnTo>
                    <a:cubicBezTo>
                      <a:pt x="415" y="119"/>
                      <a:pt x="214" y="239"/>
                      <a:pt x="1" y="344"/>
                    </a:cubicBezTo>
                    <a:lnTo>
                      <a:pt x="543" y="344"/>
                    </a:lnTo>
                    <a:cubicBezTo>
                      <a:pt x="568" y="224"/>
                      <a:pt x="591" y="119"/>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7"/>
              <p:cNvSpPr/>
              <p:nvPr/>
            </p:nvSpPr>
            <p:spPr>
              <a:xfrm>
                <a:off x="-2347863" y="2500350"/>
                <a:ext cx="256701" cy="209557"/>
              </a:xfrm>
              <a:custGeom>
                <a:avLst/>
                <a:gdLst/>
                <a:ahLst/>
                <a:cxnLst/>
                <a:rect l="l" t="t" r="r" b="b"/>
                <a:pathLst>
                  <a:path w="4601" h="3756" extrusionOk="0">
                    <a:moveTo>
                      <a:pt x="4306" y="0"/>
                    </a:moveTo>
                    <a:cubicBezTo>
                      <a:pt x="3772" y="602"/>
                      <a:pt x="3216" y="1181"/>
                      <a:pt x="2603" y="1714"/>
                    </a:cubicBezTo>
                    <a:cubicBezTo>
                      <a:pt x="1868" y="2341"/>
                      <a:pt x="1065" y="2872"/>
                      <a:pt x="262" y="3391"/>
                    </a:cubicBezTo>
                    <a:cubicBezTo>
                      <a:pt x="191" y="3451"/>
                      <a:pt x="120" y="3511"/>
                      <a:pt x="60" y="3570"/>
                    </a:cubicBezTo>
                    <a:lnTo>
                      <a:pt x="49" y="3582"/>
                    </a:lnTo>
                    <a:cubicBezTo>
                      <a:pt x="1" y="3604"/>
                      <a:pt x="1" y="3653"/>
                      <a:pt x="23" y="3701"/>
                    </a:cubicBezTo>
                    <a:cubicBezTo>
                      <a:pt x="35" y="3712"/>
                      <a:pt x="49" y="3723"/>
                      <a:pt x="49" y="3735"/>
                    </a:cubicBezTo>
                    <a:cubicBezTo>
                      <a:pt x="68" y="3749"/>
                      <a:pt x="89" y="3756"/>
                      <a:pt x="109" y="3756"/>
                    </a:cubicBezTo>
                    <a:cubicBezTo>
                      <a:pt x="124" y="3756"/>
                      <a:pt x="139" y="3752"/>
                      <a:pt x="154" y="3746"/>
                    </a:cubicBezTo>
                    <a:cubicBezTo>
                      <a:pt x="202" y="3735"/>
                      <a:pt x="248" y="3712"/>
                      <a:pt x="296" y="3675"/>
                    </a:cubicBezTo>
                    <a:cubicBezTo>
                      <a:pt x="815" y="3346"/>
                      <a:pt x="1349" y="3014"/>
                      <a:pt x="1845" y="2637"/>
                    </a:cubicBezTo>
                    <a:cubicBezTo>
                      <a:pt x="2873" y="1868"/>
                      <a:pt x="3809" y="1005"/>
                      <a:pt x="4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45" name="Google Shape;2845;p47"/>
          <p:cNvPicPr preferRelativeResize="0"/>
          <p:nvPr/>
        </p:nvPicPr>
        <p:blipFill>
          <a:blip r:embed="rId4">
            <a:alphaModFix/>
          </a:blip>
          <a:stretch>
            <a:fillRect/>
          </a:stretch>
        </p:blipFill>
        <p:spPr>
          <a:xfrm rot="1204602">
            <a:off x="-388911" y="3489061"/>
            <a:ext cx="2288255" cy="1958033"/>
          </a:xfrm>
          <a:prstGeom prst="rect">
            <a:avLst/>
          </a:prstGeom>
          <a:noFill/>
          <a:ln>
            <a:noFill/>
          </a:ln>
        </p:spPr>
      </p:pic>
      <p:sp>
        <p:nvSpPr>
          <p:cNvPr id="2847" name="Google Shape;2847;p47"/>
          <p:cNvSpPr/>
          <p:nvPr/>
        </p:nvSpPr>
        <p:spPr>
          <a:xfrm rot="5400000" flipH="1">
            <a:off x="291480" y="15315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xmlns="" id="{9103D149-172D-7AE5-DBB7-2A9603C6BDA0}"/>
              </a:ext>
            </a:extLst>
          </p:cNvPr>
          <p:cNvSpPr/>
          <p:nvPr/>
        </p:nvSpPr>
        <p:spPr>
          <a:xfrm>
            <a:off x="7340600" y="2271559"/>
            <a:ext cx="749300" cy="75104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53" name="Google Shape;2653;p47"/>
          <p:cNvSpPr txBox="1">
            <a:spLocks noGrp="1"/>
          </p:cNvSpPr>
          <p:nvPr>
            <p:ph type="subTitle" idx="1"/>
          </p:nvPr>
        </p:nvSpPr>
        <p:spPr>
          <a:xfrm rot="21443558">
            <a:off x="352795" y="582427"/>
            <a:ext cx="7396575" cy="738195"/>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es-ES" sz="2400" dirty="0">
                <a:solidFill>
                  <a:schemeClr val="tx1">
                    <a:lumMod val="10000"/>
                  </a:schemeClr>
                </a:solidFill>
              </a:rPr>
              <a:t>BENEFICIOS DE LA FILOSOFÍA EN LA EDUCACIÓN DE LOS NIÑOS.</a:t>
            </a:r>
          </a:p>
          <a:p>
            <a:pPr marL="0" lvl="0" indent="0" algn="l" rtl="0">
              <a:spcBef>
                <a:spcPts val="0"/>
              </a:spcBef>
              <a:spcAft>
                <a:spcPts val="0"/>
              </a:spcAft>
            </a:pPr>
            <a:r>
              <a:rPr lang="es-ES" sz="2000" dirty="0">
                <a:solidFill>
                  <a:schemeClr val="tx1">
                    <a:lumMod val="10000"/>
                  </a:schemeClr>
                </a:solidFill>
              </a:rPr>
              <a:t> </a:t>
            </a:r>
          </a:p>
        </p:txBody>
      </p:sp>
      <p:sp>
        <p:nvSpPr>
          <p:cNvPr id="199" name="Google Shape;2653;p47">
            <a:extLst>
              <a:ext uri="{FF2B5EF4-FFF2-40B4-BE49-F238E27FC236}">
                <a16:creationId xmlns:a16="http://schemas.microsoft.com/office/drawing/2014/main" xmlns="" id="{5C4C580F-5947-470A-BB59-3229EB9B2286}"/>
              </a:ext>
            </a:extLst>
          </p:cNvPr>
          <p:cNvSpPr txBox="1">
            <a:spLocks/>
          </p:cNvSpPr>
          <p:nvPr/>
        </p:nvSpPr>
        <p:spPr>
          <a:xfrm>
            <a:off x="1013103" y="1440202"/>
            <a:ext cx="7396575" cy="2312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Marcellus"/>
              <a:buNone/>
              <a:defRPr sz="1600" b="0" i="0" u="none" strike="noStrike" cap="none">
                <a:solidFill>
                  <a:schemeClr val="lt2"/>
                </a:solidFill>
                <a:latin typeface="Marcellus"/>
                <a:ea typeface="Marcellus"/>
                <a:cs typeface="Marcellus"/>
                <a:sym typeface="Marcellus"/>
              </a:defRPr>
            </a:lvl1pPr>
            <a:lvl2pPr marL="914400" marR="0" lvl="1"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2pPr>
            <a:lvl3pPr marL="1371600" marR="0" lvl="2"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3pPr>
            <a:lvl4pPr marL="1828800" marR="0" lvl="3"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4pPr>
            <a:lvl5pPr marL="2286000" marR="0" lvl="4"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5pPr>
            <a:lvl6pPr marL="2743200" marR="0" lvl="5"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6pPr>
            <a:lvl7pPr marL="3200400" marR="0" lvl="6"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7pPr>
            <a:lvl8pPr marL="3657600" marR="0" lvl="7"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8pPr>
            <a:lvl9pPr marL="4114800" marR="0" lvl="8"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9pPr>
          </a:lstStyle>
          <a:p>
            <a:pPr marL="285750" indent="-285750">
              <a:buFont typeface="Arial" panose="020B0604020202020204" pitchFamily="34" charset="0"/>
              <a:buChar char="•"/>
            </a:pPr>
            <a:r>
              <a:rPr lang="es-ES" sz="2000" dirty="0">
                <a:solidFill>
                  <a:schemeClr val="tx1">
                    <a:lumMod val="10000"/>
                  </a:schemeClr>
                </a:solidFill>
              </a:rPr>
              <a:t>La Filosofía es por excelencia la disciplina que plantea las preguntas genéricas que pueden servirnos de introducción a otras disciplinas y prepararnos para pensar en las demás disciplinas».</a:t>
            </a:r>
          </a:p>
          <a:p>
            <a:pPr marL="285750" indent="-285750">
              <a:buFont typeface="Arial" panose="020B0604020202020204" pitchFamily="34" charset="0"/>
              <a:buChar char="•"/>
            </a:pPr>
            <a:r>
              <a:rPr lang="es-ES" sz="2000" dirty="0">
                <a:solidFill>
                  <a:schemeClr val="tx1">
                    <a:lumMod val="10000"/>
                  </a:schemeClr>
                </a:solidFill>
              </a:rPr>
              <a:t>Es necesario enseñar a los niños a filosofar. de ese modo aprenderán a pensar y podrán construir un mundo mejor, ser ciudadanos activos y comprometidos.</a:t>
            </a:r>
          </a:p>
          <a:p>
            <a:pPr marL="285750" indent="-285750" algn="ctr">
              <a:buFont typeface="Arial" panose="020B0604020202020204" pitchFamily="34" charset="0"/>
              <a:buChar char="•"/>
            </a:pPr>
            <a:r>
              <a:rPr lang="es-ES" sz="2000" dirty="0">
                <a:solidFill>
                  <a:schemeClr val="tx1">
                    <a:lumMod val="10000"/>
                  </a:schemeClr>
                </a:solidFill>
              </a:rPr>
              <a:t>-Matthew Lipman</a:t>
            </a:r>
          </a:p>
          <a:p>
            <a:pPr marL="285750" indent="-285750">
              <a:buFont typeface="Arial" panose="020B0604020202020204" pitchFamily="34" charset="0"/>
              <a:buChar char="•"/>
            </a:pPr>
            <a:endParaRPr lang="es-ES" sz="2000" dirty="0">
              <a:solidFill>
                <a:schemeClr val="tx1">
                  <a:lumMod val="10000"/>
                </a:schemeClr>
              </a:solidFill>
            </a:endParaRPr>
          </a:p>
        </p:txBody>
      </p:sp>
    </p:spTree>
    <p:extLst>
      <p:ext uri="{BB962C8B-B14F-4D97-AF65-F5344CB8AC3E}">
        <p14:creationId xmlns:p14="http://schemas.microsoft.com/office/powerpoint/2010/main" val="94410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grpSp>
        <p:nvGrpSpPr>
          <p:cNvPr id="2654" name="Google Shape;2654;p47"/>
          <p:cNvGrpSpPr/>
          <p:nvPr/>
        </p:nvGrpSpPr>
        <p:grpSpPr>
          <a:xfrm rot="-10411577">
            <a:off x="-465726" y="4672619"/>
            <a:ext cx="2492967" cy="1047718"/>
            <a:chOff x="4422100" y="-67900"/>
            <a:chExt cx="2435665" cy="1023635"/>
          </a:xfrm>
        </p:grpSpPr>
        <p:sp>
          <p:nvSpPr>
            <p:cNvPr id="2655" name="Google Shape;2655;p47"/>
            <p:cNvSpPr/>
            <p:nvPr/>
          </p:nvSpPr>
          <p:spPr>
            <a:xfrm>
              <a:off x="4422100" y="-67900"/>
              <a:ext cx="2435665" cy="102363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6" name="Google Shape;2656;p47"/>
            <p:cNvGrpSpPr/>
            <p:nvPr/>
          </p:nvGrpSpPr>
          <p:grpSpPr>
            <a:xfrm>
              <a:off x="4533823" y="105817"/>
              <a:ext cx="2193811" cy="799717"/>
              <a:chOff x="2519500" y="2797325"/>
              <a:chExt cx="1021375" cy="372325"/>
            </a:xfrm>
          </p:grpSpPr>
          <p:sp>
            <p:nvSpPr>
              <p:cNvPr id="2657" name="Google Shape;2657;p47"/>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7"/>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7"/>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7"/>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7"/>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7"/>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a:off x="2732350" y="3052050"/>
                <a:ext cx="25" cy="325"/>
              </a:xfrm>
              <a:custGeom>
                <a:avLst/>
                <a:gdLst/>
                <a:ahLst/>
                <a:cxnLst/>
                <a:rect l="l" t="t" r="r" b="b"/>
                <a:pathLst>
                  <a:path w="1" h="13" extrusionOk="0">
                    <a:moveTo>
                      <a:pt x="0" y="12"/>
                    </a:move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7"/>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7"/>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7"/>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7"/>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7"/>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7"/>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7"/>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7"/>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7"/>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7"/>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7"/>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7"/>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7"/>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7"/>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7"/>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7"/>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7"/>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7"/>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7"/>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7"/>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7"/>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7"/>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7"/>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7"/>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7"/>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7"/>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7"/>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7"/>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7"/>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7"/>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7"/>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7"/>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7"/>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7"/>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7"/>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7"/>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7"/>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7"/>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7"/>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7"/>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7"/>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7"/>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7"/>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7"/>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7"/>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7"/>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7"/>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7"/>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7"/>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7"/>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7"/>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7"/>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7"/>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7"/>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7"/>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7"/>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7"/>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7"/>
              <p:cNvSpPr/>
              <p:nvPr/>
            </p:nvSpPr>
            <p:spPr>
              <a:xfrm>
                <a:off x="3243150" y="3052050"/>
                <a:ext cx="25" cy="325"/>
              </a:xfrm>
              <a:custGeom>
                <a:avLst/>
                <a:gdLst/>
                <a:ahLst/>
                <a:cxnLst/>
                <a:rect l="l" t="t" r="r" b="b"/>
                <a:pathLst>
                  <a:path w="1" h="13" extrusionOk="0">
                    <a:moveTo>
                      <a:pt x="1" y="12"/>
                    </a:move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7"/>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7"/>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7"/>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7"/>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7"/>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7"/>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7"/>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7"/>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7"/>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7"/>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7"/>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7"/>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7"/>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7"/>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7"/>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7"/>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7"/>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7"/>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7"/>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7"/>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7"/>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7"/>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7"/>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7"/>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7"/>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7"/>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31" name="Google Shape;2831;p47"/>
          <p:cNvPicPr preferRelativeResize="0"/>
          <p:nvPr/>
        </p:nvPicPr>
        <p:blipFill>
          <a:blip r:embed="rId3">
            <a:alphaModFix/>
          </a:blip>
          <a:stretch>
            <a:fillRect/>
          </a:stretch>
        </p:blipFill>
        <p:spPr>
          <a:xfrm>
            <a:off x="1737900" y="5119776"/>
            <a:ext cx="1081381" cy="1062900"/>
          </a:xfrm>
          <a:prstGeom prst="rect">
            <a:avLst/>
          </a:prstGeom>
          <a:noFill/>
          <a:ln>
            <a:noFill/>
          </a:ln>
        </p:spPr>
      </p:pic>
      <p:grpSp>
        <p:nvGrpSpPr>
          <p:cNvPr id="2832" name="Google Shape;2832;p47"/>
          <p:cNvGrpSpPr/>
          <p:nvPr/>
        </p:nvGrpSpPr>
        <p:grpSpPr>
          <a:xfrm rot="5032345">
            <a:off x="748234" y="4375304"/>
            <a:ext cx="416785" cy="770432"/>
            <a:chOff x="1689450" y="-913613"/>
            <a:chExt cx="526494" cy="973231"/>
          </a:xfrm>
        </p:grpSpPr>
        <p:sp>
          <p:nvSpPr>
            <p:cNvPr id="2833" name="Google Shape;2833;p47"/>
            <p:cNvSpPr/>
            <p:nvPr/>
          </p:nvSpPr>
          <p:spPr>
            <a:xfrm rot="-4629244">
              <a:off x="1491160" y="-591755"/>
              <a:ext cx="923073" cy="329514"/>
            </a:xfrm>
            <a:custGeom>
              <a:avLst/>
              <a:gdLst/>
              <a:ahLst/>
              <a:cxnLst/>
              <a:rect l="l" t="t" r="r" b="b"/>
              <a:pathLst>
                <a:path w="25139" h="8974" extrusionOk="0">
                  <a:moveTo>
                    <a:pt x="1" y="0"/>
                  </a:moveTo>
                  <a:lnTo>
                    <a:pt x="1" y="908"/>
                  </a:lnTo>
                  <a:cubicBezTo>
                    <a:pt x="23" y="1005"/>
                    <a:pt x="57" y="1087"/>
                    <a:pt x="83" y="1169"/>
                  </a:cubicBezTo>
                  <a:cubicBezTo>
                    <a:pt x="259" y="1632"/>
                    <a:pt x="520" y="2058"/>
                    <a:pt x="673" y="2529"/>
                  </a:cubicBezTo>
                  <a:cubicBezTo>
                    <a:pt x="696" y="2611"/>
                    <a:pt x="733" y="2696"/>
                    <a:pt x="755" y="2778"/>
                  </a:cubicBezTo>
                  <a:cubicBezTo>
                    <a:pt x="781" y="2883"/>
                    <a:pt x="815" y="2980"/>
                    <a:pt x="838" y="3074"/>
                  </a:cubicBezTo>
                  <a:cubicBezTo>
                    <a:pt x="863" y="3179"/>
                    <a:pt x="886" y="3275"/>
                    <a:pt x="909" y="3380"/>
                  </a:cubicBezTo>
                  <a:cubicBezTo>
                    <a:pt x="923" y="3440"/>
                    <a:pt x="923" y="3499"/>
                    <a:pt x="934" y="3570"/>
                  </a:cubicBezTo>
                  <a:lnTo>
                    <a:pt x="923" y="3582"/>
                  </a:lnTo>
                  <a:cubicBezTo>
                    <a:pt x="875" y="3604"/>
                    <a:pt x="875" y="3653"/>
                    <a:pt x="897" y="3701"/>
                  </a:cubicBezTo>
                  <a:cubicBezTo>
                    <a:pt x="909" y="3712"/>
                    <a:pt x="923" y="3723"/>
                    <a:pt x="923" y="3735"/>
                  </a:cubicBezTo>
                  <a:lnTo>
                    <a:pt x="923" y="3925"/>
                  </a:lnTo>
                  <a:cubicBezTo>
                    <a:pt x="923" y="3996"/>
                    <a:pt x="923" y="4056"/>
                    <a:pt x="934" y="4126"/>
                  </a:cubicBezTo>
                  <a:lnTo>
                    <a:pt x="934" y="4172"/>
                  </a:lnTo>
                  <a:cubicBezTo>
                    <a:pt x="968" y="4351"/>
                    <a:pt x="1028" y="4515"/>
                    <a:pt x="1076" y="4694"/>
                  </a:cubicBezTo>
                  <a:cubicBezTo>
                    <a:pt x="1122" y="4918"/>
                    <a:pt x="1252" y="5120"/>
                    <a:pt x="1323" y="5344"/>
                  </a:cubicBezTo>
                  <a:cubicBezTo>
                    <a:pt x="1360" y="5438"/>
                    <a:pt x="1371" y="5415"/>
                    <a:pt x="1323" y="5534"/>
                  </a:cubicBezTo>
                  <a:cubicBezTo>
                    <a:pt x="1181" y="5946"/>
                    <a:pt x="1005" y="6337"/>
                    <a:pt x="792" y="6726"/>
                  </a:cubicBezTo>
                  <a:cubicBezTo>
                    <a:pt x="721" y="6868"/>
                    <a:pt x="685" y="6976"/>
                    <a:pt x="685" y="7140"/>
                  </a:cubicBezTo>
                  <a:cubicBezTo>
                    <a:pt x="710" y="7353"/>
                    <a:pt x="744" y="7577"/>
                    <a:pt x="804" y="7790"/>
                  </a:cubicBezTo>
                  <a:cubicBezTo>
                    <a:pt x="838" y="8051"/>
                    <a:pt x="923" y="8301"/>
                    <a:pt x="1017" y="8525"/>
                  </a:cubicBezTo>
                  <a:cubicBezTo>
                    <a:pt x="1088" y="8690"/>
                    <a:pt x="1170" y="8832"/>
                    <a:pt x="1241" y="8974"/>
                  </a:cubicBezTo>
                  <a:lnTo>
                    <a:pt x="24463" y="8974"/>
                  </a:lnTo>
                  <a:cubicBezTo>
                    <a:pt x="24488" y="8854"/>
                    <a:pt x="24511" y="8749"/>
                    <a:pt x="24534" y="8630"/>
                  </a:cubicBezTo>
                  <a:cubicBezTo>
                    <a:pt x="24548" y="8571"/>
                    <a:pt x="24559" y="8525"/>
                    <a:pt x="24571" y="8466"/>
                  </a:cubicBezTo>
                  <a:cubicBezTo>
                    <a:pt x="24619" y="8264"/>
                    <a:pt x="24735" y="8040"/>
                    <a:pt x="24747" y="7838"/>
                  </a:cubicBezTo>
                  <a:cubicBezTo>
                    <a:pt x="24761" y="7719"/>
                    <a:pt x="24761" y="7591"/>
                    <a:pt x="24761" y="7472"/>
                  </a:cubicBezTo>
                  <a:cubicBezTo>
                    <a:pt x="24761" y="7401"/>
                    <a:pt x="24761" y="7319"/>
                    <a:pt x="24747" y="7248"/>
                  </a:cubicBezTo>
                  <a:lnTo>
                    <a:pt x="24747" y="7118"/>
                  </a:lnTo>
                  <a:cubicBezTo>
                    <a:pt x="24747" y="6882"/>
                    <a:pt x="24806" y="6655"/>
                    <a:pt x="24832" y="6419"/>
                  </a:cubicBezTo>
                  <a:cubicBezTo>
                    <a:pt x="24843" y="6408"/>
                    <a:pt x="24843" y="6385"/>
                    <a:pt x="24843" y="6371"/>
                  </a:cubicBezTo>
                  <a:cubicBezTo>
                    <a:pt x="24843" y="6314"/>
                    <a:pt x="24855" y="6244"/>
                    <a:pt x="24855" y="6173"/>
                  </a:cubicBezTo>
                  <a:cubicBezTo>
                    <a:pt x="24866" y="5982"/>
                    <a:pt x="24866" y="5781"/>
                    <a:pt x="24889" y="5591"/>
                  </a:cubicBezTo>
                  <a:cubicBezTo>
                    <a:pt x="24914" y="5296"/>
                    <a:pt x="24996" y="5049"/>
                    <a:pt x="25090" y="4765"/>
                  </a:cubicBezTo>
                  <a:cubicBezTo>
                    <a:pt x="25101" y="4694"/>
                    <a:pt x="25127" y="4646"/>
                    <a:pt x="25138" y="4586"/>
                  </a:cubicBezTo>
                  <a:lnTo>
                    <a:pt x="25138" y="3806"/>
                  </a:lnTo>
                  <a:cubicBezTo>
                    <a:pt x="25127" y="3712"/>
                    <a:pt x="25101" y="3641"/>
                    <a:pt x="25090" y="3559"/>
                  </a:cubicBezTo>
                  <a:cubicBezTo>
                    <a:pt x="25079" y="3238"/>
                    <a:pt x="25008" y="2954"/>
                    <a:pt x="24843" y="2682"/>
                  </a:cubicBezTo>
                  <a:cubicBezTo>
                    <a:pt x="24761" y="2540"/>
                    <a:pt x="24664" y="2412"/>
                    <a:pt x="24548" y="2305"/>
                  </a:cubicBezTo>
                  <a:cubicBezTo>
                    <a:pt x="24264" y="2080"/>
                    <a:pt x="24310" y="1572"/>
                    <a:pt x="24358" y="1263"/>
                  </a:cubicBezTo>
                  <a:cubicBezTo>
                    <a:pt x="24369" y="1135"/>
                    <a:pt x="24417" y="1016"/>
                    <a:pt x="24406" y="897"/>
                  </a:cubicBezTo>
                  <a:cubicBezTo>
                    <a:pt x="24392" y="732"/>
                    <a:pt x="24335" y="554"/>
                    <a:pt x="24310" y="400"/>
                  </a:cubicBezTo>
                  <a:cubicBezTo>
                    <a:pt x="24298" y="378"/>
                    <a:pt x="24298" y="366"/>
                    <a:pt x="24298" y="341"/>
                  </a:cubicBezTo>
                  <a:cubicBezTo>
                    <a:pt x="24287" y="247"/>
                    <a:pt x="24276" y="142"/>
                    <a:pt x="24276" y="46"/>
                  </a:cubicBezTo>
                  <a:cubicBezTo>
                    <a:pt x="24276" y="34"/>
                    <a:pt x="24276" y="12"/>
                    <a:pt x="2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4" name="Google Shape;2834;p47"/>
            <p:cNvGrpSpPr/>
            <p:nvPr/>
          </p:nvGrpSpPr>
          <p:grpSpPr>
            <a:xfrm rot="-4629552">
              <a:off x="1512280" y="-600385"/>
              <a:ext cx="884872" cy="329498"/>
              <a:chOff x="-2354502" y="2500350"/>
              <a:chExt cx="1344588" cy="500682"/>
            </a:xfrm>
          </p:grpSpPr>
          <p:sp>
            <p:nvSpPr>
              <p:cNvPr id="2835" name="Google Shape;2835;p47"/>
              <p:cNvSpPr/>
              <p:nvPr/>
            </p:nvSpPr>
            <p:spPr>
              <a:xfrm>
                <a:off x="-1920386" y="2500350"/>
                <a:ext cx="879457" cy="425250"/>
              </a:xfrm>
              <a:custGeom>
                <a:avLst/>
                <a:gdLst/>
                <a:ahLst/>
                <a:cxnLst/>
                <a:rect l="l" t="t" r="r" b="b"/>
                <a:pathLst>
                  <a:path w="15763" h="7622" extrusionOk="0">
                    <a:moveTo>
                      <a:pt x="13312" y="944"/>
                    </a:moveTo>
                    <a:cubicBezTo>
                      <a:pt x="13375" y="944"/>
                      <a:pt x="13439" y="944"/>
                      <a:pt x="13503" y="945"/>
                    </a:cubicBezTo>
                    <a:cubicBezTo>
                      <a:pt x="13654" y="949"/>
                      <a:pt x="13803" y="950"/>
                      <a:pt x="13951" y="950"/>
                    </a:cubicBezTo>
                    <a:cubicBezTo>
                      <a:pt x="14247" y="950"/>
                      <a:pt x="14541" y="945"/>
                      <a:pt x="14840" y="945"/>
                    </a:cubicBezTo>
                    <a:cubicBezTo>
                      <a:pt x="14593" y="1181"/>
                      <a:pt x="14332" y="1419"/>
                      <a:pt x="14060" y="1655"/>
                    </a:cubicBezTo>
                    <a:cubicBezTo>
                      <a:pt x="12641" y="2861"/>
                      <a:pt x="11210" y="4067"/>
                      <a:pt x="9684" y="5142"/>
                    </a:cubicBezTo>
                    <a:cubicBezTo>
                      <a:pt x="9116" y="5545"/>
                      <a:pt x="8526" y="5911"/>
                      <a:pt x="7947" y="6300"/>
                    </a:cubicBezTo>
                    <a:cubicBezTo>
                      <a:pt x="7865" y="6360"/>
                      <a:pt x="7697" y="6419"/>
                      <a:pt x="7782" y="6550"/>
                    </a:cubicBezTo>
                    <a:cubicBezTo>
                      <a:pt x="7808" y="6595"/>
                      <a:pt x="7838" y="6611"/>
                      <a:pt x="7869" y="6611"/>
                    </a:cubicBezTo>
                    <a:cubicBezTo>
                      <a:pt x="7935" y="6611"/>
                      <a:pt x="8008" y="6535"/>
                      <a:pt x="8066" y="6502"/>
                    </a:cubicBezTo>
                    <a:cubicBezTo>
                      <a:pt x="9933" y="5367"/>
                      <a:pt x="11647" y="4019"/>
                      <a:pt x="13302" y="2611"/>
                    </a:cubicBezTo>
                    <a:cubicBezTo>
                      <a:pt x="13824" y="2174"/>
                      <a:pt x="14332" y="1737"/>
                      <a:pt x="14863" y="1277"/>
                    </a:cubicBezTo>
                    <a:lnTo>
                      <a:pt x="14863" y="1277"/>
                    </a:lnTo>
                    <a:cubicBezTo>
                      <a:pt x="14650" y="2256"/>
                      <a:pt x="14414" y="3193"/>
                      <a:pt x="13716" y="3936"/>
                    </a:cubicBezTo>
                    <a:cubicBezTo>
                      <a:pt x="13245" y="4456"/>
                      <a:pt x="12700" y="4896"/>
                      <a:pt x="12096" y="5250"/>
                    </a:cubicBezTo>
                    <a:cubicBezTo>
                      <a:pt x="10524" y="6158"/>
                      <a:pt x="8846" y="6822"/>
                      <a:pt x="7096" y="7308"/>
                    </a:cubicBezTo>
                    <a:cubicBezTo>
                      <a:pt x="6939" y="7352"/>
                      <a:pt x="6776" y="7404"/>
                      <a:pt x="6605" y="7404"/>
                    </a:cubicBezTo>
                    <a:cubicBezTo>
                      <a:pt x="6556" y="7404"/>
                      <a:pt x="6507" y="7400"/>
                      <a:pt x="6457" y="7390"/>
                    </a:cubicBezTo>
                    <a:cubicBezTo>
                      <a:pt x="6468" y="7248"/>
                      <a:pt x="6539" y="7152"/>
                      <a:pt x="6610" y="7069"/>
                    </a:cubicBezTo>
                    <a:cubicBezTo>
                      <a:pt x="7569" y="5982"/>
                      <a:pt x="8253" y="4728"/>
                      <a:pt x="8892" y="3428"/>
                    </a:cubicBezTo>
                    <a:cubicBezTo>
                      <a:pt x="9082" y="3025"/>
                      <a:pt x="9306" y="2625"/>
                      <a:pt x="9567" y="2256"/>
                    </a:cubicBezTo>
                    <a:cubicBezTo>
                      <a:pt x="10064" y="1547"/>
                      <a:pt x="10773" y="1263"/>
                      <a:pt x="11576" y="1098"/>
                    </a:cubicBezTo>
                    <a:cubicBezTo>
                      <a:pt x="12152" y="991"/>
                      <a:pt x="12728" y="944"/>
                      <a:pt x="13312" y="944"/>
                    </a:cubicBezTo>
                    <a:close/>
                    <a:moveTo>
                      <a:pt x="4930" y="0"/>
                    </a:moveTo>
                    <a:cubicBezTo>
                      <a:pt x="4908" y="12"/>
                      <a:pt x="4885" y="23"/>
                      <a:pt x="4859" y="34"/>
                    </a:cubicBezTo>
                    <a:cubicBezTo>
                      <a:pt x="4175" y="483"/>
                      <a:pt x="3596" y="1064"/>
                      <a:pt x="2981" y="1606"/>
                    </a:cubicBezTo>
                    <a:cubicBezTo>
                      <a:pt x="2260" y="2234"/>
                      <a:pt x="1584" y="2909"/>
                      <a:pt x="793" y="3451"/>
                    </a:cubicBezTo>
                    <a:cubicBezTo>
                      <a:pt x="591" y="3593"/>
                      <a:pt x="378" y="3735"/>
                      <a:pt x="214" y="3925"/>
                    </a:cubicBezTo>
                    <a:cubicBezTo>
                      <a:pt x="95" y="4044"/>
                      <a:pt x="1" y="4186"/>
                      <a:pt x="95" y="4339"/>
                    </a:cubicBezTo>
                    <a:cubicBezTo>
                      <a:pt x="153" y="4449"/>
                      <a:pt x="261" y="4486"/>
                      <a:pt x="373" y="4486"/>
                    </a:cubicBezTo>
                    <a:cubicBezTo>
                      <a:pt x="419" y="4486"/>
                      <a:pt x="465" y="4480"/>
                      <a:pt x="509" y="4470"/>
                    </a:cubicBezTo>
                    <a:cubicBezTo>
                      <a:pt x="733" y="4433"/>
                      <a:pt x="957" y="4399"/>
                      <a:pt x="1184" y="4339"/>
                    </a:cubicBezTo>
                    <a:cubicBezTo>
                      <a:pt x="2383" y="4005"/>
                      <a:pt x="3612" y="3827"/>
                      <a:pt x="4852" y="3827"/>
                    </a:cubicBezTo>
                    <a:cubicBezTo>
                      <a:pt x="4969" y="3827"/>
                      <a:pt x="5086" y="3828"/>
                      <a:pt x="5203" y="3831"/>
                    </a:cubicBezTo>
                    <a:cubicBezTo>
                      <a:pt x="5238" y="3833"/>
                      <a:pt x="5274" y="3834"/>
                      <a:pt x="5309" y="3834"/>
                    </a:cubicBezTo>
                    <a:cubicBezTo>
                      <a:pt x="5478" y="3834"/>
                      <a:pt x="5652" y="3815"/>
                      <a:pt x="5818" y="3806"/>
                    </a:cubicBezTo>
                    <a:cubicBezTo>
                      <a:pt x="6905" y="3723"/>
                      <a:pt x="7924" y="3380"/>
                      <a:pt x="8903" y="2813"/>
                    </a:cubicBezTo>
                    <a:lnTo>
                      <a:pt x="8903" y="2813"/>
                    </a:lnTo>
                    <a:cubicBezTo>
                      <a:pt x="8798" y="3037"/>
                      <a:pt x="8705" y="3216"/>
                      <a:pt x="8608" y="3391"/>
                    </a:cubicBezTo>
                    <a:cubicBezTo>
                      <a:pt x="8137" y="4314"/>
                      <a:pt x="7686" y="5236"/>
                      <a:pt x="7073" y="6065"/>
                    </a:cubicBezTo>
                    <a:cubicBezTo>
                      <a:pt x="6834" y="6397"/>
                      <a:pt x="6588" y="6715"/>
                      <a:pt x="6349" y="7047"/>
                    </a:cubicBezTo>
                    <a:cubicBezTo>
                      <a:pt x="6256" y="7189"/>
                      <a:pt x="6185" y="7342"/>
                      <a:pt x="6292" y="7506"/>
                    </a:cubicBezTo>
                    <a:cubicBezTo>
                      <a:pt x="6350" y="7603"/>
                      <a:pt x="6440" y="7621"/>
                      <a:pt x="6536" y="7621"/>
                    </a:cubicBezTo>
                    <a:cubicBezTo>
                      <a:pt x="6596" y="7621"/>
                      <a:pt x="6658" y="7614"/>
                      <a:pt x="6718" y="7614"/>
                    </a:cubicBezTo>
                    <a:cubicBezTo>
                      <a:pt x="6729" y="7614"/>
                      <a:pt x="6741" y="7603"/>
                      <a:pt x="6763" y="7603"/>
                    </a:cubicBezTo>
                    <a:cubicBezTo>
                      <a:pt x="7178" y="7521"/>
                      <a:pt x="7592" y="7424"/>
                      <a:pt x="7995" y="7282"/>
                    </a:cubicBezTo>
                    <a:cubicBezTo>
                      <a:pt x="9519" y="6763"/>
                      <a:pt x="11009" y="6184"/>
                      <a:pt x="12394" y="5333"/>
                    </a:cubicBezTo>
                    <a:cubicBezTo>
                      <a:pt x="13753" y="4481"/>
                      <a:pt x="14721" y="3346"/>
                      <a:pt x="15005" y="1714"/>
                    </a:cubicBezTo>
                    <a:cubicBezTo>
                      <a:pt x="15090" y="1206"/>
                      <a:pt x="15303" y="744"/>
                      <a:pt x="15714" y="400"/>
                    </a:cubicBezTo>
                    <a:cubicBezTo>
                      <a:pt x="15728" y="389"/>
                      <a:pt x="15751" y="366"/>
                      <a:pt x="15762" y="341"/>
                    </a:cubicBezTo>
                    <a:cubicBezTo>
                      <a:pt x="15751" y="247"/>
                      <a:pt x="15740" y="142"/>
                      <a:pt x="15740" y="46"/>
                    </a:cubicBezTo>
                    <a:lnTo>
                      <a:pt x="15728" y="57"/>
                    </a:lnTo>
                    <a:cubicBezTo>
                      <a:pt x="15657" y="117"/>
                      <a:pt x="15586" y="176"/>
                      <a:pt x="15527" y="258"/>
                    </a:cubicBezTo>
                    <a:cubicBezTo>
                      <a:pt x="15348" y="508"/>
                      <a:pt x="15090" y="602"/>
                      <a:pt x="14806" y="625"/>
                    </a:cubicBezTo>
                    <a:cubicBezTo>
                      <a:pt x="14131" y="684"/>
                      <a:pt x="13469" y="696"/>
                      <a:pt x="12794" y="710"/>
                    </a:cubicBezTo>
                    <a:cubicBezTo>
                      <a:pt x="12711" y="710"/>
                      <a:pt x="12626" y="708"/>
                      <a:pt x="12541" y="708"/>
                    </a:cubicBezTo>
                    <a:cubicBezTo>
                      <a:pt x="12397" y="708"/>
                      <a:pt x="12251" y="713"/>
                      <a:pt x="12110" y="744"/>
                    </a:cubicBezTo>
                    <a:cubicBezTo>
                      <a:pt x="11352" y="886"/>
                      <a:pt x="10572" y="945"/>
                      <a:pt x="9896" y="1501"/>
                    </a:cubicBezTo>
                    <a:cubicBezTo>
                      <a:pt x="10064" y="1087"/>
                      <a:pt x="10180" y="710"/>
                      <a:pt x="10288" y="329"/>
                    </a:cubicBezTo>
                    <a:cubicBezTo>
                      <a:pt x="10336" y="188"/>
                      <a:pt x="10393" y="83"/>
                      <a:pt x="10490" y="0"/>
                    </a:cubicBezTo>
                    <a:lnTo>
                      <a:pt x="9414" y="0"/>
                    </a:lnTo>
                    <a:cubicBezTo>
                      <a:pt x="9508" y="12"/>
                      <a:pt x="9601" y="34"/>
                      <a:pt x="9698" y="46"/>
                    </a:cubicBezTo>
                    <a:cubicBezTo>
                      <a:pt x="9213" y="258"/>
                      <a:pt x="8716" y="449"/>
                      <a:pt x="8231" y="661"/>
                    </a:cubicBezTo>
                    <a:cubicBezTo>
                      <a:pt x="6326" y="1513"/>
                      <a:pt x="4363" y="2245"/>
                      <a:pt x="2436" y="3062"/>
                    </a:cubicBezTo>
                    <a:cubicBezTo>
                      <a:pt x="2271" y="3122"/>
                      <a:pt x="2118" y="3204"/>
                      <a:pt x="1950" y="3286"/>
                    </a:cubicBezTo>
                    <a:cubicBezTo>
                      <a:pt x="1894" y="3309"/>
                      <a:pt x="1834" y="3357"/>
                      <a:pt x="1868" y="3440"/>
                    </a:cubicBezTo>
                    <a:cubicBezTo>
                      <a:pt x="1892" y="3485"/>
                      <a:pt x="1929" y="3501"/>
                      <a:pt x="1972" y="3501"/>
                    </a:cubicBezTo>
                    <a:cubicBezTo>
                      <a:pt x="1996" y="3501"/>
                      <a:pt x="2021" y="3496"/>
                      <a:pt x="2047" y="3488"/>
                    </a:cubicBezTo>
                    <a:cubicBezTo>
                      <a:pt x="2092" y="3462"/>
                      <a:pt x="2141" y="3462"/>
                      <a:pt x="2178" y="3440"/>
                    </a:cubicBezTo>
                    <a:cubicBezTo>
                      <a:pt x="3985" y="2659"/>
                      <a:pt x="5841" y="2032"/>
                      <a:pt x="7640" y="1240"/>
                    </a:cubicBezTo>
                    <a:cubicBezTo>
                      <a:pt x="8384" y="908"/>
                      <a:pt x="9142" y="591"/>
                      <a:pt x="9885" y="270"/>
                    </a:cubicBezTo>
                    <a:cubicBezTo>
                      <a:pt x="9933" y="252"/>
                      <a:pt x="9973" y="217"/>
                      <a:pt x="10030" y="217"/>
                    </a:cubicBezTo>
                    <a:cubicBezTo>
                      <a:pt x="10044" y="217"/>
                      <a:pt x="10059" y="219"/>
                      <a:pt x="10075" y="224"/>
                    </a:cubicBezTo>
                    <a:cubicBezTo>
                      <a:pt x="9874" y="1005"/>
                      <a:pt x="9672" y="1774"/>
                      <a:pt x="9105" y="2364"/>
                    </a:cubicBezTo>
                    <a:cubicBezTo>
                      <a:pt x="8951" y="2529"/>
                      <a:pt x="8727" y="2625"/>
                      <a:pt x="8514" y="2730"/>
                    </a:cubicBezTo>
                    <a:cubicBezTo>
                      <a:pt x="7555" y="3246"/>
                      <a:pt x="6539" y="3560"/>
                      <a:pt x="5437" y="3560"/>
                    </a:cubicBezTo>
                    <a:cubicBezTo>
                      <a:pt x="5399" y="3560"/>
                      <a:pt x="5360" y="3560"/>
                      <a:pt x="5322" y="3559"/>
                    </a:cubicBezTo>
                    <a:cubicBezTo>
                      <a:pt x="5187" y="3555"/>
                      <a:pt x="5053" y="3553"/>
                      <a:pt x="4919" y="3553"/>
                    </a:cubicBezTo>
                    <a:cubicBezTo>
                      <a:pt x="3498" y="3553"/>
                      <a:pt x="2106" y="3783"/>
                      <a:pt x="744" y="4172"/>
                    </a:cubicBezTo>
                    <a:cubicBezTo>
                      <a:pt x="642" y="4202"/>
                      <a:pt x="530" y="4239"/>
                      <a:pt x="408" y="4239"/>
                    </a:cubicBezTo>
                    <a:cubicBezTo>
                      <a:pt x="379" y="4239"/>
                      <a:pt x="349" y="4236"/>
                      <a:pt x="319" y="4231"/>
                    </a:cubicBezTo>
                    <a:cubicBezTo>
                      <a:pt x="356" y="4078"/>
                      <a:pt x="475" y="3996"/>
                      <a:pt x="568" y="3925"/>
                    </a:cubicBezTo>
                    <a:cubicBezTo>
                      <a:pt x="1868" y="3051"/>
                      <a:pt x="2958" y="1927"/>
                      <a:pt x="4138" y="923"/>
                    </a:cubicBezTo>
                    <a:cubicBezTo>
                      <a:pt x="4564" y="554"/>
                      <a:pt x="5015" y="236"/>
                      <a:pt x="5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7"/>
              <p:cNvSpPr/>
              <p:nvPr/>
            </p:nvSpPr>
            <p:spPr>
              <a:xfrm>
                <a:off x="-2169720" y="2621083"/>
                <a:ext cx="142550" cy="379947"/>
              </a:xfrm>
              <a:custGeom>
                <a:avLst/>
                <a:gdLst/>
                <a:ahLst/>
                <a:cxnLst/>
                <a:rect l="l" t="t" r="r" b="b"/>
                <a:pathLst>
                  <a:path w="2555" h="6810" extrusionOk="0">
                    <a:moveTo>
                      <a:pt x="2362" y="0"/>
                    </a:moveTo>
                    <a:cubicBezTo>
                      <a:pt x="2245" y="0"/>
                      <a:pt x="2231" y="189"/>
                      <a:pt x="2211" y="282"/>
                    </a:cubicBezTo>
                    <a:cubicBezTo>
                      <a:pt x="1856" y="1511"/>
                      <a:pt x="1513" y="2754"/>
                      <a:pt x="1158" y="3983"/>
                    </a:cubicBezTo>
                    <a:cubicBezTo>
                      <a:pt x="874" y="4965"/>
                      <a:pt x="520" y="5924"/>
                      <a:pt x="0" y="6810"/>
                    </a:cubicBezTo>
                    <a:lnTo>
                      <a:pt x="284" y="6810"/>
                    </a:lnTo>
                    <a:cubicBezTo>
                      <a:pt x="355" y="6679"/>
                      <a:pt x="437" y="6548"/>
                      <a:pt x="497" y="6407"/>
                    </a:cubicBezTo>
                    <a:cubicBezTo>
                      <a:pt x="1064" y="5308"/>
                      <a:pt x="1396" y="4125"/>
                      <a:pt x="1726" y="2944"/>
                    </a:cubicBezTo>
                    <a:cubicBezTo>
                      <a:pt x="1964" y="2079"/>
                      <a:pt x="2200" y="1216"/>
                      <a:pt x="2424" y="353"/>
                    </a:cubicBezTo>
                    <a:cubicBezTo>
                      <a:pt x="2461" y="234"/>
                      <a:pt x="2554" y="58"/>
                      <a:pt x="2412" y="10"/>
                    </a:cubicBezTo>
                    <a:cubicBezTo>
                      <a:pt x="2394" y="3"/>
                      <a:pt x="2377"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7"/>
              <p:cNvSpPr/>
              <p:nvPr/>
            </p:nvSpPr>
            <p:spPr>
              <a:xfrm>
                <a:off x="-2354502" y="2500350"/>
                <a:ext cx="123413" cy="171506"/>
              </a:xfrm>
              <a:custGeom>
                <a:avLst/>
                <a:gdLst/>
                <a:ahLst/>
                <a:cxnLst/>
                <a:rect l="l" t="t" r="r" b="b"/>
                <a:pathLst>
                  <a:path w="2212" h="3074" extrusionOk="0">
                    <a:moveTo>
                      <a:pt x="1856" y="0"/>
                    </a:moveTo>
                    <a:cubicBezTo>
                      <a:pt x="1539" y="400"/>
                      <a:pt x="1289" y="852"/>
                      <a:pt x="1065" y="1323"/>
                    </a:cubicBezTo>
                    <a:cubicBezTo>
                      <a:pt x="792" y="1879"/>
                      <a:pt x="438" y="2364"/>
                      <a:pt x="0" y="2778"/>
                    </a:cubicBezTo>
                    <a:cubicBezTo>
                      <a:pt x="26" y="2883"/>
                      <a:pt x="60" y="2980"/>
                      <a:pt x="83" y="3074"/>
                    </a:cubicBezTo>
                    <a:cubicBezTo>
                      <a:pt x="616" y="2577"/>
                      <a:pt x="1042" y="1998"/>
                      <a:pt x="1360" y="1334"/>
                    </a:cubicBezTo>
                    <a:cubicBezTo>
                      <a:pt x="1431" y="1181"/>
                      <a:pt x="1502" y="1039"/>
                      <a:pt x="1587" y="897"/>
                    </a:cubicBezTo>
                    <a:cubicBezTo>
                      <a:pt x="1774" y="579"/>
                      <a:pt x="1987" y="270"/>
                      <a:pt x="2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7"/>
              <p:cNvSpPr/>
              <p:nvPr/>
            </p:nvSpPr>
            <p:spPr>
              <a:xfrm>
                <a:off x="-2345185" y="2500350"/>
                <a:ext cx="359471" cy="500682"/>
              </a:xfrm>
              <a:custGeom>
                <a:avLst/>
                <a:gdLst/>
                <a:ahLst/>
                <a:cxnLst/>
                <a:rect l="l" t="t" r="r" b="b"/>
                <a:pathLst>
                  <a:path w="6443" h="8974" extrusionOk="0">
                    <a:moveTo>
                      <a:pt x="6125" y="0"/>
                    </a:moveTo>
                    <a:cubicBezTo>
                      <a:pt x="5722" y="449"/>
                      <a:pt x="5367" y="945"/>
                      <a:pt x="4979" y="1431"/>
                    </a:cubicBezTo>
                    <a:cubicBezTo>
                      <a:pt x="4411" y="2103"/>
                      <a:pt x="3795" y="2708"/>
                      <a:pt x="2966" y="3062"/>
                    </a:cubicBezTo>
                    <a:cubicBezTo>
                      <a:pt x="2175" y="3380"/>
                      <a:pt x="1372" y="3641"/>
                      <a:pt x="543" y="3831"/>
                    </a:cubicBezTo>
                    <a:cubicBezTo>
                      <a:pt x="367" y="3865"/>
                      <a:pt x="177" y="3902"/>
                      <a:pt x="1" y="3925"/>
                    </a:cubicBezTo>
                    <a:cubicBezTo>
                      <a:pt x="1" y="3996"/>
                      <a:pt x="1" y="4056"/>
                      <a:pt x="12" y="4126"/>
                    </a:cubicBezTo>
                    <a:lnTo>
                      <a:pt x="12" y="4172"/>
                    </a:lnTo>
                    <a:cubicBezTo>
                      <a:pt x="1099" y="4007"/>
                      <a:pt x="2152" y="3689"/>
                      <a:pt x="3157" y="3227"/>
                    </a:cubicBezTo>
                    <a:cubicBezTo>
                      <a:pt x="3321" y="3156"/>
                      <a:pt x="3477" y="3062"/>
                      <a:pt x="3642" y="2991"/>
                    </a:cubicBezTo>
                    <a:lnTo>
                      <a:pt x="3642" y="3014"/>
                    </a:lnTo>
                    <a:cubicBezTo>
                      <a:pt x="3594" y="3085"/>
                      <a:pt x="3548" y="3167"/>
                      <a:pt x="3500" y="3238"/>
                    </a:cubicBezTo>
                    <a:cubicBezTo>
                      <a:pt x="2720" y="4385"/>
                      <a:pt x="2353" y="5650"/>
                      <a:pt x="2353" y="7035"/>
                    </a:cubicBezTo>
                    <a:cubicBezTo>
                      <a:pt x="2365" y="7685"/>
                      <a:pt x="2424" y="8324"/>
                      <a:pt x="2447" y="8974"/>
                    </a:cubicBezTo>
                    <a:lnTo>
                      <a:pt x="2720" y="8974"/>
                    </a:lnTo>
                    <a:cubicBezTo>
                      <a:pt x="2720" y="8395"/>
                      <a:pt x="2649" y="7816"/>
                      <a:pt x="2626" y="7237"/>
                    </a:cubicBezTo>
                    <a:cubicBezTo>
                      <a:pt x="2566" y="5557"/>
                      <a:pt x="3108" y="4090"/>
                      <a:pt x="4139" y="2801"/>
                    </a:cubicBezTo>
                    <a:cubicBezTo>
                      <a:pt x="4848" y="1916"/>
                      <a:pt x="5606" y="1064"/>
                      <a:pt x="6301" y="165"/>
                    </a:cubicBezTo>
                    <a:cubicBezTo>
                      <a:pt x="6338" y="105"/>
                      <a:pt x="6386" y="46"/>
                      <a:pt x="6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7"/>
              <p:cNvSpPr/>
              <p:nvPr/>
            </p:nvSpPr>
            <p:spPr>
              <a:xfrm>
                <a:off x="-2143274" y="2500350"/>
                <a:ext cx="199235" cy="500682"/>
              </a:xfrm>
              <a:custGeom>
                <a:avLst/>
                <a:gdLst/>
                <a:ahLst/>
                <a:cxnLst/>
                <a:rect l="l" t="t" r="r" b="b"/>
                <a:pathLst>
                  <a:path w="3571" h="8974" extrusionOk="0">
                    <a:moveTo>
                      <a:pt x="3369" y="0"/>
                    </a:moveTo>
                    <a:cubicBezTo>
                      <a:pt x="3346" y="71"/>
                      <a:pt x="3320" y="142"/>
                      <a:pt x="3309" y="213"/>
                    </a:cubicBezTo>
                    <a:cubicBezTo>
                      <a:pt x="3145" y="852"/>
                      <a:pt x="2954" y="1490"/>
                      <a:pt x="2790" y="2140"/>
                    </a:cubicBezTo>
                    <a:cubicBezTo>
                      <a:pt x="2611" y="2849"/>
                      <a:pt x="2540" y="3570"/>
                      <a:pt x="2435" y="4291"/>
                    </a:cubicBezTo>
                    <a:cubicBezTo>
                      <a:pt x="2234" y="5557"/>
                      <a:pt x="1950" y="6786"/>
                      <a:pt x="1206" y="7861"/>
                    </a:cubicBezTo>
                    <a:cubicBezTo>
                      <a:pt x="886" y="8324"/>
                      <a:pt x="437" y="8641"/>
                      <a:pt x="0" y="8974"/>
                    </a:cubicBezTo>
                    <a:lnTo>
                      <a:pt x="366" y="8974"/>
                    </a:lnTo>
                    <a:cubicBezTo>
                      <a:pt x="400" y="8951"/>
                      <a:pt x="426" y="8925"/>
                      <a:pt x="460" y="8914"/>
                    </a:cubicBezTo>
                    <a:cubicBezTo>
                      <a:pt x="1218" y="8395"/>
                      <a:pt x="1714" y="7662"/>
                      <a:pt x="2043" y="6811"/>
                    </a:cubicBezTo>
                    <a:cubicBezTo>
                      <a:pt x="2398" y="5934"/>
                      <a:pt x="2600" y="5012"/>
                      <a:pt x="2719" y="4090"/>
                    </a:cubicBezTo>
                    <a:cubicBezTo>
                      <a:pt x="2849" y="2991"/>
                      <a:pt x="3062" y="1902"/>
                      <a:pt x="3391" y="852"/>
                    </a:cubicBezTo>
                    <a:cubicBezTo>
                      <a:pt x="3477" y="568"/>
                      <a:pt x="3559" y="284"/>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7"/>
              <p:cNvSpPr/>
              <p:nvPr/>
            </p:nvSpPr>
            <p:spPr>
              <a:xfrm>
                <a:off x="-2062209" y="2738302"/>
                <a:ext cx="558148" cy="262727"/>
              </a:xfrm>
              <a:custGeom>
                <a:avLst/>
                <a:gdLst/>
                <a:ahLst/>
                <a:cxnLst/>
                <a:rect l="l" t="t" r="r" b="b"/>
                <a:pathLst>
                  <a:path w="10004" h="4709" extrusionOk="0">
                    <a:moveTo>
                      <a:pt x="7964" y="1"/>
                    </a:moveTo>
                    <a:cubicBezTo>
                      <a:pt x="7461" y="1"/>
                      <a:pt x="6957" y="14"/>
                      <a:pt x="6456" y="49"/>
                    </a:cubicBezTo>
                    <a:cubicBezTo>
                      <a:pt x="5676" y="108"/>
                      <a:pt x="4907" y="239"/>
                      <a:pt x="4163" y="511"/>
                    </a:cubicBezTo>
                    <a:cubicBezTo>
                      <a:pt x="2461" y="1127"/>
                      <a:pt x="1135" y="2154"/>
                      <a:pt x="449" y="3894"/>
                    </a:cubicBezTo>
                    <a:cubicBezTo>
                      <a:pt x="378" y="4081"/>
                      <a:pt x="273" y="4271"/>
                      <a:pt x="165" y="4447"/>
                    </a:cubicBezTo>
                    <a:cubicBezTo>
                      <a:pt x="119" y="4544"/>
                      <a:pt x="60" y="4626"/>
                      <a:pt x="0" y="4709"/>
                    </a:cubicBezTo>
                    <a:lnTo>
                      <a:pt x="758" y="4709"/>
                    </a:lnTo>
                    <a:cubicBezTo>
                      <a:pt x="1300" y="4391"/>
                      <a:pt x="1833" y="4093"/>
                      <a:pt x="2364" y="3786"/>
                    </a:cubicBezTo>
                    <a:cubicBezTo>
                      <a:pt x="4246" y="2745"/>
                      <a:pt x="6195" y="1848"/>
                      <a:pt x="8196" y="1079"/>
                    </a:cubicBezTo>
                    <a:cubicBezTo>
                      <a:pt x="8230" y="1068"/>
                      <a:pt x="8253" y="1042"/>
                      <a:pt x="8290" y="1031"/>
                    </a:cubicBezTo>
                    <a:cubicBezTo>
                      <a:pt x="8360" y="1008"/>
                      <a:pt x="8409" y="948"/>
                      <a:pt x="8372" y="877"/>
                    </a:cubicBezTo>
                    <a:cubicBezTo>
                      <a:pt x="8354" y="839"/>
                      <a:pt x="8325" y="828"/>
                      <a:pt x="8293" y="828"/>
                    </a:cubicBezTo>
                    <a:cubicBezTo>
                      <a:pt x="8265" y="828"/>
                      <a:pt x="8235" y="837"/>
                      <a:pt x="8207" y="843"/>
                    </a:cubicBezTo>
                    <a:cubicBezTo>
                      <a:pt x="8006" y="914"/>
                      <a:pt x="7816" y="985"/>
                      <a:pt x="7614" y="1068"/>
                    </a:cubicBezTo>
                    <a:cubicBezTo>
                      <a:pt x="5145" y="2001"/>
                      <a:pt x="2790" y="3196"/>
                      <a:pt x="508" y="4555"/>
                    </a:cubicBezTo>
                    <a:cubicBezTo>
                      <a:pt x="489" y="4565"/>
                      <a:pt x="460" y="4593"/>
                      <a:pt x="424" y="4593"/>
                    </a:cubicBezTo>
                    <a:cubicBezTo>
                      <a:pt x="417" y="4593"/>
                      <a:pt x="410" y="4592"/>
                      <a:pt x="403" y="4589"/>
                    </a:cubicBezTo>
                    <a:cubicBezTo>
                      <a:pt x="829" y="3727"/>
                      <a:pt x="1172" y="2830"/>
                      <a:pt x="1882" y="2143"/>
                    </a:cubicBezTo>
                    <a:cubicBezTo>
                      <a:pt x="2756" y="1303"/>
                      <a:pt x="3820" y="806"/>
                      <a:pt x="4978" y="511"/>
                    </a:cubicBezTo>
                    <a:cubicBezTo>
                      <a:pt x="5605" y="347"/>
                      <a:pt x="6255" y="298"/>
                      <a:pt x="6893" y="250"/>
                    </a:cubicBezTo>
                    <a:cubicBezTo>
                      <a:pt x="7486" y="216"/>
                      <a:pt x="8065" y="228"/>
                      <a:pt x="8644" y="216"/>
                    </a:cubicBezTo>
                    <a:cubicBezTo>
                      <a:pt x="8928" y="216"/>
                      <a:pt x="9200" y="250"/>
                      <a:pt x="9473" y="298"/>
                    </a:cubicBezTo>
                    <a:cubicBezTo>
                      <a:pt x="9720" y="347"/>
                      <a:pt x="9743" y="418"/>
                      <a:pt x="9578" y="616"/>
                    </a:cubicBezTo>
                    <a:cubicBezTo>
                      <a:pt x="9317" y="948"/>
                      <a:pt x="8976" y="1184"/>
                      <a:pt x="8644" y="1434"/>
                    </a:cubicBezTo>
                    <a:cubicBezTo>
                      <a:pt x="7816" y="2061"/>
                      <a:pt x="7061" y="2782"/>
                      <a:pt x="6292" y="3480"/>
                    </a:cubicBezTo>
                    <a:cubicBezTo>
                      <a:pt x="5747" y="3976"/>
                      <a:pt x="5202" y="4473"/>
                      <a:pt x="4492" y="4709"/>
                    </a:cubicBezTo>
                    <a:lnTo>
                      <a:pt x="5120" y="4709"/>
                    </a:lnTo>
                    <a:cubicBezTo>
                      <a:pt x="5486" y="4518"/>
                      <a:pt x="5829" y="4283"/>
                      <a:pt x="6150" y="3988"/>
                    </a:cubicBezTo>
                    <a:cubicBezTo>
                      <a:pt x="7177" y="3043"/>
                      <a:pt x="8207" y="2106"/>
                      <a:pt x="9317" y="1255"/>
                    </a:cubicBezTo>
                    <a:cubicBezTo>
                      <a:pt x="9530" y="1090"/>
                      <a:pt x="9708" y="900"/>
                      <a:pt x="9850" y="665"/>
                    </a:cubicBezTo>
                    <a:cubicBezTo>
                      <a:pt x="10004" y="418"/>
                      <a:pt x="9899" y="168"/>
                      <a:pt x="9615" y="108"/>
                    </a:cubicBezTo>
                    <a:cubicBezTo>
                      <a:pt x="9388" y="63"/>
                      <a:pt x="9152" y="26"/>
                      <a:pt x="8917" y="15"/>
                    </a:cubicBezTo>
                    <a:cubicBezTo>
                      <a:pt x="8600" y="6"/>
                      <a:pt x="8282" y="1"/>
                      <a:pt x="7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7"/>
              <p:cNvSpPr/>
              <p:nvPr/>
            </p:nvSpPr>
            <p:spPr>
              <a:xfrm>
                <a:off x="-1429530" y="2843134"/>
                <a:ext cx="419615" cy="157893"/>
              </a:xfrm>
              <a:custGeom>
                <a:avLst/>
                <a:gdLst/>
                <a:ahLst/>
                <a:cxnLst/>
                <a:rect l="l" t="t" r="r" b="b"/>
                <a:pathLst>
                  <a:path w="7521" h="2830" extrusionOk="0">
                    <a:moveTo>
                      <a:pt x="6103" y="1"/>
                    </a:moveTo>
                    <a:cubicBezTo>
                      <a:pt x="5308" y="1"/>
                      <a:pt x="4340" y="143"/>
                      <a:pt x="3394" y="417"/>
                    </a:cubicBezTo>
                    <a:cubicBezTo>
                      <a:pt x="2140" y="772"/>
                      <a:pt x="1053" y="1377"/>
                      <a:pt x="261" y="2452"/>
                    </a:cubicBezTo>
                    <a:cubicBezTo>
                      <a:pt x="176" y="2583"/>
                      <a:pt x="83" y="2699"/>
                      <a:pt x="0" y="2830"/>
                    </a:cubicBezTo>
                    <a:lnTo>
                      <a:pt x="318" y="2830"/>
                    </a:lnTo>
                    <a:cubicBezTo>
                      <a:pt x="721" y="2251"/>
                      <a:pt x="1206" y="1743"/>
                      <a:pt x="1845" y="1351"/>
                    </a:cubicBezTo>
                    <a:cubicBezTo>
                      <a:pt x="2648" y="866"/>
                      <a:pt x="3548" y="596"/>
                      <a:pt x="4481" y="417"/>
                    </a:cubicBezTo>
                    <a:cubicBezTo>
                      <a:pt x="5106" y="285"/>
                      <a:pt x="5741" y="245"/>
                      <a:pt x="6380" y="245"/>
                    </a:cubicBezTo>
                    <a:cubicBezTo>
                      <a:pt x="6661" y="245"/>
                      <a:pt x="6943" y="253"/>
                      <a:pt x="7225" y="264"/>
                    </a:cubicBezTo>
                    <a:cubicBezTo>
                      <a:pt x="7319" y="264"/>
                      <a:pt x="7413" y="264"/>
                      <a:pt x="7498" y="275"/>
                    </a:cubicBezTo>
                    <a:cubicBezTo>
                      <a:pt x="7509" y="264"/>
                      <a:pt x="7509" y="241"/>
                      <a:pt x="7509" y="227"/>
                    </a:cubicBezTo>
                    <a:cubicBezTo>
                      <a:pt x="7509" y="170"/>
                      <a:pt x="7521" y="100"/>
                      <a:pt x="7521" y="29"/>
                    </a:cubicBezTo>
                    <a:cubicBezTo>
                      <a:pt x="7129" y="14"/>
                      <a:pt x="6717" y="3"/>
                      <a:pt x="6278" y="3"/>
                    </a:cubicBezTo>
                    <a:cubicBezTo>
                      <a:pt x="6220" y="1"/>
                      <a:pt x="6162" y="1"/>
                      <a:pt x="6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7"/>
              <p:cNvSpPr/>
              <p:nvPr/>
            </p:nvSpPr>
            <p:spPr>
              <a:xfrm>
                <a:off x="-1297024" y="2904728"/>
                <a:ext cx="281864" cy="96298"/>
              </a:xfrm>
              <a:custGeom>
                <a:avLst/>
                <a:gdLst/>
                <a:ahLst/>
                <a:cxnLst/>
                <a:rect l="l" t="t" r="r" b="b"/>
                <a:pathLst>
                  <a:path w="5052" h="1726" extrusionOk="0">
                    <a:moveTo>
                      <a:pt x="5038" y="0"/>
                    </a:moveTo>
                    <a:cubicBezTo>
                      <a:pt x="4825" y="82"/>
                      <a:pt x="4601" y="153"/>
                      <a:pt x="4376" y="224"/>
                    </a:cubicBezTo>
                    <a:cubicBezTo>
                      <a:pt x="2898" y="698"/>
                      <a:pt x="1434" y="1158"/>
                      <a:pt x="1" y="1726"/>
                    </a:cubicBezTo>
                    <a:lnTo>
                      <a:pt x="594" y="1726"/>
                    </a:lnTo>
                    <a:cubicBezTo>
                      <a:pt x="1255" y="1479"/>
                      <a:pt x="1930" y="1240"/>
                      <a:pt x="2603" y="1016"/>
                    </a:cubicBezTo>
                    <a:cubicBezTo>
                      <a:pt x="3420" y="744"/>
                      <a:pt x="4235" y="497"/>
                      <a:pt x="5052" y="224"/>
                    </a:cubicBezTo>
                    <a:cubicBezTo>
                      <a:pt x="5052" y="153"/>
                      <a:pt x="5052" y="71"/>
                      <a:pt x="5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7"/>
              <p:cNvSpPr/>
              <p:nvPr/>
            </p:nvSpPr>
            <p:spPr>
              <a:xfrm>
                <a:off x="-1062085" y="2981833"/>
                <a:ext cx="34257" cy="19193"/>
              </a:xfrm>
              <a:custGeom>
                <a:avLst/>
                <a:gdLst/>
                <a:ahLst/>
                <a:cxnLst/>
                <a:rect l="l" t="t" r="r" b="b"/>
                <a:pathLst>
                  <a:path w="614" h="344" extrusionOk="0">
                    <a:moveTo>
                      <a:pt x="614" y="0"/>
                    </a:moveTo>
                    <a:lnTo>
                      <a:pt x="614" y="0"/>
                    </a:lnTo>
                    <a:cubicBezTo>
                      <a:pt x="415" y="119"/>
                      <a:pt x="214" y="239"/>
                      <a:pt x="1" y="344"/>
                    </a:cubicBezTo>
                    <a:lnTo>
                      <a:pt x="543" y="344"/>
                    </a:lnTo>
                    <a:cubicBezTo>
                      <a:pt x="568" y="224"/>
                      <a:pt x="591" y="119"/>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7"/>
              <p:cNvSpPr/>
              <p:nvPr/>
            </p:nvSpPr>
            <p:spPr>
              <a:xfrm>
                <a:off x="-2347863" y="2500350"/>
                <a:ext cx="256701" cy="209557"/>
              </a:xfrm>
              <a:custGeom>
                <a:avLst/>
                <a:gdLst/>
                <a:ahLst/>
                <a:cxnLst/>
                <a:rect l="l" t="t" r="r" b="b"/>
                <a:pathLst>
                  <a:path w="4601" h="3756" extrusionOk="0">
                    <a:moveTo>
                      <a:pt x="4306" y="0"/>
                    </a:moveTo>
                    <a:cubicBezTo>
                      <a:pt x="3772" y="602"/>
                      <a:pt x="3216" y="1181"/>
                      <a:pt x="2603" y="1714"/>
                    </a:cubicBezTo>
                    <a:cubicBezTo>
                      <a:pt x="1868" y="2341"/>
                      <a:pt x="1065" y="2872"/>
                      <a:pt x="262" y="3391"/>
                    </a:cubicBezTo>
                    <a:cubicBezTo>
                      <a:pt x="191" y="3451"/>
                      <a:pt x="120" y="3511"/>
                      <a:pt x="60" y="3570"/>
                    </a:cubicBezTo>
                    <a:lnTo>
                      <a:pt x="49" y="3582"/>
                    </a:lnTo>
                    <a:cubicBezTo>
                      <a:pt x="1" y="3604"/>
                      <a:pt x="1" y="3653"/>
                      <a:pt x="23" y="3701"/>
                    </a:cubicBezTo>
                    <a:cubicBezTo>
                      <a:pt x="35" y="3712"/>
                      <a:pt x="49" y="3723"/>
                      <a:pt x="49" y="3735"/>
                    </a:cubicBezTo>
                    <a:cubicBezTo>
                      <a:pt x="68" y="3749"/>
                      <a:pt x="89" y="3756"/>
                      <a:pt x="109" y="3756"/>
                    </a:cubicBezTo>
                    <a:cubicBezTo>
                      <a:pt x="124" y="3756"/>
                      <a:pt x="139" y="3752"/>
                      <a:pt x="154" y="3746"/>
                    </a:cubicBezTo>
                    <a:cubicBezTo>
                      <a:pt x="202" y="3735"/>
                      <a:pt x="248" y="3712"/>
                      <a:pt x="296" y="3675"/>
                    </a:cubicBezTo>
                    <a:cubicBezTo>
                      <a:pt x="815" y="3346"/>
                      <a:pt x="1349" y="3014"/>
                      <a:pt x="1845" y="2637"/>
                    </a:cubicBezTo>
                    <a:cubicBezTo>
                      <a:pt x="2873" y="1868"/>
                      <a:pt x="3809" y="1005"/>
                      <a:pt x="4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45" name="Google Shape;2845;p47"/>
          <p:cNvPicPr preferRelativeResize="0"/>
          <p:nvPr/>
        </p:nvPicPr>
        <p:blipFill>
          <a:blip r:embed="rId4">
            <a:alphaModFix/>
          </a:blip>
          <a:stretch>
            <a:fillRect/>
          </a:stretch>
        </p:blipFill>
        <p:spPr>
          <a:xfrm rot="1204602">
            <a:off x="-388910" y="3782411"/>
            <a:ext cx="2288255" cy="1958033"/>
          </a:xfrm>
          <a:prstGeom prst="rect">
            <a:avLst/>
          </a:prstGeom>
          <a:noFill/>
          <a:ln>
            <a:noFill/>
          </a:ln>
        </p:spPr>
      </p:pic>
      <p:sp>
        <p:nvSpPr>
          <p:cNvPr id="2847" name="Google Shape;2847;p47"/>
          <p:cNvSpPr/>
          <p:nvPr/>
        </p:nvSpPr>
        <p:spPr>
          <a:xfrm rot="5400000" flipH="1">
            <a:off x="291480" y="15315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xmlns="" id="{9103D149-172D-7AE5-DBB7-2A9603C6BDA0}"/>
              </a:ext>
            </a:extLst>
          </p:cNvPr>
          <p:cNvSpPr/>
          <p:nvPr/>
        </p:nvSpPr>
        <p:spPr>
          <a:xfrm>
            <a:off x="7340600" y="2271559"/>
            <a:ext cx="749300" cy="75104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9" name="Google Shape;2653;p47">
            <a:extLst>
              <a:ext uri="{FF2B5EF4-FFF2-40B4-BE49-F238E27FC236}">
                <a16:creationId xmlns:a16="http://schemas.microsoft.com/office/drawing/2014/main" xmlns="" id="{5C4C580F-5947-470A-BB59-3229EB9B2286}"/>
              </a:ext>
            </a:extLst>
          </p:cNvPr>
          <p:cNvSpPr txBox="1">
            <a:spLocks/>
          </p:cNvSpPr>
          <p:nvPr/>
        </p:nvSpPr>
        <p:spPr>
          <a:xfrm rot="21440875">
            <a:off x="1006165" y="674592"/>
            <a:ext cx="7396575" cy="2312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Marcellus"/>
              <a:buNone/>
              <a:defRPr sz="1600" b="0" i="0" u="none" strike="noStrike" cap="none">
                <a:solidFill>
                  <a:schemeClr val="lt2"/>
                </a:solidFill>
                <a:latin typeface="Marcellus"/>
                <a:ea typeface="Marcellus"/>
                <a:cs typeface="Marcellus"/>
                <a:sym typeface="Marcellus"/>
              </a:defRPr>
            </a:lvl1pPr>
            <a:lvl2pPr marL="914400" marR="0" lvl="1"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2pPr>
            <a:lvl3pPr marL="1371600" marR="0" lvl="2"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3pPr>
            <a:lvl4pPr marL="1828800" marR="0" lvl="3"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4pPr>
            <a:lvl5pPr marL="2286000" marR="0" lvl="4"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5pPr>
            <a:lvl6pPr marL="2743200" marR="0" lvl="5"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6pPr>
            <a:lvl7pPr marL="3200400" marR="0" lvl="6"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7pPr>
            <a:lvl8pPr marL="3657600" marR="0" lvl="7"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8pPr>
            <a:lvl9pPr marL="4114800" marR="0" lvl="8"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9pPr>
          </a:lstStyle>
          <a:p>
            <a:pPr marL="285750" indent="-285750">
              <a:buFont typeface="Arial" panose="020B0604020202020204" pitchFamily="34" charset="0"/>
              <a:buChar char="•"/>
            </a:pPr>
            <a:r>
              <a:rPr lang="es-ES" sz="2000" dirty="0">
                <a:solidFill>
                  <a:schemeClr val="tx1">
                    <a:lumMod val="10000"/>
                  </a:schemeClr>
                </a:solidFill>
              </a:rPr>
              <a:t>Serán capaces de separar la verdad de la mentira.</a:t>
            </a:r>
          </a:p>
          <a:p>
            <a:pPr marL="285750" indent="-285750">
              <a:buFont typeface="Arial" panose="020B0604020202020204" pitchFamily="34" charset="0"/>
              <a:buChar char="•"/>
            </a:pPr>
            <a:r>
              <a:rPr lang="es-ES" sz="2000" dirty="0">
                <a:solidFill>
                  <a:schemeClr val="tx1">
                    <a:lumMod val="10000"/>
                  </a:schemeClr>
                </a:solidFill>
              </a:rPr>
              <a:t>Mayor progreso en el proceso de enseñanza-aprendizaje.</a:t>
            </a:r>
          </a:p>
          <a:p>
            <a:pPr marL="285750" indent="-285750">
              <a:buFont typeface="Arial" panose="020B0604020202020204" pitchFamily="34" charset="0"/>
              <a:buChar char="•"/>
            </a:pPr>
            <a:r>
              <a:rPr lang="es-ES" sz="2000" dirty="0">
                <a:solidFill>
                  <a:schemeClr val="tx1">
                    <a:lumMod val="10000"/>
                  </a:schemeClr>
                </a:solidFill>
              </a:rPr>
              <a:t>Los niños aprenden de las experiencias vividas, son comprensibles, observadores, flexibles, mantienen una mente abierta a nuevas ideas, son coherentes y tienen ganas de resolver problemas y dudas, de esta manera desarrollando un aprendizaje crítico.</a:t>
            </a:r>
          </a:p>
          <a:p>
            <a:pPr marL="285750" indent="-285750">
              <a:buFont typeface="Arial" panose="020B0604020202020204" pitchFamily="34" charset="0"/>
              <a:buChar char="•"/>
            </a:pPr>
            <a:r>
              <a:rPr lang="es-ES" sz="2000" dirty="0">
                <a:solidFill>
                  <a:schemeClr val="tx1">
                    <a:lumMod val="10000"/>
                  </a:schemeClr>
                </a:solidFill>
              </a:rPr>
              <a:t>Al practicar la filosofía infantil se van desarrollando destrezas y habilidades, se desarrolla la creatividad e imaginación en los niños logrando un efecto positivo en la educación.</a:t>
            </a:r>
          </a:p>
          <a:p>
            <a:pPr marL="285750" indent="-285750">
              <a:buFont typeface="Arial" panose="020B0604020202020204" pitchFamily="34" charset="0"/>
              <a:buChar char="•"/>
            </a:pPr>
            <a:endParaRPr lang="es-ES" sz="2000" dirty="0">
              <a:solidFill>
                <a:schemeClr val="tx1">
                  <a:lumMod val="10000"/>
                </a:schemeClr>
              </a:solidFill>
            </a:endParaRPr>
          </a:p>
          <a:p>
            <a:pPr marL="285750" indent="-285750">
              <a:buFont typeface="Arial" panose="020B0604020202020204" pitchFamily="34" charset="0"/>
              <a:buChar char="•"/>
            </a:pPr>
            <a:endParaRPr lang="es-ES" sz="2000" dirty="0">
              <a:solidFill>
                <a:schemeClr val="tx1">
                  <a:lumMod val="10000"/>
                </a:schemeClr>
              </a:solidFill>
            </a:endParaRPr>
          </a:p>
        </p:txBody>
      </p:sp>
    </p:spTree>
    <p:extLst>
      <p:ext uri="{BB962C8B-B14F-4D97-AF65-F5344CB8AC3E}">
        <p14:creationId xmlns:p14="http://schemas.microsoft.com/office/powerpoint/2010/main" val="379888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1"/>
        <p:cNvGrpSpPr/>
        <p:nvPr/>
      </p:nvGrpSpPr>
      <p:grpSpPr>
        <a:xfrm>
          <a:off x="0" y="0"/>
          <a:ext cx="0" cy="0"/>
          <a:chOff x="0" y="0"/>
          <a:chExt cx="0" cy="0"/>
        </a:xfrm>
      </p:grpSpPr>
      <p:grpSp>
        <p:nvGrpSpPr>
          <p:cNvPr id="2654" name="Google Shape;2654;p47"/>
          <p:cNvGrpSpPr/>
          <p:nvPr/>
        </p:nvGrpSpPr>
        <p:grpSpPr>
          <a:xfrm rot="-10411577">
            <a:off x="-465726" y="4672619"/>
            <a:ext cx="2492967" cy="1047718"/>
            <a:chOff x="4422100" y="-67900"/>
            <a:chExt cx="2435665" cy="1023635"/>
          </a:xfrm>
        </p:grpSpPr>
        <p:sp>
          <p:nvSpPr>
            <p:cNvPr id="2655" name="Google Shape;2655;p47"/>
            <p:cNvSpPr/>
            <p:nvPr/>
          </p:nvSpPr>
          <p:spPr>
            <a:xfrm>
              <a:off x="4422100" y="-67900"/>
              <a:ext cx="2435665" cy="1023635"/>
            </a:xfrm>
            <a:custGeom>
              <a:avLst/>
              <a:gdLst/>
              <a:ahLst/>
              <a:cxnLst/>
              <a:rect l="l" t="t" r="r" b="b"/>
              <a:pathLst>
                <a:path w="45359" h="19063" extrusionOk="0">
                  <a:moveTo>
                    <a:pt x="45287" y="1"/>
                  </a:moveTo>
                  <a:cubicBezTo>
                    <a:pt x="30213" y="15"/>
                    <a:pt x="15146" y="15"/>
                    <a:pt x="72" y="15"/>
                  </a:cubicBezTo>
                  <a:cubicBezTo>
                    <a:pt x="72" y="15"/>
                    <a:pt x="60" y="26"/>
                    <a:pt x="46" y="26"/>
                  </a:cubicBezTo>
                  <a:cubicBezTo>
                    <a:pt x="46" y="26"/>
                    <a:pt x="46" y="38"/>
                    <a:pt x="35" y="38"/>
                  </a:cubicBezTo>
                  <a:cubicBezTo>
                    <a:pt x="1" y="452"/>
                    <a:pt x="12" y="16673"/>
                    <a:pt x="60" y="16852"/>
                  </a:cubicBezTo>
                  <a:cubicBezTo>
                    <a:pt x="248" y="16710"/>
                    <a:pt x="449" y="16580"/>
                    <a:pt x="699" y="16531"/>
                  </a:cubicBezTo>
                  <a:cubicBezTo>
                    <a:pt x="863" y="16687"/>
                    <a:pt x="886" y="16923"/>
                    <a:pt x="1017" y="17076"/>
                  </a:cubicBezTo>
                  <a:cubicBezTo>
                    <a:pt x="994" y="17289"/>
                    <a:pt x="1028" y="17479"/>
                    <a:pt x="1207" y="17621"/>
                  </a:cubicBezTo>
                  <a:cubicBezTo>
                    <a:pt x="1300" y="17561"/>
                    <a:pt x="1337" y="17442"/>
                    <a:pt x="1479" y="17431"/>
                  </a:cubicBezTo>
                  <a:cubicBezTo>
                    <a:pt x="1667" y="17655"/>
                    <a:pt x="1786" y="17939"/>
                    <a:pt x="1999" y="18177"/>
                  </a:cubicBezTo>
                  <a:lnTo>
                    <a:pt x="2495" y="18177"/>
                  </a:lnTo>
                  <a:cubicBezTo>
                    <a:pt x="2648" y="18118"/>
                    <a:pt x="2671" y="17987"/>
                    <a:pt x="2731" y="17868"/>
                  </a:cubicBezTo>
                  <a:cubicBezTo>
                    <a:pt x="2932" y="17868"/>
                    <a:pt x="3026" y="17681"/>
                    <a:pt x="3216" y="17595"/>
                  </a:cubicBezTo>
                  <a:cubicBezTo>
                    <a:pt x="3314" y="17775"/>
                    <a:pt x="3445" y="17854"/>
                    <a:pt x="3603" y="17854"/>
                  </a:cubicBezTo>
                  <a:cubicBezTo>
                    <a:pt x="3674" y="17854"/>
                    <a:pt x="3751" y="17838"/>
                    <a:pt x="3832" y="17808"/>
                  </a:cubicBezTo>
                  <a:cubicBezTo>
                    <a:pt x="3843" y="17806"/>
                    <a:pt x="3854" y="17804"/>
                    <a:pt x="3864" y="17804"/>
                  </a:cubicBezTo>
                  <a:cubicBezTo>
                    <a:pt x="3895" y="17804"/>
                    <a:pt x="3923" y="17817"/>
                    <a:pt x="3948" y="17845"/>
                  </a:cubicBezTo>
                  <a:cubicBezTo>
                    <a:pt x="4033" y="18047"/>
                    <a:pt x="3926" y="18330"/>
                    <a:pt x="4161" y="18484"/>
                  </a:cubicBezTo>
                  <a:cubicBezTo>
                    <a:pt x="4246" y="18472"/>
                    <a:pt x="4303" y="18447"/>
                    <a:pt x="4374" y="18435"/>
                  </a:cubicBezTo>
                  <a:cubicBezTo>
                    <a:pt x="4411" y="18518"/>
                    <a:pt x="4388" y="18626"/>
                    <a:pt x="4470" y="18685"/>
                  </a:cubicBezTo>
                  <a:cubicBezTo>
                    <a:pt x="4483" y="18690"/>
                    <a:pt x="4495" y="18693"/>
                    <a:pt x="4506" y="18693"/>
                  </a:cubicBezTo>
                  <a:cubicBezTo>
                    <a:pt x="4568" y="18693"/>
                    <a:pt x="4610" y="18624"/>
                    <a:pt x="4658" y="18614"/>
                  </a:cubicBezTo>
                  <a:cubicBezTo>
                    <a:pt x="4695" y="18648"/>
                    <a:pt x="4672" y="18697"/>
                    <a:pt x="4717" y="18731"/>
                  </a:cubicBezTo>
                  <a:cubicBezTo>
                    <a:pt x="4871" y="18685"/>
                    <a:pt x="4956" y="18532"/>
                    <a:pt x="5072" y="18461"/>
                  </a:cubicBezTo>
                  <a:cubicBezTo>
                    <a:pt x="5143" y="18472"/>
                    <a:pt x="5132" y="18506"/>
                    <a:pt x="5143" y="18532"/>
                  </a:cubicBezTo>
                  <a:cubicBezTo>
                    <a:pt x="5143" y="18577"/>
                    <a:pt x="5143" y="18614"/>
                    <a:pt x="5214" y="18637"/>
                  </a:cubicBezTo>
                  <a:cubicBezTo>
                    <a:pt x="5464" y="18566"/>
                    <a:pt x="5651" y="18330"/>
                    <a:pt x="5912" y="18234"/>
                  </a:cubicBezTo>
                  <a:lnTo>
                    <a:pt x="5912" y="18234"/>
                  </a:lnTo>
                  <a:cubicBezTo>
                    <a:pt x="5983" y="18342"/>
                    <a:pt x="5830" y="18447"/>
                    <a:pt x="5923" y="18555"/>
                  </a:cubicBezTo>
                  <a:cubicBezTo>
                    <a:pt x="6091" y="18506"/>
                    <a:pt x="6233" y="18390"/>
                    <a:pt x="6386" y="18319"/>
                  </a:cubicBezTo>
                  <a:cubicBezTo>
                    <a:pt x="6431" y="18376"/>
                    <a:pt x="6397" y="18461"/>
                    <a:pt x="6491" y="18495"/>
                  </a:cubicBezTo>
                  <a:cubicBezTo>
                    <a:pt x="6504" y="18498"/>
                    <a:pt x="6518" y="18500"/>
                    <a:pt x="6532" y="18500"/>
                  </a:cubicBezTo>
                  <a:cubicBezTo>
                    <a:pt x="6571" y="18500"/>
                    <a:pt x="6615" y="18489"/>
                    <a:pt x="6658" y="18472"/>
                  </a:cubicBezTo>
                  <a:cubicBezTo>
                    <a:pt x="6700" y="18459"/>
                    <a:pt x="6742" y="18453"/>
                    <a:pt x="6784" y="18453"/>
                  </a:cubicBezTo>
                  <a:cubicBezTo>
                    <a:pt x="6894" y="18453"/>
                    <a:pt x="7001" y="18495"/>
                    <a:pt x="7095" y="18555"/>
                  </a:cubicBezTo>
                  <a:cubicBezTo>
                    <a:pt x="7237" y="18637"/>
                    <a:pt x="7342" y="18756"/>
                    <a:pt x="7439" y="18872"/>
                  </a:cubicBezTo>
                  <a:cubicBezTo>
                    <a:pt x="7484" y="18943"/>
                    <a:pt x="7532" y="19014"/>
                    <a:pt x="7615" y="19063"/>
                  </a:cubicBezTo>
                  <a:cubicBezTo>
                    <a:pt x="7734" y="18872"/>
                    <a:pt x="7723" y="18648"/>
                    <a:pt x="7839" y="18461"/>
                  </a:cubicBezTo>
                  <a:cubicBezTo>
                    <a:pt x="7876" y="18543"/>
                    <a:pt x="7899" y="18614"/>
                    <a:pt x="7935" y="18674"/>
                  </a:cubicBezTo>
                  <a:cubicBezTo>
                    <a:pt x="8001" y="18804"/>
                    <a:pt x="8110" y="18861"/>
                    <a:pt x="8240" y="18861"/>
                  </a:cubicBezTo>
                  <a:cubicBezTo>
                    <a:pt x="8274" y="18861"/>
                    <a:pt x="8310" y="18857"/>
                    <a:pt x="8347" y="18850"/>
                  </a:cubicBezTo>
                  <a:cubicBezTo>
                    <a:pt x="8574" y="18802"/>
                    <a:pt x="8679" y="18648"/>
                    <a:pt x="8750" y="18447"/>
                  </a:cubicBezTo>
                  <a:cubicBezTo>
                    <a:pt x="8761" y="18401"/>
                    <a:pt x="8739" y="18342"/>
                    <a:pt x="8821" y="18330"/>
                  </a:cubicBezTo>
                  <a:cubicBezTo>
                    <a:pt x="8892" y="18413"/>
                    <a:pt x="8903" y="18555"/>
                    <a:pt x="9011" y="18626"/>
                  </a:cubicBezTo>
                  <a:cubicBezTo>
                    <a:pt x="9049" y="18641"/>
                    <a:pt x="9085" y="18647"/>
                    <a:pt x="9118" y="18647"/>
                  </a:cubicBezTo>
                  <a:cubicBezTo>
                    <a:pt x="9217" y="18647"/>
                    <a:pt x="9296" y="18587"/>
                    <a:pt x="9377" y="18506"/>
                  </a:cubicBezTo>
                  <a:cubicBezTo>
                    <a:pt x="9508" y="18390"/>
                    <a:pt x="9508" y="18200"/>
                    <a:pt x="9638" y="18081"/>
                  </a:cubicBezTo>
                  <a:cubicBezTo>
                    <a:pt x="9684" y="18035"/>
                    <a:pt x="9684" y="17939"/>
                    <a:pt x="9684" y="17857"/>
                  </a:cubicBezTo>
                  <a:cubicBezTo>
                    <a:pt x="9684" y="17786"/>
                    <a:pt x="9672" y="17715"/>
                    <a:pt x="9766" y="17681"/>
                  </a:cubicBezTo>
                  <a:cubicBezTo>
                    <a:pt x="9862" y="17752"/>
                    <a:pt x="9862" y="17905"/>
                    <a:pt x="10004" y="17950"/>
                  </a:cubicBezTo>
                  <a:cubicBezTo>
                    <a:pt x="10075" y="17857"/>
                    <a:pt x="10075" y="17763"/>
                    <a:pt x="10109" y="17666"/>
                  </a:cubicBezTo>
                  <a:cubicBezTo>
                    <a:pt x="10146" y="17525"/>
                    <a:pt x="10169" y="17383"/>
                    <a:pt x="10240" y="17266"/>
                  </a:cubicBezTo>
                  <a:cubicBezTo>
                    <a:pt x="10277" y="17184"/>
                    <a:pt x="10322" y="17113"/>
                    <a:pt x="10404" y="17099"/>
                  </a:cubicBezTo>
                  <a:cubicBezTo>
                    <a:pt x="10594" y="17207"/>
                    <a:pt x="10677" y="17454"/>
                    <a:pt x="10915" y="17479"/>
                  </a:cubicBezTo>
                  <a:cubicBezTo>
                    <a:pt x="11009" y="17420"/>
                    <a:pt x="11080" y="17349"/>
                    <a:pt x="11102" y="17255"/>
                  </a:cubicBezTo>
                  <a:cubicBezTo>
                    <a:pt x="11162" y="17028"/>
                    <a:pt x="11341" y="16923"/>
                    <a:pt x="11483" y="16792"/>
                  </a:cubicBezTo>
                  <a:cubicBezTo>
                    <a:pt x="11546" y="16783"/>
                    <a:pt x="11602" y="16778"/>
                    <a:pt x="11653" y="16778"/>
                  </a:cubicBezTo>
                  <a:cubicBezTo>
                    <a:pt x="11866" y="16778"/>
                    <a:pt x="11981" y="16865"/>
                    <a:pt x="12096" y="17076"/>
                  </a:cubicBezTo>
                  <a:cubicBezTo>
                    <a:pt x="12192" y="17255"/>
                    <a:pt x="12286" y="17431"/>
                    <a:pt x="12274" y="17644"/>
                  </a:cubicBezTo>
                  <a:cubicBezTo>
                    <a:pt x="12357" y="17632"/>
                    <a:pt x="12345" y="17525"/>
                    <a:pt x="12439" y="17525"/>
                  </a:cubicBezTo>
                  <a:cubicBezTo>
                    <a:pt x="12487" y="17666"/>
                    <a:pt x="12521" y="17808"/>
                    <a:pt x="12570" y="17939"/>
                  </a:cubicBezTo>
                  <a:cubicBezTo>
                    <a:pt x="12603" y="17966"/>
                    <a:pt x="12637" y="17974"/>
                    <a:pt x="12670" y="17974"/>
                  </a:cubicBezTo>
                  <a:cubicBezTo>
                    <a:pt x="12695" y="17974"/>
                    <a:pt x="12721" y="17969"/>
                    <a:pt x="12746" y="17964"/>
                  </a:cubicBezTo>
                  <a:cubicBezTo>
                    <a:pt x="12958" y="17893"/>
                    <a:pt x="13114" y="17763"/>
                    <a:pt x="13231" y="17584"/>
                  </a:cubicBezTo>
                  <a:cubicBezTo>
                    <a:pt x="13290" y="17692"/>
                    <a:pt x="13279" y="17808"/>
                    <a:pt x="13350" y="17905"/>
                  </a:cubicBezTo>
                  <a:cubicBezTo>
                    <a:pt x="13586" y="17834"/>
                    <a:pt x="13705" y="17573"/>
                    <a:pt x="13918" y="17479"/>
                  </a:cubicBezTo>
                  <a:cubicBezTo>
                    <a:pt x="14000" y="17513"/>
                    <a:pt x="14023" y="17584"/>
                    <a:pt x="14059" y="17666"/>
                  </a:cubicBezTo>
                  <a:cubicBezTo>
                    <a:pt x="14094" y="17763"/>
                    <a:pt x="14142" y="17868"/>
                    <a:pt x="14190" y="17964"/>
                  </a:cubicBezTo>
                  <a:cubicBezTo>
                    <a:pt x="14255" y="18066"/>
                    <a:pt x="14344" y="18117"/>
                    <a:pt x="14459" y="18117"/>
                  </a:cubicBezTo>
                  <a:cubicBezTo>
                    <a:pt x="14490" y="18117"/>
                    <a:pt x="14522" y="18113"/>
                    <a:pt x="14556" y="18106"/>
                  </a:cubicBezTo>
                  <a:cubicBezTo>
                    <a:pt x="14616" y="18092"/>
                    <a:pt x="14675" y="18069"/>
                    <a:pt x="14732" y="18047"/>
                  </a:cubicBezTo>
                  <a:cubicBezTo>
                    <a:pt x="14863" y="18021"/>
                    <a:pt x="14970" y="17927"/>
                    <a:pt x="15112" y="17893"/>
                  </a:cubicBezTo>
                  <a:cubicBezTo>
                    <a:pt x="15135" y="17939"/>
                    <a:pt x="15146" y="17976"/>
                    <a:pt x="15158" y="18010"/>
                  </a:cubicBezTo>
                  <a:cubicBezTo>
                    <a:pt x="15206" y="18177"/>
                    <a:pt x="15325" y="18223"/>
                    <a:pt x="15478" y="18223"/>
                  </a:cubicBezTo>
                  <a:cubicBezTo>
                    <a:pt x="15527" y="18223"/>
                    <a:pt x="15572" y="18223"/>
                    <a:pt x="15620" y="18211"/>
                  </a:cubicBezTo>
                  <a:cubicBezTo>
                    <a:pt x="15681" y="18187"/>
                    <a:pt x="15740" y="18179"/>
                    <a:pt x="15799" y="18179"/>
                  </a:cubicBezTo>
                  <a:cubicBezTo>
                    <a:pt x="15899" y="18179"/>
                    <a:pt x="15998" y="18201"/>
                    <a:pt x="16099" y="18201"/>
                  </a:cubicBezTo>
                  <a:cubicBezTo>
                    <a:pt x="16113" y="18201"/>
                    <a:pt x="16126" y="18201"/>
                    <a:pt x="16140" y="18200"/>
                  </a:cubicBezTo>
                  <a:lnTo>
                    <a:pt x="16140" y="18200"/>
                  </a:lnTo>
                  <a:cubicBezTo>
                    <a:pt x="16106" y="18211"/>
                    <a:pt x="16069" y="18223"/>
                    <a:pt x="16009" y="18248"/>
                  </a:cubicBezTo>
                  <a:cubicBezTo>
                    <a:pt x="16282" y="18401"/>
                    <a:pt x="16577" y="18472"/>
                    <a:pt x="16826" y="18637"/>
                  </a:cubicBezTo>
                  <a:cubicBezTo>
                    <a:pt x="16909" y="18756"/>
                    <a:pt x="16931" y="18909"/>
                    <a:pt x="17073" y="18969"/>
                  </a:cubicBezTo>
                  <a:cubicBezTo>
                    <a:pt x="17334" y="18909"/>
                    <a:pt x="17334" y="18909"/>
                    <a:pt x="17513" y="18566"/>
                  </a:cubicBezTo>
                  <a:cubicBezTo>
                    <a:pt x="17544" y="18554"/>
                    <a:pt x="17575" y="18550"/>
                    <a:pt x="17605" y="18550"/>
                  </a:cubicBezTo>
                  <a:cubicBezTo>
                    <a:pt x="17699" y="18550"/>
                    <a:pt x="17789" y="18595"/>
                    <a:pt x="17879" y="18614"/>
                  </a:cubicBezTo>
                  <a:cubicBezTo>
                    <a:pt x="17976" y="18641"/>
                    <a:pt x="18073" y="18673"/>
                    <a:pt x="18169" y="18673"/>
                  </a:cubicBezTo>
                  <a:cubicBezTo>
                    <a:pt x="18235" y="18673"/>
                    <a:pt x="18300" y="18657"/>
                    <a:pt x="18364" y="18614"/>
                  </a:cubicBezTo>
                  <a:cubicBezTo>
                    <a:pt x="18458" y="18495"/>
                    <a:pt x="18435" y="18342"/>
                    <a:pt x="18492" y="18211"/>
                  </a:cubicBezTo>
                  <a:cubicBezTo>
                    <a:pt x="18577" y="18282"/>
                    <a:pt x="18600" y="18365"/>
                    <a:pt x="18671" y="18401"/>
                  </a:cubicBezTo>
                  <a:cubicBezTo>
                    <a:pt x="18693" y="18404"/>
                    <a:pt x="18715" y="18405"/>
                    <a:pt x="18736" y="18405"/>
                  </a:cubicBezTo>
                  <a:cubicBezTo>
                    <a:pt x="19018" y="18405"/>
                    <a:pt x="19208" y="18194"/>
                    <a:pt x="19287" y="17808"/>
                  </a:cubicBezTo>
                  <a:cubicBezTo>
                    <a:pt x="19485" y="17726"/>
                    <a:pt x="19593" y="17502"/>
                    <a:pt x="19829" y="17468"/>
                  </a:cubicBezTo>
                  <a:cubicBezTo>
                    <a:pt x="19948" y="17550"/>
                    <a:pt x="19911" y="17692"/>
                    <a:pt x="19996" y="17808"/>
                  </a:cubicBezTo>
                  <a:cubicBezTo>
                    <a:pt x="20209" y="17525"/>
                    <a:pt x="20291" y="17158"/>
                    <a:pt x="20598" y="16957"/>
                  </a:cubicBezTo>
                  <a:cubicBezTo>
                    <a:pt x="20697" y="17034"/>
                    <a:pt x="20807" y="17057"/>
                    <a:pt x="20924" y="17057"/>
                  </a:cubicBezTo>
                  <a:cubicBezTo>
                    <a:pt x="20987" y="17057"/>
                    <a:pt x="21051" y="17050"/>
                    <a:pt x="21117" y="17042"/>
                  </a:cubicBezTo>
                  <a:cubicBezTo>
                    <a:pt x="21214" y="16781"/>
                    <a:pt x="21259" y="16509"/>
                    <a:pt x="21543" y="16367"/>
                  </a:cubicBezTo>
                  <a:cubicBezTo>
                    <a:pt x="21622" y="16422"/>
                    <a:pt x="21701" y="16440"/>
                    <a:pt x="21781" y="16440"/>
                  </a:cubicBezTo>
                  <a:cubicBezTo>
                    <a:pt x="21941" y="16440"/>
                    <a:pt x="22104" y="16367"/>
                    <a:pt x="22278" y="16367"/>
                  </a:cubicBezTo>
                  <a:cubicBezTo>
                    <a:pt x="22349" y="16378"/>
                    <a:pt x="22420" y="16415"/>
                    <a:pt x="22442" y="16497"/>
                  </a:cubicBezTo>
                  <a:cubicBezTo>
                    <a:pt x="22502" y="16639"/>
                    <a:pt x="22633" y="16710"/>
                    <a:pt x="22738" y="16804"/>
                  </a:cubicBezTo>
                  <a:cubicBezTo>
                    <a:pt x="22792" y="16818"/>
                    <a:pt x="22843" y="16824"/>
                    <a:pt x="22894" y="16824"/>
                  </a:cubicBezTo>
                  <a:cubicBezTo>
                    <a:pt x="23009" y="16824"/>
                    <a:pt x="23116" y="16793"/>
                    <a:pt x="23223" y="16770"/>
                  </a:cubicBezTo>
                  <a:cubicBezTo>
                    <a:pt x="23294" y="16781"/>
                    <a:pt x="23317" y="16863"/>
                    <a:pt x="23436" y="16863"/>
                  </a:cubicBezTo>
                  <a:lnTo>
                    <a:pt x="23720" y="16863"/>
                  </a:lnTo>
                  <a:cubicBezTo>
                    <a:pt x="23779" y="16912"/>
                    <a:pt x="23827" y="16957"/>
                    <a:pt x="23873" y="16994"/>
                  </a:cubicBezTo>
                  <a:cubicBezTo>
                    <a:pt x="23931" y="17006"/>
                    <a:pt x="23986" y="17011"/>
                    <a:pt x="24039" y="17011"/>
                  </a:cubicBezTo>
                  <a:cubicBezTo>
                    <a:pt x="24137" y="17011"/>
                    <a:pt x="24227" y="16993"/>
                    <a:pt x="24310" y="16971"/>
                  </a:cubicBezTo>
                  <a:cubicBezTo>
                    <a:pt x="24381" y="17005"/>
                    <a:pt x="24358" y="17099"/>
                    <a:pt x="24429" y="17113"/>
                  </a:cubicBezTo>
                  <a:cubicBezTo>
                    <a:pt x="24795" y="17266"/>
                    <a:pt x="25138" y="17420"/>
                    <a:pt x="25340" y="17786"/>
                  </a:cubicBezTo>
                  <a:cubicBezTo>
                    <a:pt x="25422" y="17927"/>
                    <a:pt x="25530" y="17987"/>
                    <a:pt x="25683" y="17987"/>
                  </a:cubicBezTo>
                  <a:cubicBezTo>
                    <a:pt x="25777" y="17987"/>
                    <a:pt x="25871" y="17987"/>
                    <a:pt x="25967" y="17964"/>
                  </a:cubicBezTo>
                  <a:cubicBezTo>
                    <a:pt x="26054" y="17943"/>
                    <a:pt x="26143" y="17899"/>
                    <a:pt x="26246" y="17899"/>
                  </a:cubicBezTo>
                  <a:cubicBezTo>
                    <a:pt x="26267" y="17899"/>
                    <a:pt x="26288" y="17900"/>
                    <a:pt x="26310" y="17905"/>
                  </a:cubicBezTo>
                  <a:cubicBezTo>
                    <a:pt x="26393" y="18092"/>
                    <a:pt x="26557" y="18140"/>
                    <a:pt x="26759" y="18140"/>
                  </a:cubicBezTo>
                  <a:cubicBezTo>
                    <a:pt x="26841" y="18129"/>
                    <a:pt x="26923" y="18129"/>
                    <a:pt x="27006" y="18129"/>
                  </a:cubicBezTo>
                  <a:cubicBezTo>
                    <a:pt x="27043" y="18126"/>
                    <a:pt x="27079" y="18125"/>
                    <a:pt x="27114" y="18125"/>
                  </a:cubicBezTo>
                  <a:cubicBezTo>
                    <a:pt x="27237" y="18125"/>
                    <a:pt x="27349" y="18142"/>
                    <a:pt x="27468" y="18189"/>
                  </a:cubicBezTo>
                  <a:cubicBezTo>
                    <a:pt x="27575" y="18222"/>
                    <a:pt x="27678" y="18240"/>
                    <a:pt x="27780" y="18240"/>
                  </a:cubicBezTo>
                  <a:cubicBezTo>
                    <a:pt x="27928" y="18240"/>
                    <a:pt x="28072" y="18202"/>
                    <a:pt x="28212" y="18118"/>
                  </a:cubicBezTo>
                  <a:cubicBezTo>
                    <a:pt x="28260" y="18081"/>
                    <a:pt x="28308" y="18035"/>
                    <a:pt x="28402" y="18035"/>
                  </a:cubicBezTo>
                  <a:cubicBezTo>
                    <a:pt x="28605" y="18193"/>
                    <a:pt x="28824" y="18274"/>
                    <a:pt x="29049" y="18274"/>
                  </a:cubicBezTo>
                  <a:cubicBezTo>
                    <a:pt x="29229" y="18274"/>
                    <a:pt x="29413" y="18222"/>
                    <a:pt x="29597" y="18118"/>
                  </a:cubicBezTo>
                  <a:cubicBezTo>
                    <a:pt x="29770" y="18137"/>
                    <a:pt x="29940" y="18176"/>
                    <a:pt x="30107" y="18176"/>
                  </a:cubicBezTo>
                  <a:cubicBezTo>
                    <a:pt x="30234" y="18176"/>
                    <a:pt x="30359" y="18153"/>
                    <a:pt x="30482" y="18081"/>
                  </a:cubicBezTo>
                  <a:cubicBezTo>
                    <a:pt x="30471" y="18021"/>
                    <a:pt x="30411" y="18010"/>
                    <a:pt x="30425" y="17939"/>
                  </a:cubicBezTo>
                  <a:cubicBezTo>
                    <a:pt x="30613" y="17857"/>
                    <a:pt x="30814" y="17763"/>
                    <a:pt x="31016" y="17681"/>
                  </a:cubicBezTo>
                  <a:cubicBezTo>
                    <a:pt x="31169" y="17621"/>
                    <a:pt x="31288" y="17539"/>
                    <a:pt x="31370" y="17397"/>
                  </a:cubicBezTo>
                  <a:cubicBezTo>
                    <a:pt x="31419" y="17326"/>
                    <a:pt x="31453" y="17241"/>
                    <a:pt x="31546" y="17195"/>
                  </a:cubicBezTo>
                  <a:cubicBezTo>
                    <a:pt x="31819" y="17195"/>
                    <a:pt x="32091" y="17113"/>
                    <a:pt x="32352" y="17053"/>
                  </a:cubicBezTo>
                  <a:cubicBezTo>
                    <a:pt x="32469" y="17170"/>
                    <a:pt x="32469" y="17170"/>
                    <a:pt x="32517" y="17312"/>
                  </a:cubicBezTo>
                  <a:cubicBezTo>
                    <a:pt x="32621" y="17592"/>
                    <a:pt x="32768" y="17699"/>
                    <a:pt x="33017" y="17699"/>
                  </a:cubicBezTo>
                  <a:cubicBezTo>
                    <a:pt x="33054" y="17699"/>
                    <a:pt x="33092" y="17696"/>
                    <a:pt x="33133" y="17692"/>
                  </a:cubicBezTo>
                  <a:cubicBezTo>
                    <a:pt x="33226" y="17655"/>
                    <a:pt x="33263" y="17584"/>
                    <a:pt x="33309" y="17573"/>
                  </a:cubicBezTo>
                  <a:cubicBezTo>
                    <a:pt x="33519" y="17632"/>
                    <a:pt x="33720" y="17681"/>
                    <a:pt x="33916" y="17681"/>
                  </a:cubicBezTo>
                  <a:cubicBezTo>
                    <a:pt x="34117" y="17681"/>
                    <a:pt x="34312" y="17629"/>
                    <a:pt x="34503" y="17479"/>
                  </a:cubicBezTo>
                  <a:cubicBezTo>
                    <a:pt x="34705" y="17655"/>
                    <a:pt x="34693" y="17950"/>
                    <a:pt x="34835" y="18200"/>
                  </a:cubicBezTo>
                  <a:cubicBezTo>
                    <a:pt x="35224" y="18118"/>
                    <a:pt x="35627" y="18081"/>
                    <a:pt x="36005" y="17950"/>
                  </a:cubicBezTo>
                  <a:cubicBezTo>
                    <a:pt x="36076" y="17822"/>
                    <a:pt x="36101" y="17692"/>
                    <a:pt x="36243" y="17666"/>
                  </a:cubicBezTo>
                  <a:cubicBezTo>
                    <a:pt x="36288" y="17703"/>
                    <a:pt x="36254" y="17763"/>
                    <a:pt x="36300" y="17797"/>
                  </a:cubicBezTo>
                  <a:cubicBezTo>
                    <a:pt x="36348" y="17763"/>
                    <a:pt x="36359" y="17703"/>
                    <a:pt x="36359" y="17655"/>
                  </a:cubicBezTo>
                  <a:cubicBezTo>
                    <a:pt x="36385" y="17513"/>
                    <a:pt x="36396" y="17371"/>
                    <a:pt x="36408" y="17229"/>
                  </a:cubicBezTo>
                  <a:cubicBezTo>
                    <a:pt x="36430" y="17028"/>
                    <a:pt x="36513" y="16863"/>
                    <a:pt x="36654" y="16721"/>
                  </a:cubicBezTo>
                  <a:cubicBezTo>
                    <a:pt x="36680" y="16697"/>
                    <a:pt x="36705" y="16672"/>
                    <a:pt x="36742" y="16672"/>
                  </a:cubicBezTo>
                  <a:cubicBezTo>
                    <a:pt x="36758" y="16672"/>
                    <a:pt x="36775" y="16676"/>
                    <a:pt x="36796" y="16687"/>
                  </a:cubicBezTo>
                  <a:cubicBezTo>
                    <a:pt x="36893" y="16815"/>
                    <a:pt x="36904" y="17042"/>
                    <a:pt x="37140" y="17076"/>
                  </a:cubicBezTo>
                  <a:cubicBezTo>
                    <a:pt x="37460" y="17017"/>
                    <a:pt x="37543" y="16781"/>
                    <a:pt x="37554" y="16497"/>
                  </a:cubicBezTo>
                  <a:cubicBezTo>
                    <a:pt x="37560" y="16497"/>
                    <a:pt x="37566" y="16496"/>
                    <a:pt x="37572" y="16496"/>
                  </a:cubicBezTo>
                  <a:cubicBezTo>
                    <a:pt x="37667" y="16496"/>
                    <a:pt x="37713" y="16580"/>
                    <a:pt x="37804" y="16580"/>
                  </a:cubicBezTo>
                  <a:cubicBezTo>
                    <a:pt x="38241" y="16557"/>
                    <a:pt x="38513" y="16262"/>
                    <a:pt x="38783" y="15964"/>
                  </a:cubicBezTo>
                  <a:cubicBezTo>
                    <a:pt x="38902" y="16060"/>
                    <a:pt x="39021" y="16083"/>
                    <a:pt x="39138" y="16106"/>
                  </a:cubicBezTo>
                  <a:cubicBezTo>
                    <a:pt x="39305" y="16142"/>
                    <a:pt x="39458" y="16202"/>
                    <a:pt x="39589" y="16296"/>
                  </a:cubicBezTo>
                  <a:cubicBezTo>
                    <a:pt x="39694" y="16367"/>
                    <a:pt x="39719" y="16497"/>
                    <a:pt x="39802" y="16568"/>
                  </a:cubicBezTo>
                  <a:cubicBezTo>
                    <a:pt x="39940" y="16616"/>
                    <a:pt x="40081" y="16640"/>
                    <a:pt x="40225" y="16640"/>
                  </a:cubicBezTo>
                  <a:cubicBezTo>
                    <a:pt x="40474" y="16640"/>
                    <a:pt x="40729" y="16568"/>
                    <a:pt x="40982" y="16426"/>
                  </a:cubicBezTo>
                  <a:cubicBezTo>
                    <a:pt x="41030" y="16378"/>
                    <a:pt x="41042" y="16284"/>
                    <a:pt x="41138" y="16262"/>
                  </a:cubicBezTo>
                  <a:cubicBezTo>
                    <a:pt x="41215" y="16351"/>
                    <a:pt x="41299" y="16389"/>
                    <a:pt x="41386" y="16389"/>
                  </a:cubicBezTo>
                  <a:cubicBezTo>
                    <a:pt x="41459" y="16389"/>
                    <a:pt x="41534" y="16362"/>
                    <a:pt x="41609" y="16318"/>
                  </a:cubicBezTo>
                  <a:cubicBezTo>
                    <a:pt x="41692" y="16247"/>
                    <a:pt x="41729" y="16154"/>
                    <a:pt x="41777" y="16072"/>
                  </a:cubicBezTo>
                  <a:cubicBezTo>
                    <a:pt x="41848" y="15941"/>
                    <a:pt x="41919" y="15810"/>
                    <a:pt x="41990" y="15680"/>
                  </a:cubicBezTo>
                  <a:cubicBezTo>
                    <a:pt x="42001" y="15669"/>
                    <a:pt x="42012" y="15669"/>
                    <a:pt x="42024" y="15657"/>
                  </a:cubicBezTo>
                  <a:cubicBezTo>
                    <a:pt x="42083" y="15680"/>
                    <a:pt x="42083" y="15751"/>
                    <a:pt x="42154" y="15776"/>
                  </a:cubicBezTo>
                  <a:cubicBezTo>
                    <a:pt x="42169" y="15777"/>
                    <a:pt x="42183" y="15777"/>
                    <a:pt x="42197" y="15777"/>
                  </a:cubicBezTo>
                  <a:cubicBezTo>
                    <a:pt x="42412" y="15777"/>
                    <a:pt x="42498" y="15691"/>
                    <a:pt x="42498" y="15467"/>
                  </a:cubicBezTo>
                  <a:cubicBezTo>
                    <a:pt x="42498" y="15362"/>
                    <a:pt x="42472" y="15243"/>
                    <a:pt x="42520" y="15149"/>
                  </a:cubicBezTo>
                  <a:cubicBezTo>
                    <a:pt x="42557" y="15078"/>
                    <a:pt x="42614" y="15030"/>
                    <a:pt x="42674" y="14996"/>
                  </a:cubicBezTo>
                  <a:cubicBezTo>
                    <a:pt x="42875" y="14877"/>
                    <a:pt x="43088" y="14843"/>
                    <a:pt x="43312" y="14806"/>
                  </a:cubicBezTo>
                  <a:cubicBezTo>
                    <a:pt x="43322" y="14805"/>
                    <a:pt x="43333" y="14804"/>
                    <a:pt x="43342" y="14804"/>
                  </a:cubicBezTo>
                  <a:cubicBezTo>
                    <a:pt x="43455" y="14804"/>
                    <a:pt x="43527" y="14865"/>
                    <a:pt x="43550" y="14996"/>
                  </a:cubicBezTo>
                  <a:cubicBezTo>
                    <a:pt x="43820" y="14914"/>
                    <a:pt x="43951" y="14746"/>
                    <a:pt x="44010" y="14499"/>
                  </a:cubicBezTo>
                  <a:cubicBezTo>
                    <a:pt x="44058" y="14261"/>
                    <a:pt x="44200" y="14085"/>
                    <a:pt x="44388" y="13954"/>
                  </a:cubicBezTo>
                  <a:cubicBezTo>
                    <a:pt x="44566" y="13954"/>
                    <a:pt x="44566" y="13954"/>
                    <a:pt x="44827" y="14085"/>
                  </a:cubicBezTo>
                  <a:cubicBezTo>
                    <a:pt x="44884" y="14062"/>
                    <a:pt x="44969" y="14048"/>
                    <a:pt x="45003" y="14003"/>
                  </a:cubicBezTo>
                  <a:cubicBezTo>
                    <a:pt x="45097" y="13884"/>
                    <a:pt x="45228" y="13824"/>
                    <a:pt x="45358" y="13790"/>
                  </a:cubicBezTo>
                  <a:lnTo>
                    <a:pt x="45358" y="26"/>
                  </a:lnTo>
                  <a:cubicBezTo>
                    <a:pt x="45324" y="15"/>
                    <a:pt x="45299" y="1"/>
                    <a:pt x="45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6" name="Google Shape;2656;p47"/>
            <p:cNvGrpSpPr/>
            <p:nvPr/>
          </p:nvGrpSpPr>
          <p:grpSpPr>
            <a:xfrm>
              <a:off x="4533823" y="105817"/>
              <a:ext cx="2193811" cy="799717"/>
              <a:chOff x="2519500" y="2797325"/>
              <a:chExt cx="1021375" cy="372325"/>
            </a:xfrm>
          </p:grpSpPr>
          <p:sp>
            <p:nvSpPr>
              <p:cNvPr id="2657" name="Google Shape;2657;p47"/>
              <p:cNvSpPr/>
              <p:nvPr/>
            </p:nvSpPr>
            <p:spPr>
              <a:xfrm>
                <a:off x="2795625" y="2905625"/>
                <a:ext cx="141650" cy="6525"/>
              </a:xfrm>
              <a:custGeom>
                <a:avLst/>
                <a:gdLst/>
                <a:ahLst/>
                <a:cxnLst/>
                <a:rect l="l" t="t" r="r" b="b"/>
                <a:pathLst>
                  <a:path w="5666" h="261" extrusionOk="0">
                    <a:moveTo>
                      <a:pt x="695" y="0"/>
                    </a:moveTo>
                    <a:cubicBezTo>
                      <a:pt x="677" y="0"/>
                      <a:pt x="656" y="9"/>
                      <a:pt x="628" y="26"/>
                    </a:cubicBezTo>
                    <a:cubicBezTo>
                      <a:pt x="602" y="26"/>
                      <a:pt x="580" y="26"/>
                      <a:pt x="543" y="40"/>
                    </a:cubicBezTo>
                    <a:cubicBezTo>
                      <a:pt x="390" y="40"/>
                      <a:pt x="236" y="52"/>
                      <a:pt x="83" y="63"/>
                    </a:cubicBezTo>
                    <a:cubicBezTo>
                      <a:pt x="60" y="63"/>
                      <a:pt x="35" y="74"/>
                      <a:pt x="12" y="86"/>
                    </a:cubicBezTo>
                    <a:cubicBezTo>
                      <a:pt x="1" y="193"/>
                      <a:pt x="35" y="228"/>
                      <a:pt x="94" y="228"/>
                    </a:cubicBezTo>
                    <a:cubicBezTo>
                      <a:pt x="197" y="228"/>
                      <a:pt x="305" y="233"/>
                      <a:pt x="411" y="233"/>
                    </a:cubicBezTo>
                    <a:cubicBezTo>
                      <a:pt x="465" y="233"/>
                      <a:pt x="517" y="231"/>
                      <a:pt x="568" y="228"/>
                    </a:cubicBezTo>
                    <a:cubicBezTo>
                      <a:pt x="728" y="214"/>
                      <a:pt x="887" y="209"/>
                      <a:pt x="1045" y="209"/>
                    </a:cubicBezTo>
                    <a:cubicBezTo>
                      <a:pt x="1158" y="209"/>
                      <a:pt x="1270" y="211"/>
                      <a:pt x="1383" y="216"/>
                    </a:cubicBezTo>
                    <a:cubicBezTo>
                      <a:pt x="1418" y="219"/>
                      <a:pt x="1453" y="219"/>
                      <a:pt x="1489" y="219"/>
                    </a:cubicBezTo>
                    <a:cubicBezTo>
                      <a:pt x="1585" y="219"/>
                      <a:pt x="1680" y="213"/>
                      <a:pt x="1775" y="213"/>
                    </a:cubicBezTo>
                    <a:cubicBezTo>
                      <a:pt x="1810" y="213"/>
                      <a:pt x="1845" y="214"/>
                      <a:pt x="1879" y="216"/>
                    </a:cubicBezTo>
                    <a:cubicBezTo>
                      <a:pt x="2436" y="216"/>
                      <a:pt x="2992" y="216"/>
                      <a:pt x="3548" y="228"/>
                    </a:cubicBezTo>
                    <a:cubicBezTo>
                      <a:pt x="3701" y="228"/>
                      <a:pt x="3855" y="239"/>
                      <a:pt x="4008" y="239"/>
                    </a:cubicBezTo>
                    <a:lnTo>
                      <a:pt x="4090" y="239"/>
                    </a:lnTo>
                    <a:cubicBezTo>
                      <a:pt x="4175" y="228"/>
                      <a:pt x="4258" y="216"/>
                      <a:pt x="4340" y="216"/>
                    </a:cubicBezTo>
                    <a:lnTo>
                      <a:pt x="5001" y="216"/>
                    </a:lnTo>
                    <a:cubicBezTo>
                      <a:pt x="5030" y="213"/>
                      <a:pt x="5059" y="212"/>
                      <a:pt x="5087" y="212"/>
                    </a:cubicBezTo>
                    <a:cubicBezTo>
                      <a:pt x="5165" y="212"/>
                      <a:pt x="5243" y="222"/>
                      <a:pt x="5322" y="239"/>
                    </a:cubicBezTo>
                    <a:cubicBezTo>
                      <a:pt x="5371" y="254"/>
                      <a:pt x="5421" y="260"/>
                      <a:pt x="5470" y="260"/>
                    </a:cubicBezTo>
                    <a:cubicBezTo>
                      <a:pt x="5503" y="260"/>
                      <a:pt x="5536" y="258"/>
                      <a:pt x="5569" y="253"/>
                    </a:cubicBezTo>
                    <a:cubicBezTo>
                      <a:pt x="5640" y="253"/>
                      <a:pt x="5665" y="205"/>
                      <a:pt x="5665" y="134"/>
                    </a:cubicBezTo>
                    <a:cubicBezTo>
                      <a:pt x="5665" y="63"/>
                      <a:pt x="5628" y="40"/>
                      <a:pt x="5580" y="26"/>
                    </a:cubicBezTo>
                    <a:cubicBezTo>
                      <a:pt x="5546" y="26"/>
                      <a:pt x="5523" y="15"/>
                      <a:pt x="5498" y="15"/>
                    </a:cubicBezTo>
                    <a:lnTo>
                      <a:pt x="4837" y="15"/>
                    </a:lnTo>
                    <a:cubicBezTo>
                      <a:pt x="4825" y="15"/>
                      <a:pt x="4825" y="15"/>
                      <a:pt x="4825" y="26"/>
                    </a:cubicBezTo>
                    <a:cubicBezTo>
                      <a:pt x="4741" y="45"/>
                      <a:pt x="4657" y="51"/>
                      <a:pt x="4575" y="51"/>
                    </a:cubicBezTo>
                    <a:cubicBezTo>
                      <a:pt x="4461" y="51"/>
                      <a:pt x="4348" y="40"/>
                      <a:pt x="4234" y="40"/>
                    </a:cubicBezTo>
                    <a:cubicBezTo>
                      <a:pt x="4175" y="40"/>
                      <a:pt x="4116" y="43"/>
                      <a:pt x="4056" y="52"/>
                    </a:cubicBezTo>
                    <a:cubicBezTo>
                      <a:pt x="3994" y="28"/>
                      <a:pt x="3931" y="22"/>
                      <a:pt x="3867" y="22"/>
                    </a:cubicBezTo>
                    <a:cubicBezTo>
                      <a:pt x="3773" y="22"/>
                      <a:pt x="3677" y="36"/>
                      <a:pt x="3579" y="36"/>
                    </a:cubicBezTo>
                    <a:cubicBezTo>
                      <a:pt x="3537" y="36"/>
                      <a:pt x="3494" y="33"/>
                      <a:pt x="3452" y="26"/>
                    </a:cubicBezTo>
                    <a:cubicBezTo>
                      <a:pt x="3387" y="13"/>
                      <a:pt x="3319" y="8"/>
                      <a:pt x="3249" y="8"/>
                    </a:cubicBezTo>
                    <a:cubicBezTo>
                      <a:pt x="3140" y="8"/>
                      <a:pt x="3028" y="19"/>
                      <a:pt x="2921" y="26"/>
                    </a:cubicBezTo>
                    <a:cubicBezTo>
                      <a:pt x="2880" y="30"/>
                      <a:pt x="2838" y="31"/>
                      <a:pt x="2797" y="31"/>
                    </a:cubicBezTo>
                    <a:cubicBezTo>
                      <a:pt x="2653" y="31"/>
                      <a:pt x="2507" y="14"/>
                      <a:pt x="2362" y="14"/>
                    </a:cubicBezTo>
                    <a:cubicBezTo>
                      <a:pt x="2260" y="14"/>
                      <a:pt x="2159" y="22"/>
                      <a:pt x="2058" y="52"/>
                    </a:cubicBezTo>
                    <a:lnTo>
                      <a:pt x="1738" y="52"/>
                    </a:lnTo>
                    <a:cubicBezTo>
                      <a:pt x="1631" y="52"/>
                      <a:pt x="1522" y="49"/>
                      <a:pt x="1411" y="49"/>
                    </a:cubicBezTo>
                    <a:cubicBezTo>
                      <a:pt x="1301" y="49"/>
                      <a:pt x="1188" y="52"/>
                      <a:pt x="1076" y="63"/>
                    </a:cubicBezTo>
                    <a:cubicBezTo>
                      <a:pt x="1065" y="64"/>
                      <a:pt x="1054" y="65"/>
                      <a:pt x="1042" y="65"/>
                    </a:cubicBezTo>
                    <a:cubicBezTo>
                      <a:pt x="946" y="65"/>
                      <a:pt x="851" y="26"/>
                      <a:pt x="744" y="26"/>
                    </a:cubicBezTo>
                    <a:cubicBezTo>
                      <a:pt x="727" y="9"/>
                      <a:pt x="712"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2743275" y="2906625"/>
                <a:ext cx="31100" cy="4425"/>
              </a:xfrm>
              <a:custGeom>
                <a:avLst/>
                <a:gdLst/>
                <a:ahLst/>
                <a:cxnLst/>
                <a:rect l="l" t="t" r="r" b="b"/>
                <a:pathLst>
                  <a:path w="1244" h="177" extrusionOk="0">
                    <a:moveTo>
                      <a:pt x="131" y="0"/>
                    </a:moveTo>
                    <a:cubicBezTo>
                      <a:pt x="49" y="0"/>
                      <a:pt x="0" y="34"/>
                      <a:pt x="0" y="128"/>
                    </a:cubicBezTo>
                    <a:cubicBezTo>
                      <a:pt x="49" y="142"/>
                      <a:pt x="97" y="165"/>
                      <a:pt x="142" y="165"/>
                    </a:cubicBezTo>
                    <a:cubicBezTo>
                      <a:pt x="438" y="176"/>
                      <a:pt x="721" y="176"/>
                      <a:pt x="1019" y="176"/>
                    </a:cubicBezTo>
                    <a:cubicBezTo>
                      <a:pt x="1032" y="176"/>
                      <a:pt x="1045" y="177"/>
                      <a:pt x="1059" y="177"/>
                    </a:cubicBezTo>
                    <a:cubicBezTo>
                      <a:pt x="1122" y="177"/>
                      <a:pt x="1194" y="169"/>
                      <a:pt x="1243" y="83"/>
                    </a:cubicBezTo>
                    <a:cubicBezTo>
                      <a:pt x="1173" y="57"/>
                      <a:pt x="1102" y="12"/>
                      <a:pt x="1019" y="12"/>
                    </a:cubicBezTo>
                    <a:cubicBezTo>
                      <a:pt x="721" y="0"/>
                      <a:pt x="42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7"/>
              <p:cNvSpPr/>
              <p:nvPr/>
            </p:nvSpPr>
            <p:spPr>
              <a:xfrm>
                <a:off x="2781725" y="2906925"/>
                <a:ext cx="7125" cy="3900"/>
              </a:xfrm>
              <a:custGeom>
                <a:avLst/>
                <a:gdLst/>
                <a:ahLst/>
                <a:cxnLst/>
                <a:rect l="l" t="t" r="r" b="b"/>
                <a:pathLst>
                  <a:path w="285" h="156" extrusionOk="0">
                    <a:moveTo>
                      <a:pt x="154" y="1"/>
                    </a:moveTo>
                    <a:cubicBezTo>
                      <a:pt x="101" y="1"/>
                      <a:pt x="51" y="20"/>
                      <a:pt x="1" y="71"/>
                    </a:cubicBezTo>
                    <a:cubicBezTo>
                      <a:pt x="67" y="130"/>
                      <a:pt x="120" y="156"/>
                      <a:pt x="171" y="156"/>
                    </a:cubicBezTo>
                    <a:cubicBezTo>
                      <a:pt x="201" y="156"/>
                      <a:pt x="230" y="147"/>
                      <a:pt x="262" y="130"/>
                    </a:cubicBezTo>
                    <a:cubicBezTo>
                      <a:pt x="273" y="116"/>
                      <a:pt x="284" y="93"/>
                      <a:pt x="284" y="82"/>
                    </a:cubicBezTo>
                    <a:cubicBezTo>
                      <a:pt x="284" y="59"/>
                      <a:pt x="273" y="34"/>
                      <a:pt x="262" y="22"/>
                    </a:cubicBezTo>
                    <a:cubicBezTo>
                      <a:pt x="224" y="9"/>
                      <a:pt x="188"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7"/>
              <p:cNvSpPr/>
              <p:nvPr/>
            </p:nvSpPr>
            <p:spPr>
              <a:xfrm>
                <a:off x="2654300" y="2907750"/>
                <a:ext cx="5925" cy="3425"/>
              </a:xfrm>
              <a:custGeom>
                <a:avLst/>
                <a:gdLst/>
                <a:ahLst/>
                <a:cxnLst/>
                <a:rect l="l" t="t" r="r" b="b"/>
                <a:pathLst>
                  <a:path w="237" h="137" extrusionOk="0">
                    <a:moveTo>
                      <a:pt x="1" y="1"/>
                    </a:moveTo>
                    <a:cubicBezTo>
                      <a:pt x="1" y="83"/>
                      <a:pt x="36" y="136"/>
                      <a:pt x="97" y="136"/>
                    </a:cubicBezTo>
                    <a:cubicBezTo>
                      <a:pt x="108" y="136"/>
                      <a:pt x="119" y="135"/>
                      <a:pt x="131" y="131"/>
                    </a:cubicBezTo>
                    <a:cubicBezTo>
                      <a:pt x="202" y="131"/>
                      <a:pt x="236" y="83"/>
                      <a:pt x="2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7"/>
              <p:cNvSpPr/>
              <p:nvPr/>
            </p:nvSpPr>
            <p:spPr>
              <a:xfrm>
                <a:off x="2519500" y="2904475"/>
                <a:ext cx="130075" cy="7775"/>
              </a:xfrm>
              <a:custGeom>
                <a:avLst/>
                <a:gdLst/>
                <a:ahLst/>
                <a:cxnLst/>
                <a:rect l="l" t="t" r="r" b="b"/>
                <a:pathLst>
                  <a:path w="5203" h="311" extrusionOk="0">
                    <a:moveTo>
                      <a:pt x="2022" y="0"/>
                    </a:moveTo>
                    <a:cubicBezTo>
                      <a:pt x="1843" y="0"/>
                      <a:pt x="1663" y="11"/>
                      <a:pt x="1479" y="49"/>
                    </a:cubicBezTo>
                    <a:cubicBezTo>
                      <a:pt x="1460" y="53"/>
                      <a:pt x="1440" y="54"/>
                      <a:pt x="1420" y="54"/>
                    </a:cubicBezTo>
                    <a:cubicBezTo>
                      <a:pt x="1380" y="54"/>
                      <a:pt x="1340" y="49"/>
                      <a:pt x="1301" y="49"/>
                    </a:cubicBezTo>
                    <a:lnTo>
                      <a:pt x="1125" y="49"/>
                    </a:lnTo>
                    <a:cubicBezTo>
                      <a:pt x="1094" y="48"/>
                      <a:pt x="1062" y="48"/>
                      <a:pt x="1031" y="48"/>
                    </a:cubicBezTo>
                    <a:cubicBezTo>
                      <a:pt x="860" y="48"/>
                      <a:pt x="689" y="63"/>
                      <a:pt x="521" y="63"/>
                    </a:cubicBezTo>
                    <a:cubicBezTo>
                      <a:pt x="442" y="63"/>
                      <a:pt x="363" y="60"/>
                      <a:pt x="285" y="49"/>
                    </a:cubicBezTo>
                    <a:cubicBezTo>
                      <a:pt x="238" y="44"/>
                      <a:pt x="190" y="41"/>
                      <a:pt x="143" y="41"/>
                    </a:cubicBezTo>
                    <a:cubicBezTo>
                      <a:pt x="95" y="41"/>
                      <a:pt x="48" y="44"/>
                      <a:pt x="1" y="49"/>
                    </a:cubicBezTo>
                    <a:lnTo>
                      <a:pt x="1" y="310"/>
                    </a:lnTo>
                    <a:cubicBezTo>
                      <a:pt x="72" y="310"/>
                      <a:pt x="143" y="299"/>
                      <a:pt x="225" y="299"/>
                    </a:cubicBezTo>
                    <a:cubicBezTo>
                      <a:pt x="331" y="290"/>
                      <a:pt x="440" y="264"/>
                      <a:pt x="551" y="264"/>
                    </a:cubicBezTo>
                    <a:cubicBezTo>
                      <a:pt x="616" y="264"/>
                      <a:pt x="681" y="273"/>
                      <a:pt x="747" y="299"/>
                    </a:cubicBezTo>
                    <a:cubicBezTo>
                      <a:pt x="763" y="302"/>
                      <a:pt x="782" y="304"/>
                      <a:pt x="802" y="304"/>
                    </a:cubicBezTo>
                    <a:cubicBezTo>
                      <a:pt x="850" y="304"/>
                      <a:pt x="905" y="295"/>
                      <a:pt x="946" y="285"/>
                    </a:cubicBezTo>
                    <a:cubicBezTo>
                      <a:pt x="1207" y="274"/>
                      <a:pt x="1457" y="262"/>
                      <a:pt x="1715" y="262"/>
                    </a:cubicBezTo>
                    <a:cubicBezTo>
                      <a:pt x="1780" y="260"/>
                      <a:pt x="1846" y="259"/>
                      <a:pt x="1912" y="259"/>
                    </a:cubicBezTo>
                    <a:cubicBezTo>
                      <a:pt x="2092" y="259"/>
                      <a:pt x="2274" y="265"/>
                      <a:pt x="2453" y="265"/>
                    </a:cubicBezTo>
                    <a:cubicBezTo>
                      <a:pt x="2519" y="265"/>
                      <a:pt x="2584" y="265"/>
                      <a:pt x="2649" y="262"/>
                    </a:cubicBezTo>
                    <a:cubicBezTo>
                      <a:pt x="2739" y="257"/>
                      <a:pt x="2829" y="255"/>
                      <a:pt x="2919" y="255"/>
                    </a:cubicBezTo>
                    <a:cubicBezTo>
                      <a:pt x="3118" y="255"/>
                      <a:pt x="3316" y="264"/>
                      <a:pt x="3516" y="264"/>
                    </a:cubicBezTo>
                    <a:cubicBezTo>
                      <a:pt x="3637" y="264"/>
                      <a:pt x="3758" y="261"/>
                      <a:pt x="3880" y="251"/>
                    </a:cubicBezTo>
                    <a:lnTo>
                      <a:pt x="3951" y="251"/>
                    </a:lnTo>
                    <a:cubicBezTo>
                      <a:pt x="4209" y="274"/>
                      <a:pt x="4471" y="285"/>
                      <a:pt x="4732" y="310"/>
                    </a:cubicBezTo>
                    <a:lnTo>
                      <a:pt x="4967" y="310"/>
                    </a:lnTo>
                    <a:cubicBezTo>
                      <a:pt x="5075" y="310"/>
                      <a:pt x="5157" y="274"/>
                      <a:pt x="5203" y="191"/>
                    </a:cubicBezTo>
                    <a:cubicBezTo>
                      <a:pt x="5191" y="109"/>
                      <a:pt x="5132" y="98"/>
                      <a:pt x="5075" y="98"/>
                    </a:cubicBezTo>
                    <a:cubicBezTo>
                      <a:pt x="4672" y="72"/>
                      <a:pt x="4280" y="38"/>
                      <a:pt x="3892" y="38"/>
                    </a:cubicBezTo>
                    <a:cubicBezTo>
                      <a:pt x="3774" y="44"/>
                      <a:pt x="3658" y="46"/>
                      <a:pt x="3543" y="46"/>
                    </a:cubicBezTo>
                    <a:cubicBezTo>
                      <a:pt x="3427" y="46"/>
                      <a:pt x="3311" y="44"/>
                      <a:pt x="3193" y="38"/>
                    </a:cubicBezTo>
                    <a:cubicBezTo>
                      <a:pt x="2969" y="38"/>
                      <a:pt x="2734" y="27"/>
                      <a:pt x="2495" y="15"/>
                    </a:cubicBezTo>
                    <a:cubicBezTo>
                      <a:pt x="2336" y="9"/>
                      <a:pt x="2179" y="0"/>
                      <a:pt x="202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2700150" y="2907050"/>
                <a:ext cx="9725" cy="4975"/>
              </a:xfrm>
              <a:custGeom>
                <a:avLst/>
                <a:gdLst/>
                <a:ahLst/>
                <a:cxnLst/>
                <a:rect l="l" t="t" r="r" b="b"/>
                <a:pathLst>
                  <a:path w="389" h="199" extrusionOk="0">
                    <a:moveTo>
                      <a:pt x="162" y="1"/>
                    </a:moveTo>
                    <a:cubicBezTo>
                      <a:pt x="117" y="1"/>
                      <a:pt x="74" y="14"/>
                      <a:pt x="34" y="40"/>
                    </a:cubicBezTo>
                    <a:cubicBezTo>
                      <a:pt x="0" y="77"/>
                      <a:pt x="0" y="136"/>
                      <a:pt x="48" y="171"/>
                    </a:cubicBezTo>
                    <a:cubicBezTo>
                      <a:pt x="88" y="189"/>
                      <a:pt x="127" y="198"/>
                      <a:pt x="168" y="198"/>
                    </a:cubicBezTo>
                    <a:cubicBezTo>
                      <a:pt x="237" y="198"/>
                      <a:pt x="309" y="171"/>
                      <a:pt x="389" y="111"/>
                    </a:cubicBezTo>
                    <a:cubicBezTo>
                      <a:pt x="316" y="38"/>
                      <a:pt x="237" y="1"/>
                      <a:pt x="1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2728525" y="2907300"/>
                <a:ext cx="10375" cy="4225"/>
              </a:xfrm>
              <a:custGeom>
                <a:avLst/>
                <a:gdLst/>
                <a:ahLst/>
                <a:cxnLst/>
                <a:rect l="l" t="t" r="r" b="b"/>
                <a:pathLst>
                  <a:path w="415" h="169" extrusionOk="0">
                    <a:moveTo>
                      <a:pt x="207" y="1"/>
                    </a:moveTo>
                    <a:cubicBezTo>
                      <a:pt x="144" y="1"/>
                      <a:pt x="85" y="30"/>
                      <a:pt x="0" y="90"/>
                    </a:cubicBezTo>
                    <a:cubicBezTo>
                      <a:pt x="62" y="153"/>
                      <a:pt x="125" y="169"/>
                      <a:pt x="187" y="169"/>
                    </a:cubicBezTo>
                    <a:cubicBezTo>
                      <a:pt x="220" y="169"/>
                      <a:pt x="252" y="164"/>
                      <a:pt x="284" y="161"/>
                    </a:cubicBezTo>
                    <a:cubicBezTo>
                      <a:pt x="344" y="149"/>
                      <a:pt x="403" y="161"/>
                      <a:pt x="415" y="78"/>
                    </a:cubicBezTo>
                    <a:cubicBezTo>
                      <a:pt x="327" y="27"/>
                      <a:pt x="266" y="1"/>
                      <a:pt x="20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2713750" y="2906975"/>
                <a:ext cx="12725" cy="4400"/>
              </a:xfrm>
              <a:custGeom>
                <a:avLst/>
                <a:gdLst/>
                <a:ahLst/>
                <a:cxnLst/>
                <a:rect l="l" t="t" r="r" b="b"/>
                <a:pathLst>
                  <a:path w="509" h="176" extrusionOk="0">
                    <a:moveTo>
                      <a:pt x="257" y="1"/>
                    </a:moveTo>
                    <a:cubicBezTo>
                      <a:pt x="183" y="1"/>
                      <a:pt x="102" y="19"/>
                      <a:pt x="1" y="57"/>
                    </a:cubicBezTo>
                    <a:cubicBezTo>
                      <a:pt x="35" y="139"/>
                      <a:pt x="106" y="162"/>
                      <a:pt x="188" y="174"/>
                    </a:cubicBezTo>
                    <a:cubicBezTo>
                      <a:pt x="224" y="174"/>
                      <a:pt x="261" y="176"/>
                      <a:pt x="297" y="176"/>
                    </a:cubicBezTo>
                    <a:cubicBezTo>
                      <a:pt x="380" y="176"/>
                      <a:pt x="459" y="163"/>
                      <a:pt x="509" y="80"/>
                    </a:cubicBezTo>
                    <a:cubicBezTo>
                      <a:pt x="424" y="28"/>
                      <a:pt x="347" y="1"/>
                      <a:pt x="25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7"/>
              <p:cNvSpPr/>
              <p:nvPr/>
            </p:nvSpPr>
            <p:spPr>
              <a:xfrm>
                <a:off x="2678850" y="2906475"/>
                <a:ext cx="16000" cy="5775"/>
              </a:xfrm>
              <a:custGeom>
                <a:avLst/>
                <a:gdLst/>
                <a:ahLst/>
                <a:cxnLst/>
                <a:rect l="l" t="t" r="r" b="b"/>
                <a:pathLst>
                  <a:path w="640" h="231" extrusionOk="0">
                    <a:moveTo>
                      <a:pt x="310" y="0"/>
                    </a:moveTo>
                    <a:cubicBezTo>
                      <a:pt x="209" y="0"/>
                      <a:pt x="108" y="17"/>
                      <a:pt x="1" y="40"/>
                    </a:cubicBezTo>
                    <a:cubicBezTo>
                      <a:pt x="23" y="89"/>
                      <a:pt x="35" y="148"/>
                      <a:pt x="60" y="148"/>
                    </a:cubicBezTo>
                    <a:cubicBezTo>
                      <a:pt x="202" y="182"/>
                      <a:pt x="344" y="205"/>
                      <a:pt x="497" y="230"/>
                    </a:cubicBezTo>
                    <a:cubicBezTo>
                      <a:pt x="568" y="230"/>
                      <a:pt x="639" y="182"/>
                      <a:pt x="639" y="77"/>
                    </a:cubicBezTo>
                    <a:cubicBezTo>
                      <a:pt x="528" y="21"/>
                      <a:pt x="420" y="0"/>
                      <a:pt x="3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7"/>
              <p:cNvSpPr/>
              <p:nvPr/>
            </p:nvSpPr>
            <p:spPr>
              <a:xfrm>
                <a:off x="2662325" y="2906550"/>
                <a:ext cx="9750" cy="5700"/>
              </a:xfrm>
              <a:custGeom>
                <a:avLst/>
                <a:gdLst/>
                <a:ahLst/>
                <a:cxnLst/>
                <a:rect l="l" t="t" r="r" b="b"/>
                <a:pathLst>
                  <a:path w="390" h="228" extrusionOk="0">
                    <a:moveTo>
                      <a:pt x="225" y="0"/>
                    </a:moveTo>
                    <a:cubicBezTo>
                      <a:pt x="210" y="0"/>
                      <a:pt x="194" y="1"/>
                      <a:pt x="176" y="3"/>
                    </a:cubicBezTo>
                    <a:cubicBezTo>
                      <a:pt x="83" y="3"/>
                      <a:pt x="1" y="60"/>
                      <a:pt x="12" y="131"/>
                    </a:cubicBezTo>
                    <a:cubicBezTo>
                      <a:pt x="23" y="179"/>
                      <a:pt x="83" y="227"/>
                      <a:pt x="176" y="227"/>
                    </a:cubicBezTo>
                    <a:cubicBezTo>
                      <a:pt x="296" y="227"/>
                      <a:pt x="389" y="168"/>
                      <a:pt x="378" y="86"/>
                    </a:cubicBezTo>
                    <a:cubicBezTo>
                      <a:pt x="368" y="35"/>
                      <a:pt x="315" y="0"/>
                      <a:pt x="22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2939875" y="2904475"/>
                <a:ext cx="220525" cy="7775"/>
              </a:xfrm>
              <a:custGeom>
                <a:avLst/>
                <a:gdLst/>
                <a:ahLst/>
                <a:cxnLst/>
                <a:rect l="l" t="t" r="r" b="b"/>
                <a:pathLst>
                  <a:path w="8821" h="311" extrusionOk="0">
                    <a:moveTo>
                      <a:pt x="2211" y="0"/>
                    </a:moveTo>
                    <a:cubicBezTo>
                      <a:pt x="2101" y="0"/>
                      <a:pt x="1991" y="9"/>
                      <a:pt x="1882" y="15"/>
                    </a:cubicBezTo>
                    <a:cubicBezTo>
                      <a:pt x="1714" y="27"/>
                      <a:pt x="1550" y="38"/>
                      <a:pt x="1396" y="38"/>
                    </a:cubicBezTo>
                    <a:cubicBezTo>
                      <a:pt x="1313" y="44"/>
                      <a:pt x="1233" y="46"/>
                      <a:pt x="1153" y="46"/>
                    </a:cubicBezTo>
                    <a:cubicBezTo>
                      <a:pt x="1073" y="46"/>
                      <a:pt x="993" y="44"/>
                      <a:pt x="911" y="38"/>
                    </a:cubicBezTo>
                    <a:cubicBezTo>
                      <a:pt x="639" y="38"/>
                      <a:pt x="366" y="72"/>
                      <a:pt x="94" y="98"/>
                    </a:cubicBezTo>
                    <a:cubicBezTo>
                      <a:pt x="48" y="98"/>
                      <a:pt x="0" y="109"/>
                      <a:pt x="0" y="191"/>
                    </a:cubicBezTo>
                    <a:cubicBezTo>
                      <a:pt x="37" y="274"/>
                      <a:pt x="82" y="310"/>
                      <a:pt x="165" y="310"/>
                    </a:cubicBezTo>
                    <a:lnTo>
                      <a:pt x="332" y="310"/>
                    </a:lnTo>
                    <a:cubicBezTo>
                      <a:pt x="508" y="285"/>
                      <a:pt x="698" y="274"/>
                      <a:pt x="874" y="251"/>
                    </a:cubicBezTo>
                    <a:lnTo>
                      <a:pt x="922" y="251"/>
                    </a:lnTo>
                    <a:cubicBezTo>
                      <a:pt x="1006" y="261"/>
                      <a:pt x="1090" y="264"/>
                      <a:pt x="1174" y="264"/>
                    </a:cubicBezTo>
                    <a:cubicBezTo>
                      <a:pt x="1312" y="264"/>
                      <a:pt x="1450" y="255"/>
                      <a:pt x="1588" y="255"/>
                    </a:cubicBezTo>
                    <a:cubicBezTo>
                      <a:pt x="1650" y="255"/>
                      <a:pt x="1712" y="257"/>
                      <a:pt x="1774" y="262"/>
                    </a:cubicBezTo>
                    <a:cubicBezTo>
                      <a:pt x="1819" y="265"/>
                      <a:pt x="1864" y="265"/>
                      <a:pt x="1910" y="265"/>
                    </a:cubicBezTo>
                    <a:cubicBezTo>
                      <a:pt x="2035" y="265"/>
                      <a:pt x="2162" y="259"/>
                      <a:pt x="2287" y="259"/>
                    </a:cubicBezTo>
                    <a:cubicBezTo>
                      <a:pt x="2333" y="259"/>
                      <a:pt x="2379" y="260"/>
                      <a:pt x="2424" y="262"/>
                    </a:cubicBezTo>
                    <a:cubicBezTo>
                      <a:pt x="2602" y="262"/>
                      <a:pt x="2778" y="274"/>
                      <a:pt x="2957" y="285"/>
                    </a:cubicBezTo>
                    <a:cubicBezTo>
                      <a:pt x="2990" y="295"/>
                      <a:pt x="3024" y="304"/>
                      <a:pt x="3054" y="304"/>
                    </a:cubicBezTo>
                    <a:cubicBezTo>
                      <a:pt x="3066" y="304"/>
                      <a:pt x="3077" y="302"/>
                      <a:pt x="3088" y="299"/>
                    </a:cubicBezTo>
                    <a:cubicBezTo>
                      <a:pt x="3135" y="273"/>
                      <a:pt x="3181" y="264"/>
                      <a:pt x="3226" y="264"/>
                    </a:cubicBezTo>
                    <a:cubicBezTo>
                      <a:pt x="3305" y="264"/>
                      <a:pt x="3383" y="290"/>
                      <a:pt x="3465" y="299"/>
                    </a:cubicBezTo>
                    <a:cubicBezTo>
                      <a:pt x="3513" y="299"/>
                      <a:pt x="3559" y="310"/>
                      <a:pt x="3618" y="310"/>
                    </a:cubicBezTo>
                    <a:cubicBezTo>
                      <a:pt x="3689" y="310"/>
                      <a:pt x="3760" y="299"/>
                      <a:pt x="3831" y="299"/>
                    </a:cubicBezTo>
                    <a:cubicBezTo>
                      <a:pt x="3944" y="290"/>
                      <a:pt x="4056" y="264"/>
                      <a:pt x="4168" y="264"/>
                    </a:cubicBezTo>
                    <a:cubicBezTo>
                      <a:pt x="4234" y="264"/>
                      <a:pt x="4299" y="273"/>
                      <a:pt x="4365" y="299"/>
                    </a:cubicBezTo>
                    <a:cubicBezTo>
                      <a:pt x="4381" y="302"/>
                      <a:pt x="4398" y="304"/>
                      <a:pt x="4417" y="304"/>
                    </a:cubicBezTo>
                    <a:cubicBezTo>
                      <a:pt x="4462" y="304"/>
                      <a:pt x="4513" y="295"/>
                      <a:pt x="4563" y="285"/>
                    </a:cubicBezTo>
                    <a:cubicBezTo>
                      <a:pt x="4813" y="274"/>
                      <a:pt x="5074" y="262"/>
                      <a:pt x="5321" y="262"/>
                    </a:cubicBezTo>
                    <a:cubicBezTo>
                      <a:pt x="5389" y="260"/>
                      <a:pt x="5456" y="259"/>
                      <a:pt x="5523" y="259"/>
                    </a:cubicBezTo>
                    <a:cubicBezTo>
                      <a:pt x="5705" y="259"/>
                      <a:pt x="5885" y="265"/>
                      <a:pt x="6066" y="265"/>
                    </a:cubicBezTo>
                    <a:cubicBezTo>
                      <a:pt x="6132" y="265"/>
                      <a:pt x="6199" y="265"/>
                      <a:pt x="6266" y="262"/>
                    </a:cubicBezTo>
                    <a:cubicBezTo>
                      <a:pt x="6354" y="257"/>
                      <a:pt x="6443" y="255"/>
                      <a:pt x="6532" y="255"/>
                    </a:cubicBezTo>
                    <a:cubicBezTo>
                      <a:pt x="6730" y="255"/>
                      <a:pt x="6930" y="264"/>
                      <a:pt x="7131" y="264"/>
                    </a:cubicBezTo>
                    <a:cubicBezTo>
                      <a:pt x="7253" y="264"/>
                      <a:pt x="7375" y="261"/>
                      <a:pt x="7498" y="251"/>
                    </a:cubicBezTo>
                    <a:lnTo>
                      <a:pt x="7557" y="251"/>
                    </a:lnTo>
                    <a:cubicBezTo>
                      <a:pt x="7816" y="274"/>
                      <a:pt x="8077" y="285"/>
                      <a:pt x="8338" y="310"/>
                    </a:cubicBezTo>
                    <a:lnTo>
                      <a:pt x="8585" y="310"/>
                    </a:lnTo>
                    <a:cubicBezTo>
                      <a:pt x="8693" y="310"/>
                      <a:pt x="8775" y="274"/>
                      <a:pt x="8820" y="191"/>
                    </a:cubicBezTo>
                    <a:cubicBezTo>
                      <a:pt x="8809" y="109"/>
                      <a:pt x="8749" y="98"/>
                      <a:pt x="8693" y="98"/>
                    </a:cubicBezTo>
                    <a:cubicBezTo>
                      <a:pt x="8290" y="72"/>
                      <a:pt x="7898" y="38"/>
                      <a:pt x="7509" y="38"/>
                    </a:cubicBezTo>
                    <a:cubicBezTo>
                      <a:pt x="7391" y="44"/>
                      <a:pt x="7273" y="46"/>
                      <a:pt x="7156" y="46"/>
                    </a:cubicBezTo>
                    <a:cubicBezTo>
                      <a:pt x="7039" y="46"/>
                      <a:pt x="6923" y="44"/>
                      <a:pt x="6811" y="38"/>
                    </a:cubicBezTo>
                    <a:cubicBezTo>
                      <a:pt x="6575" y="38"/>
                      <a:pt x="6351" y="27"/>
                      <a:pt x="6113" y="15"/>
                    </a:cubicBezTo>
                    <a:cubicBezTo>
                      <a:pt x="5953" y="9"/>
                      <a:pt x="5794" y="0"/>
                      <a:pt x="5636" y="0"/>
                    </a:cubicBezTo>
                    <a:cubicBezTo>
                      <a:pt x="5455" y="0"/>
                      <a:pt x="5275" y="11"/>
                      <a:pt x="5097" y="49"/>
                    </a:cubicBezTo>
                    <a:cubicBezTo>
                      <a:pt x="5077" y="53"/>
                      <a:pt x="5057" y="54"/>
                      <a:pt x="5037" y="54"/>
                    </a:cubicBezTo>
                    <a:cubicBezTo>
                      <a:pt x="4998" y="54"/>
                      <a:pt x="4958" y="49"/>
                      <a:pt x="4918" y="49"/>
                    </a:cubicBezTo>
                    <a:lnTo>
                      <a:pt x="4742" y="49"/>
                    </a:lnTo>
                    <a:cubicBezTo>
                      <a:pt x="4711" y="48"/>
                      <a:pt x="4680" y="48"/>
                      <a:pt x="4649" y="48"/>
                    </a:cubicBezTo>
                    <a:cubicBezTo>
                      <a:pt x="4477" y="48"/>
                      <a:pt x="4306" y="63"/>
                      <a:pt x="4135" y="63"/>
                    </a:cubicBezTo>
                    <a:cubicBezTo>
                      <a:pt x="4053" y="63"/>
                      <a:pt x="3972" y="60"/>
                      <a:pt x="3891" y="49"/>
                    </a:cubicBezTo>
                    <a:cubicBezTo>
                      <a:pt x="3850" y="44"/>
                      <a:pt x="3805" y="41"/>
                      <a:pt x="3759" y="41"/>
                    </a:cubicBezTo>
                    <a:cubicBezTo>
                      <a:pt x="3713" y="41"/>
                      <a:pt x="3665" y="44"/>
                      <a:pt x="3618" y="49"/>
                    </a:cubicBezTo>
                    <a:cubicBezTo>
                      <a:pt x="3583" y="44"/>
                      <a:pt x="3547" y="41"/>
                      <a:pt x="3513" y="41"/>
                    </a:cubicBezTo>
                    <a:cubicBezTo>
                      <a:pt x="3479" y="41"/>
                      <a:pt x="3447" y="44"/>
                      <a:pt x="3417" y="49"/>
                    </a:cubicBezTo>
                    <a:cubicBezTo>
                      <a:pt x="3359" y="60"/>
                      <a:pt x="3303" y="63"/>
                      <a:pt x="3247" y="63"/>
                    </a:cubicBezTo>
                    <a:cubicBezTo>
                      <a:pt x="3129" y="63"/>
                      <a:pt x="3015" y="48"/>
                      <a:pt x="2901" y="48"/>
                    </a:cubicBezTo>
                    <a:cubicBezTo>
                      <a:pt x="2880" y="48"/>
                      <a:pt x="2859" y="48"/>
                      <a:pt x="2838" y="49"/>
                    </a:cubicBezTo>
                    <a:lnTo>
                      <a:pt x="2707" y="49"/>
                    </a:lnTo>
                    <a:cubicBezTo>
                      <a:pt x="2685" y="49"/>
                      <a:pt x="2656" y="54"/>
                      <a:pt x="2629" y="54"/>
                    </a:cubicBezTo>
                    <a:cubicBezTo>
                      <a:pt x="2615" y="54"/>
                      <a:pt x="2602" y="53"/>
                      <a:pt x="2591" y="49"/>
                    </a:cubicBezTo>
                    <a:cubicBezTo>
                      <a:pt x="2464" y="11"/>
                      <a:pt x="2337" y="0"/>
                      <a:pt x="221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2746250" y="2870225"/>
                <a:ext cx="9175" cy="4200"/>
              </a:xfrm>
              <a:custGeom>
                <a:avLst/>
                <a:gdLst/>
                <a:ahLst/>
                <a:cxnLst/>
                <a:rect l="l" t="t" r="r" b="b"/>
                <a:pathLst>
                  <a:path w="367" h="168" extrusionOk="0">
                    <a:moveTo>
                      <a:pt x="143" y="0"/>
                    </a:moveTo>
                    <a:cubicBezTo>
                      <a:pt x="60" y="12"/>
                      <a:pt x="12" y="49"/>
                      <a:pt x="1" y="142"/>
                    </a:cubicBezTo>
                    <a:cubicBezTo>
                      <a:pt x="104" y="159"/>
                      <a:pt x="162" y="168"/>
                      <a:pt x="206" y="168"/>
                    </a:cubicBezTo>
                    <a:cubicBezTo>
                      <a:pt x="262" y="168"/>
                      <a:pt x="294" y="153"/>
                      <a:pt x="367" y="120"/>
                    </a:cubicBezTo>
                    <a:cubicBezTo>
                      <a:pt x="319" y="12"/>
                      <a:pt x="236" y="0"/>
                      <a:pt x="14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2758375" y="2869575"/>
                <a:ext cx="45225" cy="5500"/>
              </a:xfrm>
              <a:custGeom>
                <a:avLst/>
                <a:gdLst/>
                <a:ahLst/>
                <a:cxnLst/>
                <a:rect l="l" t="t" r="r" b="b"/>
                <a:pathLst>
                  <a:path w="1809" h="220" extrusionOk="0">
                    <a:moveTo>
                      <a:pt x="326" y="0"/>
                    </a:moveTo>
                    <a:cubicBezTo>
                      <a:pt x="208" y="0"/>
                      <a:pt x="98" y="46"/>
                      <a:pt x="1" y="168"/>
                    </a:cubicBezTo>
                    <a:cubicBezTo>
                      <a:pt x="296" y="191"/>
                      <a:pt x="569" y="217"/>
                      <a:pt x="827" y="217"/>
                    </a:cubicBezTo>
                    <a:cubicBezTo>
                      <a:pt x="874" y="219"/>
                      <a:pt x="922" y="220"/>
                      <a:pt x="968" y="220"/>
                    </a:cubicBezTo>
                    <a:cubicBezTo>
                      <a:pt x="1155" y="220"/>
                      <a:pt x="1334" y="205"/>
                      <a:pt x="1514" y="205"/>
                    </a:cubicBezTo>
                    <a:cubicBezTo>
                      <a:pt x="1621" y="191"/>
                      <a:pt x="1715" y="205"/>
                      <a:pt x="1809" y="120"/>
                    </a:cubicBezTo>
                    <a:cubicBezTo>
                      <a:pt x="1786" y="86"/>
                      <a:pt x="1763" y="49"/>
                      <a:pt x="1738" y="38"/>
                    </a:cubicBezTo>
                    <a:cubicBezTo>
                      <a:pt x="1584" y="26"/>
                      <a:pt x="1431" y="26"/>
                      <a:pt x="1278" y="26"/>
                    </a:cubicBezTo>
                    <a:cubicBezTo>
                      <a:pt x="1275" y="23"/>
                      <a:pt x="1270" y="22"/>
                      <a:pt x="1265" y="22"/>
                    </a:cubicBezTo>
                    <a:cubicBezTo>
                      <a:pt x="1253" y="22"/>
                      <a:pt x="1238" y="30"/>
                      <a:pt x="1230" y="38"/>
                    </a:cubicBezTo>
                    <a:cubicBezTo>
                      <a:pt x="1170" y="38"/>
                      <a:pt x="1111" y="49"/>
                      <a:pt x="1040" y="63"/>
                    </a:cubicBezTo>
                    <a:cubicBezTo>
                      <a:pt x="1027" y="65"/>
                      <a:pt x="1014" y="66"/>
                      <a:pt x="1002" y="66"/>
                    </a:cubicBezTo>
                    <a:cubicBezTo>
                      <a:pt x="894" y="66"/>
                      <a:pt x="782" y="10"/>
                      <a:pt x="668" y="10"/>
                    </a:cubicBezTo>
                    <a:cubicBezTo>
                      <a:pt x="619" y="10"/>
                      <a:pt x="570" y="20"/>
                      <a:pt x="520" y="49"/>
                    </a:cubicBezTo>
                    <a:cubicBezTo>
                      <a:pt x="518" y="51"/>
                      <a:pt x="516" y="52"/>
                      <a:pt x="513" y="52"/>
                    </a:cubicBezTo>
                    <a:cubicBezTo>
                      <a:pt x="498" y="52"/>
                      <a:pt x="468" y="25"/>
                      <a:pt x="449" y="15"/>
                    </a:cubicBezTo>
                    <a:cubicBezTo>
                      <a:pt x="407" y="6"/>
                      <a:pt x="366" y="0"/>
                      <a:pt x="32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2519500" y="2869650"/>
                <a:ext cx="223800" cy="6000"/>
              </a:xfrm>
              <a:custGeom>
                <a:avLst/>
                <a:gdLst/>
                <a:ahLst/>
                <a:cxnLst/>
                <a:rect l="l" t="t" r="r" b="b"/>
                <a:pathLst>
                  <a:path w="8952" h="240" extrusionOk="0">
                    <a:moveTo>
                      <a:pt x="7681" y="0"/>
                    </a:moveTo>
                    <a:cubicBezTo>
                      <a:pt x="7629" y="0"/>
                      <a:pt x="7575" y="7"/>
                      <a:pt x="7521" y="12"/>
                    </a:cubicBezTo>
                    <a:cubicBezTo>
                      <a:pt x="7178" y="23"/>
                      <a:pt x="6823" y="12"/>
                      <a:pt x="6480" y="35"/>
                    </a:cubicBezTo>
                    <a:cubicBezTo>
                      <a:pt x="6229" y="50"/>
                      <a:pt x="5980" y="57"/>
                      <a:pt x="5733" y="57"/>
                    </a:cubicBezTo>
                    <a:cubicBezTo>
                      <a:pt x="5398" y="57"/>
                      <a:pt x="5065" y="45"/>
                      <a:pt x="4732" y="23"/>
                    </a:cubicBezTo>
                    <a:cubicBezTo>
                      <a:pt x="4628" y="16"/>
                      <a:pt x="4526" y="13"/>
                      <a:pt x="4423" y="13"/>
                    </a:cubicBezTo>
                    <a:cubicBezTo>
                      <a:pt x="4218" y="13"/>
                      <a:pt x="4014" y="23"/>
                      <a:pt x="3809" y="23"/>
                    </a:cubicBezTo>
                    <a:cubicBezTo>
                      <a:pt x="3508" y="23"/>
                      <a:pt x="3219" y="40"/>
                      <a:pt x="2927" y="40"/>
                    </a:cubicBezTo>
                    <a:cubicBezTo>
                      <a:pt x="2780" y="40"/>
                      <a:pt x="2633" y="36"/>
                      <a:pt x="2484" y="23"/>
                    </a:cubicBezTo>
                    <a:lnTo>
                      <a:pt x="2379" y="23"/>
                    </a:lnTo>
                    <a:cubicBezTo>
                      <a:pt x="2178" y="35"/>
                      <a:pt x="1976" y="46"/>
                      <a:pt x="1786" y="60"/>
                    </a:cubicBezTo>
                    <a:cubicBezTo>
                      <a:pt x="1766" y="62"/>
                      <a:pt x="1745" y="63"/>
                      <a:pt x="1725" y="63"/>
                    </a:cubicBezTo>
                    <a:cubicBezTo>
                      <a:pt x="1664" y="63"/>
                      <a:pt x="1602" y="56"/>
                      <a:pt x="1541" y="56"/>
                    </a:cubicBezTo>
                    <a:cubicBezTo>
                      <a:pt x="1516" y="56"/>
                      <a:pt x="1492" y="57"/>
                      <a:pt x="1468" y="60"/>
                    </a:cubicBezTo>
                    <a:cubicBezTo>
                      <a:pt x="1289" y="72"/>
                      <a:pt x="1125" y="72"/>
                      <a:pt x="946" y="72"/>
                    </a:cubicBezTo>
                    <a:cubicBezTo>
                      <a:pt x="866" y="78"/>
                      <a:pt x="785" y="80"/>
                      <a:pt x="703" y="80"/>
                    </a:cubicBezTo>
                    <a:cubicBezTo>
                      <a:pt x="521" y="80"/>
                      <a:pt x="336" y="69"/>
                      <a:pt x="152" y="69"/>
                    </a:cubicBezTo>
                    <a:cubicBezTo>
                      <a:pt x="106" y="69"/>
                      <a:pt x="59" y="70"/>
                      <a:pt x="12" y="72"/>
                    </a:cubicBezTo>
                    <a:lnTo>
                      <a:pt x="1" y="72"/>
                    </a:lnTo>
                    <a:lnTo>
                      <a:pt x="1" y="236"/>
                    </a:lnTo>
                    <a:cubicBezTo>
                      <a:pt x="61" y="234"/>
                      <a:pt x="121" y="233"/>
                      <a:pt x="181" y="233"/>
                    </a:cubicBezTo>
                    <a:cubicBezTo>
                      <a:pt x="345" y="233"/>
                      <a:pt x="509" y="240"/>
                      <a:pt x="672" y="240"/>
                    </a:cubicBezTo>
                    <a:cubicBezTo>
                      <a:pt x="732" y="240"/>
                      <a:pt x="792" y="239"/>
                      <a:pt x="852" y="236"/>
                    </a:cubicBezTo>
                    <a:cubicBezTo>
                      <a:pt x="918" y="231"/>
                      <a:pt x="980" y="231"/>
                      <a:pt x="1041" y="231"/>
                    </a:cubicBezTo>
                    <a:cubicBezTo>
                      <a:pt x="1101" y="231"/>
                      <a:pt x="1160" y="231"/>
                      <a:pt x="1218" y="225"/>
                    </a:cubicBezTo>
                    <a:cubicBezTo>
                      <a:pt x="1461" y="212"/>
                      <a:pt x="1700" y="206"/>
                      <a:pt x="1939" y="206"/>
                    </a:cubicBezTo>
                    <a:cubicBezTo>
                      <a:pt x="2109" y="206"/>
                      <a:pt x="2278" y="209"/>
                      <a:pt x="2450" y="214"/>
                    </a:cubicBezTo>
                    <a:cubicBezTo>
                      <a:pt x="2507" y="214"/>
                      <a:pt x="2555" y="202"/>
                      <a:pt x="2615" y="202"/>
                    </a:cubicBezTo>
                    <a:cubicBezTo>
                      <a:pt x="2657" y="192"/>
                      <a:pt x="2705" y="183"/>
                      <a:pt x="2751" y="183"/>
                    </a:cubicBezTo>
                    <a:cubicBezTo>
                      <a:pt x="2770" y="183"/>
                      <a:pt x="2788" y="185"/>
                      <a:pt x="2805" y="188"/>
                    </a:cubicBezTo>
                    <a:cubicBezTo>
                      <a:pt x="3025" y="198"/>
                      <a:pt x="3235" y="212"/>
                      <a:pt x="3447" y="212"/>
                    </a:cubicBezTo>
                    <a:cubicBezTo>
                      <a:pt x="3539" y="212"/>
                      <a:pt x="3633" y="209"/>
                      <a:pt x="3727" y="202"/>
                    </a:cubicBezTo>
                    <a:cubicBezTo>
                      <a:pt x="3772" y="188"/>
                      <a:pt x="3832" y="188"/>
                      <a:pt x="3880" y="188"/>
                    </a:cubicBezTo>
                    <a:cubicBezTo>
                      <a:pt x="4022" y="195"/>
                      <a:pt x="4167" y="195"/>
                      <a:pt x="4312" y="195"/>
                    </a:cubicBezTo>
                    <a:cubicBezTo>
                      <a:pt x="4456" y="195"/>
                      <a:pt x="4601" y="195"/>
                      <a:pt x="4743" y="202"/>
                    </a:cubicBezTo>
                    <a:cubicBezTo>
                      <a:pt x="4806" y="206"/>
                      <a:pt x="4868" y="207"/>
                      <a:pt x="4929" y="207"/>
                    </a:cubicBezTo>
                    <a:cubicBezTo>
                      <a:pt x="5051" y="207"/>
                      <a:pt x="5169" y="202"/>
                      <a:pt x="5288" y="202"/>
                    </a:cubicBezTo>
                    <a:cubicBezTo>
                      <a:pt x="5572" y="202"/>
                      <a:pt x="5855" y="188"/>
                      <a:pt x="6151" y="188"/>
                    </a:cubicBezTo>
                    <a:cubicBezTo>
                      <a:pt x="6256" y="188"/>
                      <a:pt x="6363" y="177"/>
                      <a:pt x="6468" y="177"/>
                    </a:cubicBezTo>
                    <a:cubicBezTo>
                      <a:pt x="6541" y="184"/>
                      <a:pt x="6614" y="196"/>
                      <a:pt x="6689" y="196"/>
                    </a:cubicBezTo>
                    <a:cubicBezTo>
                      <a:pt x="6737" y="196"/>
                      <a:pt x="6785" y="191"/>
                      <a:pt x="6834" y="177"/>
                    </a:cubicBezTo>
                    <a:cubicBezTo>
                      <a:pt x="6869" y="163"/>
                      <a:pt x="6912" y="158"/>
                      <a:pt x="6956" y="158"/>
                    </a:cubicBezTo>
                    <a:cubicBezTo>
                      <a:pt x="6987" y="158"/>
                      <a:pt x="7018" y="161"/>
                      <a:pt x="7047" y="165"/>
                    </a:cubicBezTo>
                    <a:cubicBezTo>
                      <a:pt x="7129" y="190"/>
                      <a:pt x="7210" y="197"/>
                      <a:pt x="7292" y="197"/>
                    </a:cubicBezTo>
                    <a:cubicBezTo>
                      <a:pt x="7429" y="197"/>
                      <a:pt x="7566" y="175"/>
                      <a:pt x="7702" y="175"/>
                    </a:cubicBezTo>
                    <a:cubicBezTo>
                      <a:pt x="7720" y="175"/>
                      <a:pt x="7739" y="176"/>
                      <a:pt x="7757" y="177"/>
                    </a:cubicBezTo>
                    <a:cubicBezTo>
                      <a:pt x="7821" y="177"/>
                      <a:pt x="7884" y="172"/>
                      <a:pt x="7943" y="172"/>
                    </a:cubicBezTo>
                    <a:cubicBezTo>
                      <a:pt x="7973" y="172"/>
                      <a:pt x="8002" y="173"/>
                      <a:pt x="8029" y="177"/>
                    </a:cubicBezTo>
                    <a:cubicBezTo>
                      <a:pt x="8093" y="187"/>
                      <a:pt x="8159" y="191"/>
                      <a:pt x="8225" y="191"/>
                    </a:cubicBezTo>
                    <a:cubicBezTo>
                      <a:pt x="8363" y="191"/>
                      <a:pt x="8505" y="175"/>
                      <a:pt x="8642" y="175"/>
                    </a:cubicBezTo>
                    <a:cubicBezTo>
                      <a:pt x="8666" y="175"/>
                      <a:pt x="8691" y="175"/>
                      <a:pt x="8716" y="177"/>
                    </a:cubicBezTo>
                    <a:cubicBezTo>
                      <a:pt x="8730" y="179"/>
                      <a:pt x="8745" y="180"/>
                      <a:pt x="8759" y="180"/>
                    </a:cubicBezTo>
                    <a:cubicBezTo>
                      <a:pt x="8820" y="180"/>
                      <a:pt x="8886" y="158"/>
                      <a:pt x="8951" y="83"/>
                    </a:cubicBezTo>
                    <a:cubicBezTo>
                      <a:pt x="8881" y="60"/>
                      <a:pt x="8835" y="35"/>
                      <a:pt x="8787" y="35"/>
                    </a:cubicBezTo>
                    <a:cubicBezTo>
                      <a:pt x="8703" y="35"/>
                      <a:pt x="8619" y="34"/>
                      <a:pt x="8534" y="34"/>
                    </a:cubicBezTo>
                    <a:cubicBezTo>
                      <a:pt x="8353" y="34"/>
                      <a:pt x="8171" y="39"/>
                      <a:pt x="7995" y="72"/>
                    </a:cubicBezTo>
                    <a:cubicBezTo>
                      <a:pt x="7978" y="72"/>
                      <a:pt x="7947" y="77"/>
                      <a:pt x="7924" y="77"/>
                    </a:cubicBezTo>
                    <a:cubicBezTo>
                      <a:pt x="7913" y="77"/>
                      <a:pt x="7903" y="75"/>
                      <a:pt x="7899" y="72"/>
                    </a:cubicBezTo>
                    <a:cubicBezTo>
                      <a:pt x="7830" y="15"/>
                      <a:pt x="7757" y="0"/>
                      <a:pt x="768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2806550" y="2869650"/>
                <a:ext cx="223800" cy="6000"/>
              </a:xfrm>
              <a:custGeom>
                <a:avLst/>
                <a:gdLst/>
                <a:ahLst/>
                <a:cxnLst/>
                <a:rect l="l" t="t" r="r" b="b"/>
                <a:pathLst>
                  <a:path w="8952" h="240" extrusionOk="0">
                    <a:moveTo>
                      <a:pt x="1264" y="0"/>
                    </a:moveTo>
                    <a:cubicBezTo>
                      <a:pt x="1192" y="0"/>
                      <a:pt x="1122" y="15"/>
                      <a:pt x="1054" y="72"/>
                    </a:cubicBezTo>
                    <a:cubicBezTo>
                      <a:pt x="1045" y="75"/>
                      <a:pt x="1034" y="77"/>
                      <a:pt x="1023" y="77"/>
                    </a:cubicBezTo>
                    <a:cubicBezTo>
                      <a:pt x="999" y="77"/>
                      <a:pt x="970" y="72"/>
                      <a:pt x="946" y="72"/>
                    </a:cubicBezTo>
                    <a:cubicBezTo>
                      <a:pt x="770" y="39"/>
                      <a:pt x="588" y="34"/>
                      <a:pt x="407" y="34"/>
                    </a:cubicBezTo>
                    <a:cubicBezTo>
                      <a:pt x="322" y="34"/>
                      <a:pt x="238" y="35"/>
                      <a:pt x="154" y="35"/>
                    </a:cubicBezTo>
                    <a:cubicBezTo>
                      <a:pt x="120" y="35"/>
                      <a:pt x="72" y="60"/>
                      <a:pt x="1" y="83"/>
                    </a:cubicBezTo>
                    <a:cubicBezTo>
                      <a:pt x="58" y="158"/>
                      <a:pt x="122" y="180"/>
                      <a:pt x="188" y="180"/>
                    </a:cubicBezTo>
                    <a:cubicBezTo>
                      <a:pt x="204" y="180"/>
                      <a:pt x="220" y="179"/>
                      <a:pt x="236" y="177"/>
                    </a:cubicBezTo>
                    <a:cubicBezTo>
                      <a:pt x="260" y="175"/>
                      <a:pt x="284" y="175"/>
                      <a:pt x="308" y="175"/>
                    </a:cubicBezTo>
                    <a:cubicBezTo>
                      <a:pt x="441" y="175"/>
                      <a:pt x="584" y="191"/>
                      <a:pt x="722" y="191"/>
                    </a:cubicBezTo>
                    <a:cubicBezTo>
                      <a:pt x="787" y="191"/>
                      <a:pt x="851" y="187"/>
                      <a:pt x="912" y="177"/>
                    </a:cubicBezTo>
                    <a:cubicBezTo>
                      <a:pt x="943" y="173"/>
                      <a:pt x="973" y="172"/>
                      <a:pt x="1003" y="172"/>
                    </a:cubicBezTo>
                    <a:cubicBezTo>
                      <a:pt x="1062" y="172"/>
                      <a:pt x="1120" y="177"/>
                      <a:pt x="1184" y="177"/>
                    </a:cubicBezTo>
                    <a:cubicBezTo>
                      <a:pt x="1202" y="176"/>
                      <a:pt x="1221" y="175"/>
                      <a:pt x="1239" y="175"/>
                    </a:cubicBezTo>
                    <a:cubicBezTo>
                      <a:pt x="1375" y="175"/>
                      <a:pt x="1512" y="197"/>
                      <a:pt x="1649" y="197"/>
                    </a:cubicBezTo>
                    <a:cubicBezTo>
                      <a:pt x="1731" y="197"/>
                      <a:pt x="1812" y="190"/>
                      <a:pt x="1894" y="165"/>
                    </a:cubicBezTo>
                    <a:cubicBezTo>
                      <a:pt x="1923" y="161"/>
                      <a:pt x="1954" y="158"/>
                      <a:pt x="1986" y="158"/>
                    </a:cubicBezTo>
                    <a:cubicBezTo>
                      <a:pt x="2031" y="158"/>
                      <a:pt x="2076" y="163"/>
                      <a:pt x="2118" y="177"/>
                    </a:cubicBezTo>
                    <a:cubicBezTo>
                      <a:pt x="2163" y="191"/>
                      <a:pt x="2209" y="196"/>
                      <a:pt x="2254" y="196"/>
                    </a:cubicBezTo>
                    <a:cubicBezTo>
                      <a:pt x="2327" y="196"/>
                      <a:pt x="2400" y="184"/>
                      <a:pt x="2473" y="177"/>
                    </a:cubicBezTo>
                    <a:cubicBezTo>
                      <a:pt x="2578" y="177"/>
                      <a:pt x="2685" y="188"/>
                      <a:pt x="2790" y="188"/>
                    </a:cubicBezTo>
                    <a:cubicBezTo>
                      <a:pt x="3086" y="188"/>
                      <a:pt x="3369" y="202"/>
                      <a:pt x="3653" y="202"/>
                    </a:cubicBezTo>
                    <a:cubicBezTo>
                      <a:pt x="3780" y="202"/>
                      <a:pt x="3902" y="207"/>
                      <a:pt x="4021" y="207"/>
                    </a:cubicBezTo>
                    <a:cubicBezTo>
                      <a:pt x="4080" y="207"/>
                      <a:pt x="4139" y="206"/>
                      <a:pt x="4198" y="202"/>
                    </a:cubicBezTo>
                    <a:cubicBezTo>
                      <a:pt x="4340" y="195"/>
                      <a:pt x="4485" y="195"/>
                      <a:pt x="4629" y="195"/>
                    </a:cubicBezTo>
                    <a:cubicBezTo>
                      <a:pt x="4774" y="195"/>
                      <a:pt x="4919" y="195"/>
                      <a:pt x="5061" y="188"/>
                    </a:cubicBezTo>
                    <a:cubicBezTo>
                      <a:pt x="5120" y="188"/>
                      <a:pt x="5169" y="188"/>
                      <a:pt x="5214" y="202"/>
                    </a:cubicBezTo>
                    <a:cubicBezTo>
                      <a:pt x="5312" y="209"/>
                      <a:pt x="5406" y="212"/>
                      <a:pt x="5499" y="212"/>
                    </a:cubicBezTo>
                    <a:cubicBezTo>
                      <a:pt x="5711" y="212"/>
                      <a:pt x="5916" y="198"/>
                      <a:pt x="6136" y="188"/>
                    </a:cubicBezTo>
                    <a:cubicBezTo>
                      <a:pt x="6157" y="185"/>
                      <a:pt x="6176" y="183"/>
                      <a:pt x="6195" y="183"/>
                    </a:cubicBezTo>
                    <a:cubicBezTo>
                      <a:pt x="6242" y="183"/>
                      <a:pt x="6287" y="192"/>
                      <a:pt x="6338" y="202"/>
                    </a:cubicBezTo>
                    <a:cubicBezTo>
                      <a:pt x="6386" y="202"/>
                      <a:pt x="6446" y="214"/>
                      <a:pt x="6505" y="214"/>
                    </a:cubicBezTo>
                    <a:cubicBezTo>
                      <a:pt x="6676" y="209"/>
                      <a:pt x="6843" y="206"/>
                      <a:pt x="7009" y="206"/>
                    </a:cubicBezTo>
                    <a:cubicBezTo>
                      <a:pt x="7245" y="206"/>
                      <a:pt x="7480" y="212"/>
                      <a:pt x="7723" y="225"/>
                    </a:cubicBezTo>
                    <a:cubicBezTo>
                      <a:pt x="7781" y="231"/>
                      <a:pt x="7843" y="231"/>
                      <a:pt x="7905" y="231"/>
                    </a:cubicBezTo>
                    <a:cubicBezTo>
                      <a:pt x="7967" y="231"/>
                      <a:pt x="8029" y="231"/>
                      <a:pt x="8089" y="236"/>
                    </a:cubicBezTo>
                    <a:cubicBezTo>
                      <a:pt x="8149" y="239"/>
                      <a:pt x="8209" y="240"/>
                      <a:pt x="8269" y="240"/>
                    </a:cubicBezTo>
                    <a:cubicBezTo>
                      <a:pt x="8432" y="240"/>
                      <a:pt x="8596" y="233"/>
                      <a:pt x="8760" y="233"/>
                    </a:cubicBezTo>
                    <a:cubicBezTo>
                      <a:pt x="8820" y="233"/>
                      <a:pt x="8880" y="234"/>
                      <a:pt x="8940" y="236"/>
                    </a:cubicBezTo>
                    <a:lnTo>
                      <a:pt x="8951" y="236"/>
                    </a:lnTo>
                    <a:lnTo>
                      <a:pt x="8951" y="72"/>
                    </a:lnTo>
                    <a:lnTo>
                      <a:pt x="8929" y="72"/>
                    </a:lnTo>
                    <a:cubicBezTo>
                      <a:pt x="8882" y="70"/>
                      <a:pt x="8835" y="69"/>
                      <a:pt x="8789" y="69"/>
                    </a:cubicBezTo>
                    <a:cubicBezTo>
                      <a:pt x="8605" y="69"/>
                      <a:pt x="8420" y="80"/>
                      <a:pt x="8238" y="80"/>
                    </a:cubicBezTo>
                    <a:cubicBezTo>
                      <a:pt x="8156" y="80"/>
                      <a:pt x="8075" y="78"/>
                      <a:pt x="7995" y="72"/>
                    </a:cubicBezTo>
                    <a:cubicBezTo>
                      <a:pt x="7816" y="72"/>
                      <a:pt x="7652" y="72"/>
                      <a:pt x="7473" y="60"/>
                    </a:cubicBezTo>
                    <a:cubicBezTo>
                      <a:pt x="7449" y="57"/>
                      <a:pt x="7425" y="56"/>
                      <a:pt x="7402" y="56"/>
                    </a:cubicBezTo>
                    <a:cubicBezTo>
                      <a:pt x="7342" y="56"/>
                      <a:pt x="7284" y="63"/>
                      <a:pt x="7220" y="63"/>
                    </a:cubicBezTo>
                    <a:cubicBezTo>
                      <a:pt x="7199" y="63"/>
                      <a:pt x="7177" y="62"/>
                      <a:pt x="7155" y="60"/>
                    </a:cubicBezTo>
                    <a:cubicBezTo>
                      <a:pt x="6965" y="46"/>
                      <a:pt x="6763" y="35"/>
                      <a:pt x="6562" y="23"/>
                    </a:cubicBezTo>
                    <a:lnTo>
                      <a:pt x="6457" y="23"/>
                    </a:lnTo>
                    <a:cubicBezTo>
                      <a:pt x="6308" y="36"/>
                      <a:pt x="6161" y="40"/>
                      <a:pt x="6014" y="40"/>
                    </a:cubicBezTo>
                    <a:cubicBezTo>
                      <a:pt x="5722" y="40"/>
                      <a:pt x="5432" y="23"/>
                      <a:pt x="5132" y="23"/>
                    </a:cubicBezTo>
                    <a:cubicBezTo>
                      <a:pt x="4935" y="23"/>
                      <a:pt x="4728" y="13"/>
                      <a:pt x="4524" y="13"/>
                    </a:cubicBezTo>
                    <a:cubicBezTo>
                      <a:pt x="4422" y="13"/>
                      <a:pt x="4320" y="16"/>
                      <a:pt x="4221" y="23"/>
                    </a:cubicBezTo>
                    <a:cubicBezTo>
                      <a:pt x="3881" y="45"/>
                      <a:pt x="3549" y="57"/>
                      <a:pt x="3216" y="57"/>
                    </a:cubicBezTo>
                    <a:cubicBezTo>
                      <a:pt x="2970" y="57"/>
                      <a:pt x="2723" y="50"/>
                      <a:pt x="2473" y="35"/>
                    </a:cubicBezTo>
                    <a:cubicBezTo>
                      <a:pt x="2129" y="12"/>
                      <a:pt x="1775" y="23"/>
                      <a:pt x="1420" y="12"/>
                    </a:cubicBezTo>
                    <a:cubicBezTo>
                      <a:pt x="1366" y="7"/>
                      <a:pt x="1314" y="0"/>
                      <a:pt x="126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a:off x="2519500" y="3047650"/>
                <a:ext cx="159100" cy="7625"/>
              </a:xfrm>
              <a:custGeom>
                <a:avLst/>
                <a:gdLst/>
                <a:ahLst/>
                <a:cxnLst/>
                <a:rect l="l" t="t" r="r" b="b"/>
                <a:pathLst>
                  <a:path w="6364" h="305" extrusionOk="0">
                    <a:moveTo>
                      <a:pt x="2994" y="1"/>
                    </a:moveTo>
                    <a:cubicBezTo>
                      <a:pt x="2972" y="1"/>
                      <a:pt x="2951" y="4"/>
                      <a:pt x="2932" y="9"/>
                    </a:cubicBezTo>
                    <a:cubicBezTo>
                      <a:pt x="2768" y="53"/>
                      <a:pt x="2598" y="61"/>
                      <a:pt x="2429" y="61"/>
                    </a:cubicBezTo>
                    <a:cubicBezTo>
                      <a:pt x="2321" y="61"/>
                      <a:pt x="2213" y="58"/>
                      <a:pt x="2107" y="58"/>
                    </a:cubicBezTo>
                    <a:cubicBezTo>
                      <a:pt x="2052" y="58"/>
                      <a:pt x="2002" y="53"/>
                      <a:pt x="1950" y="53"/>
                    </a:cubicBezTo>
                    <a:cubicBezTo>
                      <a:pt x="1923" y="53"/>
                      <a:pt x="1897" y="54"/>
                      <a:pt x="1868" y="58"/>
                    </a:cubicBezTo>
                    <a:cubicBezTo>
                      <a:pt x="1712" y="82"/>
                      <a:pt x="1556" y="88"/>
                      <a:pt x="1399" y="88"/>
                    </a:cubicBezTo>
                    <a:cubicBezTo>
                      <a:pt x="1210" y="88"/>
                      <a:pt x="1020" y="79"/>
                      <a:pt x="831" y="79"/>
                    </a:cubicBezTo>
                    <a:cubicBezTo>
                      <a:pt x="787" y="79"/>
                      <a:pt x="743" y="79"/>
                      <a:pt x="699" y="80"/>
                    </a:cubicBezTo>
                    <a:lnTo>
                      <a:pt x="498" y="80"/>
                    </a:lnTo>
                    <a:cubicBezTo>
                      <a:pt x="458" y="77"/>
                      <a:pt x="404" y="75"/>
                      <a:pt x="350" y="75"/>
                    </a:cubicBezTo>
                    <a:cubicBezTo>
                      <a:pt x="241" y="75"/>
                      <a:pt x="131" y="80"/>
                      <a:pt x="131" y="80"/>
                    </a:cubicBezTo>
                    <a:cubicBezTo>
                      <a:pt x="131" y="80"/>
                      <a:pt x="61" y="92"/>
                      <a:pt x="1" y="92"/>
                    </a:cubicBezTo>
                    <a:lnTo>
                      <a:pt x="1" y="293"/>
                    </a:lnTo>
                    <a:cubicBezTo>
                      <a:pt x="44" y="290"/>
                      <a:pt x="87" y="288"/>
                      <a:pt x="130" y="288"/>
                    </a:cubicBezTo>
                    <a:cubicBezTo>
                      <a:pt x="259" y="288"/>
                      <a:pt x="388" y="300"/>
                      <a:pt x="518" y="300"/>
                    </a:cubicBezTo>
                    <a:cubicBezTo>
                      <a:pt x="629" y="300"/>
                      <a:pt x="741" y="291"/>
                      <a:pt x="852" y="259"/>
                    </a:cubicBezTo>
                    <a:cubicBezTo>
                      <a:pt x="859" y="256"/>
                      <a:pt x="867" y="254"/>
                      <a:pt x="875" y="254"/>
                    </a:cubicBezTo>
                    <a:cubicBezTo>
                      <a:pt x="895" y="254"/>
                      <a:pt x="919" y="262"/>
                      <a:pt x="935" y="270"/>
                    </a:cubicBezTo>
                    <a:cubicBezTo>
                      <a:pt x="1000" y="270"/>
                      <a:pt x="1075" y="285"/>
                      <a:pt x="1145" y="285"/>
                    </a:cubicBezTo>
                    <a:cubicBezTo>
                      <a:pt x="1162" y="285"/>
                      <a:pt x="1179" y="284"/>
                      <a:pt x="1196" y="282"/>
                    </a:cubicBezTo>
                    <a:cubicBezTo>
                      <a:pt x="1226" y="277"/>
                      <a:pt x="1255" y="275"/>
                      <a:pt x="1284" y="275"/>
                    </a:cubicBezTo>
                    <a:cubicBezTo>
                      <a:pt x="1394" y="275"/>
                      <a:pt x="1501" y="303"/>
                      <a:pt x="1610" y="303"/>
                    </a:cubicBezTo>
                    <a:cubicBezTo>
                      <a:pt x="1668" y="303"/>
                      <a:pt x="1726" y="295"/>
                      <a:pt x="1786" y="270"/>
                    </a:cubicBezTo>
                    <a:cubicBezTo>
                      <a:pt x="1794" y="267"/>
                      <a:pt x="1803" y="265"/>
                      <a:pt x="1811" y="265"/>
                    </a:cubicBezTo>
                    <a:cubicBezTo>
                      <a:pt x="1827" y="265"/>
                      <a:pt x="1842" y="270"/>
                      <a:pt x="1857" y="270"/>
                    </a:cubicBezTo>
                    <a:cubicBezTo>
                      <a:pt x="1906" y="277"/>
                      <a:pt x="1955" y="280"/>
                      <a:pt x="2002" y="280"/>
                    </a:cubicBezTo>
                    <a:cubicBezTo>
                      <a:pt x="2127" y="280"/>
                      <a:pt x="2246" y="260"/>
                      <a:pt x="2365" y="234"/>
                    </a:cubicBezTo>
                    <a:lnTo>
                      <a:pt x="2461" y="234"/>
                    </a:lnTo>
                    <a:cubicBezTo>
                      <a:pt x="2628" y="255"/>
                      <a:pt x="2795" y="268"/>
                      <a:pt x="2964" y="268"/>
                    </a:cubicBezTo>
                    <a:cubicBezTo>
                      <a:pt x="3083" y="268"/>
                      <a:pt x="3202" y="262"/>
                      <a:pt x="3324" y="248"/>
                    </a:cubicBezTo>
                    <a:cubicBezTo>
                      <a:pt x="3401" y="233"/>
                      <a:pt x="3482" y="215"/>
                      <a:pt x="3565" y="215"/>
                    </a:cubicBezTo>
                    <a:cubicBezTo>
                      <a:pt x="3622" y="215"/>
                      <a:pt x="3680" y="223"/>
                      <a:pt x="3738" y="248"/>
                    </a:cubicBezTo>
                    <a:cubicBezTo>
                      <a:pt x="3784" y="238"/>
                      <a:pt x="3830" y="234"/>
                      <a:pt x="3875" y="234"/>
                    </a:cubicBezTo>
                    <a:cubicBezTo>
                      <a:pt x="4050" y="234"/>
                      <a:pt x="4219" y="293"/>
                      <a:pt x="4388" y="293"/>
                    </a:cubicBezTo>
                    <a:cubicBezTo>
                      <a:pt x="4649" y="293"/>
                      <a:pt x="4896" y="282"/>
                      <a:pt x="5146" y="259"/>
                    </a:cubicBezTo>
                    <a:cubicBezTo>
                      <a:pt x="5244" y="259"/>
                      <a:pt x="5345" y="254"/>
                      <a:pt x="5445" y="254"/>
                    </a:cubicBezTo>
                    <a:cubicBezTo>
                      <a:pt x="5561" y="254"/>
                      <a:pt x="5676" y="261"/>
                      <a:pt x="5784" y="293"/>
                    </a:cubicBezTo>
                    <a:cubicBezTo>
                      <a:pt x="5830" y="305"/>
                      <a:pt x="5889" y="305"/>
                      <a:pt x="5949" y="305"/>
                    </a:cubicBezTo>
                    <a:cubicBezTo>
                      <a:pt x="6043" y="293"/>
                      <a:pt x="6139" y="270"/>
                      <a:pt x="6244" y="259"/>
                    </a:cubicBezTo>
                    <a:cubicBezTo>
                      <a:pt x="6292" y="248"/>
                      <a:pt x="6363" y="248"/>
                      <a:pt x="6352" y="163"/>
                    </a:cubicBezTo>
                    <a:cubicBezTo>
                      <a:pt x="6352" y="92"/>
                      <a:pt x="6281" y="92"/>
                      <a:pt x="6233" y="92"/>
                    </a:cubicBezTo>
                    <a:cubicBezTo>
                      <a:pt x="6210" y="80"/>
                      <a:pt x="6196" y="80"/>
                      <a:pt x="6173" y="80"/>
                    </a:cubicBezTo>
                    <a:cubicBezTo>
                      <a:pt x="6031" y="80"/>
                      <a:pt x="5889" y="80"/>
                      <a:pt x="5748" y="69"/>
                    </a:cubicBezTo>
                    <a:cubicBezTo>
                      <a:pt x="5594" y="69"/>
                      <a:pt x="5441" y="58"/>
                      <a:pt x="5288" y="58"/>
                    </a:cubicBezTo>
                    <a:cubicBezTo>
                      <a:pt x="5119" y="64"/>
                      <a:pt x="4950" y="84"/>
                      <a:pt x="4778" y="84"/>
                    </a:cubicBezTo>
                    <a:cubicBezTo>
                      <a:pt x="4661" y="84"/>
                      <a:pt x="4543" y="75"/>
                      <a:pt x="4422" y="46"/>
                    </a:cubicBezTo>
                    <a:lnTo>
                      <a:pt x="4388" y="46"/>
                    </a:lnTo>
                    <a:cubicBezTo>
                      <a:pt x="4329" y="63"/>
                      <a:pt x="4273" y="69"/>
                      <a:pt x="4217" y="69"/>
                    </a:cubicBezTo>
                    <a:cubicBezTo>
                      <a:pt x="4160" y="69"/>
                      <a:pt x="4104" y="63"/>
                      <a:pt x="4045" y="58"/>
                    </a:cubicBezTo>
                    <a:cubicBezTo>
                      <a:pt x="3727" y="35"/>
                      <a:pt x="3395" y="21"/>
                      <a:pt x="3063" y="9"/>
                    </a:cubicBezTo>
                    <a:cubicBezTo>
                      <a:pt x="3040" y="4"/>
                      <a:pt x="3017" y="1"/>
                      <a:pt x="299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a:off x="2904950" y="3047650"/>
                <a:ext cx="284450" cy="7725"/>
              </a:xfrm>
              <a:custGeom>
                <a:avLst/>
                <a:gdLst/>
                <a:ahLst/>
                <a:cxnLst/>
                <a:rect l="l" t="t" r="r" b="b"/>
                <a:pathLst>
                  <a:path w="11378" h="309" extrusionOk="0">
                    <a:moveTo>
                      <a:pt x="2644" y="1"/>
                    </a:moveTo>
                    <a:cubicBezTo>
                      <a:pt x="2627" y="1"/>
                      <a:pt x="2609" y="4"/>
                      <a:pt x="2592" y="9"/>
                    </a:cubicBezTo>
                    <a:cubicBezTo>
                      <a:pt x="2331" y="21"/>
                      <a:pt x="2073" y="35"/>
                      <a:pt x="1823" y="58"/>
                    </a:cubicBezTo>
                    <a:cubicBezTo>
                      <a:pt x="1776" y="63"/>
                      <a:pt x="1732" y="69"/>
                      <a:pt x="1688" y="69"/>
                    </a:cubicBezTo>
                    <a:cubicBezTo>
                      <a:pt x="1643" y="69"/>
                      <a:pt x="1599" y="63"/>
                      <a:pt x="1550" y="46"/>
                    </a:cubicBezTo>
                    <a:lnTo>
                      <a:pt x="1528" y="46"/>
                    </a:lnTo>
                    <a:cubicBezTo>
                      <a:pt x="1432" y="75"/>
                      <a:pt x="1338" y="84"/>
                      <a:pt x="1245" y="84"/>
                    </a:cubicBezTo>
                    <a:cubicBezTo>
                      <a:pt x="1109" y="84"/>
                      <a:pt x="974" y="64"/>
                      <a:pt x="841" y="58"/>
                    </a:cubicBezTo>
                    <a:cubicBezTo>
                      <a:pt x="725" y="58"/>
                      <a:pt x="605" y="69"/>
                      <a:pt x="475" y="69"/>
                    </a:cubicBezTo>
                    <a:cubicBezTo>
                      <a:pt x="370" y="80"/>
                      <a:pt x="262" y="80"/>
                      <a:pt x="143" y="80"/>
                    </a:cubicBezTo>
                    <a:cubicBezTo>
                      <a:pt x="131" y="80"/>
                      <a:pt x="120" y="80"/>
                      <a:pt x="97" y="92"/>
                    </a:cubicBezTo>
                    <a:cubicBezTo>
                      <a:pt x="61" y="92"/>
                      <a:pt x="15" y="92"/>
                      <a:pt x="1" y="163"/>
                    </a:cubicBezTo>
                    <a:cubicBezTo>
                      <a:pt x="1" y="248"/>
                      <a:pt x="49" y="248"/>
                      <a:pt x="97" y="259"/>
                    </a:cubicBezTo>
                    <a:cubicBezTo>
                      <a:pt x="168" y="270"/>
                      <a:pt x="251" y="293"/>
                      <a:pt x="322" y="305"/>
                    </a:cubicBezTo>
                    <a:cubicBezTo>
                      <a:pt x="347" y="305"/>
                      <a:pt x="372" y="308"/>
                      <a:pt x="395" y="308"/>
                    </a:cubicBezTo>
                    <a:cubicBezTo>
                      <a:pt x="415" y="308"/>
                      <a:pt x="435" y="305"/>
                      <a:pt x="452" y="293"/>
                    </a:cubicBezTo>
                    <a:cubicBezTo>
                      <a:pt x="541" y="261"/>
                      <a:pt x="629" y="254"/>
                      <a:pt x="718" y="254"/>
                    </a:cubicBezTo>
                    <a:cubicBezTo>
                      <a:pt x="795" y="254"/>
                      <a:pt x="872" y="259"/>
                      <a:pt x="949" y="259"/>
                    </a:cubicBezTo>
                    <a:cubicBezTo>
                      <a:pt x="1150" y="282"/>
                      <a:pt x="1349" y="293"/>
                      <a:pt x="1550" y="293"/>
                    </a:cubicBezTo>
                    <a:cubicBezTo>
                      <a:pt x="1693" y="293"/>
                      <a:pt x="1826" y="234"/>
                      <a:pt x="1964" y="234"/>
                    </a:cubicBezTo>
                    <a:cubicBezTo>
                      <a:pt x="2000" y="234"/>
                      <a:pt x="2036" y="238"/>
                      <a:pt x="2073" y="248"/>
                    </a:cubicBezTo>
                    <a:cubicBezTo>
                      <a:pt x="2116" y="223"/>
                      <a:pt x="2159" y="215"/>
                      <a:pt x="2203" y="215"/>
                    </a:cubicBezTo>
                    <a:cubicBezTo>
                      <a:pt x="2265" y="215"/>
                      <a:pt x="2328" y="233"/>
                      <a:pt x="2390" y="248"/>
                    </a:cubicBezTo>
                    <a:cubicBezTo>
                      <a:pt x="2483" y="262"/>
                      <a:pt x="2575" y="268"/>
                      <a:pt x="2668" y="268"/>
                    </a:cubicBezTo>
                    <a:cubicBezTo>
                      <a:pt x="2800" y="268"/>
                      <a:pt x="2932" y="255"/>
                      <a:pt x="3066" y="234"/>
                    </a:cubicBezTo>
                    <a:lnTo>
                      <a:pt x="3148" y="234"/>
                    </a:lnTo>
                    <a:cubicBezTo>
                      <a:pt x="3243" y="260"/>
                      <a:pt x="3336" y="280"/>
                      <a:pt x="3434" y="280"/>
                    </a:cubicBezTo>
                    <a:cubicBezTo>
                      <a:pt x="3471" y="280"/>
                      <a:pt x="3509" y="277"/>
                      <a:pt x="3548" y="270"/>
                    </a:cubicBezTo>
                    <a:cubicBezTo>
                      <a:pt x="3558" y="270"/>
                      <a:pt x="3571" y="265"/>
                      <a:pt x="3585" y="265"/>
                    </a:cubicBezTo>
                    <a:cubicBezTo>
                      <a:pt x="3593" y="265"/>
                      <a:pt x="3600" y="267"/>
                      <a:pt x="3608" y="270"/>
                    </a:cubicBezTo>
                    <a:cubicBezTo>
                      <a:pt x="3653" y="295"/>
                      <a:pt x="3699" y="303"/>
                      <a:pt x="3745" y="303"/>
                    </a:cubicBezTo>
                    <a:cubicBezTo>
                      <a:pt x="3830" y="303"/>
                      <a:pt x="3917" y="275"/>
                      <a:pt x="4002" y="275"/>
                    </a:cubicBezTo>
                    <a:cubicBezTo>
                      <a:pt x="4025" y="275"/>
                      <a:pt x="4048" y="277"/>
                      <a:pt x="4070" y="282"/>
                    </a:cubicBezTo>
                    <a:cubicBezTo>
                      <a:pt x="4082" y="284"/>
                      <a:pt x="4095" y="285"/>
                      <a:pt x="4107" y="285"/>
                    </a:cubicBezTo>
                    <a:cubicBezTo>
                      <a:pt x="4158" y="285"/>
                      <a:pt x="4215" y="270"/>
                      <a:pt x="4272" y="270"/>
                    </a:cubicBezTo>
                    <a:cubicBezTo>
                      <a:pt x="4288" y="262"/>
                      <a:pt x="4304" y="254"/>
                      <a:pt x="4316" y="254"/>
                    </a:cubicBezTo>
                    <a:cubicBezTo>
                      <a:pt x="4321" y="254"/>
                      <a:pt x="4325" y="256"/>
                      <a:pt x="4329" y="259"/>
                    </a:cubicBezTo>
                    <a:cubicBezTo>
                      <a:pt x="4418" y="291"/>
                      <a:pt x="4508" y="300"/>
                      <a:pt x="4599" y="300"/>
                    </a:cubicBezTo>
                    <a:cubicBezTo>
                      <a:pt x="4704" y="300"/>
                      <a:pt x="4809" y="288"/>
                      <a:pt x="4913" y="288"/>
                    </a:cubicBezTo>
                    <a:cubicBezTo>
                      <a:pt x="4947" y="288"/>
                      <a:pt x="4981" y="290"/>
                      <a:pt x="5015" y="293"/>
                    </a:cubicBezTo>
                    <a:cubicBezTo>
                      <a:pt x="5058" y="290"/>
                      <a:pt x="5101" y="288"/>
                      <a:pt x="5144" y="288"/>
                    </a:cubicBezTo>
                    <a:cubicBezTo>
                      <a:pt x="5274" y="288"/>
                      <a:pt x="5403" y="300"/>
                      <a:pt x="5532" y="300"/>
                    </a:cubicBezTo>
                    <a:cubicBezTo>
                      <a:pt x="5644" y="300"/>
                      <a:pt x="5755" y="291"/>
                      <a:pt x="5867" y="259"/>
                    </a:cubicBezTo>
                    <a:cubicBezTo>
                      <a:pt x="5873" y="256"/>
                      <a:pt x="5881" y="254"/>
                      <a:pt x="5890" y="254"/>
                    </a:cubicBezTo>
                    <a:cubicBezTo>
                      <a:pt x="5910" y="254"/>
                      <a:pt x="5933" y="262"/>
                      <a:pt x="5949" y="270"/>
                    </a:cubicBezTo>
                    <a:cubicBezTo>
                      <a:pt x="6015" y="270"/>
                      <a:pt x="6090" y="285"/>
                      <a:pt x="6159" y="285"/>
                    </a:cubicBezTo>
                    <a:cubicBezTo>
                      <a:pt x="6177" y="285"/>
                      <a:pt x="6194" y="284"/>
                      <a:pt x="6210" y="282"/>
                    </a:cubicBezTo>
                    <a:cubicBezTo>
                      <a:pt x="6238" y="277"/>
                      <a:pt x="6267" y="275"/>
                      <a:pt x="6295" y="275"/>
                    </a:cubicBezTo>
                    <a:cubicBezTo>
                      <a:pt x="6402" y="275"/>
                      <a:pt x="6511" y="303"/>
                      <a:pt x="6618" y="303"/>
                    </a:cubicBezTo>
                    <a:cubicBezTo>
                      <a:pt x="6676" y="303"/>
                      <a:pt x="6733" y="295"/>
                      <a:pt x="6789" y="270"/>
                    </a:cubicBezTo>
                    <a:cubicBezTo>
                      <a:pt x="6797" y="267"/>
                      <a:pt x="6806" y="265"/>
                      <a:pt x="6815" y="265"/>
                    </a:cubicBezTo>
                    <a:cubicBezTo>
                      <a:pt x="6835" y="265"/>
                      <a:pt x="6856" y="270"/>
                      <a:pt x="6871" y="270"/>
                    </a:cubicBezTo>
                    <a:cubicBezTo>
                      <a:pt x="6918" y="277"/>
                      <a:pt x="6964" y="280"/>
                      <a:pt x="7010" y="280"/>
                    </a:cubicBezTo>
                    <a:cubicBezTo>
                      <a:pt x="7130" y="280"/>
                      <a:pt x="7249" y="260"/>
                      <a:pt x="7368" y="234"/>
                    </a:cubicBezTo>
                    <a:lnTo>
                      <a:pt x="7476" y="234"/>
                    </a:lnTo>
                    <a:cubicBezTo>
                      <a:pt x="7643" y="255"/>
                      <a:pt x="7809" y="268"/>
                      <a:pt x="7979" y="268"/>
                    </a:cubicBezTo>
                    <a:cubicBezTo>
                      <a:pt x="8097" y="268"/>
                      <a:pt x="8217" y="262"/>
                      <a:pt x="8339" y="248"/>
                    </a:cubicBezTo>
                    <a:cubicBezTo>
                      <a:pt x="8416" y="233"/>
                      <a:pt x="8497" y="215"/>
                      <a:pt x="8579" y="215"/>
                    </a:cubicBezTo>
                    <a:cubicBezTo>
                      <a:pt x="8637" y="215"/>
                      <a:pt x="8695" y="223"/>
                      <a:pt x="8753" y="248"/>
                    </a:cubicBezTo>
                    <a:cubicBezTo>
                      <a:pt x="8796" y="238"/>
                      <a:pt x="8840" y="234"/>
                      <a:pt x="8884" y="234"/>
                    </a:cubicBezTo>
                    <a:cubicBezTo>
                      <a:pt x="9053" y="234"/>
                      <a:pt x="9224" y="293"/>
                      <a:pt x="9403" y="293"/>
                    </a:cubicBezTo>
                    <a:cubicBezTo>
                      <a:pt x="9664" y="293"/>
                      <a:pt x="9911" y="282"/>
                      <a:pt x="10160" y="259"/>
                    </a:cubicBezTo>
                    <a:cubicBezTo>
                      <a:pt x="10259" y="259"/>
                      <a:pt x="10357" y="254"/>
                      <a:pt x="10455" y="254"/>
                    </a:cubicBezTo>
                    <a:cubicBezTo>
                      <a:pt x="10570" y="254"/>
                      <a:pt x="10684" y="261"/>
                      <a:pt x="10799" y="293"/>
                    </a:cubicBezTo>
                    <a:cubicBezTo>
                      <a:pt x="10844" y="305"/>
                      <a:pt x="10904" y="305"/>
                      <a:pt x="10952" y="305"/>
                    </a:cubicBezTo>
                    <a:cubicBezTo>
                      <a:pt x="11057" y="293"/>
                      <a:pt x="11154" y="270"/>
                      <a:pt x="11259" y="259"/>
                    </a:cubicBezTo>
                    <a:cubicBezTo>
                      <a:pt x="11307" y="248"/>
                      <a:pt x="11378" y="248"/>
                      <a:pt x="11367" y="163"/>
                    </a:cubicBezTo>
                    <a:cubicBezTo>
                      <a:pt x="11367" y="92"/>
                      <a:pt x="11296" y="92"/>
                      <a:pt x="11247" y="92"/>
                    </a:cubicBezTo>
                    <a:cubicBezTo>
                      <a:pt x="11225" y="80"/>
                      <a:pt x="11199" y="80"/>
                      <a:pt x="11188" y="80"/>
                    </a:cubicBezTo>
                    <a:cubicBezTo>
                      <a:pt x="11046" y="80"/>
                      <a:pt x="10904" y="80"/>
                      <a:pt x="10762" y="69"/>
                    </a:cubicBezTo>
                    <a:cubicBezTo>
                      <a:pt x="10609" y="69"/>
                      <a:pt x="10456" y="58"/>
                      <a:pt x="10302" y="58"/>
                    </a:cubicBezTo>
                    <a:cubicBezTo>
                      <a:pt x="10134" y="64"/>
                      <a:pt x="9960" y="84"/>
                      <a:pt x="9787" y="84"/>
                    </a:cubicBezTo>
                    <a:cubicBezTo>
                      <a:pt x="9669" y="84"/>
                      <a:pt x="9552" y="75"/>
                      <a:pt x="9437" y="46"/>
                    </a:cubicBezTo>
                    <a:lnTo>
                      <a:pt x="9403" y="46"/>
                    </a:lnTo>
                    <a:cubicBezTo>
                      <a:pt x="9343" y="63"/>
                      <a:pt x="9287" y="69"/>
                      <a:pt x="9231" y="69"/>
                    </a:cubicBezTo>
                    <a:cubicBezTo>
                      <a:pt x="9175" y="69"/>
                      <a:pt x="9119" y="63"/>
                      <a:pt x="9059" y="58"/>
                    </a:cubicBezTo>
                    <a:cubicBezTo>
                      <a:pt x="8742" y="35"/>
                      <a:pt x="8410" y="21"/>
                      <a:pt x="8077" y="9"/>
                    </a:cubicBezTo>
                    <a:cubicBezTo>
                      <a:pt x="8055" y="4"/>
                      <a:pt x="8031" y="1"/>
                      <a:pt x="8008" y="1"/>
                    </a:cubicBezTo>
                    <a:cubicBezTo>
                      <a:pt x="7984" y="1"/>
                      <a:pt x="7960" y="4"/>
                      <a:pt x="7936" y="9"/>
                    </a:cubicBezTo>
                    <a:cubicBezTo>
                      <a:pt x="7769" y="53"/>
                      <a:pt x="7604" y="61"/>
                      <a:pt x="7439" y="61"/>
                    </a:cubicBezTo>
                    <a:cubicBezTo>
                      <a:pt x="7333" y="61"/>
                      <a:pt x="7227" y="58"/>
                      <a:pt x="7121" y="58"/>
                    </a:cubicBezTo>
                    <a:cubicBezTo>
                      <a:pt x="7066" y="58"/>
                      <a:pt x="7010" y="53"/>
                      <a:pt x="6958" y="53"/>
                    </a:cubicBezTo>
                    <a:cubicBezTo>
                      <a:pt x="6932" y="53"/>
                      <a:pt x="6906" y="54"/>
                      <a:pt x="6883" y="58"/>
                    </a:cubicBezTo>
                    <a:cubicBezTo>
                      <a:pt x="6722" y="82"/>
                      <a:pt x="6565" y="88"/>
                      <a:pt x="6408" y="88"/>
                    </a:cubicBezTo>
                    <a:cubicBezTo>
                      <a:pt x="6218" y="88"/>
                      <a:pt x="6030" y="79"/>
                      <a:pt x="5837" y="79"/>
                    </a:cubicBezTo>
                    <a:cubicBezTo>
                      <a:pt x="5793" y="79"/>
                      <a:pt x="5748" y="79"/>
                      <a:pt x="5702" y="80"/>
                    </a:cubicBezTo>
                    <a:lnTo>
                      <a:pt x="5512" y="80"/>
                    </a:lnTo>
                    <a:cubicBezTo>
                      <a:pt x="5472" y="77"/>
                      <a:pt x="5418" y="75"/>
                      <a:pt x="5364" y="75"/>
                    </a:cubicBezTo>
                    <a:cubicBezTo>
                      <a:pt x="5256" y="75"/>
                      <a:pt x="5146" y="80"/>
                      <a:pt x="5146" y="80"/>
                    </a:cubicBezTo>
                    <a:cubicBezTo>
                      <a:pt x="5146" y="80"/>
                      <a:pt x="5075" y="92"/>
                      <a:pt x="5015" y="92"/>
                    </a:cubicBezTo>
                    <a:cubicBezTo>
                      <a:pt x="4956" y="92"/>
                      <a:pt x="4910" y="80"/>
                      <a:pt x="4910" y="80"/>
                    </a:cubicBezTo>
                    <a:cubicBezTo>
                      <a:pt x="4910" y="80"/>
                      <a:pt x="4821" y="75"/>
                      <a:pt x="4733" y="75"/>
                    </a:cubicBezTo>
                    <a:cubicBezTo>
                      <a:pt x="4688" y="75"/>
                      <a:pt x="4645" y="77"/>
                      <a:pt x="4612" y="80"/>
                    </a:cubicBezTo>
                    <a:lnTo>
                      <a:pt x="4459" y="80"/>
                    </a:lnTo>
                    <a:cubicBezTo>
                      <a:pt x="4425" y="79"/>
                      <a:pt x="4390" y="79"/>
                      <a:pt x="4355" y="79"/>
                    </a:cubicBezTo>
                    <a:cubicBezTo>
                      <a:pt x="4206" y="79"/>
                      <a:pt x="4057" y="88"/>
                      <a:pt x="3908" y="88"/>
                    </a:cubicBezTo>
                    <a:cubicBezTo>
                      <a:pt x="3785" y="88"/>
                      <a:pt x="3661" y="82"/>
                      <a:pt x="3537" y="58"/>
                    </a:cubicBezTo>
                    <a:cubicBezTo>
                      <a:pt x="3517" y="54"/>
                      <a:pt x="3496" y="53"/>
                      <a:pt x="3474" y="53"/>
                    </a:cubicBezTo>
                    <a:cubicBezTo>
                      <a:pt x="3432" y="53"/>
                      <a:pt x="3387" y="58"/>
                      <a:pt x="3350" y="58"/>
                    </a:cubicBezTo>
                    <a:cubicBezTo>
                      <a:pt x="3267" y="58"/>
                      <a:pt x="3181" y="61"/>
                      <a:pt x="3096" y="61"/>
                    </a:cubicBezTo>
                    <a:cubicBezTo>
                      <a:pt x="2962" y="61"/>
                      <a:pt x="2827" y="53"/>
                      <a:pt x="2697" y="9"/>
                    </a:cubicBezTo>
                    <a:cubicBezTo>
                      <a:pt x="2680" y="4"/>
                      <a:pt x="2662" y="1"/>
                      <a:pt x="26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2757175" y="3048800"/>
                <a:ext cx="144275" cy="6275"/>
              </a:xfrm>
              <a:custGeom>
                <a:avLst/>
                <a:gdLst/>
                <a:ahLst/>
                <a:cxnLst/>
                <a:rect l="l" t="t" r="r" b="b"/>
                <a:pathLst>
                  <a:path w="5771" h="251" extrusionOk="0">
                    <a:moveTo>
                      <a:pt x="651" y="0"/>
                    </a:moveTo>
                    <a:cubicBezTo>
                      <a:pt x="628" y="0"/>
                      <a:pt x="605" y="12"/>
                      <a:pt x="580" y="12"/>
                    </a:cubicBezTo>
                    <a:lnTo>
                      <a:pt x="355" y="12"/>
                    </a:lnTo>
                    <a:cubicBezTo>
                      <a:pt x="303" y="12"/>
                      <a:pt x="250" y="6"/>
                      <a:pt x="192" y="6"/>
                    </a:cubicBezTo>
                    <a:cubicBezTo>
                      <a:pt x="134" y="6"/>
                      <a:pt x="72" y="12"/>
                      <a:pt x="1" y="34"/>
                    </a:cubicBezTo>
                    <a:cubicBezTo>
                      <a:pt x="60" y="117"/>
                      <a:pt x="72" y="176"/>
                      <a:pt x="120" y="176"/>
                    </a:cubicBezTo>
                    <a:cubicBezTo>
                      <a:pt x="273" y="188"/>
                      <a:pt x="438" y="188"/>
                      <a:pt x="591" y="202"/>
                    </a:cubicBezTo>
                    <a:cubicBezTo>
                      <a:pt x="818" y="202"/>
                      <a:pt x="1042" y="213"/>
                      <a:pt x="1266" y="224"/>
                    </a:cubicBezTo>
                    <a:cubicBezTo>
                      <a:pt x="1378" y="230"/>
                      <a:pt x="1497" y="230"/>
                      <a:pt x="1615" y="230"/>
                    </a:cubicBezTo>
                    <a:cubicBezTo>
                      <a:pt x="1734" y="230"/>
                      <a:pt x="1852" y="230"/>
                      <a:pt x="1965" y="236"/>
                    </a:cubicBezTo>
                    <a:cubicBezTo>
                      <a:pt x="2047" y="236"/>
                      <a:pt x="2129" y="236"/>
                      <a:pt x="2211" y="247"/>
                    </a:cubicBezTo>
                    <a:cubicBezTo>
                      <a:pt x="2221" y="249"/>
                      <a:pt x="2231" y="250"/>
                      <a:pt x="2241" y="250"/>
                    </a:cubicBezTo>
                    <a:cubicBezTo>
                      <a:pt x="2283" y="250"/>
                      <a:pt x="2328" y="236"/>
                      <a:pt x="2365" y="236"/>
                    </a:cubicBezTo>
                    <a:cubicBezTo>
                      <a:pt x="2592" y="236"/>
                      <a:pt x="2816" y="213"/>
                      <a:pt x="3040" y="213"/>
                    </a:cubicBezTo>
                    <a:cubicBezTo>
                      <a:pt x="3058" y="212"/>
                      <a:pt x="3076" y="212"/>
                      <a:pt x="3094" y="212"/>
                    </a:cubicBezTo>
                    <a:cubicBezTo>
                      <a:pt x="3241" y="212"/>
                      <a:pt x="3388" y="237"/>
                      <a:pt x="3535" y="237"/>
                    </a:cubicBezTo>
                    <a:cubicBezTo>
                      <a:pt x="3606" y="237"/>
                      <a:pt x="3678" y="231"/>
                      <a:pt x="3750" y="213"/>
                    </a:cubicBezTo>
                    <a:cubicBezTo>
                      <a:pt x="3759" y="211"/>
                      <a:pt x="3769" y="210"/>
                      <a:pt x="3778" y="210"/>
                    </a:cubicBezTo>
                    <a:cubicBezTo>
                      <a:pt x="3816" y="210"/>
                      <a:pt x="3853" y="224"/>
                      <a:pt x="3891" y="224"/>
                    </a:cubicBezTo>
                    <a:cubicBezTo>
                      <a:pt x="3925" y="224"/>
                      <a:pt x="3962" y="236"/>
                      <a:pt x="3996" y="236"/>
                    </a:cubicBezTo>
                    <a:lnTo>
                      <a:pt x="4340" y="236"/>
                    </a:lnTo>
                    <a:cubicBezTo>
                      <a:pt x="4507" y="236"/>
                      <a:pt x="4660" y="247"/>
                      <a:pt x="4825" y="247"/>
                    </a:cubicBezTo>
                    <a:cubicBezTo>
                      <a:pt x="4990" y="247"/>
                      <a:pt x="5146" y="247"/>
                      <a:pt x="5299" y="236"/>
                    </a:cubicBezTo>
                    <a:cubicBezTo>
                      <a:pt x="5441" y="236"/>
                      <a:pt x="5571" y="202"/>
                      <a:pt x="5699" y="176"/>
                    </a:cubicBezTo>
                    <a:cubicBezTo>
                      <a:pt x="5725" y="176"/>
                      <a:pt x="5770" y="142"/>
                      <a:pt x="5770" y="105"/>
                    </a:cubicBezTo>
                    <a:cubicBezTo>
                      <a:pt x="5770" y="46"/>
                      <a:pt x="5725" y="60"/>
                      <a:pt x="5688" y="46"/>
                    </a:cubicBezTo>
                    <a:lnTo>
                      <a:pt x="5654" y="46"/>
                    </a:lnTo>
                    <a:cubicBezTo>
                      <a:pt x="5562" y="62"/>
                      <a:pt x="5471" y="82"/>
                      <a:pt x="5376" y="82"/>
                    </a:cubicBezTo>
                    <a:cubicBezTo>
                      <a:pt x="5324" y="82"/>
                      <a:pt x="5271" y="76"/>
                      <a:pt x="5217" y="60"/>
                    </a:cubicBezTo>
                    <a:lnTo>
                      <a:pt x="5191" y="60"/>
                    </a:lnTo>
                    <a:cubicBezTo>
                      <a:pt x="5054" y="81"/>
                      <a:pt x="4914" y="90"/>
                      <a:pt x="4775" y="90"/>
                    </a:cubicBezTo>
                    <a:cubicBezTo>
                      <a:pt x="4614" y="90"/>
                      <a:pt x="4452" y="78"/>
                      <a:pt x="4294" y="60"/>
                    </a:cubicBezTo>
                    <a:cubicBezTo>
                      <a:pt x="4239" y="53"/>
                      <a:pt x="4183" y="51"/>
                      <a:pt x="4127" y="51"/>
                    </a:cubicBezTo>
                    <a:cubicBezTo>
                      <a:pt x="3941" y="51"/>
                      <a:pt x="3755" y="79"/>
                      <a:pt x="3565" y="79"/>
                    </a:cubicBezTo>
                    <a:cubicBezTo>
                      <a:pt x="3485" y="79"/>
                      <a:pt x="3405" y="74"/>
                      <a:pt x="3324" y="60"/>
                    </a:cubicBezTo>
                    <a:cubicBezTo>
                      <a:pt x="3312" y="60"/>
                      <a:pt x="3301" y="71"/>
                      <a:pt x="3276" y="71"/>
                    </a:cubicBezTo>
                    <a:lnTo>
                      <a:pt x="3145" y="71"/>
                    </a:lnTo>
                    <a:cubicBezTo>
                      <a:pt x="3051" y="60"/>
                      <a:pt x="2958" y="34"/>
                      <a:pt x="2875" y="23"/>
                    </a:cubicBezTo>
                    <a:cubicBezTo>
                      <a:pt x="2668" y="23"/>
                      <a:pt x="2444" y="73"/>
                      <a:pt x="2236" y="73"/>
                    </a:cubicBezTo>
                    <a:cubicBezTo>
                      <a:pt x="2217" y="73"/>
                      <a:pt x="2197" y="72"/>
                      <a:pt x="2177" y="71"/>
                    </a:cubicBezTo>
                    <a:cubicBezTo>
                      <a:pt x="2121" y="69"/>
                      <a:pt x="2064" y="68"/>
                      <a:pt x="2008" y="68"/>
                    </a:cubicBezTo>
                    <a:cubicBezTo>
                      <a:pt x="1907" y="68"/>
                      <a:pt x="1806" y="70"/>
                      <a:pt x="1704" y="70"/>
                    </a:cubicBezTo>
                    <a:cubicBezTo>
                      <a:pt x="1611" y="70"/>
                      <a:pt x="1516" y="68"/>
                      <a:pt x="1420" y="60"/>
                    </a:cubicBezTo>
                    <a:lnTo>
                      <a:pt x="1326" y="60"/>
                    </a:lnTo>
                    <a:cubicBezTo>
                      <a:pt x="1102" y="34"/>
                      <a:pt x="875" y="12"/>
                      <a:pt x="6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a:off x="2732350" y="3052050"/>
                <a:ext cx="25" cy="325"/>
              </a:xfrm>
              <a:custGeom>
                <a:avLst/>
                <a:gdLst/>
                <a:ahLst/>
                <a:cxnLst/>
                <a:rect l="l" t="t" r="r" b="b"/>
                <a:pathLst>
                  <a:path w="1" h="13" extrusionOk="0">
                    <a:moveTo>
                      <a:pt x="0" y="12"/>
                    </a:move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a:off x="2732350" y="3048275"/>
                <a:ext cx="21600" cy="5850"/>
              </a:xfrm>
              <a:custGeom>
                <a:avLst/>
                <a:gdLst/>
                <a:ahLst/>
                <a:cxnLst/>
                <a:rect l="l" t="t" r="r" b="b"/>
                <a:pathLst>
                  <a:path w="864" h="234" extrusionOk="0">
                    <a:moveTo>
                      <a:pt x="378" y="1"/>
                    </a:moveTo>
                    <a:cubicBezTo>
                      <a:pt x="284" y="1"/>
                      <a:pt x="190" y="8"/>
                      <a:pt x="94" y="21"/>
                    </a:cubicBezTo>
                    <a:cubicBezTo>
                      <a:pt x="23" y="33"/>
                      <a:pt x="0" y="92"/>
                      <a:pt x="0" y="163"/>
                    </a:cubicBezTo>
                    <a:cubicBezTo>
                      <a:pt x="37" y="175"/>
                      <a:pt x="60" y="186"/>
                      <a:pt x="83" y="186"/>
                    </a:cubicBezTo>
                    <a:cubicBezTo>
                      <a:pt x="189" y="221"/>
                      <a:pt x="296" y="233"/>
                      <a:pt x="402" y="233"/>
                    </a:cubicBezTo>
                    <a:cubicBezTo>
                      <a:pt x="508" y="233"/>
                      <a:pt x="615" y="221"/>
                      <a:pt x="721" y="209"/>
                    </a:cubicBezTo>
                    <a:cubicBezTo>
                      <a:pt x="770" y="209"/>
                      <a:pt x="852" y="175"/>
                      <a:pt x="863" y="67"/>
                    </a:cubicBezTo>
                    <a:cubicBezTo>
                      <a:pt x="700" y="22"/>
                      <a:pt x="539" y="1"/>
                      <a:pt x="37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a:off x="2682400" y="3049625"/>
                <a:ext cx="17200" cy="4725"/>
              </a:xfrm>
              <a:custGeom>
                <a:avLst/>
                <a:gdLst/>
                <a:ahLst/>
                <a:cxnLst/>
                <a:rect l="l" t="t" r="r" b="b"/>
                <a:pathLst>
                  <a:path w="688" h="189" extrusionOk="0">
                    <a:moveTo>
                      <a:pt x="479" y="0"/>
                    </a:moveTo>
                    <a:cubicBezTo>
                      <a:pt x="384" y="0"/>
                      <a:pt x="289" y="36"/>
                      <a:pt x="195" y="36"/>
                    </a:cubicBezTo>
                    <a:cubicBezTo>
                      <a:pt x="170" y="36"/>
                      <a:pt x="145" y="34"/>
                      <a:pt x="120" y="27"/>
                    </a:cubicBezTo>
                    <a:cubicBezTo>
                      <a:pt x="83" y="27"/>
                      <a:pt x="49" y="61"/>
                      <a:pt x="1" y="84"/>
                    </a:cubicBezTo>
                    <a:cubicBezTo>
                      <a:pt x="43" y="152"/>
                      <a:pt x="85" y="189"/>
                      <a:pt x="135" y="189"/>
                    </a:cubicBezTo>
                    <a:cubicBezTo>
                      <a:pt x="156" y="189"/>
                      <a:pt x="178" y="182"/>
                      <a:pt x="202" y="169"/>
                    </a:cubicBezTo>
                    <a:cubicBezTo>
                      <a:pt x="262" y="143"/>
                      <a:pt x="318" y="143"/>
                      <a:pt x="378" y="143"/>
                    </a:cubicBezTo>
                    <a:cubicBezTo>
                      <a:pt x="424" y="149"/>
                      <a:pt x="474" y="157"/>
                      <a:pt x="524" y="157"/>
                    </a:cubicBezTo>
                    <a:cubicBezTo>
                      <a:pt x="580" y="157"/>
                      <a:pt x="637" y="147"/>
                      <a:pt x="687" y="109"/>
                    </a:cubicBezTo>
                    <a:cubicBezTo>
                      <a:pt x="602" y="1"/>
                      <a:pt x="602" y="1"/>
                      <a:pt x="509" y="1"/>
                    </a:cubicBezTo>
                    <a:cubicBezTo>
                      <a:pt x="499" y="0"/>
                      <a:pt x="489" y="0"/>
                      <a:pt x="4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a:off x="2711075" y="3048800"/>
                <a:ext cx="18675" cy="5350"/>
              </a:xfrm>
              <a:custGeom>
                <a:avLst/>
                <a:gdLst/>
                <a:ahLst/>
                <a:cxnLst/>
                <a:rect l="l" t="t" r="r" b="b"/>
                <a:pathLst>
                  <a:path w="747" h="214" extrusionOk="0">
                    <a:moveTo>
                      <a:pt x="545" y="0"/>
                    </a:moveTo>
                    <a:cubicBezTo>
                      <a:pt x="392" y="0"/>
                      <a:pt x="224" y="12"/>
                      <a:pt x="71" y="23"/>
                    </a:cubicBezTo>
                    <a:cubicBezTo>
                      <a:pt x="48" y="23"/>
                      <a:pt x="0" y="71"/>
                      <a:pt x="0" y="94"/>
                    </a:cubicBezTo>
                    <a:cubicBezTo>
                      <a:pt x="0" y="117"/>
                      <a:pt x="23" y="165"/>
                      <a:pt x="48" y="188"/>
                    </a:cubicBezTo>
                    <a:cubicBezTo>
                      <a:pt x="60" y="202"/>
                      <a:pt x="82" y="213"/>
                      <a:pt x="108" y="213"/>
                    </a:cubicBezTo>
                    <a:cubicBezTo>
                      <a:pt x="273" y="213"/>
                      <a:pt x="437" y="213"/>
                      <a:pt x="605" y="202"/>
                    </a:cubicBezTo>
                    <a:cubicBezTo>
                      <a:pt x="650" y="202"/>
                      <a:pt x="698" y="154"/>
                      <a:pt x="746" y="131"/>
                    </a:cubicBezTo>
                    <a:cubicBezTo>
                      <a:pt x="698" y="60"/>
                      <a:pt x="639" y="0"/>
                      <a:pt x="54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a:off x="2729725" y="3052050"/>
                <a:ext cx="25" cy="325"/>
              </a:xfrm>
              <a:custGeom>
                <a:avLst/>
                <a:gdLst/>
                <a:ahLst/>
                <a:cxnLst/>
                <a:rect l="l" t="t" r="r" b="b"/>
                <a:pathLst>
                  <a:path w="1" h="13" extrusionOk="0">
                    <a:moveTo>
                      <a:pt x="0" y="12"/>
                    </a:moveTo>
                    <a:lnTo>
                      <a:pt x="0" y="1"/>
                    </a:lnTo>
                    <a:lnTo>
                      <a:pt x="0"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7"/>
              <p:cNvSpPr/>
              <p:nvPr/>
            </p:nvSpPr>
            <p:spPr>
              <a:xfrm>
                <a:off x="2701925" y="3049425"/>
                <a:ext cx="6825" cy="4475"/>
              </a:xfrm>
              <a:custGeom>
                <a:avLst/>
                <a:gdLst/>
                <a:ahLst/>
                <a:cxnLst/>
                <a:rect l="l" t="t" r="r" b="b"/>
                <a:pathLst>
                  <a:path w="273" h="179" extrusionOk="0">
                    <a:moveTo>
                      <a:pt x="135" y="0"/>
                    </a:moveTo>
                    <a:cubicBezTo>
                      <a:pt x="100" y="0"/>
                      <a:pt x="67" y="26"/>
                      <a:pt x="0" y="80"/>
                    </a:cubicBezTo>
                    <a:cubicBezTo>
                      <a:pt x="20" y="143"/>
                      <a:pt x="60" y="179"/>
                      <a:pt x="125" y="179"/>
                    </a:cubicBezTo>
                    <a:cubicBezTo>
                      <a:pt x="134" y="179"/>
                      <a:pt x="143" y="178"/>
                      <a:pt x="153" y="177"/>
                    </a:cubicBezTo>
                    <a:cubicBezTo>
                      <a:pt x="213" y="177"/>
                      <a:pt x="261" y="151"/>
                      <a:pt x="272" y="69"/>
                    </a:cubicBezTo>
                    <a:cubicBezTo>
                      <a:pt x="204" y="23"/>
                      <a:pt x="168" y="0"/>
                      <a:pt x="13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7"/>
              <p:cNvSpPr/>
              <p:nvPr/>
            </p:nvSpPr>
            <p:spPr>
              <a:xfrm>
                <a:off x="2694250" y="2834350"/>
                <a:ext cx="20375" cy="5225"/>
              </a:xfrm>
              <a:custGeom>
                <a:avLst/>
                <a:gdLst/>
                <a:ahLst/>
                <a:cxnLst/>
                <a:rect l="l" t="t" r="r" b="b"/>
                <a:pathLst>
                  <a:path w="815" h="209" extrusionOk="0">
                    <a:moveTo>
                      <a:pt x="296" y="0"/>
                    </a:moveTo>
                    <a:cubicBezTo>
                      <a:pt x="229" y="0"/>
                      <a:pt x="161" y="1"/>
                      <a:pt x="94" y="5"/>
                    </a:cubicBezTo>
                    <a:cubicBezTo>
                      <a:pt x="71" y="5"/>
                      <a:pt x="46" y="39"/>
                      <a:pt x="1" y="76"/>
                    </a:cubicBezTo>
                    <a:cubicBezTo>
                      <a:pt x="176" y="170"/>
                      <a:pt x="341" y="207"/>
                      <a:pt x="509" y="207"/>
                    </a:cubicBezTo>
                    <a:cubicBezTo>
                      <a:pt x="541" y="207"/>
                      <a:pt x="573" y="208"/>
                      <a:pt x="604" y="208"/>
                    </a:cubicBezTo>
                    <a:cubicBezTo>
                      <a:pt x="687" y="208"/>
                      <a:pt x="764" y="196"/>
                      <a:pt x="815" y="110"/>
                    </a:cubicBezTo>
                    <a:cubicBezTo>
                      <a:pt x="804" y="53"/>
                      <a:pt x="767" y="5"/>
                      <a:pt x="696" y="5"/>
                    </a:cubicBezTo>
                    <a:cubicBezTo>
                      <a:pt x="563" y="5"/>
                      <a:pt x="430"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7"/>
              <p:cNvSpPr/>
              <p:nvPr/>
            </p:nvSpPr>
            <p:spPr>
              <a:xfrm>
                <a:off x="2718150" y="2834475"/>
                <a:ext cx="6850" cy="4575"/>
              </a:xfrm>
              <a:custGeom>
                <a:avLst/>
                <a:gdLst/>
                <a:ahLst/>
                <a:cxnLst/>
                <a:rect l="l" t="t" r="r" b="b"/>
                <a:pathLst>
                  <a:path w="274" h="183" extrusionOk="0">
                    <a:moveTo>
                      <a:pt x="1" y="0"/>
                    </a:moveTo>
                    <a:cubicBezTo>
                      <a:pt x="10" y="128"/>
                      <a:pt x="53" y="183"/>
                      <a:pt x="136" y="183"/>
                    </a:cubicBezTo>
                    <a:cubicBezTo>
                      <a:pt x="153" y="183"/>
                      <a:pt x="171" y="180"/>
                      <a:pt x="191" y="176"/>
                    </a:cubicBezTo>
                    <a:cubicBezTo>
                      <a:pt x="225" y="165"/>
                      <a:pt x="251" y="131"/>
                      <a:pt x="262" y="94"/>
                    </a:cubicBezTo>
                    <a:cubicBezTo>
                      <a:pt x="273" y="82"/>
                      <a:pt x="225" y="34"/>
                      <a:pt x="202" y="23"/>
                    </a:cubicBezTo>
                    <a:cubicBezTo>
                      <a:pt x="143" y="11"/>
                      <a:pt x="83" y="11"/>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7"/>
              <p:cNvSpPr/>
              <p:nvPr/>
            </p:nvSpPr>
            <p:spPr>
              <a:xfrm>
                <a:off x="2728525" y="2834325"/>
                <a:ext cx="10650" cy="4575"/>
              </a:xfrm>
              <a:custGeom>
                <a:avLst/>
                <a:gdLst/>
                <a:ahLst/>
                <a:cxnLst/>
                <a:rect l="l" t="t" r="r" b="b"/>
                <a:pathLst>
                  <a:path w="426" h="183" extrusionOk="0">
                    <a:moveTo>
                      <a:pt x="241" y="0"/>
                    </a:moveTo>
                    <a:cubicBezTo>
                      <a:pt x="161" y="0"/>
                      <a:pt x="74" y="35"/>
                      <a:pt x="0" y="100"/>
                    </a:cubicBezTo>
                    <a:cubicBezTo>
                      <a:pt x="23" y="171"/>
                      <a:pt x="83" y="182"/>
                      <a:pt x="153" y="182"/>
                    </a:cubicBezTo>
                    <a:cubicBezTo>
                      <a:pt x="224" y="182"/>
                      <a:pt x="307" y="171"/>
                      <a:pt x="378" y="159"/>
                    </a:cubicBezTo>
                    <a:cubicBezTo>
                      <a:pt x="426" y="137"/>
                      <a:pt x="426" y="66"/>
                      <a:pt x="378" y="40"/>
                    </a:cubicBezTo>
                    <a:cubicBezTo>
                      <a:pt x="338" y="13"/>
                      <a:pt x="291" y="0"/>
                      <a:pt x="24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7"/>
              <p:cNvSpPr/>
              <p:nvPr/>
            </p:nvSpPr>
            <p:spPr>
              <a:xfrm>
                <a:off x="2660200" y="2833900"/>
                <a:ext cx="30800" cy="6200"/>
              </a:xfrm>
              <a:custGeom>
                <a:avLst/>
                <a:gdLst/>
                <a:ahLst/>
                <a:cxnLst/>
                <a:rect l="l" t="t" r="r" b="b"/>
                <a:pathLst>
                  <a:path w="1232" h="248" extrusionOk="0">
                    <a:moveTo>
                      <a:pt x="948" y="0"/>
                    </a:moveTo>
                    <a:cubicBezTo>
                      <a:pt x="784" y="0"/>
                      <a:pt x="614" y="34"/>
                      <a:pt x="441" y="34"/>
                    </a:cubicBezTo>
                    <a:cubicBezTo>
                      <a:pt x="389" y="34"/>
                      <a:pt x="337" y="31"/>
                      <a:pt x="284" y="23"/>
                    </a:cubicBezTo>
                    <a:cubicBezTo>
                      <a:pt x="271" y="21"/>
                      <a:pt x="258" y="20"/>
                      <a:pt x="244" y="20"/>
                    </a:cubicBezTo>
                    <a:cubicBezTo>
                      <a:pt x="174" y="20"/>
                      <a:pt x="100" y="46"/>
                      <a:pt x="0" y="105"/>
                    </a:cubicBezTo>
                    <a:cubicBezTo>
                      <a:pt x="310" y="247"/>
                      <a:pt x="605" y="213"/>
                      <a:pt x="877" y="225"/>
                    </a:cubicBezTo>
                    <a:cubicBezTo>
                      <a:pt x="1008" y="225"/>
                      <a:pt x="1124" y="213"/>
                      <a:pt x="1232" y="105"/>
                    </a:cubicBezTo>
                    <a:cubicBezTo>
                      <a:pt x="1195" y="71"/>
                      <a:pt x="1161" y="23"/>
                      <a:pt x="1124" y="12"/>
                    </a:cubicBezTo>
                    <a:cubicBezTo>
                      <a:pt x="1065" y="0"/>
                      <a:pt x="1008" y="0"/>
                      <a:pt x="94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7"/>
              <p:cNvSpPr/>
              <p:nvPr/>
            </p:nvSpPr>
            <p:spPr>
              <a:xfrm>
                <a:off x="2519500" y="2832700"/>
                <a:ext cx="90775" cy="8200"/>
              </a:xfrm>
              <a:custGeom>
                <a:avLst/>
                <a:gdLst/>
                <a:ahLst/>
                <a:cxnLst/>
                <a:rect l="l" t="t" r="r" b="b"/>
                <a:pathLst>
                  <a:path w="3631" h="328" extrusionOk="0">
                    <a:moveTo>
                      <a:pt x="120" y="0"/>
                    </a:moveTo>
                    <a:cubicBezTo>
                      <a:pt x="83" y="0"/>
                      <a:pt x="38" y="0"/>
                      <a:pt x="1" y="12"/>
                    </a:cubicBezTo>
                    <a:lnTo>
                      <a:pt x="1" y="273"/>
                    </a:lnTo>
                    <a:cubicBezTo>
                      <a:pt x="12" y="284"/>
                      <a:pt x="24" y="284"/>
                      <a:pt x="38" y="284"/>
                    </a:cubicBezTo>
                    <a:cubicBezTo>
                      <a:pt x="49" y="284"/>
                      <a:pt x="72" y="295"/>
                      <a:pt x="83" y="295"/>
                    </a:cubicBezTo>
                    <a:cubicBezTo>
                      <a:pt x="170" y="295"/>
                      <a:pt x="262" y="300"/>
                      <a:pt x="353" y="300"/>
                    </a:cubicBezTo>
                    <a:cubicBezTo>
                      <a:pt x="398" y="300"/>
                      <a:pt x="443" y="299"/>
                      <a:pt x="486" y="295"/>
                    </a:cubicBezTo>
                    <a:cubicBezTo>
                      <a:pt x="653" y="270"/>
                      <a:pt x="821" y="255"/>
                      <a:pt x="988" y="255"/>
                    </a:cubicBezTo>
                    <a:cubicBezTo>
                      <a:pt x="1138" y="255"/>
                      <a:pt x="1286" y="267"/>
                      <a:pt x="1431" y="295"/>
                    </a:cubicBezTo>
                    <a:cubicBezTo>
                      <a:pt x="1520" y="318"/>
                      <a:pt x="1611" y="327"/>
                      <a:pt x="1702" y="327"/>
                    </a:cubicBezTo>
                    <a:cubicBezTo>
                      <a:pt x="1806" y="327"/>
                      <a:pt x="1910" y="315"/>
                      <a:pt x="2010" y="295"/>
                    </a:cubicBezTo>
                    <a:cubicBezTo>
                      <a:pt x="2152" y="271"/>
                      <a:pt x="2300" y="259"/>
                      <a:pt x="2449" y="259"/>
                    </a:cubicBezTo>
                    <a:cubicBezTo>
                      <a:pt x="2597" y="259"/>
                      <a:pt x="2745" y="271"/>
                      <a:pt x="2887" y="295"/>
                    </a:cubicBezTo>
                    <a:cubicBezTo>
                      <a:pt x="2939" y="302"/>
                      <a:pt x="2989" y="305"/>
                      <a:pt x="3038" y="305"/>
                    </a:cubicBezTo>
                    <a:cubicBezTo>
                      <a:pt x="3265" y="305"/>
                      <a:pt x="3455" y="236"/>
                      <a:pt x="3631" y="119"/>
                    </a:cubicBezTo>
                    <a:cubicBezTo>
                      <a:pt x="3426" y="70"/>
                      <a:pt x="3220" y="29"/>
                      <a:pt x="3001" y="29"/>
                    </a:cubicBezTo>
                    <a:cubicBezTo>
                      <a:pt x="2955" y="29"/>
                      <a:pt x="2908" y="30"/>
                      <a:pt x="2861" y="34"/>
                    </a:cubicBezTo>
                    <a:cubicBezTo>
                      <a:pt x="2708" y="60"/>
                      <a:pt x="2544" y="71"/>
                      <a:pt x="2390" y="71"/>
                    </a:cubicBezTo>
                    <a:cubicBezTo>
                      <a:pt x="2161" y="71"/>
                      <a:pt x="1927" y="61"/>
                      <a:pt x="1695" y="61"/>
                    </a:cubicBezTo>
                    <a:cubicBezTo>
                      <a:pt x="1579" y="61"/>
                      <a:pt x="1463" y="64"/>
                      <a:pt x="1349" y="71"/>
                    </a:cubicBezTo>
                    <a:cubicBezTo>
                      <a:pt x="1285" y="73"/>
                      <a:pt x="1223" y="74"/>
                      <a:pt x="1160" y="74"/>
                    </a:cubicBezTo>
                    <a:cubicBezTo>
                      <a:pt x="895" y="74"/>
                      <a:pt x="636" y="58"/>
                      <a:pt x="367" y="48"/>
                    </a:cubicBezTo>
                    <a:cubicBezTo>
                      <a:pt x="285"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7"/>
              <p:cNvSpPr/>
              <p:nvPr/>
            </p:nvSpPr>
            <p:spPr>
              <a:xfrm>
                <a:off x="2613525" y="2833250"/>
                <a:ext cx="44075" cy="6000"/>
              </a:xfrm>
              <a:custGeom>
                <a:avLst/>
                <a:gdLst/>
                <a:ahLst/>
                <a:cxnLst/>
                <a:rect l="l" t="t" r="r" b="b"/>
                <a:pathLst>
                  <a:path w="1763" h="240" extrusionOk="0">
                    <a:moveTo>
                      <a:pt x="236" y="12"/>
                    </a:moveTo>
                    <a:cubicBezTo>
                      <a:pt x="202" y="12"/>
                      <a:pt x="153" y="26"/>
                      <a:pt x="119" y="38"/>
                    </a:cubicBezTo>
                    <a:cubicBezTo>
                      <a:pt x="71" y="60"/>
                      <a:pt x="48" y="83"/>
                      <a:pt x="0" y="120"/>
                    </a:cubicBezTo>
                    <a:cubicBezTo>
                      <a:pt x="153" y="214"/>
                      <a:pt x="165" y="214"/>
                      <a:pt x="332" y="225"/>
                    </a:cubicBezTo>
                    <a:cubicBezTo>
                      <a:pt x="639" y="239"/>
                      <a:pt x="945" y="239"/>
                      <a:pt x="1254" y="239"/>
                    </a:cubicBezTo>
                    <a:cubicBezTo>
                      <a:pt x="1408" y="225"/>
                      <a:pt x="1561" y="214"/>
                      <a:pt x="1762" y="143"/>
                    </a:cubicBezTo>
                    <a:cubicBezTo>
                      <a:pt x="1691" y="109"/>
                      <a:pt x="1655" y="97"/>
                      <a:pt x="1632" y="83"/>
                    </a:cubicBezTo>
                    <a:cubicBezTo>
                      <a:pt x="1172" y="1"/>
                      <a:pt x="698"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7"/>
              <p:cNvSpPr/>
              <p:nvPr/>
            </p:nvSpPr>
            <p:spPr>
              <a:xfrm>
                <a:off x="2939575" y="2832700"/>
                <a:ext cx="90775" cy="8200"/>
              </a:xfrm>
              <a:custGeom>
                <a:avLst/>
                <a:gdLst/>
                <a:ahLst/>
                <a:cxnLst/>
                <a:rect l="l" t="t" r="r" b="b"/>
                <a:pathLst>
                  <a:path w="3631" h="328" extrusionOk="0">
                    <a:moveTo>
                      <a:pt x="3500" y="0"/>
                    </a:moveTo>
                    <a:cubicBezTo>
                      <a:pt x="3418" y="12"/>
                      <a:pt x="3335" y="34"/>
                      <a:pt x="3253" y="48"/>
                    </a:cubicBezTo>
                    <a:cubicBezTo>
                      <a:pt x="2994" y="58"/>
                      <a:pt x="2729" y="74"/>
                      <a:pt x="2461" y="74"/>
                    </a:cubicBezTo>
                    <a:cubicBezTo>
                      <a:pt x="2398" y="74"/>
                      <a:pt x="2335" y="73"/>
                      <a:pt x="2271" y="71"/>
                    </a:cubicBezTo>
                    <a:cubicBezTo>
                      <a:pt x="2157" y="64"/>
                      <a:pt x="2042" y="61"/>
                      <a:pt x="1927" y="61"/>
                    </a:cubicBezTo>
                    <a:cubicBezTo>
                      <a:pt x="1698" y="61"/>
                      <a:pt x="1466" y="71"/>
                      <a:pt x="1230" y="71"/>
                    </a:cubicBezTo>
                    <a:cubicBezTo>
                      <a:pt x="1076" y="71"/>
                      <a:pt x="912" y="60"/>
                      <a:pt x="759" y="34"/>
                    </a:cubicBezTo>
                    <a:cubicBezTo>
                      <a:pt x="713" y="30"/>
                      <a:pt x="669" y="29"/>
                      <a:pt x="624" y="29"/>
                    </a:cubicBezTo>
                    <a:cubicBezTo>
                      <a:pt x="411" y="29"/>
                      <a:pt x="205" y="70"/>
                      <a:pt x="1" y="119"/>
                    </a:cubicBezTo>
                    <a:cubicBezTo>
                      <a:pt x="176" y="236"/>
                      <a:pt x="359" y="305"/>
                      <a:pt x="583" y="305"/>
                    </a:cubicBezTo>
                    <a:cubicBezTo>
                      <a:pt x="631" y="305"/>
                      <a:pt x="681" y="302"/>
                      <a:pt x="733" y="295"/>
                    </a:cubicBezTo>
                    <a:cubicBezTo>
                      <a:pt x="875" y="271"/>
                      <a:pt x="1023" y="259"/>
                      <a:pt x="1171" y="259"/>
                    </a:cubicBezTo>
                    <a:cubicBezTo>
                      <a:pt x="1320" y="259"/>
                      <a:pt x="1468" y="271"/>
                      <a:pt x="1610" y="295"/>
                    </a:cubicBezTo>
                    <a:cubicBezTo>
                      <a:pt x="1716" y="315"/>
                      <a:pt x="1819" y="327"/>
                      <a:pt x="1922" y="327"/>
                    </a:cubicBezTo>
                    <a:cubicBezTo>
                      <a:pt x="2011" y="327"/>
                      <a:pt x="2100" y="318"/>
                      <a:pt x="2189" y="295"/>
                    </a:cubicBezTo>
                    <a:cubicBezTo>
                      <a:pt x="2339" y="267"/>
                      <a:pt x="2488" y="255"/>
                      <a:pt x="2637" y="255"/>
                    </a:cubicBezTo>
                    <a:cubicBezTo>
                      <a:pt x="2802" y="255"/>
                      <a:pt x="2967" y="270"/>
                      <a:pt x="3134" y="295"/>
                    </a:cubicBezTo>
                    <a:cubicBezTo>
                      <a:pt x="3177" y="299"/>
                      <a:pt x="3222" y="300"/>
                      <a:pt x="3267" y="300"/>
                    </a:cubicBezTo>
                    <a:cubicBezTo>
                      <a:pt x="3358" y="300"/>
                      <a:pt x="3450" y="295"/>
                      <a:pt x="3537" y="295"/>
                    </a:cubicBezTo>
                    <a:cubicBezTo>
                      <a:pt x="3559" y="295"/>
                      <a:pt x="3571" y="284"/>
                      <a:pt x="3596" y="284"/>
                    </a:cubicBezTo>
                    <a:cubicBezTo>
                      <a:pt x="3608" y="284"/>
                      <a:pt x="3619" y="284"/>
                      <a:pt x="3630" y="273"/>
                    </a:cubicBezTo>
                    <a:lnTo>
                      <a:pt x="3630" y="12"/>
                    </a:lnTo>
                    <a:cubicBezTo>
                      <a:pt x="3582" y="0"/>
                      <a:pt x="3548" y="0"/>
                      <a:pt x="35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7"/>
              <p:cNvSpPr/>
              <p:nvPr/>
            </p:nvSpPr>
            <p:spPr>
              <a:xfrm>
                <a:off x="2742700" y="2833400"/>
                <a:ext cx="194850" cy="6625"/>
              </a:xfrm>
              <a:custGeom>
                <a:avLst/>
                <a:gdLst/>
                <a:ahLst/>
                <a:cxnLst/>
                <a:rect l="l" t="t" r="r" b="b"/>
                <a:pathLst>
                  <a:path w="7794" h="265" extrusionOk="0">
                    <a:moveTo>
                      <a:pt x="403" y="0"/>
                    </a:moveTo>
                    <a:cubicBezTo>
                      <a:pt x="344" y="0"/>
                      <a:pt x="271" y="22"/>
                      <a:pt x="215" y="22"/>
                    </a:cubicBezTo>
                    <a:cubicBezTo>
                      <a:pt x="207" y="22"/>
                      <a:pt x="199" y="22"/>
                      <a:pt x="191" y="20"/>
                    </a:cubicBezTo>
                    <a:cubicBezTo>
                      <a:pt x="174" y="16"/>
                      <a:pt x="159" y="14"/>
                      <a:pt x="145" y="14"/>
                    </a:cubicBezTo>
                    <a:cubicBezTo>
                      <a:pt x="75" y="14"/>
                      <a:pt x="29" y="65"/>
                      <a:pt x="1" y="174"/>
                    </a:cubicBezTo>
                    <a:cubicBezTo>
                      <a:pt x="23" y="185"/>
                      <a:pt x="35" y="196"/>
                      <a:pt x="49" y="196"/>
                    </a:cubicBezTo>
                    <a:cubicBezTo>
                      <a:pt x="138" y="212"/>
                      <a:pt x="236" y="216"/>
                      <a:pt x="335" y="216"/>
                    </a:cubicBezTo>
                    <a:cubicBezTo>
                      <a:pt x="472" y="216"/>
                      <a:pt x="614" y="208"/>
                      <a:pt x="744" y="208"/>
                    </a:cubicBezTo>
                    <a:cubicBezTo>
                      <a:pt x="827" y="211"/>
                      <a:pt x="911" y="212"/>
                      <a:pt x="994" y="212"/>
                    </a:cubicBezTo>
                    <a:cubicBezTo>
                      <a:pt x="1194" y="212"/>
                      <a:pt x="1395" y="204"/>
                      <a:pt x="1596" y="196"/>
                    </a:cubicBezTo>
                    <a:cubicBezTo>
                      <a:pt x="1823" y="196"/>
                      <a:pt x="2047" y="208"/>
                      <a:pt x="2271" y="208"/>
                    </a:cubicBezTo>
                    <a:cubicBezTo>
                      <a:pt x="2424" y="219"/>
                      <a:pt x="2566" y="245"/>
                      <a:pt x="2708" y="245"/>
                    </a:cubicBezTo>
                    <a:cubicBezTo>
                      <a:pt x="2819" y="248"/>
                      <a:pt x="2928" y="250"/>
                      <a:pt x="3036" y="250"/>
                    </a:cubicBezTo>
                    <a:cubicBezTo>
                      <a:pt x="3252" y="250"/>
                      <a:pt x="3465" y="245"/>
                      <a:pt x="3679" y="245"/>
                    </a:cubicBezTo>
                    <a:lnTo>
                      <a:pt x="4766" y="245"/>
                    </a:lnTo>
                    <a:cubicBezTo>
                      <a:pt x="4943" y="245"/>
                      <a:pt x="5120" y="242"/>
                      <a:pt x="5298" y="242"/>
                    </a:cubicBezTo>
                    <a:cubicBezTo>
                      <a:pt x="5475" y="242"/>
                      <a:pt x="5652" y="245"/>
                      <a:pt x="5830" y="256"/>
                    </a:cubicBezTo>
                    <a:cubicBezTo>
                      <a:pt x="5905" y="262"/>
                      <a:pt x="5980" y="265"/>
                      <a:pt x="6054" y="265"/>
                    </a:cubicBezTo>
                    <a:cubicBezTo>
                      <a:pt x="6258" y="265"/>
                      <a:pt x="6458" y="243"/>
                      <a:pt x="6658" y="208"/>
                    </a:cubicBezTo>
                    <a:cubicBezTo>
                      <a:pt x="6688" y="202"/>
                      <a:pt x="6717" y="199"/>
                      <a:pt x="6746" y="199"/>
                    </a:cubicBezTo>
                    <a:cubicBezTo>
                      <a:pt x="6775" y="199"/>
                      <a:pt x="6805" y="202"/>
                      <a:pt x="6834" y="208"/>
                    </a:cubicBezTo>
                    <a:cubicBezTo>
                      <a:pt x="7047" y="217"/>
                      <a:pt x="7259" y="251"/>
                      <a:pt x="7470" y="251"/>
                    </a:cubicBezTo>
                    <a:cubicBezTo>
                      <a:pt x="7518" y="251"/>
                      <a:pt x="7567" y="249"/>
                      <a:pt x="7615" y="245"/>
                    </a:cubicBezTo>
                    <a:cubicBezTo>
                      <a:pt x="7686" y="245"/>
                      <a:pt x="7757" y="245"/>
                      <a:pt x="7794" y="162"/>
                    </a:cubicBezTo>
                    <a:cubicBezTo>
                      <a:pt x="7794" y="46"/>
                      <a:pt x="7738" y="4"/>
                      <a:pt x="7657" y="4"/>
                    </a:cubicBezTo>
                    <a:cubicBezTo>
                      <a:pt x="7647" y="4"/>
                      <a:pt x="7637" y="5"/>
                      <a:pt x="7626" y="6"/>
                    </a:cubicBezTo>
                    <a:cubicBezTo>
                      <a:pt x="7331" y="43"/>
                      <a:pt x="7024" y="43"/>
                      <a:pt x="6729" y="43"/>
                    </a:cubicBezTo>
                    <a:cubicBezTo>
                      <a:pt x="6562" y="43"/>
                      <a:pt x="6397" y="54"/>
                      <a:pt x="6244" y="91"/>
                    </a:cubicBezTo>
                    <a:cubicBezTo>
                      <a:pt x="6201" y="98"/>
                      <a:pt x="6157" y="101"/>
                      <a:pt x="6114" y="101"/>
                    </a:cubicBezTo>
                    <a:cubicBezTo>
                      <a:pt x="6016" y="101"/>
                      <a:pt x="5917" y="87"/>
                      <a:pt x="5818" y="77"/>
                    </a:cubicBezTo>
                    <a:lnTo>
                      <a:pt x="5569" y="77"/>
                    </a:lnTo>
                    <a:cubicBezTo>
                      <a:pt x="5322" y="77"/>
                      <a:pt x="5086" y="91"/>
                      <a:pt x="4836" y="91"/>
                    </a:cubicBezTo>
                    <a:cubicBezTo>
                      <a:pt x="4706" y="77"/>
                      <a:pt x="4564" y="54"/>
                      <a:pt x="4422" y="54"/>
                    </a:cubicBezTo>
                    <a:cubicBezTo>
                      <a:pt x="4280" y="54"/>
                      <a:pt x="4138" y="71"/>
                      <a:pt x="3996" y="71"/>
                    </a:cubicBezTo>
                    <a:cubicBezTo>
                      <a:pt x="3926" y="71"/>
                      <a:pt x="3855" y="67"/>
                      <a:pt x="3784" y="54"/>
                    </a:cubicBezTo>
                    <a:cubicBezTo>
                      <a:pt x="3772" y="51"/>
                      <a:pt x="3761" y="49"/>
                      <a:pt x="3749" y="49"/>
                    </a:cubicBezTo>
                    <a:cubicBezTo>
                      <a:pt x="3725" y="49"/>
                      <a:pt x="3701" y="54"/>
                      <a:pt x="3679" y="54"/>
                    </a:cubicBezTo>
                    <a:cubicBezTo>
                      <a:pt x="3489" y="66"/>
                      <a:pt x="3298" y="77"/>
                      <a:pt x="3111" y="77"/>
                    </a:cubicBezTo>
                    <a:cubicBezTo>
                      <a:pt x="3100" y="77"/>
                      <a:pt x="3086" y="66"/>
                      <a:pt x="3063" y="66"/>
                    </a:cubicBezTo>
                    <a:lnTo>
                      <a:pt x="2887" y="66"/>
                    </a:lnTo>
                    <a:cubicBezTo>
                      <a:pt x="2857" y="60"/>
                      <a:pt x="2827" y="60"/>
                      <a:pt x="2796" y="60"/>
                    </a:cubicBezTo>
                    <a:cubicBezTo>
                      <a:pt x="2765" y="60"/>
                      <a:pt x="2732" y="60"/>
                      <a:pt x="2697" y="54"/>
                    </a:cubicBezTo>
                    <a:cubicBezTo>
                      <a:pt x="2668" y="49"/>
                      <a:pt x="2640" y="47"/>
                      <a:pt x="2611" y="47"/>
                    </a:cubicBezTo>
                    <a:cubicBezTo>
                      <a:pt x="2521" y="47"/>
                      <a:pt x="2433" y="69"/>
                      <a:pt x="2342" y="77"/>
                    </a:cubicBezTo>
                    <a:cubicBezTo>
                      <a:pt x="2330" y="78"/>
                      <a:pt x="2318" y="79"/>
                      <a:pt x="2306" y="79"/>
                    </a:cubicBezTo>
                    <a:cubicBezTo>
                      <a:pt x="2215" y="79"/>
                      <a:pt x="2128" y="45"/>
                      <a:pt x="2039" y="45"/>
                    </a:cubicBezTo>
                    <a:cubicBezTo>
                      <a:pt x="2015" y="45"/>
                      <a:pt x="1990" y="48"/>
                      <a:pt x="1965" y="54"/>
                    </a:cubicBezTo>
                    <a:cubicBezTo>
                      <a:pt x="1916" y="66"/>
                      <a:pt x="1879" y="66"/>
                      <a:pt x="1845" y="66"/>
                    </a:cubicBezTo>
                    <a:cubicBezTo>
                      <a:pt x="1644" y="66"/>
                      <a:pt x="1454" y="54"/>
                      <a:pt x="1266" y="43"/>
                    </a:cubicBezTo>
                    <a:cubicBezTo>
                      <a:pt x="1133" y="43"/>
                      <a:pt x="1000" y="51"/>
                      <a:pt x="866" y="51"/>
                    </a:cubicBezTo>
                    <a:cubicBezTo>
                      <a:pt x="727" y="51"/>
                      <a:pt x="588" y="42"/>
                      <a:pt x="449" y="6"/>
                    </a:cubicBezTo>
                    <a:cubicBezTo>
                      <a:pt x="435" y="2"/>
                      <a:pt x="420" y="0"/>
                      <a:pt x="40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7"/>
              <p:cNvSpPr/>
              <p:nvPr/>
            </p:nvSpPr>
            <p:spPr>
              <a:xfrm>
                <a:off x="2807400" y="2941475"/>
                <a:ext cx="27550" cy="5050"/>
              </a:xfrm>
              <a:custGeom>
                <a:avLst/>
                <a:gdLst/>
                <a:ahLst/>
                <a:cxnLst/>
                <a:rect l="l" t="t" r="r" b="b"/>
                <a:pathLst>
                  <a:path w="1102" h="202" extrusionOk="0">
                    <a:moveTo>
                      <a:pt x="443" y="1"/>
                    </a:moveTo>
                    <a:cubicBezTo>
                      <a:pt x="407" y="1"/>
                      <a:pt x="371" y="4"/>
                      <a:pt x="333" y="11"/>
                    </a:cubicBezTo>
                    <a:cubicBezTo>
                      <a:pt x="306" y="17"/>
                      <a:pt x="277" y="18"/>
                      <a:pt x="247" y="18"/>
                    </a:cubicBezTo>
                    <a:cubicBezTo>
                      <a:pt x="234" y="18"/>
                      <a:pt x="221" y="18"/>
                      <a:pt x="209" y="18"/>
                    </a:cubicBezTo>
                    <a:cubicBezTo>
                      <a:pt x="132" y="18"/>
                      <a:pt x="55" y="24"/>
                      <a:pt x="1" y="107"/>
                    </a:cubicBezTo>
                    <a:cubicBezTo>
                      <a:pt x="49" y="190"/>
                      <a:pt x="120" y="201"/>
                      <a:pt x="191" y="201"/>
                    </a:cubicBezTo>
                    <a:cubicBezTo>
                      <a:pt x="358" y="193"/>
                      <a:pt x="531" y="185"/>
                      <a:pt x="702" y="185"/>
                    </a:cubicBezTo>
                    <a:cubicBezTo>
                      <a:pt x="773" y="185"/>
                      <a:pt x="843" y="186"/>
                      <a:pt x="912" y="190"/>
                    </a:cubicBezTo>
                    <a:cubicBezTo>
                      <a:pt x="934" y="194"/>
                      <a:pt x="961" y="198"/>
                      <a:pt x="988" y="198"/>
                    </a:cubicBezTo>
                    <a:cubicBezTo>
                      <a:pt x="1033" y="198"/>
                      <a:pt x="1079" y="186"/>
                      <a:pt x="1102" y="141"/>
                    </a:cubicBezTo>
                    <a:cubicBezTo>
                      <a:pt x="1055" y="60"/>
                      <a:pt x="1007" y="21"/>
                      <a:pt x="928" y="21"/>
                    </a:cubicBezTo>
                    <a:cubicBezTo>
                      <a:pt x="869" y="21"/>
                      <a:pt x="794" y="42"/>
                      <a:pt x="688" y="82"/>
                    </a:cubicBezTo>
                    <a:cubicBezTo>
                      <a:pt x="613" y="23"/>
                      <a:pt x="531" y="1"/>
                      <a:pt x="44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7"/>
              <p:cNvSpPr/>
              <p:nvPr/>
            </p:nvSpPr>
            <p:spPr>
              <a:xfrm>
                <a:off x="2947250" y="2941375"/>
                <a:ext cx="36975" cy="6050"/>
              </a:xfrm>
              <a:custGeom>
                <a:avLst/>
                <a:gdLst/>
                <a:ahLst/>
                <a:cxnLst/>
                <a:rect l="l" t="t" r="r" b="b"/>
                <a:pathLst>
                  <a:path w="1479" h="242" extrusionOk="0">
                    <a:moveTo>
                      <a:pt x="837" y="0"/>
                    </a:moveTo>
                    <a:cubicBezTo>
                      <a:pt x="807" y="0"/>
                      <a:pt x="777" y="1"/>
                      <a:pt x="747" y="4"/>
                    </a:cubicBezTo>
                    <a:cubicBezTo>
                      <a:pt x="557" y="15"/>
                      <a:pt x="366" y="15"/>
                      <a:pt x="179" y="40"/>
                    </a:cubicBezTo>
                    <a:cubicBezTo>
                      <a:pt x="108" y="40"/>
                      <a:pt x="26" y="52"/>
                      <a:pt x="0" y="134"/>
                    </a:cubicBezTo>
                    <a:cubicBezTo>
                      <a:pt x="97" y="205"/>
                      <a:pt x="97" y="194"/>
                      <a:pt x="239" y="205"/>
                    </a:cubicBezTo>
                    <a:cubicBezTo>
                      <a:pt x="508" y="205"/>
                      <a:pt x="781" y="216"/>
                      <a:pt x="1053" y="228"/>
                    </a:cubicBezTo>
                    <a:cubicBezTo>
                      <a:pt x="1135" y="228"/>
                      <a:pt x="1232" y="242"/>
                      <a:pt x="1314" y="242"/>
                    </a:cubicBezTo>
                    <a:cubicBezTo>
                      <a:pt x="1397" y="242"/>
                      <a:pt x="1431" y="182"/>
                      <a:pt x="1456" y="123"/>
                    </a:cubicBezTo>
                    <a:cubicBezTo>
                      <a:pt x="1479" y="52"/>
                      <a:pt x="1431" y="63"/>
                      <a:pt x="1374" y="52"/>
                    </a:cubicBezTo>
                    <a:cubicBezTo>
                      <a:pt x="1303" y="29"/>
                      <a:pt x="1232" y="4"/>
                      <a:pt x="1161" y="4"/>
                    </a:cubicBezTo>
                    <a:cubicBezTo>
                      <a:pt x="1133" y="6"/>
                      <a:pt x="1105" y="7"/>
                      <a:pt x="1077" y="7"/>
                    </a:cubicBezTo>
                    <a:cubicBezTo>
                      <a:pt x="999" y="7"/>
                      <a:pt x="918" y="0"/>
                      <a:pt x="83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7"/>
              <p:cNvSpPr/>
              <p:nvPr/>
            </p:nvSpPr>
            <p:spPr>
              <a:xfrm>
                <a:off x="2751850" y="2941475"/>
                <a:ext cx="19250" cy="5975"/>
              </a:xfrm>
              <a:custGeom>
                <a:avLst/>
                <a:gdLst/>
                <a:ahLst/>
                <a:cxnLst/>
                <a:rect l="l" t="t" r="r" b="b"/>
                <a:pathLst>
                  <a:path w="770" h="239" extrusionOk="0">
                    <a:moveTo>
                      <a:pt x="267" y="1"/>
                    </a:moveTo>
                    <a:cubicBezTo>
                      <a:pt x="226" y="1"/>
                      <a:pt x="185" y="4"/>
                      <a:pt x="143" y="11"/>
                    </a:cubicBezTo>
                    <a:cubicBezTo>
                      <a:pt x="131" y="11"/>
                      <a:pt x="109" y="25"/>
                      <a:pt x="83" y="25"/>
                    </a:cubicBezTo>
                    <a:cubicBezTo>
                      <a:pt x="38" y="48"/>
                      <a:pt x="1" y="96"/>
                      <a:pt x="12" y="141"/>
                    </a:cubicBezTo>
                    <a:cubicBezTo>
                      <a:pt x="24" y="201"/>
                      <a:pt x="60" y="224"/>
                      <a:pt x="131" y="224"/>
                    </a:cubicBezTo>
                    <a:cubicBezTo>
                      <a:pt x="225" y="224"/>
                      <a:pt x="333" y="238"/>
                      <a:pt x="438" y="238"/>
                    </a:cubicBezTo>
                    <a:cubicBezTo>
                      <a:pt x="457" y="238"/>
                      <a:pt x="476" y="238"/>
                      <a:pt x="496" y="238"/>
                    </a:cubicBezTo>
                    <a:cubicBezTo>
                      <a:pt x="590" y="238"/>
                      <a:pt x="693" y="231"/>
                      <a:pt x="770" y="141"/>
                    </a:cubicBezTo>
                    <a:cubicBezTo>
                      <a:pt x="747" y="119"/>
                      <a:pt x="733" y="71"/>
                      <a:pt x="710" y="71"/>
                    </a:cubicBezTo>
                    <a:cubicBezTo>
                      <a:pt x="560" y="44"/>
                      <a:pt x="419" y="1"/>
                      <a:pt x="26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7"/>
              <p:cNvSpPr/>
              <p:nvPr/>
            </p:nvSpPr>
            <p:spPr>
              <a:xfrm>
                <a:off x="2841100" y="2941700"/>
                <a:ext cx="6550" cy="5375"/>
              </a:xfrm>
              <a:custGeom>
                <a:avLst/>
                <a:gdLst/>
                <a:ahLst/>
                <a:cxnLst/>
                <a:rect l="l" t="t" r="r" b="b"/>
                <a:pathLst>
                  <a:path w="262" h="215" extrusionOk="0">
                    <a:moveTo>
                      <a:pt x="105" y="1"/>
                    </a:moveTo>
                    <a:cubicBezTo>
                      <a:pt x="34" y="1"/>
                      <a:pt x="18" y="58"/>
                      <a:pt x="1" y="215"/>
                    </a:cubicBezTo>
                    <a:cubicBezTo>
                      <a:pt x="86" y="215"/>
                      <a:pt x="168" y="215"/>
                      <a:pt x="239" y="203"/>
                    </a:cubicBezTo>
                    <a:cubicBezTo>
                      <a:pt x="251" y="144"/>
                      <a:pt x="251" y="87"/>
                      <a:pt x="262" y="39"/>
                    </a:cubicBezTo>
                    <a:cubicBezTo>
                      <a:pt x="191" y="15"/>
                      <a:pt x="141" y="1"/>
                      <a:pt x="1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7"/>
              <p:cNvSpPr/>
              <p:nvPr/>
            </p:nvSpPr>
            <p:spPr>
              <a:xfrm>
                <a:off x="2854175" y="2941700"/>
                <a:ext cx="87200" cy="6025"/>
              </a:xfrm>
              <a:custGeom>
                <a:avLst/>
                <a:gdLst/>
                <a:ahLst/>
                <a:cxnLst/>
                <a:rect l="l" t="t" r="r" b="b"/>
                <a:pathLst>
                  <a:path w="3488" h="241" extrusionOk="0">
                    <a:moveTo>
                      <a:pt x="2728" y="1"/>
                    </a:moveTo>
                    <a:cubicBezTo>
                      <a:pt x="2536" y="1"/>
                      <a:pt x="2338" y="31"/>
                      <a:pt x="2142" y="31"/>
                    </a:cubicBezTo>
                    <a:cubicBezTo>
                      <a:pt x="2046" y="31"/>
                      <a:pt x="1950" y="24"/>
                      <a:pt x="1856" y="2"/>
                    </a:cubicBezTo>
                    <a:lnTo>
                      <a:pt x="1808" y="2"/>
                    </a:lnTo>
                    <a:cubicBezTo>
                      <a:pt x="1754" y="32"/>
                      <a:pt x="1697" y="41"/>
                      <a:pt x="1638" y="41"/>
                    </a:cubicBezTo>
                    <a:cubicBezTo>
                      <a:pt x="1581" y="41"/>
                      <a:pt x="1523" y="33"/>
                      <a:pt x="1464" y="27"/>
                    </a:cubicBezTo>
                    <a:cubicBezTo>
                      <a:pt x="1311" y="2"/>
                      <a:pt x="1158" y="2"/>
                      <a:pt x="1005" y="2"/>
                    </a:cubicBezTo>
                    <a:cubicBezTo>
                      <a:pt x="710" y="2"/>
                      <a:pt x="400" y="27"/>
                      <a:pt x="105" y="39"/>
                    </a:cubicBezTo>
                    <a:cubicBezTo>
                      <a:pt x="82" y="39"/>
                      <a:pt x="45" y="50"/>
                      <a:pt x="23" y="62"/>
                    </a:cubicBezTo>
                    <a:cubicBezTo>
                      <a:pt x="11" y="73"/>
                      <a:pt x="0" y="98"/>
                      <a:pt x="0" y="121"/>
                    </a:cubicBezTo>
                    <a:cubicBezTo>
                      <a:pt x="11" y="132"/>
                      <a:pt x="23" y="158"/>
                      <a:pt x="34" y="169"/>
                    </a:cubicBezTo>
                    <a:cubicBezTo>
                      <a:pt x="60" y="181"/>
                      <a:pt x="82" y="181"/>
                      <a:pt x="105" y="181"/>
                    </a:cubicBezTo>
                    <a:cubicBezTo>
                      <a:pt x="233" y="181"/>
                      <a:pt x="363" y="179"/>
                      <a:pt x="494" y="179"/>
                    </a:cubicBezTo>
                    <a:cubicBezTo>
                      <a:pt x="690" y="179"/>
                      <a:pt x="888" y="183"/>
                      <a:pt x="1087" y="203"/>
                    </a:cubicBezTo>
                    <a:cubicBezTo>
                      <a:pt x="1098" y="209"/>
                      <a:pt x="1110" y="212"/>
                      <a:pt x="1122" y="212"/>
                    </a:cubicBezTo>
                    <a:cubicBezTo>
                      <a:pt x="1134" y="212"/>
                      <a:pt x="1147" y="209"/>
                      <a:pt x="1158" y="203"/>
                    </a:cubicBezTo>
                    <a:cubicBezTo>
                      <a:pt x="1285" y="203"/>
                      <a:pt x="1410" y="198"/>
                      <a:pt x="1536" y="198"/>
                    </a:cubicBezTo>
                    <a:cubicBezTo>
                      <a:pt x="1599" y="198"/>
                      <a:pt x="1662" y="200"/>
                      <a:pt x="1725" y="203"/>
                    </a:cubicBezTo>
                    <a:cubicBezTo>
                      <a:pt x="1909" y="219"/>
                      <a:pt x="2099" y="234"/>
                      <a:pt x="2286" y="234"/>
                    </a:cubicBezTo>
                    <a:cubicBezTo>
                      <a:pt x="2400" y="234"/>
                      <a:pt x="2514" y="229"/>
                      <a:pt x="2625" y="215"/>
                    </a:cubicBezTo>
                    <a:cubicBezTo>
                      <a:pt x="2636" y="213"/>
                      <a:pt x="2647" y="212"/>
                      <a:pt x="2657" y="212"/>
                    </a:cubicBezTo>
                    <a:cubicBezTo>
                      <a:pt x="2705" y="212"/>
                      <a:pt x="2752" y="229"/>
                      <a:pt x="2801" y="229"/>
                    </a:cubicBezTo>
                    <a:cubicBezTo>
                      <a:pt x="2968" y="229"/>
                      <a:pt x="3122" y="240"/>
                      <a:pt x="3286" y="240"/>
                    </a:cubicBezTo>
                    <a:cubicBezTo>
                      <a:pt x="3357" y="240"/>
                      <a:pt x="3451" y="229"/>
                      <a:pt x="3488" y="110"/>
                    </a:cubicBezTo>
                    <a:cubicBezTo>
                      <a:pt x="3440" y="87"/>
                      <a:pt x="3405" y="62"/>
                      <a:pt x="3357" y="62"/>
                    </a:cubicBezTo>
                    <a:cubicBezTo>
                      <a:pt x="3167" y="39"/>
                      <a:pt x="2980" y="16"/>
                      <a:pt x="2790" y="2"/>
                    </a:cubicBezTo>
                    <a:cubicBezTo>
                      <a:pt x="2769" y="1"/>
                      <a:pt x="2749" y="1"/>
                      <a:pt x="27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7"/>
              <p:cNvSpPr/>
              <p:nvPr/>
            </p:nvSpPr>
            <p:spPr>
              <a:xfrm>
                <a:off x="2563850" y="2941175"/>
                <a:ext cx="182150" cy="6750"/>
              </a:xfrm>
              <a:custGeom>
                <a:avLst/>
                <a:gdLst/>
                <a:ahLst/>
                <a:cxnLst/>
                <a:rect l="l" t="t" r="r" b="b"/>
                <a:pathLst>
                  <a:path w="7286" h="270" extrusionOk="0">
                    <a:moveTo>
                      <a:pt x="4627" y="2"/>
                    </a:moveTo>
                    <a:cubicBezTo>
                      <a:pt x="4346" y="2"/>
                      <a:pt x="4062" y="19"/>
                      <a:pt x="3783" y="37"/>
                    </a:cubicBezTo>
                    <a:cubicBezTo>
                      <a:pt x="3559" y="37"/>
                      <a:pt x="3335" y="12"/>
                      <a:pt x="3111" y="12"/>
                    </a:cubicBezTo>
                    <a:cubicBezTo>
                      <a:pt x="2921" y="12"/>
                      <a:pt x="2733" y="12"/>
                      <a:pt x="2543" y="23"/>
                    </a:cubicBezTo>
                    <a:cubicBezTo>
                      <a:pt x="2294" y="48"/>
                      <a:pt x="2058" y="48"/>
                      <a:pt x="1811" y="48"/>
                    </a:cubicBezTo>
                    <a:cubicBezTo>
                      <a:pt x="1550" y="48"/>
                      <a:pt x="1266" y="48"/>
                      <a:pt x="994" y="37"/>
                    </a:cubicBezTo>
                    <a:cubicBezTo>
                      <a:pt x="842" y="37"/>
                      <a:pt x="693" y="30"/>
                      <a:pt x="543" y="30"/>
                    </a:cubicBezTo>
                    <a:cubicBezTo>
                      <a:pt x="401" y="30"/>
                      <a:pt x="257" y="36"/>
                      <a:pt x="108" y="60"/>
                    </a:cubicBezTo>
                    <a:cubicBezTo>
                      <a:pt x="60" y="71"/>
                      <a:pt x="12" y="71"/>
                      <a:pt x="1" y="153"/>
                    </a:cubicBezTo>
                    <a:cubicBezTo>
                      <a:pt x="72" y="213"/>
                      <a:pt x="142" y="213"/>
                      <a:pt x="236" y="213"/>
                    </a:cubicBezTo>
                    <a:cubicBezTo>
                      <a:pt x="264" y="211"/>
                      <a:pt x="292" y="210"/>
                      <a:pt x="320" y="210"/>
                    </a:cubicBezTo>
                    <a:cubicBezTo>
                      <a:pt x="398" y="210"/>
                      <a:pt x="479" y="216"/>
                      <a:pt x="561" y="216"/>
                    </a:cubicBezTo>
                    <a:cubicBezTo>
                      <a:pt x="590" y="216"/>
                      <a:pt x="620" y="215"/>
                      <a:pt x="650" y="213"/>
                    </a:cubicBezTo>
                    <a:cubicBezTo>
                      <a:pt x="759" y="208"/>
                      <a:pt x="864" y="206"/>
                      <a:pt x="970" y="206"/>
                    </a:cubicBezTo>
                    <a:cubicBezTo>
                      <a:pt x="1118" y="206"/>
                      <a:pt x="1267" y="211"/>
                      <a:pt x="1419" y="224"/>
                    </a:cubicBezTo>
                    <a:lnTo>
                      <a:pt x="1681" y="224"/>
                    </a:lnTo>
                    <a:cubicBezTo>
                      <a:pt x="1716" y="228"/>
                      <a:pt x="1753" y="229"/>
                      <a:pt x="1792" y="229"/>
                    </a:cubicBezTo>
                    <a:cubicBezTo>
                      <a:pt x="1870" y="229"/>
                      <a:pt x="1952" y="224"/>
                      <a:pt x="2024" y="224"/>
                    </a:cubicBezTo>
                    <a:cubicBezTo>
                      <a:pt x="2166" y="236"/>
                      <a:pt x="2308" y="236"/>
                      <a:pt x="2450" y="236"/>
                    </a:cubicBezTo>
                    <a:cubicBezTo>
                      <a:pt x="2482" y="234"/>
                      <a:pt x="2514" y="234"/>
                      <a:pt x="2546" y="234"/>
                    </a:cubicBezTo>
                    <a:cubicBezTo>
                      <a:pt x="2659" y="234"/>
                      <a:pt x="2772" y="241"/>
                      <a:pt x="2885" y="241"/>
                    </a:cubicBezTo>
                    <a:cubicBezTo>
                      <a:pt x="2964" y="241"/>
                      <a:pt x="3043" y="237"/>
                      <a:pt x="3122" y="224"/>
                    </a:cubicBezTo>
                    <a:cubicBezTo>
                      <a:pt x="3162" y="220"/>
                      <a:pt x="3201" y="218"/>
                      <a:pt x="3242" y="218"/>
                    </a:cubicBezTo>
                    <a:cubicBezTo>
                      <a:pt x="3337" y="218"/>
                      <a:pt x="3435" y="228"/>
                      <a:pt x="3530" y="228"/>
                    </a:cubicBezTo>
                    <a:cubicBezTo>
                      <a:pt x="3588" y="228"/>
                      <a:pt x="3645" y="224"/>
                      <a:pt x="3701" y="213"/>
                    </a:cubicBezTo>
                    <a:cubicBezTo>
                      <a:pt x="3747" y="203"/>
                      <a:pt x="3794" y="200"/>
                      <a:pt x="3841" y="200"/>
                    </a:cubicBezTo>
                    <a:cubicBezTo>
                      <a:pt x="3906" y="200"/>
                      <a:pt x="3971" y="207"/>
                      <a:pt x="4033" y="213"/>
                    </a:cubicBezTo>
                    <a:cubicBezTo>
                      <a:pt x="4139" y="226"/>
                      <a:pt x="4244" y="236"/>
                      <a:pt x="4349" y="236"/>
                    </a:cubicBezTo>
                    <a:cubicBezTo>
                      <a:pt x="4433" y="236"/>
                      <a:pt x="4517" y="229"/>
                      <a:pt x="4601" y="213"/>
                    </a:cubicBezTo>
                    <a:cubicBezTo>
                      <a:pt x="4625" y="205"/>
                      <a:pt x="4656" y="197"/>
                      <a:pt x="4685" y="197"/>
                    </a:cubicBezTo>
                    <a:cubicBezTo>
                      <a:pt x="4697" y="197"/>
                      <a:pt x="4709" y="198"/>
                      <a:pt x="4720" y="202"/>
                    </a:cubicBezTo>
                    <a:cubicBezTo>
                      <a:pt x="4835" y="220"/>
                      <a:pt x="4951" y="226"/>
                      <a:pt x="5068" y="226"/>
                    </a:cubicBezTo>
                    <a:cubicBezTo>
                      <a:pt x="5263" y="226"/>
                      <a:pt x="5460" y="209"/>
                      <a:pt x="5654" y="202"/>
                    </a:cubicBezTo>
                    <a:cubicBezTo>
                      <a:pt x="5713" y="202"/>
                      <a:pt x="5759" y="202"/>
                      <a:pt x="5807" y="213"/>
                    </a:cubicBezTo>
                    <a:cubicBezTo>
                      <a:pt x="5884" y="233"/>
                      <a:pt x="5962" y="242"/>
                      <a:pt x="6039" y="242"/>
                    </a:cubicBezTo>
                    <a:cubicBezTo>
                      <a:pt x="6104" y="242"/>
                      <a:pt x="6168" y="236"/>
                      <a:pt x="6232" y="224"/>
                    </a:cubicBezTo>
                    <a:cubicBezTo>
                      <a:pt x="6297" y="209"/>
                      <a:pt x="6351" y="181"/>
                      <a:pt x="6409" y="181"/>
                    </a:cubicBezTo>
                    <a:cubicBezTo>
                      <a:pt x="6436" y="181"/>
                      <a:pt x="6464" y="187"/>
                      <a:pt x="6494" y="202"/>
                    </a:cubicBezTo>
                    <a:cubicBezTo>
                      <a:pt x="6565" y="250"/>
                      <a:pt x="6647" y="261"/>
                      <a:pt x="6718" y="261"/>
                    </a:cubicBezTo>
                    <a:cubicBezTo>
                      <a:pt x="6789" y="267"/>
                      <a:pt x="6860" y="270"/>
                      <a:pt x="6931" y="270"/>
                    </a:cubicBezTo>
                    <a:cubicBezTo>
                      <a:pt x="7002" y="270"/>
                      <a:pt x="7072" y="267"/>
                      <a:pt x="7143" y="261"/>
                    </a:cubicBezTo>
                    <a:cubicBezTo>
                      <a:pt x="7189" y="261"/>
                      <a:pt x="7237" y="250"/>
                      <a:pt x="7285" y="236"/>
                    </a:cubicBezTo>
                    <a:cubicBezTo>
                      <a:pt x="7285" y="83"/>
                      <a:pt x="7285" y="71"/>
                      <a:pt x="7177" y="60"/>
                    </a:cubicBezTo>
                    <a:cubicBezTo>
                      <a:pt x="6953" y="48"/>
                      <a:pt x="6729" y="23"/>
                      <a:pt x="6505" y="23"/>
                    </a:cubicBezTo>
                    <a:cubicBezTo>
                      <a:pt x="6487" y="22"/>
                      <a:pt x="6469" y="22"/>
                      <a:pt x="6451" y="22"/>
                    </a:cubicBezTo>
                    <a:cubicBezTo>
                      <a:pt x="6258" y="22"/>
                      <a:pt x="6070" y="62"/>
                      <a:pt x="5889" y="62"/>
                    </a:cubicBezTo>
                    <a:cubicBezTo>
                      <a:pt x="5834" y="62"/>
                      <a:pt x="5779" y="58"/>
                      <a:pt x="5725" y="48"/>
                    </a:cubicBezTo>
                    <a:cubicBezTo>
                      <a:pt x="5463" y="0"/>
                      <a:pt x="5217" y="23"/>
                      <a:pt x="4967" y="12"/>
                    </a:cubicBezTo>
                    <a:cubicBezTo>
                      <a:pt x="4854" y="5"/>
                      <a:pt x="4741" y="2"/>
                      <a:pt x="4627"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7"/>
              <p:cNvSpPr/>
              <p:nvPr/>
            </p:nvSpPr>
            <p:spPr>
              <a:xfrm>
                <a:off x="2519500" y="2939975"/>
                <a:ext cx="42600" cy="8400"/>
              </a:xfrm>
              <a:custGeom>
                <a:avLst/>
                <a:gdLst/>
                <a:ahLst/>
                <a:cxnLst/>
                <a:rect l="l" t="t" r="r" b="b"/>
                <a:pathLst>
                  <a:path w="1704" h="336" extrusionOk="0">
                    <a:moveTo>
                      <a:pt x="1" y="0"/>
                    </a:moveTo>
                    <a:lnTo>
                      <a:pt x="1" y="321"/>
                    </a:lnTo>
                    <a:cubicBezTo>
                      <a:pt x="44" y="331"/>
                      <a:pt x="87" y="335"/>
                      <a:pt x="131" y="335"/>
                    </a:cubicBezTo>
                    <a:cubicBezTo>
                      <a:pt x="230" y="335"/>
                      <a:pt x="331" y="314"/>
                      <a:pt x="438" y="298"/>
                    </a:cubicBezTo>
                    <a:cubicBezTo>
                      <a:pt x="520" y="272"/>
                      <a:pt x="605" y="250"/>
                      <a:pt x="699" y="250"/>
                    </a:cubicBezTo>
                    <a:cubicBezTo>
                      <a:pt x="912" y="250"/>
                      <a:pt x="1125" y="261"/>
                      <a:pt x="1338" y="261"/>
                    </a:cubicBezTo>
                    <a:cubicBezTo>
                      <a:pt x="1468" y="261"/>
                      <a:pt x="1584" y="261"/>
                      <a:pt x="1704" y="142"/>
                    </a:cubicBezTo>
                    <a:cubicBezTo>
                      <a:pt x="1633" y="119"/>
                      <a:pt x="1573" y="96"/>
                      <a:pt x="1528" y="85"/>
                    </a:cubicBezTo>
                    <a:cubicBezTo>
                      <a:pt x="1434" y="66"/>
                      <a:pt x="1340" y="61"/>
                      <a:pt x="1245" y="61"/>
                    </a:cubicBezTo>
                    <a:cubicBezTo>
                      <a:pt x="1088" y="61"/>
                      <a:pt x="930" y="77"/>
                      <a:pt x="774" y="77"/>
                    </a:cubicBezTo>
                    <a:cubicBezTo>
                      <a:pt x="725" y="77"/>
                      <a:pt x="676" y="75"/>
                      <a:pt x="628" y="71"/>
                    </a:cubicBezTo>
                    <a:cubicBezTo>
                      <a:pt x="463" y="60"/>
                      <a:pt x="296" y="85"/>
                      <a:pt x="131" y="26"/>
                    </a:cubicBezTo>
                    <a:cubicBezTo>
                      <a:pt x="83" y="0"/>
                      <a:pt x="38" y="0"/>
                      <a:pt x="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7"/>
              <p:cNvSpPr/>
              <p:nvPr/>
            </p:nvSpPr>
            <p:spPr>
              <a:xfrm>
                <a:off x="2987750" y="2939975"/>
                <a:ext cx="42600" cy="8400"/>
              </a:xfrm>
              <a:custGeom>
                <a:avLst/>
                <a:gdLst/>
                <a:ahLst/>
                <a:cxnLst/>
                <a:rect l="l" t="t" r="r" b="b"/>
                <a:pathLst>
                  <a:path w="1704" h="336" extrusionOk="0">
                    <a:moveTo>
                      <a:pt x="1703" y="0"/>
                    </a:moveTo>
                    <a:cubicBezTo>
                      <a:pt x="1655" y="0"/>
                      <a:pt x="1610" y="0"/>
                      <a:pt x="1562" y="26"/>
                    </a:cubicBezTo>
                    <a:cubicBezTo>
                      <a:pt x="1408" y="85"/>
                      <a:pt x="1244" y="60"/>
                      <a:pt x="1065" y="71"/>
                    </a:cubicBezTo>
                    <a:cubicBezTo>
                      <a:pt x="1017" y="75"/>
                      <a:pt x="968" y="77"/>
                      <a:pt x="920" y="77"/>
                    </a:cubicBezTo>
                    <a:cubicBezTo>
                      <a:pt x="765" y="77"/>
                      <a:pt x="610" y="61"/>
                      <a:pt x="453" y="61"/>
                    </a:cubicBezTo>
                    <a:cubicBezTo>
                      <a:pt x="358" y="61"/>
                      <a:pt x="262" y="66"/>
                      <a:pt x="165" y="85"/>
                    </a:cubicBezTo>
                    <a:cubicBezTo>
                      <a:pt x="120" y="96"/>
                      <a:pt x="72" y="119"/>
                      <a:pt x="1" y="142"/>
                    </a:cubicBezTo>
                    <a:cubicBezTo>
                      <a:pt x="109" y="261"/>
                      <a:pt x="236" y="261"/>
                      <a:pt x="355" y="261"/>
                    </a:cubicBezTo>
                    <a:cubicBezTo>
                      <a:pt x="568" y="261"/>
                      <a:pt x="792" y="250"/>
                      <a:pt x="1005" y="250"/>
                    </a:cubicBezTo>
                    <a:cubicBezTo>
                      <a:pt x="1088" y="250"/>
                      <a:pt x="1173" y="272"/>
                      <a:pt x="1266" y="298"/>
                    </a:cubicBezTo>
                    <a:cubicBezTo>
                      <a:pt x="1365" y="314"/>
                      <a:pt x="1464" y="335"/>
                      <a:pt x="1567" y="335"/>
                    </a:cubicBezTo>
                    <a:cubicBezTo>
                      <a:pt x="1611" y="335"/>
                      <a:pt x="1657" y="331"/>
                      <a:pt x="1703" y="321"/>
                    </a:cubicBezTo>
                    <a:lnTo>
                      <a:pt x="1703"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7"/>
              <p:cNvSpPr/>
              <p:nvPr/>
            </p:nvSpPr>
            <p:spPr>
              <a:xfrm>
                <a:off x="2776700" y="2941500"/>
                <a:ext cx="24575" cy="5575"/>
              </a:xfrm>
              <a:custGeom>
                <a:avLst/>
                <a:gdLst/>
                <a:ahLst/>
                <a:cxnLst/>
                <a:rect l="l" t="t" r="r" b="b"/>
                <a:pathLst>
                  <a:path w="983" h="223" extrusionOk="0">
                    <a:moveTo>
                      <a:pt x="485" y="0"/>
                    </a:moveTo>
                    <a:cubicBezTo>
                      <a:pt x="401" y="0"/>
                      <a:pt x="315" y="19"/>
                      <a:pt x="232" y="19"/>
                    </a:cubicBezTo>
                    <a:cubicBezTo>
                      <a:pt x="201" y="19"/>
                      <a:pt x="171" y="17"/>
                      <a:pt x="142" y="10"/>
                    </a:cubicBezTo>
                    <a:cubicBezTo>
                      <a:pt x="108" y="10"/>
                      <a:pt x="60" y="58"/>
                      <a:pt x="0" y="81"/>
                    </a:cubicBezTo>
                    <a:cubicBezTo>
                      <a:pt x="82" y="200"/>
                      <a:pt x="153" y="223"/>
                      <a:pt x="261" y="223"/>
                    </a:cubicBezTo>
                    <a:cubicBezTo>
                      <a:pt x="474" y="200"/>
                      <a:pt x="687" y="211"/>
                      <a:pt x="888" y="200"/>
                    </a:cubicBezTo>
                    <a:cubicBezTo>
                      <a:pt x="922" y="200"/>
                      <a:pt x="959" y="177"/>
                      <a:pt x="982" y="166"/>
                    </a:cubicBezTo>
                    <a:cubicBezTo>
                      <a:pt x="911" y="35"/>
                      <a:pt x="888" y="24"/>
                      <a:pt x="781" y="24"/>
                    </a:cubicBezTo>
                    <a:cubicBezTo>
                      <a:pt x="757" y="32"/>
                      <a:pt x="721" y="45"/>
                      <a:pt x="689" y="45"/>
                    </a:cubicBezTo>
                    <a:cubicBezTo>
                      <a:pt x="675" y="45"/>
                      <a:pt x="661" y="43"/>
                      <a:pt x="650" y="35"/>
                    </a:cubicBezTo>
                    <a:cubicBezTo>
                      <a:pt x="596"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7"/>
              <p:cNvSpPr/>
              <p:nvPr/>
            </p:nvSpPr>
            <p:spPr>
              <a:xfrm>
                <a:off x="2519500" y="2976350"/>
                <a:ext cx="69200" cy="5925"/>
              </a:xfrm>
              <a:custGeom>
                <a:avLst/>
                <a:gdLst/>
                <a:ahLst/>
                <a:cxnLst/>
                <a:rect l="l" t="t" r="r" b="b"/>
                <a:pathLst>
                  <a:path w="2768" h="237" extrusionOk="0">
                    <a:moveTo>
                      <a:pt x="2532" y="1"/>
                    </a:moveTo>
                    <a:cubicBezTo>
                      <a:pt x="2506" y="1"/>
                      <a:pt x="2479" y="4"/>
                      <a:pt x="2450" y="12"/>
                    </a:cubicBezTo>
                    <a:cubicBezTo>
                      <a:pt x="2402" y="33"/>
                      <a:pt x="2347" y="38"/>
                      <a:pt x="2292" y="38"/>
                    </a:cubicBezTo>
                    <a:cubicBezTo>
                      <a:pt x="2250" y="38"/>
                      <a:pt x="2207" y="35"/>
                      <a:pt x="2166" y="35"/>
                    </a:cubicBezTo>
                    <a:cubicBezTo>
                      <a:pt x="1763" y="35"/>
                      <a:pt x="1360" y="35"/>
                      <a:pt x="960" y="24"/>
                    </a:cubicBezTo>
                    <a:cubicBezTo>
                      <a:pt x="651" y="24"/>
                      <a:pt x="356" y="12"/>
                      <a:pt x="49" y="1"/>
                    </a:cubicBezTo>
                    <a:lnTo>
                      <a:pt x="1" y="1"/>
                    </a:lnTo>
                    <a:lnTo>
                      <a:pt x="1" y="236"/>
                    </a:lnTo>
                    <a:cubicBezTo>
                      <a:pt x="131" y="236"/>
                      <a:pt x="262" y="236"/>
                      <a:pt x="393" y="225"/>
                    </a:cubicBezTo>
                    <a:cubicBezTo>
                      <a:pt x="676" y="214"/>
                      <a:pt x="960" y="202"/>
                      <a:pt x="1244" y="191"/>
                    </a:cubicBezTo>
                    <a:lnTo>
                      <a:pt x="1267" y="191"/>
                    </a:lnTo>
                    <a:cubicBezTo>
                      <a:pt x="1513" y="202"/>
                      <a:pt x="1763" y="214"/>
                      <a:pt x="2010" y="214"/>
                    </a:cubicBezTo>
                    <a:cubicBezTo>
                      <a:pt x="2047" y="214"/>
                      <a:pt x="2070" y="214"/>
                      <a:pt x="2095" y="202"/>
                    </a:cubicBezTo>
                    <a:cubicBezTo>
                      <a:pt x="2165" y="182"/>
                      <a:pt x="2235" y="173"/>
                      <a:pt x="2306" y="173"/>
                    </a:cubicBezTo>
                    <a:cubicBezTo>
                      <a:pt x="2365" y="173"/>
                      <a:pt x="2425" y="179"/>
                      <a:pt x="2484" y="191"/>
                    </a:cubicBezTo>
                    <a:cubicBezTo>
                      <a:pt x="2506" y="193"/>
                      <a:pt x="2527" y="195"/>
                      <a:pt x="2547" y="195"/>
                    </a:cubicBezTo>
                    <a:cubicBezTo>
                      <a:pt x="2626" y="195"/>
                      <a:pt x="2693" y="174"/>
                      <a:pt x="2768" y="106"/>
                    </a:cubicBezTo>
                    <a:cubicBezTo>
                      <a:pt x="2687" y="42"/>
                      <a:pt x="2618" y="1"/>
                      <a:pt x="2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2745975" y="2976525"/>
                <a:ext cx="19250" cy="5550"/>
              </a:xfrm>
              <a:custGeom>
                <a:avLst/>
                <a:gdLst/>
                <a:ahLst/>
                <a:cxnLst/>
                <a:rect l="l" t="t" r="r" b="b"/>
                <a:pathLst>
                  <a:path w="770" h="222" extrusionOk="0">
                    <a:moveTo>
                      <a:pt x="209" y="1"/>
                    </a:moveTo>
                    <a:cubicBezTo>
                      <a:pt x="128" y="1"/>
                      <a:pt x="73" y="48"/>
                      <a:pt x="0" y="147"/>
                    </a:cubicBezTo>
                    <a:cubicBezTo>
                      <a:pt x="46" y="207"/>
                      <a:pt x="106" y="222"/>
                      <a:pt x="166" y="222"/>
                    </a:cubicBezTo>
                    <a:cubicBezTo>
                      <a:pt x="215" y="222"/>
                      <a:pt x="265" y="212"/>
                      <a:pt x="307" y="207"/>
                    </a:cubicBezTo>
                    <a:cubicBezTo>
                      <a:pt x="380" y="199"/>
                      <a:pt x="442" y="179"/>
                      <a:pt x="507" y="179"/>
                    </a:cubicBezTo>
                    <a:cubicBezTo>
                      <a:pt x="537" y="179"/>
                      <a:pt x="569" y="184"/>
                      <a:pt x="602" y="195"/>
                    </a:cubicBezTo>
                    <a:cubicBezTo>
                      <a:pt x="616" y="201"/>
                      <a:pt x="632" y="203"/>
                      <a:pt x="648" y="203"/>
                    </a:cubicBezTo>
                    <a:cubicBezTo>
                      <a:pt x="701" y="203"/>
                      <a:pt x="759" y="173"/>
                      <a:pt x="769" y="99"/>
                    </a:cubicBezTo>
                    <a:cubicBezTo>
                      <a:pt x="723" y="58"/>
                      <a:pt x="679" y="44"/>
                      <a:pt x="636" y="44"/>
                    </a:cubicBezTo>
                    <a:cubicBezTo>
                      <a:pt x="580" y="44"/>
                      <a:pt x="526" y="68"/>
                      <a:pt x="471" y="87"/>
                    </a:cubicBezTo>
                    <a:cubicBezTo>
                      <a:pt x="353" y="30"/>
                      <a:pt x="273" y="1"/>
                      <a:pt x="20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7"/>
              <p:cNvSpPr/>
              <p:nvPr/>
            </p:nvSpPr>
            <p:spPr>
              <a:xfrm>
                <a:off x="2868925" y="2976550"/>
                <a:ext cx="88975" cy="7200"/>
              </a:xfrm>
              <a:custGeom>
                <a:avLst/>
                <a:gdLst/>
                <a:ahLst/>
                <a:cxnLst/>
                <a:rect l="l" t="t" r="r" b="b"/>
                <a:pathLst>
                  <a:path w="3559" h="288" extrusionOk="0">
                    <a:moveTo>
                      <a:pt x="156" y="0"/>
                    </a:moveTo>
                    <a:cubicBezTo>
                      <a:pt x="69" y="0"/>
                      <a:pt x="57" y="30"/>
                      <a:pt x="0" y="183"/>
                    </a:cubicBezTo>
                    <a:cubicBezTo>
                      <a:pt x="83" y="206"/>
                      <a:pt x="154" y="240"/>
                      <a:pt x="225" y="240"/>
                    </a:cubicBezTo>
                    <a:cubicBezTo>
                      <a:pt x="568" y="265"/>
                      <a:pt x="923" y="277"/>
                      <a:pt x="1277" y="288"/>
                    </a:cubicBezTo>
                    <a:cubicBezTo>
                      <a:pt x="1326" y="288"/>
                      <a:pt x="1371" y="277"/>
                      <a:pt x="1419" y="277"/>
                    </a:cubicBezTo>
                    <a:cubicBezTo>
                      <a:pt x="1513" y="265"/>
                      <a:pt x="1609" y="254"/>
                      <a:pt x="1692" y="254"/>
                    </a:cubicBezTo>
                    <a:cubicBezTo>
                      <a:pt x="1905" y="254"/>
                      <a:pt x="2117" y="254"/>
                      <a:pt x="2330" y="265"/>
                    </a:cubicBezTo>
                    <a:cubicBezTo>
                      <a:pt x="2357" y="266"/>
                      <a:pt x="2384" y="266"/>
                      <a:pt x="2411" y="266"/>
                    </a:cubicBezTo>
                    <a:cubicBezTo>
                      <a:pt x="2749" y="266"/>
                      <a:pt x="3077" y="206"/>
                      <a:pt x="3406" y="206"/>
                    </a:cubicBezTo>
                    <a:cubicBezTo>
                      <a:pt x="3454" y="206"/>
                      <a:pt x="3499" y="169"/>
                      <a:pt x="3559" y="146"/>
                    </a:cubicBezTo>
                    <a:cubicBezTo>
                      <a:pt x="3471" y="58"/>
                      <a:pt x="3379" y="33"/>
                      <a:pt x="3285" y="33"/>
                    </a:cubicBezTo>
                    <a:cubicBezTo>
                      <a:pt x="3227" y="33"/>
                      <a:pt x="3169" y="43"/>
                      <a:pt x="3111" y="52"/>
                    </a:cubicBezTo>
                    <a:cubicBezTo>
                      <a:pt x="3069" y="52"/>
                      <a:pt x="3020" y="77"/>
                      <a:pt x="2978" y="77"/>
                    </a:cubicBezTo>
                    <a:cubicBezTo>
                      <a:pt x="2971" y="77"/>
                      <a:pt x="2964" y="77"/>
                      <a:pt x="2957" y="75"/>
                    </a:cubicBezTo>
                    <a:cubicBezTo>
                      <a:pt x="2872" y="52"/>
                      <a:pt x="2785" y="48"/>
                      <a:pt x="2700" y="48"/>
                    </a:cubicBezTo>
                    <a:cubicBezTo>
                      <a:pt x="2659" y="48"/>
                      <a:pt x="2618" y="49"/>
                      <a:pt x="2579" y="49"/>
                    </a:cubicBezTo>
                    <a:cubicBezTo>
                      <a:pt x="2526" y="49"/>
                      <a:pt x="2474" y="48"/>
                      <a:pt x="2424" y="41"/>
                    </a:cubicBezTo>
                    <a:cubicBezTo>
                      <a:pt x="2273" y="21"/>
                      <a:pt x="2123" y="16"/>
                      <a:pt x="1974" y="16"/>
                    </a:cubicBezTo>
                    <a:cubicBezTo>
                      <a:pt x="1810" y="16"/>
                      <a:pt x="1646" y="22"/>
                      <a:pt x="1484" y="22"/>
                    </a:cubicBezTo>
                    <a:cubicBezTo>
                      <a:pt x="1356" y="22"/>
                      <a:pt x="1229" y="18"/>
                      <a:pt x="1101" y="4"/>
                    </a:cubicBezTo>
                    <a:cubicBezTo>
                      <a:pt x="1065" y="4"/>
                      <a:pt x="1016" y="16"/>
                      <a:pt x="982" y="16"/>
                    </a:cubicBezTo>
                    <a:lnTo>
                      <a:pt x="474" y="16"/>
                    </a:lnTo>
                    <a:cubicBezTo>
                      <a:pt x="433" y="10"/>
                      <a:pt x="391" y="10"/>
                      <a:pt x="351" y="10"/>
                    </a:cubicBezTo>
                    <a:cubicBezTo>
                      <a:pt x="310" y="10"/>
                      <a:pt x="271" y="10"/>
                      <a:pt x="236" y="4"/>
                    </a:cubicBezTo>
                    <a:cubicBezTo>
                      <a:pt x="204" y="2"/>
                      <a:pt x="178" y="0"/>
                      <a:pt x="15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2790600" y="2976925"/>
                <a:ext cx="21600" cy="5075"/>
              </a:xfrm>
              <a:custGeom>
                <a:avLst/>
                <a:gdLst/>
                <a:ahLst/>
                <a:cxnLst/>
                <a:rect l="l" t="t" r="r" b="b"/>
                <a:pathLst>
                  <a:path w="864" h="203" extrusionOk="0">
                    <a:moveTo>
                      <a:pt x="176" y="1"/>
                    </a:moveTo>
                    <a:cubicBezTo>
                      <a:pt x="131" y="1"/>
                      <a:pt x="83" y="12"/>
                      <a:pt x="49" y="37"/>
                    </a:cubicBezTo>
                    <a:cubicBezTo>
                      <a:pt x="23" y="49"/>
                      <a:pt x="0" y="83"/>
                      <a:pt x="0" y="120"/>
                    </a:cubicBezTo>
                    <a:cubicBezTo>
                      <a:pt x="12" y="142"/>
                      <a:pt x="49" y="168"/>
                      <a:pt x="71" y="191"/>
                    </a:cubicBezTo>
                    <a:cubicBezTo>
                      <a:pt x="83" y="202"/>
                      <a:pt x="94" y="202"/>
                      <a:pt x="105" y="202"/>
                    </a:cubicBezTo>
                    <a:lnTo>
                      <a:pt x="687" y="202"/>
                    </a:lnTo>
                    <a:cubicBezTo>
                      <a:pt x="758" y="202"/>
                      <a:pt x="829" y="168"/>
                      <a:pt x="863"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2769875" y="2977200"/>
                <a:ext cx="7125" cy="4800"/>
              </a:xfrm>
              <a:custGeom>
                <a:avLst/>
                <a:gdLst/>
                <a:ahLst/>
                <a:cxnLst/>
                <a:rect l="l" t="t" r="r" b="b"/>
                <a:pathLst>
                  <a:path w="285" h="192" extrusionOk="0">
                    <a:moveTo>
                      <a:pt x="131" y="1"/>
                    </a:moveTo>
                    <a:cubicBezTo>
                      <a:pt x="72" y="1"/>
                      <a:pt x="1" y="38"/>
                      <a:pt x="12" y="97"/>
                    </a:cubicBezTo>
                    <a:cubicBezTo>
                      <a:pt x="12" y="157"/>
                      <a:pt x="60" y="180"/>
                      <a:pt x="109" y="191"/>
                    </a:cubicBezTo>
                    <a:cubicBezTo>
                      <a:pt x="191" y="191"/>
                      <a:pt x="250" y="168"/>
                      <a:pt x="284" y="97"/>
                    </a:cubicBezTo>
                    <a:cubicBezTo>
                      <a:pt x="202" y="26"/>
                      <a:pt x="179"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2815150" y="2976875"/>
                <a:ext cx="50525" cy="5675"/>
              </a:xfrm>
              <a:custGeom>
                <a:avLst/>
                <a:gdLst/>
                <a:ahLst/>
                <a:cxnLst/>
                <a:rect l="l" t="t" r="r" b="b"/>
                <a:pathLst>
                  <a:path w="2021" h="227" extrusionOk="0">
                    <a:moveTo>
                      <a:pt x="1532" y="1"/>
                    </a:moveTo>
                    <a:cubicBezTo>
                      <a:pt x="1514" y="1"/>
                      <a:pt x="1496" y="1"/>
                      <a:pt x="1479" y="3"/>
                    </a:cubicBezTo>
                    <a:cubicBezTo>
                      <a:pt x="1311" y="14"/>
                      <a:pt x="1158" y="28"/>
                      <a:pt x="1005" y="28"/>
                    </a:cubicBezTo>
                    <a:cubicBezTo>
                      <a:pt x="769" y="28"/>
                      <a:pt x="520" y="28"/>
                      <a:pt x="284" y="14"/>
                    </a:cubicBezTo>
                    <a:cubicBezTo>
                      <a:pt x="176" y="14"/>
                      <a:pt x="83" y="39"/>
                      <a:pt x="0" y="99"/>
                    </a:cubicBezTo>
                    <a:cubicBezTo>
                      <a:pt x="34" y="181"/>
                      <a:pt x="105" y="181"/>
                      <a:pt x="165" y="181"/>
                    </a:cubicBezTo>
                    <a:cubicBezTo>
                      <a:pt x="284" y="181"/>
                      <a:pt x="389" y="181"/>
                      <a:pt x="497" y="193"/>
                    </a:cubicBezTo>
                    <a:cubicBezTo>
                      <a:pt x="957" y="204"/>
                      <a:pt x="1408" y="215"/>
                      <a:pt x="1868" y="227"/>
                    </a:cubicBezTo>
                    <a:cubicBezTo>
                      <a:pt x="1916" y="227"/>
                      <a:pt x="1961" y="204"/>
                      <a:pt x="1987" y="181"/>
                    </a:cubicBezTo>
                    <a:cubicBezTo>
                      <a:pt x="2009" y="170"/>
                      <a:pt x="2009" y="122"/>
                      <a:pt x="2021" y="85"/>
                    </a:cubicBezTo>
                    <a:cubicBezTo>
                      <a:pt x="1852" y="44"/>
                      <a:pt x="1691" y="1"/>
                      <a:pt x="153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2593425" y="2977525"/>
                <a:ext cx="7700" cy="3650"/>
              </a:xfrm>
              <a:custGeom>
                <a:avLst/>
                <a:gdLst/>
                <a:ahLst/>
                <a:cxnLst/>
                <a:rect l="l" t="t" r="r" b="b"/>
                <a:pathLst>
                  <a:path w="308" h="146" extrusionOk="0">
                    <a:moveTo>
                      <a:pt x="173" y="1"/>
                    </a:moveTo>
                    <a:cubicBezTo>
                      <a:pt x="135" y="1"/>
                      <a:pt x="84" y="18"/>
                      <a:pt x="1" y="47"/>
                    </a:cubicBezTo>
                    <a:cubicBezTo>
                      <a:pt x="23" y="116"/>
                      <a:pt x="59" y="146"/>
                      <a:pt x="135" y="146"/>
                    </a:cubicBezTo>
                    <a:cubicBezTo>
                      <a:pt x="178" y="146"/>
                      <a:pt x="234" y="136"/>
                      <a:pt x="307" y="118"/>
                    </a:cubicBezTo>
                    <a:cubicBezTo>
                      <a:pt x="253" y="35"/>
                      <a:pt x="226"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7"/>
              <p:cNvSpPr/>
              <p:nvPr/>
            </p:nvSpPr>
            <p:spPr>
              <a:xfrm>
                <a:off x="2605575" y="2977350"/>
                <a:ext cx="10650" cy="3850"/>
              </a:xfrm>
              <a:custGeom>
                <a:avLst/>
                <a:gdLst/>
                <a:ahLst/>
                <a:cxnLst/>
                <a:rect l="l" t="t" r="r" b="b"/>
                <a:pathLst>
                  <a:path w="426" h="154" extrusionOk="0">
                    <a:moveTo>
                      <a:pt x="232" y="0"/>
                    </a:moveTo>
                    <a:cubicBezTo>
                      <a:pt x="202" y="0"/>
                      <a:pt x="171" y="5"/>
                      <a:pt x="142" y="9"/>
                    </a:cubicBezTo>
                    <a:cubicBezTo>
                      <a:pt x="105" y="20"/>
                      <a:pt x="71" y="43"/>
                      <a:pt x="0" y="80"/>
                    </a:cubicBezTo>
                    <a:cubicBezTo>
                      <a:pt x="77" y="133"/>
                      <a:pt x="148" y="153"/>
                      <a:pt x="217" y="153"/>
                    </a:cubicBezTo>
                    <a:cubicBezTo>
                      <a:pt x="287" y="153"/>
                      <a:pt x="355" y="133"/>
                      <a:pt x="426" y="103"/>
                    </a:cubicBezTo>
                    <a:cubicBezTo>
                      <a:pt x="367" y="21"/>
                      <a:pt x="299" y="0"/>
                      <a:pt x="23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7"/>
              <p:cNvSpPr/>
              <p:nvPr/>
            </p:nvSpPr>
            <p:spPr>
              <a:xfrm>
                <a:off x="2707525" y="2977350"/>
                <a:ext cx="33150" cy="4925"/>
              </a:xfrm>
              <a:custGeom>
                <a:avLst/>
                <a:gdLst/>
                <a:ahLst/>
                <a:cxnLst/>
                <a:rect l="l" t="t" r="r" b="b"/>
                <a:pathLst>
                  <a:path w="1326" h="197" extrusionOk="0">
                    <a:moveTo>
                      <a:pt x="1098" y="0"/>
                    </a:moveTo>
                    <a:cubicBezTo>
                      <a:pt x="1059" y="0"/>
                      <a:pt x="1019" y="5"/>
                      <a:pt x="982" y="9"/>
                    </a:cubicBezTo>
                    <a:cubicBezTo>
                      <a:pt x="857" y="15"/>
                      <a:pt x="733" y="18"/>
                      <a:pt x="609" y="18"/>
                    </a:cubicBezTo>
                    <a:cubicBezTo>
                      <a:pt x="485" y="18"/>
                      <a:pt x="361" y="15"/>
                      <a:pt x="236" y="9"/>
                    </a:cubicBezTo>
                    <a:cubicBezTo>
                      <a:pt x="165" y="9"/>
                      <a:pt x="83" y="32"/>
                      <a:pt x="12" y="54"/>
                    </a:cubicBezTo>
                    <a:cubicBezTo>
                      <a:pt x="12" y="66"/>
                      <a:pt x="12" y="91"/>
                      <a:pt x="0" y="103"/>
                    </a:cubicBezTo>
                    <a:cubicBezTo>
                      <a:pt x="37" y="125"/>
                      <a:pt x="60" y="151"/>
                      <a:pt x="94" y="151"/>
                    </a:cubicBezTo>
                    <a:cubicBezTo>
                      <a:pt x="403" y="174"/>
                      <a:pt x="710" y="185"/>
                      <a:pt x="1016" y="196"/>
                    </a:cubicBezTo>
                    <a:cubicBezTo>
                      <a:pt x="1124" y="196"/>
                      <a:pt x="1229" y="185"/>
                      <a:pt x="1325" y="103"/>
                    </a:cubicBezTo>
                    <a:cubicBezTo>
                      <a:pt x="1269" y="21"/>
                      <a:pt x="1184" y="0"/>
                      <a:pt x="10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7"/>
              <p:cNvSpPr/>
              <p:nvPr/>
            </p:nvSpPr>
            <p:spPr>
              <a:xfrm>
                <a:off x="2619125" y="2976925"/>
                <a:ext cx="10375" cy="4725"/>
              </a:xfrm>
              <a:custGeom>
                <a:avLst/>
                <a:gdLst/>
                <a:ahLst/>
                <a:cxnLst/>
                <a:rect l="l" t="t" r="r" b="b"/>
                <a:pathLst>
                  <a:path w="415" h="189" extrusionOk="0">
                    <a:moveTo>
                      <a:pt x="148" y="9"/>
                    </a:moveTo>
                    <a:cubicBezTo>
                      <a:pt x="88" y="9"/>
                      <a:pt x="32" y="40"/>
                      <a:pt x="0" y="120"/>
                    </a:cubicBezTo>
                    <a:cubicBezTo>
                      <a:pt x="82" y="165"/>
                      <a:pt x="134" y="189"/>
                      <a:pt x="190" y="189"/>
                    </a:cubicBezTo>
                    <a:cubicBezTo>
                      <a:pt x="249" y="189"/>
                      <a:pt x="311" y="162"/>
                      <a:pt x="415" y="108"/>
                    </a:cubicBezTo>
                    <a:cubicBezTo>
                      <a:pt x="381" y="1"/>
                      <a:pt x="261" y="26"/>
                      <a:pt x="179" y="12"/>
                    </a:cubicBezTo>
                    <a:cubicBezTo>
                      <a:pt x="169" y="10"/>
                      <a:pt x="158" y="9"/>
                      <a:pt x="148"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7"/>
              <p:cNvSpPr/>
              <p:nvPr/>
            </p:nvSpPr>
            <p:spPr>
              <a:xfrm>
                <a:off x="2634225" y="2977200"/>
                <a:ext cx="67725" cy="5575"/>
              </a:xfrm>
              <a:custGeom>
                <a:avLst/>
                <a:gdLst/>
                <a:ahLst/>
                <a:cxnLst/>
                <a:rect l="l" t="t" r="r" b="b"/>
                <a:pathLst>
                  <a:path w="2709" h="223" extrusionOk="0">
                    <a:moveTo>
                      <a:pt x="165" y="1"/>
                    </a:moveTo>
                    <a:cubicBezTo>
                      <a:pt x="94" y="1"/>
                      <a:pt x="23" y="1"/>
                      <a:pt x="1" y="97"/>
                    </a:cubicBezTo>
                    <a:cubicBezTo>
                      <a:pt x="94" y="157"/>
                      <a:pt x="202" y="157"/>
                      <a:pt x="296" y="168"/>
                    </a:cubicBezTo>
                    <a:cubicBezTo>
                      <a:pt x="710" y="180"/>
                      <a:pt x="1110" y="202"/>
                      <a:pt x="1525" y="214"/>
                    </a:cubicBezTo>
                    <a:cubicBezTo>
                      <a:pt x="1628" y="214"/>
                      <a:pt x="1731" y="222"/>
                      <a:pt x="1829" y="222"/>
                    </a:cubicBezTo>
                    <a:cubicBezTo>
                      <a:pt x="1900" y="222"/>
                      <a:pt x="1968" y="218"/>
                      <a:pt x="2033" y="202"/>
                    </a:cubicBezTo>
                    <a:cubicBezTo>
                      <a:pt x="2175" y="168"/>
                      <a:pt x="2316" y="157"/>
                      <a:pt x="2472" y="157"/>
                    </a:cubicBezTo>
                    <a:lnTo>
                      <a:pt x="2648" y="157"/>
                    </a:lnTo>
                    <a:cubicBezTo>
                      <a:pt x="2660" y="143"/>
                      <a:pt x="2697" y="120"/>
                      <a:pt x="2697" y="97"/>
                    </a:cubicBezTo>
                    <a:cubicBezTo>
                      <a:pt x="2708" y="86"/>
                      <a:pt x="2685" y="38"/>
                      <a:pt x="2660" y="38"/>
                    </a:cubicBezTo>
                    <a:cubicBezTo>
                      <a:pt x="2589" y="15"/>
                      <a:pt x="2507" y="1"/>
                      <a:pt x="2424" y="1"/>
                    </a:cubicBezTo>
                    <a:cubicBezTo>
                      <a:pt x="2189" y="1"/>
                      <a:pt x="1939" y="38"/>
                      <a:pt x="1703" y="38"/>
                    </a:cubicBezTo>
                    <a:cubicBezTo>
                      <a:pt x="1394" y="38"/>
                      <a:pt x="1088"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7"/>
              <p:cNvSpPr/>
              <p:nvPr/>
            </p:nvSpPr>
            <p:spPr>
              <a:xfrm>
                <a:off x="2961150" y="2976350"/>
                <a:ext cx="69200" cy="5925"/>
              </a:xfrm>
              <a:custGeom>
                <a:avLst/>
                <a:gdLst/>
                <a:ahLst/>
                <a:cxnLst/>
                <a:rect l="l" t="t" r="r" b="b"/>
                <a:pathLst>
                  <a:path w="2768" h="237" extrusionOk="0">
                    <a:moveTo>
                      <a:pt x="226" y="1"/>
                    </a:moveTo>
                    <a:cubicBezTo>
                      <a:pt x="140" y="1"/>
                      <a:pt x="73" y="42"/>
                      <a:pt x="1" y="106"/>
                    </a:cubicBezTo>
                    <a:cubicBezTo>
                      <a:pt x="66" y="174"/>
                      <a:pt x="141" y="195"/>
                      <a:pt x="216" y="195"/>
                    </a:cubicBezTo>
                    <a:cubicBezTo>
                      <a:pt x="235" y="195"/>
                      <a:pt x="254" y="193"/>
                      <a:pt x="273" y="191"/>
                    </a:cubicBezTo>
                    <a:cubicBezTo>
                      <a:pt x="332" y="179"/>
                      <a:pt x="392" y="173"/>
                      <a:pt x="451" y="173"/>
                    </a:cubicBezTo>
                    <a:cubicBezTo>
                      <a:pt x="521" y="173"/>
                      <a:pt x="592" y="182"/>
                      <a:pt x="662" y="202"/>
                    </a:cubicBezTo>
                    <a:cubicBezTo>
                      <a:pt x="687" y="214"/>
                      <a:pt x="721" y="214"/>
                      <a:pt x="747" y="214"/>
                    </a:cubicBezTo>
                    <a:cubicBezTo>
                      <a:pt x="994" y="214"/>
                      <a:pt x="1244" y="202"/>
                      <a:pt x="1490" y="191"/>
                    </a:cubicBezTo>
                    <a:lnTo>
                      <a:pt x="1513" y="191"/>
                    </a:lnTo>
                    <a:cubicBezTo>
                      <a:pt x="1797" y="202"/>
                      <a:pt x="2095" y="214"/>
                      <a:pt x="2379" y="225"/>
                    </a:cubicBezTo>
                    <a:cubicBezTo>
                      <a:pt x="2506" y="236"/>
                      <a:pt x="2637" y="236"/>
                      <a:pt x="2767" y="236"/>
                    </a:cubicBezTo>
                    <a:lnTo>
                      <a:pt x="2767" y="1"/>
                    </a:lnTo>
                    <a:lnTo>
                      <a:pt x="2708" y="1"/>
                    </a:lnTo>
                    <a:cubicBezTo>
                      <a:pt x="2413" y="12"/>
                      <a:pt x="2106" y="24"/>
                      <a:pt x="1811" y="24"/>
                    </a:cubicBezTo>
                    <a:cubicBezTo>
                      <a:pt x="1408" y="35"/>
                      <a:pt x="994" y="35"/>
                      <a:pt x="591" y="35"/>
                    </a:cubicBezTo>
                    <a:cubicBezTo>
                      <a:pt x="550" y="35"/>
                      <a:pt x="509" y="38"/>
                      <a:pt x="468" y="38"/>
                    </a:cubicBezTo>
                    <a:cubicBezTo>
                      <a:pt x="415" y="38"/>
                      <a:pt x="362" y="33"/>
                      <a:pt x="307" y="12"/>
                    </a:cubicBezTo>
                    <a:cubicBezTo>
                      <a:pt x="278" y="4"/>
                      <a:pt x="251" y="1"/>
                      <a:pt x="22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7"/>
              <p:cNvSpPr/>
              <p:nvPr/>
            </p:nvSpPr>
            <p:spPr>
              <a:xfrm>
                <a:off x="2780525" y="2977225"/>
                <a:ext cx="6275" cy="4200"/>
              </a:xfrm>
              <a:custGeom>
                <a:avLst/>
                <a:gdLst/>
                <a:ahLst/>
                <a:cxnLst/>
                <a:rect l="l" t="t" r="r" b="b"/>
                <a:pathLst>
                  <a:path w="251" h="168" extrusionOk="0">
                    <a:moveTo>
                      <a:pt x="151" y="1"/>
                    </a:moveTo>
                    <a:cubicBezTo>
                      <a:pt x="117" y="1"/>
                      <a:pt x="78" y="13"/>
                      <a:pt x="37" y="37"/>
                    </a:cubicBezTo>
                    <a:cubicBezTo>
                      <a:pt x="26" y="48"/>
                      <a:pt x="26" y="71"/>
                      <a:pt x="0" y="108"/>
                    </a:cubicBezTo>
                    <a:cubicBezTo>
                      <a:pt x="37" y="119"/>
                      <a:pt x="49" y="142"/>
                      <a:pt x="60" y="142"/>
                    </a:cubicBezTo>
                    <a:cubicBezTo>
                      <a:pt x="91" y="158"/>
                      <a:pt x="122" y="167"/>
                      <a:pt x="151" y="167"/>
                    </a:cubicBezTo>
                    <a:cubicBezTo>
                      <a:pt x="187" y="167"/>
                      <a:pt x="218" y="152"/>
                      <a:pt x="239" y="119"/>
                    </a:cubicBezTo>
                    <a:cubicBezTo>
                      <a:pt x="250" y="96"/>
                      <a:pt x="250"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7"/>
              <p:cNvSpPr/>
              <p:nvPr/>
            </p:nvSpPr>
            <p:spPr>
              <a:xfrm>
                <a:off x="2519500" y="3013025"/>
                <a:ext cx="18975" cy="5000"/>
              </a:xfrm>
              <a:custGeom>
                <a:avLst/>
                <a:gdLst/>
                <a:ahLst/>
                <a:cxnLst/>
                <a:rect l="l" t="t" r="r" b="b"/>
                <a:pathLst>
                  <a:path w="759" h="200" extrusionOk="0">
                    <a:moveTo>
                      <a:pt x="1" y="1"/>
                    </a:moveTo>
                    <a:lnTo>
                      <a:pt x="1" y="177"/>
                    </a:lnTo>
                    <a:cubicBezTo>
                      <a:pt x="120" y="188"/>
                      <a:pt x="225" y="200"/>
                      <a:pt x="344" y="200"/>
                    </a:cubicBezTo>
                    <a:cubicBezTo>
                      <a:pt x="449" y="200"/>
                      <a:pt x="546" y="177"/>
                      <a:pt x="651" y="143"/>
                    </a:cubicBezTo>
                    <a:cubicBezTo>
                      <a:pt x="676" y="143"/>
                      <a:pt x="699" y="95"/>
                      <a:pt x="759" y="35"/>
                    </a:cubicBezTo>
                    <a:cubicBezTo>
                      <a:pt x="676" y="24"/>
                      <a:pt x="651" y="12"/>
                      <a:pt x="617" y="12"/>
                    </a:cubicBezTo>
                    <a:cubicBezTo>
                      <a:pt x="516" y="18"/>
                      <a:pt x="415" y="24"/>
                      <a:pt x="316" y="24"/>
                    </a:cubicBezTo>
                    <a:cubicBezTo>
                      <a:pt x="217" y="24"/>
                      <a:pt x="119" y="18"/>
                      <a:pt x="2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7"/>
              <p:cNvSpPr/>
              <p:nvPr/>
            </p:nvSpPr>
            <p:spPr>
              <a:xfrm>
                <a:off x="2761925" y="3014125"/>
                <a:ext cx="6850" cy="3825"/>
              </a:xfrm>
              <a:custGeom>
                <a:avLst/>
                <a:gdLst/>
                <a:ahLst/>
                <a:cxnLst/>
                <a:rect l="l" t="t" r="r" b="b"/>
                <a:pathLst>
                  <a:path w="274" h="153" extrusionOk="0">
                    <a:moveTo>
                      <a:pt x="114" y="1"/>
                    </a:moveTo>
                    <a:cubicBezTo>
                      <a:pt x="77" y="1"/>
                      <a:pt x="48" y="34"/>
                      <a:pt x="1" y="99"/>
                    </a:cubicBezTo>
                    <a:cubicBezTo>
                      <a:pt x="42" y="134"/>
                      <a:pt x="83" y="152"/>
                      <a:pt x="127" y="152"/>
                    </a:cubicBezTo>
                    <a:cubicBezTo>
                      <a:pt x="172" y="152"/>
                      <a:pt x="219" y="134"/>
                      <a:pt x="273" y="99"/>
                    </a:cubicBezTo>
                    <a:cubicBezTo>
                      <a:pt x="195" y="34"/>
                      <a:pt x="151" y="1"/>
                      <a:pt x="11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7"/>
              <p:cNvSpPr/>
              <p:nvPr/>
            </p:nvSpPr>
            <p:spPr>
              <a:xfrm>
                <a:off x="2754550" y="3014450"/>
                <a:ext cx="3225" cy="3000"/>
              </a:xfrm>
              <a:custGeom>
                <a:avLst/>
                <a:gdLst/>
                <a:ahLst/>
                <a:cxnLst/>
                <a:rect l="l" t="t" r="r" b="b"/>
                <a:pathLst>
                  <a:path w="129" h="120" extrusionOk="0">
                    <a:moveTo>
                      <a:pt x="72" y="1"/>
                    </a:moveTo>
                    <a:cubicBezTo>
                      <a:pt x="35" y="38"/>
                      <a:pt x="23" y="60"/>
                      <a:pt x="1" y="72"/>
                    </a:cubicBezTo>
                    <a:cubicBezTo>
                      <a:pt x="23" y="97"/>
                      <a:pt x="46" y="120"/>
                      <a:pt x="57" y="120"/>
                    </a:cubicBezTo>
                    <a:cubicBezTo>
                      <a:pt x="83" y="120"/>
                      <a:pt x="106" y="86"/>
                      <a:pt x="128" y="72"/>
                    </a:cubicBezTo>
                    <a:cubicBezTo>
                      <a:pt x="117" y="49"/>
                      <a:pt x="94" y="38"/>
                      <a:pt x="7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7"/>
              <p:cNvSpPr/>
              <p:nvPr/>
            </p:nvSpPr>
            <p:spPr>
              <a:xfrm>
                <a:off x="2994850" y="3013025"/>
                <a:ext cx="35500" cy="5000"/>
              </a:xfrm>
              <a:custGeom>
                <a:avLst/>
                <a:gdLst/>
                <a:ahLst/>
                <a:cxnLst/>
                <a:rect l="l" t="t" r="r" b="b"/>
                <a:pathLst>
                  <a:path w="1420" h="200" extrusionOk="0">
                    <a:moveTo>
                      <a:pt x="1371" y="1"/>
                    </a:moveTo>
                    <a:cubicBezTo>
                      <a:pt x="1188" y="18"/>
                      <a:pt x="1005" y="24"/>
                      <a:pt x="822" y="24"/>
                    </a:cubicBezTo>
                    <a:cubicBezTo>
                      <a:pt x="639" y="24"/>
                      <a:pt x="456" y="18"/>
                      <a:pt x="273" y="12"/>
                    </a:cubicBezTo>
                    <a:cubicBezTo>
                      <a:pt x="213" y="12"/>
                      <a:pt x="154" y="24"/>
                      <a:pt x="1" y="35"/>
                    </a:cubicBezTo>
                    <a:cubicBezTo>
                      <a:pt x="108" y="95"/>
                      <a:pt x="154" y="143"/>
                      <a:pt x="213" y="143"/>
                    </a:cubicBezTo>
                    <a:cubicBezTo>
                      <a:pt x="392" y="177"/>
                      <a:pt x="579" y="200"/>
                      <a:pt x="770" y="200"/>
                    </a:cubicBezTo>
                    <a:cubicBezTo>
                      <a:pt x="982" y="200"/>
                      <a:pt x="1195" y="188"/>
                      <a:pt x="1419" y="177"/>
                    </a:cubicBezTo>
                    <a:lnTo>
                      <a:pt x="1419"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7"/>
              <p:cNvSpPr/>
              <p:nvPr/>
            </p:nvSpPr>
            <p:spPr>
              <a:xfrm>
                <a:off x="2771650" y="3013275"/>
                <a:ext cx="13925" cy="4800"/>
              </a:xfrm>
              <a:custGeom>
                <a:avLst/>
                <a:gdLst/>
                <a:ahLst/>
                <a:cxnLst/>
                <a:rect l="l" t="t" r="r" b="b"/>
                <a:pathLst>
                  <a:path w="557" h="192" extrusionOk="0">
                    <a:moveTo>
                      <a:pt x="307" y="0"/>
                    </a:moveTo>
                    <a:cubicBezTo>
                      <a:pt x="296" y="0"/>
                      <a:pt x="284" y="1"/>
                      <a:pt x="273" y="2"/>
                    </a:cubicBezTo>
                    <a:cubicBezTo>
                      <a:pt x="168" y="2"/>
                      <a:pt x="60" y="14"/>
                      <a:pt x="1" y="144"/>
                    </a:cubicBezTo>
                    <a:cubicBezTo>
                      <a:pt x="59" y="180"/>
                      <a:pt x="116" y="191"/>
                      <a:pt x="173" y="191"/>
                    </a:cubicBezTo>
                    <a:cubicBezTo>
                      <a:pt x="272" y="191"/>
                      <a:pt x="369" y="157"/>
                      <a:pt x="469" y="157"/>
                    </a:cubicBezTo>
                    <a:cubicBezTo>
                      <a:pt x="498" y="157"/>
                      <a:pt x="527" y="159"/>
                      <a:pt x="557" y="167"/>
                    </a:cubicBezTo>
                    <a:cubicBezTo>
                      <a:pt x="545" y="107"/>
                      <a:pt x="545" y="62"/>
                      <a:pt x="523" y="48"/>
                    </a:cubicBezTo>
                    <a:cubicBezTo>
                      <a:pt x="449" y="28"/>
                      <a:pt x="378" y="0"/>
                      <a:pt x="30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7"/>
              <p:cNvSpPr/>
              <p:nvPr/>
            </p:nvSpPr>
            <p:spPr>
              <a:xfrm>
                <a:off x="2540800" y="3012550"/>
                <a:ext cx="209600" cy="6475"/>
              </a:xfrm>
              <a:custGeom>
                <a:avLst/>
                <a:gdLst/>
                <a:ahLst/>
                <a:cxnLst/>
                <a:rect l="l" t="t" r="r" b="b"/>
                <a:pathLst>
                  <a:path w="8384" h="259" extrusionOk="0">
                    <a:moveTo>
                      <a:pt x="1128" y="1"/>
                    </a:moveTo>
                    <a:cubicBezTo>
                      <a:pt x="1085" y="1"/>
                      <a:pt x="1040" y="7"/>
                      <a:pt x="1005" y="20"/>
                    </a:cubicBezTo>
                    <a:cubicBezTo>
                      <a:pt x="909" y="61"/>
                      <a:pt x="817" y="70"/>
                      <a:pt x="724" y="70"/>
                    </a:cubicBezTo>
                    <a:cubicBezTo>
                      <a:pt x="657" y="70"/>
                      <a:pt x="590" y="65"/>
                      <a:pt x="520" y="65"/>
                    </a:cubicBezTo>
                    <a:cubicBezTo>
                      <a:pt x="392" y="54"/>
                      <a:pt x="273" y="43"/>
                      <a:pt x="142" y="43"/>
                    </a:cubicBezTo>
                    <a:cubicBezTo>
                      <a:pt x="108" y="43"/>
                      <a:pt x="71" y="65"/>
                      <a:pt x="0" y="91"/>
                    </a:cubicBezTo>
                    <a:cubicBezTo>
                      <a:pt x="60" y="125"/>
                      <a:pt x="94" y="173"/>
                      <a:pt x="131" y="185"/>
                    </a:cubicBezTo>
                    <a:cubicBezTo>
                      <a:pt x="329" y="194"/>
                      <a:pt x="530" y="222"/>
                      <a:pt x="729" y="222"/>
                    </a:cubicBezTo>
                    <a:cubicBezTo>
                      <a:pt x="766" y="222"/>
                      <a:pt x="803" y="221"/>
                      <a:pt x="840" y="219"/>
                    </a:cubicBezTo>
                    <a:cubicBezTo>
                      <a:pt x="947" y="212"/>
                      <a:pt x="1055" y="201"/>
                      <a:pt x="1163" y="201"/>
                    </a:cubicBezTo>
                    <a:cubicBezTo>
                      <a:pt x="1232" y="201"/>
                      <a:pt x="1302" y="205"/>
                      <a:pt x="1371" y="219"/>
                    </a:cubicBezTo>
                    <a:cubicBezTo>
                      <a:pt x="1395" y="226"/>
                      <a:pt x="1419" y="229"/>
                      <a:pt x="1443" y="229"/>
                    </a:cubicBezTo>
                    <a:cubicBezTo>
                      <a:pt x="1467" y="229"/>
                      <a:pt x="1490" y="226"/>
                      <a:pt x="1513" y="219"/>
                    </a:cubicBezTo>
                    <a:cubicBezTo>
                      <a:pt x="1585" y="202"/>
                      <a:pt x="1658" y="196"/>
                      <a:pt x="1731" y="196"/>
                    </a:cubicBezTo>
                    <a:cubicBezTo>
                      <a:pt x="1864" y="196"/>
                      <a:pt x="1999" y="216"/>
                      <a:pt x="2129" y="233"/>
                    </a:cubicBezTo>
                    <a:cubicBezTo>
                      <a:pt x="2264" y="250"/>
                      <a:pt x="2399" y="254"/>
                      <a:pt x="2534" y="254"/>
                    </a:cubicBezTo>
                    <a:cubicBezTo>
                      <a:pt x="2683" y="254"/>
                      <a:pt x="2831" y="249"/>
                      <a:pt x="2979" y="249"/>
                    </a:cubicBezTo>
                    <a:cubicBezTo>
                      <a:pt x="3063" y="249"/>
                      <a:pt x="3146" y="250"/>
                      <a:pt x="3230" y="256"/>
                    </a:cubicBezTo>
                    <a:cubicBezTo>
                      <a:pt x="3241" y="256"/>
                      <a:pt x="3252" y="256"/>
                      <a:pt x="3264" y="244"/>
                    </a:cubicBezTo>
                    <a:cubicBezTo>
                      <a:pt x="3345" y="221"/>
                      <a:pt x="3425" y="217"/>
                      <a:pt x="3506" y="217"/>
                    </a:cubicBezTo>
                    <a:cubicBezTo>
                      <a:pt x="3556" y="217"/>
                      <a:pt x="3606" y="219"/>
                      <a:pt x="3655" y="219"/>
                    </a:cubicBezTo>
                    <a:cubicBezTo>
                      <a:pt x="3773" y="226"/>
                      <a:pt x="3888" y="229"/>
                      <a:pt x="4002" y="229"/>
                    </a:cubicBezTo>
                    <a:cubicBezTo>
                      <a:pt x="4115" y="229"/>
                      <a:pt x="4227" y="226"/>
                      <a:pt x="4339" y="219"/>
                    </a:cubicBezTo>
                    <a:cubicBezTo>
                      <a:pt x="4459" y="209"/>
                      <a:pt x="4579" y="203"/>
                      <a:pt x="4698" y="203"/>
                    </a:cubicBezTo>
                    <a:cubicBezTo>
                      <a:pt x="4849" y="203"/>
                      <a:pt x="4999" y="212"/>
                      <a:pt x="5145" y="233"/>
                    </a:cubicBezTo>
                    <a:cubicBezTo>
                      <a:pt x="5288" y="242"/>
                      <a:pt x="5439" y="259"/>
                      <a:pt x="5585" y="259"/>
                    </a:cubicBezTo>
                    <a:cubicBezTo>
                      <a:pt x="5620" y="259"/>
                      <a:pt x="5654" y="258"/>
                      <a:pt x="5687" y="256"/>
                    </a:cubicBezTo>
                    <a:cubicBezTo>
                      <a:pt x="5871" y="231"/>
                      <a:pt x="6059" y="229"/>
                      <a:pt x="6248" y="229"/>
                    </a:cubicBezTo>
                    <a:cubicBezTo>
                      <a:pt x="6284" y="229"/>
                      <a:pt x="6320" y="229"/>
                      <a:pt x="6356" y="229"/>
                    </a:cubicBezTo>
                    <a:cubicBezTo>
                      <a:pt x="6581" y="229"/>
                      <a:pt x="6805" y="226"/>
                      <a:pt x="7024" y="185"/>
                    </a:cubicBezTo>
                    <a:cubicBezTo>
                      <a:pt x="7072" y="185"/>
                      <a:pt x="7106" y="196"/>
                      <a:pt x="7154" y="196"/>
                    </a:cubicBezTo>
                    <a:cubicBezTo>
                      <a:pt x="7177" y="196"/>
                      <a:pt x="7206" y="201"/>
                      <a:pt x="7234" y="201"/>
                    </a:cubicBezTo>
                    <a:cubicBezTo>
                      <a:pt x="7248" y="201"/>
                      <a:pt x="7261" y="200"/>
                      <a:pt x="7274" y="196"/>
                    </a:cubicBezTo>
                    <a:cubicBezTo>
                      <a:pt x="7350" y="187"/>
                      <a:pt x="7427" y="184"/>
                      <a:pt x="7506" y="184"/>
                    </a:cubicBezTo>
                    <a:cubicBezTo>
                      <a:pt x="7633" y="184"/>
                      <a:pt x="7762" y="193"/>
                      <a:pt x="7887" y="207"/>
                    </a:cubicBezTo>
                    <a:cubicBezTo>
                      <a:pt x="7930" y="211"/>
                      <a:pt x="7975" y="212"/>
                      <a:pt x="8020" y="212"/>
                    </a:cubicBezTo>
                    <a:cubicBezTo>
                      <a:pt x="8111" y="212"/>
                      <a:pt x="8203" y="207"/>
                      <a:pt x="8290" y="207"/>
                    </a:cubicBezTo>
                    <a:cubicBezTo>
                      <a:pt x="8338" y="207"/>
                      <a:pt x="8383" y="196"/>
                      <a:pt x="8383" y="125"/>
                    </a:cubicBezTo>
                    <a:cubicBezTo>
                      <a:pt x="8338" y="114"/>
                      <a:pt x="8301" y="102"/>
                      <a:pt x="8267" y="91"/>
                    </a:cubicBezTo>
                    <a:cubicBezTo>
                      <a:pt x="7950" y="46"/>
                      <a:pt x="7627" y="29"/>
                      <a:pt x="7305" y="29"/>
                    </a:cubicBezTo>
                    <a:cubicBezTo>
                      <a:pt x="7124" y="29"/>
                      <a:pt x="6942" y="34"/>
                      <a:pt x="6763" y="43"/>
                    </a:cubicBezTo>
                    <a:cubicBezTo>
                      <a:pt x="6553" y="55"/>
                      <a:pt x="6343" y="60"/>
                      <a:pt x="6133" y="60"/>
                    </a:cubicBezTo>
                    <a:cubicBezTo>
                      <a:pt x="5742" y="60"/>
                      <a:pt x="5351" y="42"/>
                      <a:pt x="4967" y="20"/>
                    </a:cubicBezTo>
                    <a:cubicBezTo>
                      <a:pt x="4860" y="13"/>
                      <a:pt x="4756" y="9"/>
                      <a:pt x="4653" y="9"/>
                    </a:cubicBezTo>
                    <a:cubicBezTo>
                      <a:pt x="4549" y="9"/>
                      <a:pt x="4446" y="13"/>
                      <a:pt x="4339" y="20"/>
                    </a:cubicBezTo>
                    <a:cubicBezTo>
                      <a:pt x="3985" y="20"/>
                      <a:pt x="3630" y="43"/>
                      <a:pt x="3264" y="54"/>
                    </a:cubicBezTo>
                    <a:cubicBezTo>
                      <a:pt x="3162" y="58"/>
                      <a:pt x="3059" y="59"/>
                      <a:pt x="2956" y="59"/>
                    </a:cubicBezTo>
                    <a:cubicBezTo>
                      <a:pt x="2750" y="59"/>
                      <a:pt x="2542" y="54"/>
                      <a:pt x="2330" y="54"/>
                    </a:cubicBezTo>
                    <a:lnTo>
                      <a:pt x="1598" y="54"/>
                    </a:lnTo>
                    <a:cubicBezTo>
                      <a:pt x="1558" y="54"/>
                      <a:pt x="1519" y="55"/>
                      <a:pt x="1479" y="55"/>
                    </a:cubicBezTo>
                    <a:cubicBezTo>
                      <a:pt x="1400" y="55"/>
                      <a:pt x="1321" y="50"/>
                      <a:pt x="1243" y="20"/>
                    </a:cubicBezTo>
                    <a:cubicBezTo>
                      <a:pt x="1213" y="7"/>
                      <a:pt x="1172" y="1"/>
                      <a:pt x="112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7"/>
              <p:cNvSpPr/>
              <p:nvPr/>
            </p:nvSpPr>
            <p:spPr>
              <a:xfrm>
                <a:off x="2962650" y="3013025"/>
                <a:ext cx="28675" cy="5625"/>
              </a:xfrm>
              <a:custGeom>
                <a:avLst/>
                <a:gdLst/>
                <a:ahLst/>
                <a:cxnLst/>
                <a:rect l="l" t="t" r="r" b="b"/>
                <a:pathLst>
                  <a:path w="1147" h="225" extrusionOk="0">
                    <a:moveTo>
                      <a:pt x="236" y="1"/>
                    </a:moveTo>
                    <a:cubicBezTo>
                      <a:pt x="119" y="1"/>
                      <a:pt x="23" y="35"/>
                      <a:pt x="0" y="129"/>
                    </a:cubicBezTo>
                    <a:cubicBezTo>
                      <a:pt x="165" y="184"/>
                      <a:pt x="514" y="225"/>
                      <a:pt x="779" y="225"/>
                    </a:cubicBezTo>
                    <a:cubicBezTo>
                      <a:pt x="856" y="225"/>
                      <a:pt x="926" y="222"/>
                      <a:pt x="982" y="214"/>
                    </a:cubicBezTo>
                    <a:cubicBezTo>
                      <a:pt x="1042" y="200"/>
                      <a:pt x="1098" y="177"/>
                      <a:pt x="1147" y="154"/>
                    </a:cubicBezTo>
                    <a:cubicBezTo>
                      <a:pt x="1113" y="58"/>
                      <a:pt x="1053" y="24"/>
                      <a:pt x="956" y="24"/>
                    </a:cubicBezTo>
                    <a:cubicBezTo>
                      <a:pt x="721" y="12"/>
                      <a:pt x="474"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7"/>
              <p:cNvSpPr/>
              <p:nvPr/>
            </p:nvSpPr>
            <p:spPr>
              <a:xfrm>
                <a:off x="2788550" y="3012400"/>
                <a:ext cx="169650" cy="6675"/>
              </a:xfrm>
              <a:custGeom>
                <a:avLst/>
                <a:gdLst/>
                <a:ahLst/>
                <a:cxnLst/>
                <a:rect l="l" t="t" r="r" b="b"/>
                <a:pathLst>
                  <a:path w="6786" h="267" extrusionOk="0">
                    <a:moveTo>
                      <a:pt x="5627" y="0"/>
                    </a:moveTo>
                    <a:cubicBezTo>
                      <a:pt x="5627" y="0"/>
                      <a:pt x="5616" y="0"/>
                      <a:pt x="5616" y="12"/>
                    </a:cubicBezTo>
                    <a:cubicBezTo>
                      <a:pt x="5549" y="32"/>
                      <a:pt x="5487" y="42"/>
                      <a:pt x="5426" y="42"/>
                    </a:cubicBezTo>
                    <a:cubicBezTo>
                      <a:pt x="5378" y="42"/>
                      <a:pt x="5332" y="36"/>
                      <a:pt x="5284" y="26"/>
                    </a:cubicBezTo>
                    <a:cubicBezTo>
                      <a:pt x="5274" y="23"/>
                      <a:pt x="5264" y="22"/>
                      <a:pt x="5254" y="22"/>
                    </a:cubicBezTo>
                    <a:cubicBezTo>
                      <a:pt x="5218" y="22"/>
                      <a:pt x="5180" y="37"/>
                      <a:pt x="5142" y="37"/>
                    </a:cubicBezTo>
                    <a:cubicBezTo>
                      <a:pt x="5015" y="52"/>
                      <a:pt x="4893" y="66"/>
                      <a:pt x="4770" y="66"/>
                    </a:cubicBezTo>
                    <a:cubicBezTo>
                      <a:pt x="4698" y="66"/>
                      <a:pt x="4626" y="61"/>
                      <a:pt x="4552" y="49"/>
                    </a:cubicBezTo>
                    <a:cubicBezTo>
                      <a:pt x="4439" y="25"/>
                      <a:pt x="4336" y="12"/>
                      <a:pt x="4234" y="12"/>
                    </a:cubicBezTo>
                    <a:cubicBezTo>
                      <a:pt x="4175" y="12"/>
                      <a:pt x="4116" y="17"/>
                      <a:pt x="4055" y="26"/>
                    </a:cubicBezTo>
                    <a:cubicBezTo>
                      <a:pt x="3969" y="41"/>
                      <a:pt x="3883" y="45"/>
                      <a:pt x="3796" y="45"/>
                    </a:cubicBezTo>
                    <a:cubicBezTo>
                      <a:pt x="3681" y="45"/>
                      <a:pt x="3566" y="37"/>
                      <a:pt x="3451" y="37"/>
                    </a:cubicBezTo>
                    <a:cubicBezTo>
                      <a:pt x="3392" y="42"/>
                      <a:pt x="3333" y="45"/>
                      <a:pt x="3275" y="45"/>
                    </a:cubicBezTo>
                    <a:cubicBezTo>
                      <a:pt x="3191" y="45"/>
                      <a:pt x="3108" y="39"/>
                      <a:pt x="3025" y="26"/>
                    </a:cubicBezTo>
                    <a:cubicBezTo>
                      <a:pt x="2961" y="18"/>
                      <a:pt x="2898" y="15"/>
                      <a:pt x="2835" y="15"/>
                    </a:cubicBezTo>
                    <a:cubicBezTo>
                      <a:pt x="2621" y="15"/>
                      <a:pt x="2414" y="50"/>
                      <a:pt x="2198" y="50"/>
                    </a:cubicBezTo>
                    <a:cubicBezTo>
                      <a:pt x="2175" y="50"/>
                      <a:pt x="2152" y="50"/>
                      <a:pt x="2128" y="49"/>
                    </a:cubicBezTo>
                    <a:cubicBezTo>
                      <a:pt x="2078" y="74"/>
                      <a:pt x="2026" y="82"/>
                      <a:pt x="1973" y="82"/>
                    </a:cubicBezTo>
                    <a:cubicBezTo>
                      <a:pt x="1899" y="82"/>
                      <a:pt x="1824" y="67"/>
                      <a:pt x="1748" y="60"/>
                    </a:cubicBezTo>
                    <a:cubicBezTo>
                      <a:pt x="1666" y="60"/>
                      <a:pt x="1595" y="71"/>
                      <a:pt x="1524" y="71"/>
                    </a:cubicBezTo>
                    <a:cubicBezTo>
                      <a:pt x="1483" y="77"/>
                      <a:pt x="1445" y="80"/>
                      <a:pt x="1408" y="80"/>
                    </a:cubicBezTo>
                    <a:cubicBezTo>
                      <a:pt x="1371" y="80"/>
                      <a:pt x="1335" y="77"/>
                      <a:pt x="1300" y="71"/>
                    </a:cubicBezTo>
                    <a:cubicBezTo>
                      <a:pt x="1098" y="64"/>
                      <a:pt x="885" y="45"/>
                      <a:pt x="676" y="45"/>
                    </a:cubicBezTo>
                    <a:cubicBezTo>
                      <a:pt x="578" y="45"/>
                      <a:pt x="482" y="49"/>
                      <a:pt x="389" y="60"/>
                    </a:cubicBezTo>
                    <a:cubicBezTo>
                      <a:pt x="369" y="66"/>
                      <a:pt x="349" y="68"/>
                      <a:pt x="328" y="68"/>
                    </a:cubicBezTo>
                    <a:cubicBezTo>
                      <a:pt x="262" y="68"/>
                      <a:pt x="193" y="46"/>
                      <a:pt x="131" y="37"/>
                    </a:cubicBezTo>
                    <a:cubicBezTo>
                      <a:pt x="60" y="37"/>
                      <a:pt x="11" y="71"/>
                      <a:pt x="0" y="168"/>
                    </a:cubicBezTo>
                    <a:cubicBezTo>
                      <a:pt x="60" y="179"/>
                      <a:pt x="105" y="202"/>
                      <a:pt x="165" y="202"/>
                    </a:cubicBezTo>
                    <a:cubicBezTo>
                      <a:pt x="296" y="216"/>
                      <a:pt x="430" y="219"/>
                      <a:pt x="565" y="219"/>
                    </a:cubicBezTo>
                    <a:cubicBezTo>
                      <a:pt x="687" y="219"/>
                      <a:pt x="809" y="217"/>
                      <a:pt x="930" y="217"/>
                    </a:cubicBezTo>
                    <a:cubicBezTo>
                      <a:pt x="1027" y="217"/>
                      <a:pt x="1123" y="218"/>
                      <a:pt x="1217" y="225"/>
                    </a:cubicBezTo>
                    <a:cubicBezTo>
                      <a:pt x="1366" y="238"/>
                      <a:pt x="1517" y="242"/>
                      <a:pt x="1667" y="242"/>
                    </a:cubicBezTo>
                    <a:cubicBezTo>
                      <a:pt x="1862" y="242"/>
                      <a:pt x="2057" y="235"/>
                      <a:pt x="2250" y="235"/>
                    </a:cubicBezTo>
                    <a:cubicBezTo>
                      <a:pt x="2325" y="235"/>
                      <a:pt x="2398" y="236"/>
                      <a:pt x="2472" y="239"/>
                    </a:cubicBezTo>
                    <a:cubicBezTo>
                      <a:pt x="2708" y="239"/>
                      <a:pt x="2945" y="217"/>
                      <a:pt x="3181" y="217"/>
                    </a:cubicBezTo>
                    <a:cubicBezTo>
                      <a:pt x="3300" y="217"/>
                      <a:pt x="3418" y="223"/>
                      <a:pt x="3536" y="239"/>
                    </a:cubicBezTo>
                    <a:cubicBezTo>
                      <a:pt x="3589" y="250"/>
                      <a:pt x="3645" y="253"/>
                      <a:pt x="3702" y="253"/>
                    </a:cubicBezTo>
                    <a:cubicBezTo>
                      <a:pt x="3759" y="253"/>
                      <a:pt x="3818" y="250"/>
                      <a:pt x="3877" y="250"/>
                    </a:cubicBezTo>
                    <a:lnTo>
                      <a:pt x="4126" y="250"/>
                    </a:lnTo>
                    <a:cubicBezTo>
                      <a:pt x="4264" y="260"/>
                      <a:pt x="4393" y="266"/>
                      <a:pt x="4520" y="266"/>
                    </a:cubicBezTo>
                    <a:cubicBezTo>
                      <a:pt x="4677" y="266"/>
                      <a:pt x="4832" y="258"/>
                      <a:pt x="5000" y="239"/>
                    </a:cubicBezTo>
                    <a:cubicBezTo>
                      <a:pt x="5108" y="213"/>
                      <a:pt x="5225" y="213"/>
                      <a:pt x="5344" y="213"/>
                    </a:cubicBezTo>
                    <a:cubicBezTo>
                      <a:pt x="5503" y="222"/>
                      <a:pt x="5674" y="251"/>
                      <a:pt x="5835" y="251"/>
                    </a:cubicBezTo>
                    <a:cubicBezTo>
                      <a:pt x="5889" y="251"/>
                      <a:pt x="5943" y="247"/>
                      <a:pt x="5994" y="239"/>
                    </a:cubicBezTo>
                    <a:cubicBezTo>
                      <a:pt x="6113" y="225"/>
                      <a:pt x="6218" y="239"/>
                      <a:pt x="6326" y="191"/>
                    </a:cubicBezTo>
                    <a:cubicBezTo>
                      <a:pt x="6348" y="182"/>
                      <a:pt x="6369" y="178"/>
                      <a:pt x="6390" y="178"/>
                    </a:cubicBezTo>
                    <a:cubicBezTo>
                      <a:pt x="6469" y="178"/>
                      <a:pt x="6539" y="229"/>
                      <a:pt x="6620" y="229"/>
                    </a:cubicBezTo>
                    <a:cubicBezTo>
                      <a:pt x="6632" y="229"/>
                      <a:pt x="6645" y="227"/>
                      <a:pt x="6658" y="225"/>
                    </a:cubicBezTo>
                    <a:cubicBezTo>
                      <a:pt x="6740" y="202"/>
                      <a:pt x="6785" y="191"/>
                      <a:pt x="6785" y="131"/>
                    </a:cubicBezTo>
                    <a:cubicBezTo>
                      <a:pt x="6785" y="71"/>
                      <a:pt x="6740" y="26"/>
                      <a:pt x="6658" y="26"/>
                    </a:cubicBezTo>
                    <a:cubicBezTo>
                      <a:pt x="6621" y="26"/>
                      <a:pt x="6573" y="37"/>
                      <a:pt x="6538" y="49"/>
                    </a:cubicBezTo>
                    <a:cubicBezTo>
                      <a:pt x="6490" y="71"/>
                      <a:pt x="6445" y="97"/>
                      <a:pt x="6431" y="97"/>
                    </a:cubicBezTo>
                    <a:cubicBezTo>
                      <a:pt x="6333" y="73"/>
                      <a:pt x="6246" y="11"/>
                      <a:pt x="6166" y="11"/>
                    </a:cubicBezTo>
                    <a:cubicBezTo>
                      <a:pt x="6159" y="11"/>
                      <a:pt x="6153" y="11"/>
                      <a:pt x="6147" y="12"/>
                    </a:cubicBezTo>
                    <a:cubicBezTo>
                      <a:pt x="6065" y="30"/>
                      <a:pt x="5979" y="42"/>
                      <a:pt x="5892" y="42"/>
                    </a:cubicBezTo>
                    <a:cubicBezTo>
                      <a:pt x="5806" y="42"/>
                      <a:pt x="5717" y="30"/>
                      <a:pt x="562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7"/>
              <p:cNvSpPr/>
              <p:nvPr/>
            </p:nvSpPr>
            <p:spPr>
              <a:xfrm>
                <a:off x="2714600" y="2799000"/>
                <a:ext cx="8050" cy="3900"/>
              </a:xfrm>
              <a:custGeom>
                <a:avLst/>
                <a:gdLst/>
                <a:ahLst/>
                <a:cxnLst/>
                <a:rect l="l" t="t" r="r" b="b"/>
                <a:pathLst>
                  <a:path w="322" h="156" extrusionOk="0">
                    <a:moveTo>
                      <a:pt x="153" y="0"/>
                    </a:moveTo>
                    <a:cubicBezTo>
                      <a:pt x="125" y="0"/>
                      <a:pt x="95" y="8"/>
                      <a:pt x="61" y="23"/>
                    </a:cubicBezTo>
                    <a:cubicBezTo>
                      <a:pt x="38" y="34"/>
                      <a:pt x="24" y="82"/>
                      <a:pt x="1" y="153"/>
                    </a:cubicBezTo>
                    <a:cubicBezTo>
                      <a:pt x="22" y="150"/>
                      <a:pt x="42" y="149"/>
                      <a:pt x="62" y="149"/>
                    </a:cubicBezTo>
                    <a:cubicBezTo>
                      <a:pt x="109" y="149"/>
                      <a:pt x="153" y="156"/>
                      <a:pt x="194" y="156"/>
                    </a:cubicBezTo>
                    <a:cubicBezTo>
                      <a:pt x="244" y="156"/>
                      <a:pt x="288" y="144"/>
                      <a:pt x="322" y="94"/>
                    </a:cubicBezTo>
                    <a:cubicBezTo>
                      <a:pt x="257" y="31"/>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7"/>
              <p:cNvSpPr/>
              <p:nvPr/>
            </p:nvSpPr>
            <p:spPr>
              <a:xfrm>
                <a:off x="2519500" y="2797500"/>
                <a:ext cx="191600" cy="7250"/>
              </a:xfrm>
              <a:custGeom>
                <a:avLst/>
                <a:gdLst/>
                <a:ahLst/>
                <a:cxnLst/>
                <a:rect l="l" t="t" r="r" b="b"/>
                <a:pathLst>
                  <a:path w="7664" h="290" extrusionOk="0">
                    <a:moveTo>
                      <a:pt x="1468" y="1"/>
                    </a:moveTo>
                    <a:cubicBezTo>
                      <a:pt x="1315" y="12"/>
                      <a:pt x="1159" y="37"/>
                      <a:pt x="1006" y="49"/>
                    </a:cubicBezTo>
                    <a:cubicBezTo>
                      <a:pt x="818" y="60"/>
                      <a:pt x="617" y="60"/>
                      <a:pt x="427" y="60"/>
                    </a:cubicBezTo>
                    <a:cubicBezTo>
                      <a:pt x="285" y="60"/>
                      <a:pt x="143" y="49"/>
                      <a:pt x="1" y="37"/>
                    </a:cubicBezTo>
                    <a:lnTo>
                      <a:pt x="1" y="262"/>
                    </a:lnTo>
                    <a:cubicBezTo>
                      <a:pt x="24" y="262"/>
                      <a:pt x="38" y="273"/>
                      <a:pt x="61" y="273"/>
                    </a:cubicBezTo>
                    <a:cubicBezTo>
                      <a:pt x="202" y="273"/>
                      <a:pt x="344" y="262"/>
                      <a:pt x="498" y="262"/>
                    </a:cubicBezTo>
                    <a:cubicBezTo>
                      <a:pt x="556" y="262"/>
                      <a:pt x="615" y="263"/>
                      <a:pt x="674" y="263"/>
                    </a:cubicBezTo>
                    <a:cubicBezTo>
                      <a:pt x="828" y="263"/>
                      <a:pt x="982" y="257"/>
                      <a:pt x="1136" y="213"/>
                    </a:cubicBezTo>
                    <a:lnTo>
                      <a:pt x="1184" y="213"/>
                    </a:lnTo>
                    <a:cubicBezTo>
                      <a:pt x="1264" y="235"/>
                      <a:pt x="1343" y="242"/>
                      <a:pt x="1422" y="242"/>
                    </a:cubicBezTo>
                    <a:cubicBezTo>
                      <a:pt x="1567" y="242"/>
                      <a:pt x="1712" y="217"/>
                      <a:pt x="1857" y="202"/>
                    </a:cubicBezTo>
                    <a:cubicBezTo>
                      <a:pt x="1883" y="194"/>
                      <a:pt x="1913" y="186"/>
                      <a:pt x="1946" y="186"/>
                    </a:cubicBezTo>
                    <a:cubicBezTo>
                      <a:pt x="1959" y="186"/>
                      <a:pt x="1973" y="187"/>
                      <a:pt x="1987" y="191"/>
                    </a:cubicBezTo>
                    <a:cubicBezTo>
                      <a:pt x="2059" y="205"/>
                      <a:pt x="2131" y="209"/>
                      <a:pt x="2203" y="209"/>
                    </a:cubicBezTo>
                    <a:cubicBezTo>
                      <a:pt x="2325" y="209"/>
                      <a:pt x="2448" y="196"/>
                      <a:pt x="2570" y="196"/>
                    </a:cubicBezTo>
                    <a:cubicBezTo>
                      <a:pt x="2612" y="196"/>
                      <a:pt x="2655" y="198"/>
                      <a:pt x="2697" y="202"/>
                    </a:cubicBezTo>
                    <a:cubicBezTo>
                      <a:pt x="2720" y="204"/>
                      <a:pt x="2743" y="205"/>
                      <a:pt x="2766" y="205"/>
                    </a:cubicBezTo>
                    <a:cubicBezTo>
                      <a:pt x="2825" y="205"/>
                      <a:pt x="2885" y="200"/>
                      <a:pt x="2945" y="200"/>
                    </a:cubicBezTo>
                    <a:cubicBezTo>
                      <a:pt x="3009" y="200"/>
                      <a:pt x="3072" y="205"/>
                      <a:pt x="3134" y="225"/>
                    </a:cubicBezTo>
                    <a:cubicBezTo>
                      <a:pt x="3150" y="229"/>
                      <a:pt x="3167" y="230"/>
                      <a:pt x="3185" y="230"/>
                    </a:cubicBezTo>
                    <a:cubicBezTo>
                      <a:pt x="3220" y="230"/>
                      <a:pt x="3257" y="225"/>
                      <a:pt x="3287" y="225"/>
                    </a:cubicBezTo>
                    <a:cubicBezTo>
                      <a:pt x="3354" y="211"/>
                      <a:pt x="3419" y="183"/>
                      <a:pt x="3488" y="183"/>
                    </a:cubicBezTo>
                    <a:cubicBezTo>
                      <a:pt x="3530" y="183"/>
                      <a:pt x="3574" y="193"/>
                      <a:pt x="3619" y="225"/>
                    </a:cubicBezTo>
                    <a:cubicBezTo>
                      <a:pt x="3631" y="233"/>
                      <a:pt x="3644" y="236"/>
                      <a:pt x="3659" y="236"/>
                    </a:cubicBezTo>
                    <a:cubicBezTo>
                      <a:pt x="3692" y="236"/>
                      <a:pt x="3731" y="221"/>
                      <a:pt x="3772" y="213"/>
                    </a:cubicBezTo>
                    <a:cubicBezTo>
                      <a:pt x="3907" y="213"/>
                      <a:pt x="4051" y="198"/>
                      <a:pt x="4192" y="198"/>
                    </a:cubicBezTo>
                    <a:cubicBezTo>
                      <a:pt x="4263" y="198"/>
                      <a:pt x="4332" y="202"/>
                      <a:pt x="4400" y="213"/>
                    </a:cubicBezTo>
                    <a:cubicBezTo>
                      <a:pt x="4672" y="250"/>
                      <a:pt x="4933" y="236"/>
                      <a:pt x="5203" y="273"/>
                    </a:cubicBezTo>
                    <a:cubicBezTo>
                      <a:pt x="5279" y="281"/>
                      <a:pt x="5361" y="289"/>
                      <a:pt x="5435" y="289"/>
                    </a:cubicBezTo>
                    <a:cubicBezTo>
                      <a:pt x="5466" y="289"/>
                      <a:pt x="5496" y="288"/>
                      <a:pt x="5523" y="284"/>
                    </a:cubicBezTo>
                    <a:cubicBezTo>
                      <a:pt x="5699" y="250"/>
                      <a:pt x="5867" y="250"/>
                      <a:pt x="6031" y="250"/>
                    </a:cubicBezTo>
                    <a:cubicBezTo>
                      <a:pt x="6236" y="250"/>
                      <a:pt x="6436" y="229"/>
                      <a:pt x="6638" y="229"/>
                    </a:cubicBezTo>
                    <a:cubicBezTo>
                      <a:pt x="6739" y="229"/>
                      <a:pt x="6840" y="234"/>
                      <a:pt x="6942" y="250"/>
                    </a:cubicBezTo>
                    <a:cubicBezTo>
                      <a:pt x="6954" y="254"/>
                      <a:pt x="6965" y="255"/>
                      <a:pt x="6977" y="255"/>
                    </a:cubicBezTo>
                    <a:cubicBezTo>
                      <a:pt x="7001" y="255"/>
                      <a:pt x="7025" y="250"/>
                      <a:pt x="7047" y="250"/>
                    </a:cubicBezTo>
                    <a:cubicBezTo>
                      <a:pt x="7155" y="262"/>
                      <a:pt x="7260" y="250"/>
                      <a:pt x="7357" y="273"/>
                    </a:cubicBezTo>
                    <a:cubicBezTo>
                      <a:pt x="7387" y="280"/>
                      <a:pt x="7415" y="284"/>
                      <a:pt x="7441" y="284"/>
                    </a:cubicBezTo>
                    <a:cubicBezTo>
                      <a:pt x="7534" y="284"/>
                      <a:pt x="7599" y="236"/>
                      <a:pt x="7663" y="142"/>
                    </a:cubicBezTo>
                    <a:cubicBezTo>
                      <a:pt x="7569" y="60"/>
                      <a:pt x="7473" y="72"/>
                      <a:pt x="7379" y="60"/>
                    </a:cubicBezTo>
                    <a:cubicBezTo>
                      <a:pt x="7229" y="47"/>
                      <a:pt x="7079" y="43"/>
                      <a:pt x="6929" y="43"/>
                    </a:cubicBezTo>
                    <a:cubicBezTo>
                      <a:pt x="6715" y="43"/>
                      <a:pt x="6503" y="51"/>
                      <a:pt x="6293" y="51"/>
                    </a:cubicBezTo>
                    <a:cubicBezTo>
                      <a:pt x="6233" y="51"/>
                      <a:pt x="6173" y="50"/>
                      <a:pt x="6114" y="49"/>
                    </a:cubicBezTo>
                    <a:cubicBezTo>
                      <a:pt x="5748" y="49"/>
                      <a:pt x="5393" y="72"/>
                      <a:pt x="5038" y="72"/>
                    </a:cubicBezTo>
                    <a:lnTo>
                      <a:pt x="3727" y="72"/>
                    </a:lnTo>
                    <a:cubicBezTo>
                      <a:pt x="3632" y="72"/>
                      <a:pt x="3543" y="77"/>
                      <a:pt x="3452" y="77"/>
                    </a:cubicBezTo>
                    <a:cubicBezTo>
                      <a:pt x="3406" y="77"/>
                      <a:pt x="3360" y="75"/>
                      <a:pt x="3313" y="72"/>
                    </a:cubicBezTo>
                    <a:cubicBezTo>
                      <a:pt x="3003" y="49"/>
                      <a:pt x="2697" y="49"/>
                      <a:pt x="2379" y="37"/>
                    </a:cubicBezTo>
                    <a:cubicBezTo>
                      <a:pt x="2309" y="37"/>
                      <a:pt x="2234" y="20"/>
                      <a:pt x="2164" y="20"/>
                    </a:cubicBezTo>
                    <a:cubicBezTo>
                      <a:pt x="2148" y="20"/>
                      <a:pt x="2133" y="21"/>
                      <a:pt x="2118" y="23"/>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7"/>
              <p:cNvSpPr/>
              <p:nvPr/>
            </p:nvSpPr>
            <p:spPr>
              <a:xfrm>
                <a:off x="2737100" y="2798250"/>
                <a:ext cx="20100" cy="5300"/>
              </a:xfrm>
              <a:custGeom>
                <a:avLst/>
                <a:gdLst/>
                <a:ahLst/>
                <a:cxnLst/>
                <a:rect l="l" t="t" r="r" b="b"/>
                <a:pathLst>
                  <a:path w="804" h="212" extrusionOk="0">
                    <a:moveTo>
                      <a:pt x="568" y="0"/>
                    </a:moveTo>
                    <a:cubicBezTo>
                      <a:pt x="517" y="0"/>
                      <a:pt x="460" y="23"/>
                      <a:pt x="367" y="64"/>
                    </a:cubicBezTo>
                    <a:cubicBezTo>
                      <a:pt x="284" y="30"/>
                      <a:pt x="227" y="10"/>
                      <a:pt x="180" y="10"/>
                    </a:cubicBezTo>
                    <a:cubicBezTo>
                      <a:pt x="114" y="10"/>
                      <a:pt x="69" y="51"/>
                      <a:pt x="1" y="149"/>
                    </a:cubicBezTo>
                    <a:cubicBezTo>
                      <a:pt x="85" y="168"/>
                      <a:pt x="154" y="202"/>
                      <a:pt x="209" y="202"/>
                    </a:cubicBezTo>
                    <a:cubicBezTo>
                      <a:pt x="223" y="202"/>
                      <a:pt x="236" y="200"/>
                      <a:pt x="247" y="195"/>
                    </a:cubicBezTo>
                    <a:cubicBezTo>
                      <a:pt x="288" y="178"/>
                      <a:pt x="324" y="172"/>
                      <a:pt x="357" y="172"/>
                    </a:cubicBezTo>
                    <a:cubicBezTo>
                      <a:pt x="412" y="172"/>
                      <a:pt x="462" y="188"/>
                      <a:pt x="520" y="195"/>
                    </a:cubicBezTo>
                    <a:cubicBezTo>
                      <a:pt x="555" y="204"/>
                      <a:pt x="594" y="212"/>
                      <a:pt x="633" y="212"/>
                    </a:cubicBezTo>
                    <a:cubicBezTo>
                      <a:pt x="696" y="212"/>
                      <a:pt x="759" y="191"/>
                      <a:pt x="804" y="124"/>
                    </a:cubicBezTo>
                    <a:cubicBezTo>
                      <a:pt x="691" y="38"/>
                      <a:pt x="634"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7"/>
              <p:cNvSpPr/>
              <p:nvPr/>
            </p:nvSpPr>
            <p:spPr>
              <a:xfrm>
                <a:off x="2726175" y="2799125"/>
                <a:ext cx="7975" cy="4300"/>
              </a:xfrm>
              <a:custGeom>
                <a:avLst/>
                <a:gdLst/>
                <a:ahLst/>
                <a:cxnLst/>
                <a:rect l="l" t="t" r="r" b="b"/>
                <a:pathLst>
                  <a:path w="319" h="172" extrusionOk="0">
                    <a:moveTo>
                      <a:pt x="195" y="0"/>
                    </a:moveTo>
                    <a:cubicBezTo>
                      <a:pt x="124" y="0"/>
                      <a:pt x="53" y="46"/>
                      <a:pt x="1" y="126"/>
                    </a:cubicBezTo>
                    <a:cubicBezTo>
                      <a:pt x="68" y="157"/>
                      <a:pt x="123" y="172"/>
                      <a:pt x="169" y="172"/>
                    </a:cubicBezTo>
                    <a:cubicBezTo>
                      <a:pt x="210" y="172"/>
                      <a:pt x="243" y="160"/>
                      <a:pt x="270" y="137"/>
                    </a:cubicBezTo>
                    <a:cubicBezTo>
                      <a:pt x="296" y="126"/>
                      <a:pt x="307" y="100"/>
                      <a:pt x="307" y="66"/>
                    </a:cubicBezTo>
                    <a:cubicBezTo>
                      <a:pt x="318" y="55"/>
                      <a:pt x="296" y="29"/>
                      <a:pt x="270" y="18"/>
                    </a:cubicBezTo>
                    <a:cubicBezTo>
                      <a:pt x="246" y="6"/>
                      <a:pt x="221" y="0"/>
                      <a:pt x="1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7"/>
              <p:cNvSpPr/>
              <p:nvPr/>
            </p:nvSpPr>
            <p:spPr>
              <a:xfrm>
                <a:off x="2872750" y="2797500"/>
                <a:ext cx="349150" cy="7250"/>
              </a:xfrm>
              <a:custGeom>
                <a:avLst/>
                <a:gdLst/>
                <a:ahLst/>
                <a:cxnLst/>
                <a:rect l="l" t="t" r="r" b="b"/>
                <a:pathLst>
                  <a:path w="13966" h="290" extrusionOk="0">
                    <a:moveTo>
                      <a:pt x="5086" y="1"/>
                    </a:moveTo>
                    <a:cubicBezTo>
                      <a:pt x="5063" y="1"/>
                      <a:pt x="5038" y="1"/>
                      <a:pt x="5015" y="12"/>
                    </a:cubicBezTo>
                    <a:cubicBezTo>
                      <a:pt x="4938" y="42"/>
                      <a:pt x="4862" y="54"/>
                      <a:pt x="4785" y="54"/>
                    </a:cubicBezTo>
                    <a:cubicBezTo>
                      <a:pt x="4708" y="54"/>
                      <a:pt x="4631" y="42"/>
                      <a:pt x="4552" y="23"/>
                    </a:cubicBezTo>
                    <a:cubicBezTo>
                      <a:pt x="4540" y="21"/>
                      <a:pt x="4527" y="20"/>
                      <a:pt x="4514" y="20"/>
                    </a:cubicBezTo>
                    <a:cubicBezTo>
                      <a:pt x="4456" y="20"/>
                      <a:pt x="4398" y="37"/>
                      <a:pt x="4340" y="37"/>
                    </a:cubicBezTo>
                    <a:cubicBezTo>
                      <a:pt x="4081" y="49"/>
                      <a:pt x="3832" y="49"/>
                      <a:pt x="3573" y="72"/>
                    </a:cubicBezTo>
                    <a:cubicBezTo>
                      <a:pt x="3534" y="75"/>
                      <a:pt x="3495" y="77"/>
                      <a:pt x="3458" y="77"/>
                    </a:cubicBezTo>
                    <a:cubicBezTo>
                      <a:pt x="3383" y="77"/>
                      <a:pt x="3311" y="72"/>
                      <a:pt x="3241" y="72"/>
                    </a:cubicBezTo>
                    <a:lnTo>
                      <a:pt x="2154" y="72"/>
                    </a:lnTo>
                    <a:cubicBezTo>
                      <a:pt x="1857" y="72"/>
                      <a:pt x="1573" y="49"/>
                      <a:pt x="1278" y="49"/>
                    </a:cubicBezTo>
                    <a:cubicBezTo>
                      <a:pt x="1227" y="50"/>
                      <a:pt x="1176" y="51"/>
                      <a:pt x="1125" y="51"/>
                    </a:cubicBezTo>
                    <a:cubicBezTo>
                      <a:pt x="948" y="51"/>
                      <a:pt x="774" y="43"/>
                      <a:pt x="601" y="43"/>
                    </a:cubicBezTo>
                    <a:cubicBezTo>
                      <a:pt x="480" y="43"/>
                      <a:pt x="359" y="47"/>
                      <a:pt x="239" y="60"/>
                    </a:cubicBezTo>
                    <a:cubicBezTo>
                      <a:pt x="154" y="72"/>
                      <a:pt x="83" y="60"/>
                      <a:pt x="1" y="142"/>
                    </a:cubicBezTo>
                    <a:cubicBezTo>
                      <a:pt x="56" y="236"/>
                      <a:pt x="112" y="284"/>
                      <a:pt x="185" y="284"/>
                    </a:cubicBezTo>
                    <a:cubicBezTo>
                      <a:pt x="205" y="284"/>
                      <a:pt x="227" y="280"/>
                      <a:pt x="250" y="273"/>
                    </a:cubicBezTo>
                    <a:cubicBezTo>
                      <a:pt x="333" y="250"/>
                      <a:pt x="415" y="262"/>
                      <a:pt x="497" y="250"/>
                    </a:cubicBezTo>
                    <a:cubicBezTo>
                      <a:pt x="522" y="250"/>
                      <a:pt x="540" y="255"/>
                      <a:pt x="560" y="255"/>
                    </a:cubicBezTo>
                    <a:cubicBezTo>
                      <a:pt x="571" y="255"/>
                      <a:pt x="581" y="254"/>
                      <a:pt x="594" y="250"/>
                    </a:cubicBezTo>
                    <a:cubicBezTo>
                      <a:pt x="676" y="234"/>
                      <a:pt x="759" y="229"/>
                      <a:pt x="841" y="229"/>
                    </a:cubicBezTo>
                    <a:cubicBezTo>
                      <a:pt x="1007" y="229"/>
                      <a:pt x="1173" y="250"/>
                      <a:pt x="1337" y="250"/>
                    </a:cubicBezTo>
                    <a:cubicBezTo>
                      <a:pt x="1479" y="250"/>
                      <a:pt x="1621" y="250"/>
                      <a:pt x="1752" y="284"/>
                    </a:cubicBezTo>
                    <a:cubicBezTo>
                      <a:pt x="1776" y="288"/>
                      <a:pt x="1801" y="289"/>
                      <a:pt x="1827" y="289"/>
                    </a:cubicBezTo>
                    <a:cubicBezTo>
                      <a:pt x="1889" y="289"/>
                      <a:pt x="1956" y="281"/>
                      <a:pt x="2024" y="273"/>
                    </a:cubicBezTo>
                    <a:cubicBezTo>
                      <a:pt x="2248" y="236"/>
                      <a:pt x="2461" y="250"/>
                      <a:pt x="2685" y="213"/>
                    </a:cubicBezTo>
                    <a:cubicBezTo>
                      <a:pt x="2740" y="202"/>
                      <a:pt x="2796" y="198"/>
                      <a:pt x="2853" y="198"/>
                    </a:cubicBezTo>
                    <a:cubicBezTo>
                      <a:pt x="2967" y="198"/>
                      <a:pt x="3083" y="213"/>
                      <a:pt x="3193" y="213"/>
                    </a:cubicBezTo>
                    <a:cubicBezTo>
                      <a:pt x="3226" y="221"/>
                      <a:pt x="3265" y="236"/>
                      <a:pt x="3293" y="236"/>
                    </a:cubicBezTo>
                    <a:cubicBezTo>
                      <a:pt x="3306" y="236"/>
                      <a:pt x="3317" y="233"/>
                      <a:pt x="3324" y="225"/>
                    </a:cubicBezTo>
                    <a:cubicBezTo>
                      <a:pt x="3359" y="193"/>
                      <a:pt x="3394" y="183"/>
                      <a:pt x="3428" y="183"/>
                    </a:cubicBezTo>
                    <a:cubicBezTo>
                      <a:pt x="3484" y="183"/>
                      <a:pt x="3538" y="211"/>
                      <a:pt x="3596" y="225"/>
                    </a:cubicBezTo>
                    <a:cubicBezTo>
                      <a:pt x="3619" y="225"/>
                      <a:pt x="3648" y="230"/>
                      <a:pt x="3679" y="230"/>
                    </a:cubicBezTo>
                    <a:cubicBezTo>
                      <a:pt x="3695" y="230"/>
                      <a:pt x="3711" y="229"/>
                      <a:pt x="3727" y="225"/>
                    </a:cubicBezTo>
                    <a:cubicBezTo>
                      <a:pt x="3777" y="205"/>
                      <a:pt x="3828" y="200"/>
                      <a:pt x="3879" y="200"/>
                    </a:cubicBezTo>
                    <a:cubicBezTo>
                      <a:pt x="3927" y="200"/>
                      <a:pt x="3976" y="205"/>
                      <a:pt x="4024" y="205"/>
                    </a:cubicBezTo>
                    <a:cubicBezTo>
                      <a:pt x="4043" y="205"/>
                      <a:pt x="4062" y="204"/>
                      <a:pt x="4081" y="202"/>
                    </a:cubicBezTo>
                    <a:cubicBezTo>
                      <a:pt x="4115" y="198"/>
                      <a:pt x="4149" y="196"/>
                      <a:pt x="4184" y="196"/>
                    </a:cubicBezTo>
                    <a:cubicBezTo>
                      <a:pt x="4283" y="196"/>
                      <a:pt x="4385" y="209"/>
                      <a:pt x="4488" y="209"/>
                    </a:cubicBezTo>
                    <a:cubicBezTo>
                      <a:pt x="4549" y="209"/>
                      <a:pt x="4610" y="205"/>
                      <a:pt x="4672" y="191"/>
                    </a:cubicBezTo>
                    <a:cubicBezTo>
                      <a:pt x="4678" y="187"/>
                      <a:pt x="4687" y="186"/>
                      <a:pt x="4697" y="186"/>
                    </a:cubicBezTo>
                    <a:cubicBezTo>
                      <a:pt x="4722" y="186"/>
                      <a:pt x="4753" y="194"/>
                      <a:pt x="4780" y="202"/>
                    </a:cubicBezTo>
                    <a:cubicBezTo>
                      <a:pt x="4893" y="217"/>
                      <a:pt x="5008" y="242"/>
                      <a:pt x="5126" y="242"/>
                    </a:cubicBezTo>
                    <a:cubicBezTo>
                      <a:pt x="5190" y="242"/>
                      <a:pt x="5255" y="235"/>
                      <a:pt x="5322" y="213"/>
                    </a:cubicBezTo>
                    <a:lnTo>
                      <a:pt x="5358" y="213"/>
                    </a:lnTo>
                    <a:cubicBezTo>
                      <a:pt x="5486" y="257"/>
                      <a:pt x="5615" y="263"/>
                      <a:pt x="5743" y="263"/>
                    </a:cubicBezTo>
                    <a:cubicBezTo>
                      <a:pt x="5792" y="263"/>
                      <a:pt x="5841" y="262"/>
                      <a:pt x="5889" y="262"/>
                    </a:cubicBezTo>
                    <a:cubicBezTo>
                      <a:pt x="6008" y="262"/>
                      <a:pt x="6127" y="273"/>
                      <a:pt x="6244" y="273"/>
                    </a:cubicBezTo>
                    <a:cubicBezTo>
                      <a:pt x="6269" y="273"/>
                      <a:pt x="6281" y="262"/>
                      <a:pt x="6303" y="262"/>
                    </a:cubicBezTo>
                    <a:cubicBezTo>
                      <a:pt x="6315" y="262"/>
                      <a:pt x="6340" y="273"/>
                      <a:pt x="6363" y="273"/>
                    </a:cubicBezTo>
                    <a:cubicBezTo>
                      <a:pt x="6505" y="273"/>
                      <a:pt x="6647" y="262"/>
                      <a:pt x="6800" y="262"/>
                    </a:cubicBezTo>
                    <a:cubicBezTo>
                      <a:pt x="6859" y="262"/>
                      <a:pt x="6917" y="263"/>
                      <a:pt x="6976" y="263"/>
                    </a:cubicBezTo>
                    <a:cubicBezTo>
                      <a:pt x="7130" y="263"/>
                      <a:pt x="7284" y="257"/>
                      <a:pt x="7439" y="213"/>
                    </a:cubicBezTo>
                    <a:lnTo>
                      <a:pt x="7487" y="213"/>
                    </a:lnTo>
                    <a:cubicBezTo>
                      <a:pt x="7566" y="235"/>
                      <a:pt x="7645" y="242"/>
                      <a:pt x="7724" y="242"/>
                    </a:cubicBezTo>
                    <a:cubicBezTo>
                      <a:pt x="7868" y="242"/>
                      <a:pt x="8010" y="217"/>
                      <a:pt x="8148" y="202"/>
                    </a:cubicBezTo>
                    <a:cubicBezTo>
                      <a:pt x="8182" y="194"/>
                      <a:pt x="8215" y="186"/>
                      <a:pt x="8244" y="186"/>
                    </a:cubicBezTo>
                    <a:cubicBezTo>
                      <a:pt x="8256" y="186"/>
                      <a:pt x="8268" y="187"/>
                      <a:pt x="8279" y="191"/>
                    </a:cubicBezTo>
                    <a:cubicBezTo>
                      <a:pt x="8354" y="205"/>
                      <a:pt x="8428" y="209"/>
                      <a:pt x="8502" y="209"/>
                    </a:cubicBezTo>
                    <a:cubicBezTo>
                      <a:pt x="8627" y="209"/>
                      <a:pt x="8750" y="196"/>
                      <a:pt x="8872" y="196"/>
                    </a:cubicBezTo>
                    <a:cubicBezTo>
                      <a:pt x="8915" y="196"/>
                      <a:pt x="8957" y="198"/>
                      <a:pt x="8999" y="202"/>
                    </a:cubicBezTo>
                    <a:cubicBezTo>
                      <a:pt x="9022" y="204"/>
                      <a:pt x="9045" y="205"/>
                      <a:pt x="9068" y="205"/>
                    </a:cubicBezTo>
                    <a:cubicBezTo>
                      <a:pt x="9127" y="205"/>
                      <a:pt x="9188" y="200"/>
                      <a:pt x="9248" y="200"/>
                    </a:cubicBezTo>
                    <a:cubicBezTo>
                      <a:pt x="9311" y="200"/>
                      <a:pt x="9375" y="205"/>
                      <a:pt x="9436" y="225"/>
                    </a:cubicBezTo>
                    <a:cubicBezTo>
                      <a:pt x="9453" y="229"/>
                      <a:pt x="9469" y="230"/>
                      <a:pt x="9485" y="230"/>
                    </a:cubicBezTo>
                    <a:cubicBezTo>
                      <a:pt x="9518" y="230"/>
                      <a:pt x="9552" y="225"/>
                      <a:pt x="9590" y="225"/>
                    </a:cubicBezTo>
                    <a:cubicBezTo>
                      <a:pt x="9656" y="211"/>
                      <a:pt x="9722" y="183"/>
                      <a:pt x="9790" y="183"/>
                    </a:cubicBezTo>
                    <a:cubicBezTo>
                      <a:pt x="9833" y="183"/>
                      <a:pt x="9876" y="193"/>
                      <a:pt x="9922" y="225"/>
                    </a:cubicBezTo>
                    <a:cubicBezTo>
                      <a:pt x="9933" y="233"/>
                      <a:pt x="9947" y="236"/>
                      <a:pt x="9961" y="236"/>
                    </a:cubicBezTo>
                    <a:cubicBezTo>
                      <a:pt x="9993" y="236"/>
                      <a:pt x="10030" y="221"/>
                      <a:pt x="10064" y="213"/>
                    </a:cubicBezTo>
                    <a:cubicBezTo>
                      <a:pt x="10205" y="213"/>
                      <a:pt x="10347" y="198"/>
                      <a:pt x="10489" y="198"/>
                    </a:cubicBezTo>
                    <a:cubicBezTo>
                      <a:pt x="10560" y="198"/>
                      <a:pt x="10631" y="202"/>
                      <a:pt x="10702" y="213"/>
                    </a:cubicBezTo>
                    <a:cubicBezTo>
                      <a:pt x="10963" y="250"/>
                      <a:pt x="11236" y="236"/>
                      <a:pt x="11505" y="273"/>
                    </a:cubicBezTo>
                    <a:cubicBezTo>
                      <a:pt x="11581" y="281"/>
                      <a:pt x="11656" y="289"/>
                      <a:pt x="11732" y="289"/>
                    </a:cubicBezTo>
                    <a:cubicBezTo>
                      <a:pt x="11763" y="289"/>
                      <a:pt x="11794" y="288"/>
                      <a:pt x="11826" y="284"/>
                    </a:cubicBezTo>
                    <a:cubicBezTo>
                      <a:pt x="11990" y="250"/>
                      <a:pt x="12158" y="250"/>
                      <a:pt x="12334" y="250"/>
                    </a:cubicBezTo>
                    <a:cubicBezTo>
                      <a:pt x="12531" y="250"/>
                      <a:pt x="12734" y="229"/>
                      <a:pt x="12938" y="229"/>
                    </a:cubicBezTo>
                    <a:cubicBezTo>
                      <a:pt x="13040" y="229"/>
                      <a:pt x="13143" y="234"/>
                      <a:pt x="13245" y="250"/>
                    </a:cubicBezTo>
                    <a:cubicBezTo>
                      <a:pt x="13256" y="254"/>
                      <a:pt x="13268" y="255"/>
                      <a:pt x="13280" y="255"/>
                    </a:cubicBezTo>
                    <a:cubicBezTo>
                      <a:pt x="13303" y="255"/>
                      <a:pt x="13327" y="250"/>
                      <a:pt x="13350" y="250"/>
                    </a:cubicBezTo>
                    <a:cubicBezTo>
                      <a:pt x="13458" y="262"/>
                      <a:pt x="13563" y="250"/>
                      <a:pt x="13659" y="273"/>
                    </a:cubicBezTo>
                    <a:cubicBezTo>
                      <a:pt x="13690" y="280"/>
                      <a:pt x="13718" y="284"/>
                      <a:pt x="13743" y="284"/>
                    </a:cubicBezTo>
                    <a:cubicBezTo>
                      <a:pt x="13837" y="284"/>
                      <a:pt x="13901" y="236"/>
                      <a:pt x="13966" y="142"/>
                    </a:cubicBezTo>
                    <a:cubicBezTo>
                      <a:pt x="13872" y="60"/>
                      <a:pt x="13764" y="72"/>
                      <a:pt x="13682" y="60"/>
                    </a:cubicBezTo>
                    <a:cubicBezTo>
                      <a:pt x="13532" y="47"/>
                      <a:pt x="13381" y="43"/>
                      <a:pt x="13231" y="43"/>
                    </a:cubicBezTo>
                    <a:cubicBezTo>
                      <a:pt x="13017" y="43"/>
                      <a:pt x="12803" y="51"/>
                      <a:pt x="12588" y="51"/>
                    </a:cubicBezTo>
                    <a:cubicBezTo>
                      <a:pt x="12527" y="51"/>
                      <a:pt x="12466" y="50"/>
                      <a:pt x="12405" y="49"/>
                    </a:cubicBezTo>
                    <a:cubicBezTo>
                      <a:pt x="12050" y="49"/>
                      <a:pt x="11695" y="72"/>
                      <a:pt x="11341" y="72"/>
                    </a:cubicBezTo>
                    <a:lnTo>
                      <a:pt x="10030" y="72"/>
                    </a:lnTo>
                    <a:cubicBezTo>
                      <a:pt x="9935" y="72"/>
                      <a:pt x="9845" y="77"/>
                      <a:pt x="9754" y="77"/>
                    </a:cubicBezTo>
                    <a:cubicBezTo>
                      <a:pt x="9709" y="77"/>
                      <a:pt x="9663" y="75"/>
                      <a:pt x="9615" y="72"/>
                    </a:cubicBezTo>
                    <a:cubicBezTo>
                      <a:pt x="9306" y="49"/>
                      <a:pt x="8988" y="49"/>
                      <a:pt x="8682" y="37"/>
                    </a:cubicBezTo>
                    <a:cubicBezTo>
                      <a:pt x="8603" y="37"/>
                      <a:pt x="8533" y="20"/>
                      <a:pt x="8465" y="20"/>
                    </a:cubicBezTo>
                    <a:cubicBezTo>
                      <a:pt x="8450" y="20"/>
                      <a:pt x="8435" y="21"/>
                      <a:pt x="8420" y="23"/>
                    </a:cubicBezTo>
                    <a:cubicBezTo>
                      <a:pt x="8325" y="42"/>
                      <a:pt x="8231" y="54"/>
                      <a:pt x="8137" y="54"/>
                    </a:cubicBezTo>
                    <a:cubicBezTo>
                      <a:pt x="8042" y="54"/>
                      <a:pt x="7948" y="42"/>
                      <a:pt x="7853" y="12"/>
                    </a:cubicBezTo>
                    <a:cubicBezTo>
                      <a:pt x="7830" y="1"/>
                      <a:pt x="7793" y="1"/>
                      <a:pt x="7771" y="1"/>
                    </a:cubicBezTo>
                    <a:cubicBezTo>
                      <a:pt x="7617" y="12"/>
                      <a:pt x="7461" y="37"/>
                      <a:pt x="7308" y="49"/>
                    </a:cubicBezTo>
                    <a:cubicBezTo>
                      <a:pt x="7121" y="60"/>
                      <a:pt x="6919" y="60"/>
                      <a:pt x="6718" y="60"/>
                    </a:cubicBezTo>
                    <a:cubicBezTo>
                      <a:pt x="6576" y="60"/>
                      <a:pt x="6445" y="49"/>
                      <a:pt x="6303" y="37"/>
                    </a:cubicBezTo>
                    <a:cubicBezTo>
                      <a:pt x="6184" y="49"/>
                      <a:pt x="6068" y="60"/>
                      <a:pt x="5949" y="60"/>
                    </a:cubicBezTo>
                    <a:cubicBezTo>
                      <a:pt x="5784" y="60"/>
                      <a:pt x="5631" y="60"/>
                      <a:pt x="5463" y="49"/>
                    </a:cubicBezTo>
                    <a:cubicBezTo>
                      <a:pt x="5347" y="37"/>
                      <a:pt x="5217"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7"/>
              <p:cNvSpPr/>
              <p:nvPr/>
            </p:nvSpPr>
            <p:spPr>
              <a:xfrm>
                <a:off x="2760450" y="2798775"/>
                <a:ext cx="7975" cy="3950"/>
              </a:xfrm>
              <a:custGeom>
                <a:avLst/>
                <a:gdLst/>
                <a:ahLst/>
                <a:cxnLst/>
                <a:rect l="l" t="t" r="r" b="b"/>
                <a:pathLst>
                  <a:path w="319" h="158" extrusionOk="0">
                    <a:moveTo>
                      <a:pt x="196" y="1"/>
                    </a:moveTo>
                    <a:cubicBezTo>
                      <a:pt x="141" y="1"/>
                      <a:pt x="80" y="36"/>
                      <a:pt x="0" y="114"/>
                    </a:cubicBezTo>
                    <a:cubicBezTo>
                      <a:pt x="71" y="147"/>
                      <a:pt x="138" y="157"/>
                      <a:pt x="206" y="157"/>
                    </a:cubicBezTo>
                    <a:cubicBezTo>
                      <a:pt x="239" y="157"/>
                      <a:pt x="272" y="155"/>
                      <a:pt x="307" y="151"/>
                    </a:cubicBezTo>
                    <a:cubicBezTo>
                      <a:pt x="307" y="114"/>
                      <a:pt x="318" y="57"/>
                      <a:pt x="295" y="43"/>
                    </a:cubicBezTo>
                    <a:cubicBezTo>
                      <a:pt x="263" y="15"/>
                      <a:pt x="231"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7"/>
              <p:cNvSpPr/>
              <p:nvPr/>
            </p:nvSpPr>
            <p:spPr>
              <a:xfrm>
                <a:off x="2772850" y="2797325"/>
                <a:ext cx="96675" cy="6850"/>
              </a:xfrm>
              <a:custGeom>
                <a:avLst/>
                <a:gdLst/>
                <a:ahLst/>
                <a:cxnLst/>
                <a:rect l="l" t="t" r="r" b="b"/>
                <a:pathLst>
                  <a:path w="3867" h="274" extrusionOk="0">
                    <a:moveTo>
                      <a:pt x="574" y="0"/>
                    </a:moveTo>
                    <a:cubicBezTo>
                      <a:pt x="414" y="0"/>
                      <a:pt x="263" y="29"/>
                      <a:pt x="106" y="67"/>
                    </a:cubicBezTo>
                    <a:cubicBezTo>
                      <a:pt x="60" y="79"/>
                      <a:pt x="12" y="127"/>
                      <a:pt x="12" y="172"/>
                    </a:cubicBezTo>
                    <a:cubicBezTo>
                      <a:pt x="1" y="220"/>
                      <a:pt x="72" y="257"/>
                      <a:pt x="143" y="257"/>
                    </a:cubicBezTo>
                    <a:lnTo>
                      <a:pt x="688" y="257"/>
                    </a:lnTo>
                    <a:cubicBezTo>
                      <a:pt x="972" y="247"/>
                      <a:pt x="1256" y="204"/>
                      <a:pt x="1541" y="204"/>
                    </a:cubicBezTo>
                    <a:cubicBezTo>
                      <a:pt x="1635" y="204"/>
                      <a:pt x="1729" y="208"/>
                      <a:pt x="1823" y="220"/>
                    </a:cubicBezTo>
                    <a:cubicBezTo>
                      <a:pt x="1969" y="241"/>
                      <a:pt x="2119" y="246"/>
                      <a:pt x="2270" y="246"/>
                    </a:cubicBezTo>
                    <a:cubicBezTo>
                      <a:pt x="2385" y="246"/>
                      <a:pt x="2501" y="243"/>
                      <a:pt x="2615" y="243"/>
                    </a:cubicBezTo>
                    <a:cubicBezTo>
                      <a:pt x="2686" y="247"/>
                      <a:pt x="2757" y="248"/>
                      <a:pt x="2828" y="248"/>
                    </a:cubicBezTo>
                    <a:cubicBezTo>
                      <a:pt x="2885" y="248"/>
                      <a:pt x="2941" y="247"/>
                      <a:pt x="2998" y="247"/>
                    </a:cubicBezTo>
                    <a:cubicBezTo>
                      <a:pt x="3125" y="247"/>
                      <a:pt x="3253" y="250"/>
                      <a:pt x="3384" y="269"/>
                    </a:cubicBezTo>
                    <a:cubicBezTo>
                      <a:pt x="3411" y="272"/>
                      <a:pt x="3439" y="273"/>
                      <a:pt x="3468" y="273"/>
                    </a:cubicBezTo>
                    <a:cubicBezTo>
                      <a:pt x="3538" y="273"/>
                      <a:pt x="3611" y="265"/>
                      <a:pt x="3679" y="257"/>
                    </a:cubicBezTo>
                    <a:cubicBezTo>
                      <a:pt x="3724" y="243"/>
                      <a:pt x="3772" y="209"/>
                      <a:pt x="3866" y="161"/>
                    </a:cubicBezTo>
                    <a:cubicBezTo>
                      <a:pt x="3750" y="127"/>
                      <a:pt x="3690" y="90"/>
                      <a:pt x="3619" y="79"/>
                    </a:cubicBezTo>
                    <a:cubicBezTo>
                      <a:pt x="3489" y="56"/>
                      <a:pt x="3347" y="30"/>
                      <a:pt x="3205" y="30"/>
                    </a:cubicBezTo>
                    <a:cubicBezTo>
                      <a:pt x="2802" y="19"/>
                      <a:pt x="2402" y="19"/>
                      <a:pt x="1999" y="19"/>
                    </a:cubicBezTo>
                    <a:cubicBezTo>
                      <a:pt x="1857" y="19"/>
                      <a:pt x="1715" y="44"/>
                      <a:pt x="1513" y="56"/>
                    </a:cubicBezTo>
                    <a:cubicBezTo>
                      <a:pt x="1419" y="29"/>
                      <a:pt x="1295" y="10"/>
                      <a:pt x="1153" y="10"/>
                    </a:cubicBezTo>
                    <a:cubicBezTo>
                      <a:pt x="1098" y="10"/>
                      <a:pt x="1042" y="13"/>
                      <a:pt x="983" y="19"/>
                    </a:cubicBezTo>
                    <a:cubicBezTo>
                      <a:pt x="959" y="22"/>
                      <a:pt x="933" y="24"/>
                      <a:pt x="907" y="24"/>
                    </a:cubicBezTo>
                    <a:cubicBezTo>
                      <a:pt x="844" y="24"/>
                      <a:pt x="777" y="16"/>
                      <a:pt x="710" y="8"/>
                    </a:cubicBezTo>
                    <a:cubicBezTo>
                      <a:pt x="664" y="3"/>
                      <a:pt x="619"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7"/>
              <p:cNvSpPr/>
              <p:nvPr/>
            </p:nvSpPr>
            <p:spPr>
              <a:xfrm>
                <a:off x="3306175" y="2905625"/>
                <a:ext cx="141900" cy="6525"/>
              </a:xfrm>
              <a:custGeom>
                <a:avLst/>
                <a:gdLst/>
                <a:ahLst/>
                <a:cxnLst/>
                <a:rect l="l" t="t" r="r" b="b"/>
                <a:pathLst>
                  <a:path w="5676" h="261" extrusionOk="0">
                    <a:moveTo>
                      <a:pt x="701" y="0"/>
                    </a:moveTo>
                    <a:cubicBezTo>
                      <a:pt x="682" y="0"/>
                      <a:pt x="661" y="9"/>
                      <a:pt x="639" y="26"/>
                    </a:cubicBezTo>
                    <a:cubicBezTo>
                      <a:pt x="613" y="26"/>
                      <a:pt x="579" y="26"/>
                      <a:pt x="553" y="40"/>
                    </a:cubicBezTo>
                    <a:cubicBezTo>
                      <a:pt x="400" y="40"/>
                      <a:pt x="247" y="52"/>
                      <a:pt x="82" y="63"/>
                    </a:cubicBezTo>
                    <a:cubicBezTo>
                      <a:pt x="71" y="63"/>
                      <a:pt x="45" y="74"/>
                      <a:pt x="23" y="86"/>
                    </a:cubicBezTo>
                    <a:cubicBezTo>
                      <a:pt x="0" y="193"/>
                      <a:pt x="45" y="228"/>
                      <a:pt x="105" y="228"/>
                    </a:cubicBezTo>
                    <a:cubicBezTo>
                      <a:pt x="207" y="228"/>
                      <a:pt x="309" y="233"/>
                      <a:pt x="416" y="233"/>
                    </a:cubicBezTo>
                    <a:cubicBezTo>
                      <a:pt x="469" y="233"/>
                      <a:pt x="523" y="231"/>
                      <a:pt x="579" y="228"/>
                    </a:cubicBezTo>
                    <a:cubicBezTo>
                      <a:pt x="739" y="214"/>
                      <a:pt x="893" y="209"/>
                      <a:pt x="1051" y="209"/>
                    </a:cubicBezTo>
                    <a:cubicBezTo>
                      <a:pt x="1163" y="209"/>
                      <a:pt x="1276" y="211"/>
                      <a:pt x="1393" y="216"/>
                    </a:cubicBezTo>
                    <a:cubicBezTo>
                      <a:pt x="1429" y="219"/>
                      <a:pt x="1464" y="219"/>
                      <a:pt x="1499" y="219"/>
                    </a:cubicBezTo>
                    <a:cubicBezTo>
                      <a:pt x="1595" y="219"/>
                      <a:pt x="1689" y="213"/>
                      <a:pt x="1780" y="213"/>
                    </a:cubicBezTo>
                    <a:cubicBezTo>
                      <a:pt x="1813" y="213"/>
                      <a:pt x="1846" y="214"/>
                      <a:pt x="1879" y="216"/>
                    </a:cubicBezTo>
                    <a:cubicBezTo>
                      <a:pt x="2446" y="216"/>
                      <a:pt x="3002" y="216"/>
                      <a:pt x="3559" y="228"/>
                    </a:cubicBezTo>
                    <a:cubicBezTo>
                      <a:pt x="3712" y="228"/>
                      <a:pt x="3865" y="239"/>
                      <a:pt x="4018" y="239"/>
                    </a:cubicBezTo>
                    <a:lnTo>
                      <a:pt x="4101" y="239"/>
                    </a:lnTo>
                    <a:cubicBezTo>
                      <a:pt x="4186" y="228"/>
                      <a:pt x="4268" y="216"/>
                      <a:pt x="4350" y="216"/>
                    </a:cubicBezTo>
                    <a:lnTo>
                      <a:pt x="5012" y="216"/>
                    </a:lnTo>
                    <a:cubicBezTo>
                      <a:pt x="5041" y="213"/>
                      <a:pt x="5069" y="212"/>
                      <a:pt x="5098" y="212"/>
                    </a:cubicBezTo>
                    <a:cubicBezTo>
                      <a:pt x="5176" y="212"/>
                      <a:pt x="5253" y="222"/>
                      <a:pt x="5332" y="239"/>
                    </a:cubicBezTo>
                    <a:cubicBezTo>
                      <a:pt x="5382" y="254"/>
                      <a:pt x="5431" y="260"/>
                      <a:pt x="5480" y="260"/>
                    </a:cubicBezTo>
                    <a:cubicBezTo>
                      <a:pt x="5513" y="260"/>
                      <a:pt x="5546" y="258"/>
                      <a:pt x="5579" y="253"/>
                    </a:cubicBezTo>
                    <a:cubicBezTo>
                      <a:pt x="5650" y="253"/>
                      <a:pt x="5676" y="205"/>
                      <a:pt x="5676" y="134"/>
                    </a:cubicBezTo>
                    <a:cubicBezTo>
                      <a:pt x="5676" y="63"/>
                      <a:pt x="5639" y="40"/>
                      <a:pt x="5579" y="26"/>
                    </a:cubicBezTo>
                    <a:cubicBezTo>
                      <a:pt x="5557" y="26"/>
                      <a:pt x="5534" y="15"/>
                      <a:pt x="5497" y="15"/>
                    </a:cubicBezTo>
                    <a:lnTo>
                      <a:pt x="4847" y="15"/>
                    </a:lnTo>
                    <a:cubicBezTo>
                      <a:pt x="4836" y="15"/>
                      <a:pt x="4836" y="15"/>
                      <a:pt x="4824" y="26"/>
                    </a:cubicBezTo>
                    <a:cubicBezTo>
                      <a:pt x="4743" y="45"/>
                      <a:pt x="4661" y="51"/>
                      <a:pt x="4579" y="51"/>
                    </a:cubicBezTo>
                    <a:cubicBezTo>
                      <a:pt x="4465" y="51"/>
                      <a:pt x="4351" y="40"/>
                      <a:pt x="4238" y="40"/>
                    </a:cubicBezTo>
                    <a:cubicBezTo>
                      <a:pt x="4180" y="40"/>
                      <a:pt x="4123" y="43"/>
                      <a:pt x="4067" y="52"/>
                    </a:cubicBezTo>
                    <a:cubicBezTo>
                      <a:pt x="4001" y="28"/>
                      <a:pt x="3935" y="22"/>
                      <a:pt x="3870" y="22"/>
                    </a:cubicBezTo>
                    <a:cubicBezTo>
                      <a:pt x="3774" y="22"/>
                      <a:pt x="3679" y="36"/>
                      <a:pt x="3584" y="36"/>
                    </a:cubicBezTo>
                    <a:cubicBezTo>
                      <a:pt x="3543" y="36"/>
                      <a:pt x="3503" y="33"/>
                      <a:pt x="3462" y="26"/>
                    </a:cubicBezTo>
                    <a:cubicBezTo>
                      <a:pt x="3393" y="13"/>
                      <a:pt x="3324" y="8"/>
                      <a:pt x="3254" y="8"/>
                    </a:cubicBezTo>
                    <a:cubicBezTo>
                      <a:pt x="3146" y="8"/>
                      <a:pt x="3038" y="19"/>
                      <a:pt x="2932" y="26"/>
                    </a:cubicBezTo>
                    <a:cubicBezTo>
                      <a:pt x="2889" y="30"/>
                      <a:pt x="2846" y="31"/>
                      <a:pt x="2804" y="31"/>
                    </a:cubicBezTo>
                    <a:cubicBezTo>
                      <a:pt x="2657" y="31"/>
                      <a:pt x="2513" y="14"/>
                      <a:pt x="2370" y="14"/>
                    </a:cubicBezTo>
                    <a:cubicBezTo>
                      <a:pt x="2269" y="14"/>
                      <a:pt x="2169" y="22"/>
                      <a:pt x="2069" y="52"/>
                    </a:cubicBezTo>
                    <a:lnTo>
                      <a:pt x="1748" y="52"/>
                    </a:lnTo>
                    <a:cubicBezTo>
                      <a:pt x="1636" y="52"/>
                      <a:pt x="1527" y="49"/>
                      <a:pt x="1418" y="49"/>
                    </a:cubicBezTo>
                    <a:cubicBezTo>
                      <a:pt x="1308" y="49"/>
                      <a:pt x="1199" y="52"/>
                      <a:pt x="1087" y="63"/>
                    </a:cubicBezTo>
                    <a:cubicBezTo>
                      <a:pt x="1076" y="64"/>
                      <a:pt x="1064" y="65"/>
                      <a:pt x="1053" y="65"/>
                    </a:cubicBezTo>
                    <a:cubicBezTo>
                      <a:pt x="957" y="65"/>
                      <a:pt x="862" y="26"/>
                      <a:pt x="755" y="26"/>
                    </a:cubicBezTo>
                    <a:cubicBezTo>
                      <a:pt x="738" y="9"/>
                      <a:pt x="720" y="0"/>
                      <a:pt x="70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7"/>
              <p:cNvSpPr/>
              <p:nvPr/>
            </p:nvSpPr>
            <p:spPr>
              <a:xfrm>
                <a:off x="3254100" y="2906625"/>
                <a:ext cx="31075" cy="4425"/>
              </a:xfrm>
              <a:custGeom>
                <a:avLst/>
                <a:gdLst/>
                <a:ahLst/>
                <a:cxnLst/>
                <a:rect l="l" t="t" r="r" b="b"/>
                <a:pathLst>
                  <a:path w="1243" h="177" extrusionOk="0">
                    <a:moveTo>
                      <a:pt x="119" y="0"/>
                    </a:moveTo>
                    <a:cubicBezTo>
                      <a:pt x="48" y="0"/>
                      <a:pt x="0" y="34"/>
                      <a:pt x="0" y="128"/>
                    </a:cubicBezTo>
                    <a:cubicBezTo>
                      <a:pt x="48" y="142"/>
                      <a:pt x="97" y="165"/>
                      <a:pt x="142" y="165"/>
                    </a:cubicBezTo>
                    <a:cubicBezTo>
                      <a:pt x="437" y="176"/>
                      <a:pt x="721" y="176"/>
                      <a:pt x="1019" y="176"/>
                    </a:cubicBezTo>
                    <a:cubicBezTo>
                      <a:pt x="1031" y="176"/>
                      <a:pt x="1045" y="177"/>
                      <a:pt x="1058" y="177"/>
                    </a:cubicBezTo>
                    <a:cubicBezTo>
                      <a:pt x="1122" y="177"/>
                      <a:pt x="1194" y="169"/>
                      <a:pt x="1243" y="83"/>
                    </a:cubicBezTo>
                    <a:cubicBezTo>
                      <a:pt x="1172" y="57"/>
                      <a:pt x="1090" y="12"/>
                      <a:pt x="1019" y="12"/>
                    </a:cubicBezTo>
                    <a:cubicBezTo>
                      <a:pt x="721" y="0"/>
                      <a:pt x="426" y="0"/>
                      <a:pt x="11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7"/>
              <p:cNvSpPr/>
              <p:nvPr/>
            </p:nvSpPr>
            <p:spPr>
              <a:xfrm>
                <a:off x="3292550" y="2906925"/>
                <a:ext cx="7100" cy="3900"/>
              </a:xfrm>
              <a:custGeom>
                <a:avLst/>
                <a:gdLst/>
                <a:ahLst/>
                <a:cxnLst/>
                <a:rect l="l" t="t" r="r" b="b"/>
                <a:pathLst>
                  <a:path w="284" h="156" extrusionOk="0">
                    <a:moveTo>
                      <a:pt x="150" y="1"/>
                    </a:moveTo>
                    <a:cubicBezTo>
                      <a:pt x="100" y="1"/>
                      <a:pt x="50" y="20"/>
                      <a:pt x="0" y="71"/>
                    </a:cubicBezTo>
                    <a:cubicBezTo>
                      <a:pt x="66" y="130"/>
                      <a:pt x="115" y="156"/>
                      <a:pt x="165" y="156"/>
                    </a:cubicBezTo>
                    <a:cubicBezTo>
                      <a:pt x="195" y="156"/>
                      <a:pt x="226" y="147"/>
                      <a:pt x="261" y="130"/>
                    </a:cubicBezTo>
                    <a:cubicBezTo>
                      <a:pt x="273" y="116"/>
                      <a:pt x="284" y="93"/>
                      <a:pt x="284" y="82"/>
                    </a:cubicBezTo>
                    <a:cubicBezTo>
                      <a:pt x="284" y="59"/>
                      <a:pt x="273" y="34"/>
                      <a:pt x="247" y="22"/>
                    </a:cubicBezTo>
                    <a:cubicBezTo>
                      <a:pt x="215" y="9"/>
                      <a:pt x="183" y="1"/>
                      <a:pt x="15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7"/>
              <p:cNvSpPr/>
              <p:nvPr/>
            </p:nvSpPr>
            <p:spPr>
              <a:xfrm>
                <a:off x="3164850" y="2907750"/>
                <a:ext cx="5900" cy="3425"/>
              </a:xfrm>
              <a:custGeom>
                <a:avLst/>
                <a:gdLst/>
                <a:ahLst/>
                <a:cxnLst/>
                <a:rect l="l" t="t" r="r" b="b"/>
                <a:pathLst>
                  <a:path w="236" h="137" extrusionOk="0">
                    <a:moveTo>
                      <a:pt x="0" y="1"/>
                    </a:moveTo>
                    <a:cubicBezTo>
                      <a:pt x="10" y="83"/>
                      <a:pt x="38" y="136"/>
                      <a:pt x="104" y="136"/>
                    </a:cubicBezTo>
                    <a:cubicBezTo>
                      <a:pt x="115" y="136"/>
                      <a:pt x="128" y="135"/>
                      <a:pt x="142" y="131"/>
                    </a:cubicBezTo>
                    <a:cubicBezTo>
                      <a:pt x="213" y="131"/>
                      <a:pt x="236" y="83"/>
                      <a:pt x="21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7"/>
              <p:cNvSpPr/>
              <p:nvPr/>
            </p:nvSpPr>
            <p:spPr>
              <a:xfrm>
                <a:off x="3210675" y="2907050"/>
                <a:ext cx="9750" cy="4975"/>
              </a:xfrm>
              <a:custGeom>
                <a:avLst/>
                <a:gdLst/>
                <a:ahLst/>
                <a:cxnLst/>
                <a:rect l="l" t="t" r="r" b="b"/>
                <a:pathLst>
                  <a:path w="390" h="199" extrusionOk="0">
                    <a:moveTo>
                      <a:pt x="173" y="1"/>
                    </a:moveTo>
                    <a:cubicBezTo>
                      <a:pt x="129" y="1"/>
                      <a:pt x="86" y="14"/>
                      <a:pt x="46" y="40"/>
                    </a:cubicBezTo>
                    <a:cubicBezTo>
                      <a:pt x="0" y="77"/>
                      <a:pt x="12" y="136"/>
                      <a:pt x="60" y="171"/>
                    </a:cubicBezTo>
                    <a:cubicBezTo>
                      <a:pt x="99" y="189"/>
                      <a:pt x="139" y="198"/>
                      <a:pt x="179" y="198"/>
                    </a:cubicBezTo>
                    <a:cubicBezTo>
                      <a:pt x="247" y="198"/>
                      <a:pt x="316" y="171"/>
                      <a:pt x="389" y="111"/>
                    </a:cubicBezTo>
                    <a:cubicBezTo>
                      <a:pt x="323" y="38"/>
                      <a:pt x="247" y="1"/>
                      <a:pt x="1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7"/>
              <p:cNvSpPr/>
              <p:nvPr/>
            </p:nvSpPr>
            <p:spPr>
              <a:xfrm>
                <a:off x="3239325" y="2907300"/>
                <a:ext cx="10400" cy="4225"/>
              </a:xfrm>
              <a:custGeom>
                <a:avLst/>
                <a:gdLst/>
                <a:ahLst/>
                <a:cxnLst/>
                <a:rect l="l" t="t" r="r" b="b"/>
                <a:pathLst>
                  <a:path w="416" h="169" extrusionOk="0">
                    <a:moveTo>
                      <a:pt x="203" y="1"/>
                    </a:moveTo>
                    <a:cubicBezTo>
                      <a:pt x="139" y="1"/>
                      <a:pt x="79" y="30"/>
                      <a:pt x="1" y="90"/>
                    </a:cubicBezTo>
                    <a:cubicBezTo>
                      <a:pt x="55" y="153"/>
                      <a:pt x="120" y="169"/>
                      <a:pt x="185" y="169"/>
                    </a:cubicBezTo>
                    <a:cubicBezTo>
                      <a:pt x="219" y="169"/>
                      <a:pt x="252" y="164"/>
                      <a:pt x="285" y="161"/>
                    </a:cubicBezTo>
                    <a:cubicBezTo>
                      <a:pt x="333" y="149"/>
                      <a:pt x="404" y="161"/>
                      <a:pt x="415" y="78"/>
                    </a:cubicBezTo>
                    <a:cubicBezTo>
                      <a:pt x="328" y="27"/>
                      <a:pt x="264" y="1"/>
                      <a:pt x="20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7"/>
              <p:cNvSpPr/>
              <p:nvPr/>
            </p:nvSpPr>
            <p:spPr>
              <a:xfrm>
                <a:off x="3224575" y="2906975"/>
                <a:ext cx="12725" cy="4400"/>
              </a:xfrm>
              <a:custGeom>
                <a:avLst/>
                <a:gdLst/>
                <a:ahLst/>
                <a:cxnLst/>
                <a:rect l="l" t="t" r="r" b="b"/>
                <a:pathLst>
                  <a:path w="509" h="176" extrusionOk="0">
                    <a:moveTo>
                      <a:pt x="247" y="1"/>
                    </a:moveTo>
                    <a:cubicBezTo>
                      <a:pt x="174" y="1"/>
                      <a:pt x="96" y="19"/>
                      <a:pt x="0" y="57"/>
                    </a:cubicBezTo>
                    <a:cubicBezTo>
                      <a:pt x="23" y="139"/>
                      <a:pt x="105" y="162"/>
                      <a:pt x="188" y="174"/>
                    </a:cubicBezTo>
                    <a:cubicBezTo>
                      <a:pt x="224" y="174"/>
                      <a:pt x="259" y="176"/>
                      <a:pt x="294" y="176"/>
                    </a:cubicBezTo>
                    <a:cubicBezTo>
                      <a:pt x="375" y="176"/>
                      <a:pt x="451" y="163"/>
                      <a:pt x="508" y="80"/>
                    </a:cubicBezTo>
                    <a:cubicBezTo>
                      <a:pt x="416" y="28"/>
                      <a:pt x="336" y="1"/>
                      <a:pt x="2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7"/>
              <p:cNvSpPr/>
              <p:nvPr/>
            </p:nvSpPr>
            <p:spPr>
              <a:xfrm>
                <a:off x="3189675" y="2906475"/>
                <a:ext cx="15700" cy="5775"/>
              </a:xfrm>
              <a:custGeom>
                <a:avLst/>
                <a:gdLst/>
                <a:ahLst/>
                <a:cxnLst/>
                <a:rect l="l" t="t" r="r" b="b"/>
                <a:pathLst>
                  <a:path w="628" h="231" extrusionOk="0">
                    <a:moveTo>
                      <a:pt x="308" y="0"/>
                    </a:moveTo>
                    <a:cubicBezTo>
                      <a:pt x="209" y="0"/>
                      <a:pt x="107" y="17"/>
                      <a:pt x="0" y="40"/>
                    </a:cubicBezTo>
                    <a:cubicBezTo>
                      <a:pt x="23" y="89"/>
                      <a:pt x="23" y="148"/>
                      <a:pt x="48" y="148"/>
                    </a:cubicBezTo>
                    <a:cubicBezTo>
                      <a:pt x="202" y="182"/>
                      <a:pt x="344" y="205"/>
                      <a:pt x="486" y="230"/>
                    </a:cubicBezTo>
                    <a:cubicBezTo>
                      <a:pt x="568" y="230"/>
                      <a:pt x="627" y="182"/>
                      <a:pt x="627" y="77"/>
                    </a:cubicBezTo>
                    <a:cubicBezTo>
                      <a:pt x="522" y="21"/>
                      <a:pt x="417" y="0"/>
                      <a:pt x="3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7"/>
              <p:cNvSpPr/>
              <p:nvPr/>
            </p:nvSpPr>
            <p:spPr>
              <a:xfrm>
                <a:off x="3173150" y="2906550"/>
                <a:ext cx="9725" cy="5700"/>
              </a:xfrm>
              <a:custGeom>
                <a:avLst/>
                <a:gdLst/>
                <a:ahLst/>
                <a:cxnLst/>
                <a:rect l="l" t="t" r="r" b="b"/>
                <a:pathLst>
                  <a:path w="389" h="228" extrusionOk="0">
                    <a:moveTo>
                      <a:pt x="221" y="0"/>
                    </a:moveTo>
                    <a:cubicBezTo>
                      <a:pt x="207" y="0"/>
                      <a:pt x="192" y="1"/>
                      <a:pt x="176" y="3"/>
                    </a:cubicBezTo>
                    <a:cubicBezTo>
                      <a:pt x="82" y="3"/>
                      <a:pt x="0" y="60"/>
                      <a:pt x="11" y="131"/>
                    </a:cubicBezTo>
                    <a:cubicBezTo>
                      <a:pt x="23" y="179"/>
                      <a:pt x="82" y="227"/>
                      <a:pt x="165" y="227"/>
                    </a:cubicBezTo>
                    <a:cubicBezTo>
                      <a:pt x="295" y="227"/>
                      <a:pt x="389" y="168"/>
                      <a:pt x="377" y="86"/>
                    </a:cubicBezTo>
                    <a:cubicBezTo>
                      <a:pt x="368" y="35"/>
                      <a:pt x="306" y="0"/>
                      <a:pt x="22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7"/>
              <p:cNvSpPr/>
              <p:nvPr/>
            </p:nvSpPr>
            <p:spPr>
              <a:xfrm>
                <a:off x="3450675" y="2904475"/>
                <a:ext cx="90200" cy="7775"/>
              </a:xfrm>
              <a:custGeom>
                <a:avLst/>
                <a:gdLst/>
                <a:ahLst/>
                <a:cxnLst/>
                <a:rect l="l" t="t" r="r" b="b"/>
                <a:pathLst>
                  <a:path w="3608" h="311" extrusionOk="0">
                    <a:moveTo>
                      <a:pt x="2209" y="0"/>
                    </a:moveTo>
                    <a:cubicBezTo>
                      <a:pt x="2097" y="0"/>
                      <a:pt x="1984" y="9"/>
                      <a:pt x="1868" y="15"/>
                    </a:cubicBezTo>
                    <a:cubicBezTo>
                      <a:pt x="1715" y="27"/>
                      <a:pt x="1550" y="38"/>
                      <a:pt x="1397" y="38"/>
                    </a:cubicBezTo>
                    <a:cubicBezTo>
                      <a:pt x="1313" y="44"/>
                      <a:pt x="1233" y="46"/>
                      <a:pt x="1153" y="46"/>
                    </a:cubicBezTo>
                    <a:cubicBezTo>
                      <a:pt x="1073" y="46"/>
                      <a:pt x="994" y="44"/>
                      <a:pt x="912" y="38"/>
                    </a:cubicBezTo>
                    <a:cubicBezTo>
                      <a:pt x="639" y="38"/>
                      <a:pt x="367" y="72"/>
                      <a:pt x="94" y="98"/>
                    </a:cubicBezTo>
                    <a:cubicBezTo>
                      <a:pt x="49" y="98"/>
                      <a:pt x="1" y="109"/>
                      <a:pt x="1" y="191"/>
                    </a:cubicBezTo>
                    <a:cubicBezTo>
                      <a:pt x="23" y="274"/>
                      <a:pt x="83" y="310"/>
                      <a:pt x="154" y="310"/>
                    </a:cubicBezTo>
                    <a:lnTo>
                      <a:pt x="333" y="310"/>
                    </a:lnTo>
                    <a:cubicBezTo>
                      <a:pt x="509" y="285"/>
                      <a:pt x="687" y="274"/>
                      <a:pt x="875" y="251"/>
                    </a:cubicBezTo>
                    <a:lnTo>
                      <a:pt x="923" y="251"/>
                    </a:lnTo>
                    <a:cubicBezTo>
                      <a:pt x="1007" y="261"/>
                      <a:pt x="1091" y="264"/>
                      <a:pt x="1174" y="264"/>
                    </a:cubicBezTo>
                    <a:cubicBezTo>
                      <a:pt x="1312" y="264"/>
                      <a:pt x="1450" y="255"/>
                      <a:pt x="1589" y="255"/>
                    </a:cubicBezTo>
                    <a:cubicBezTo>
                      <a:pt x="1650" y="255"/>
                      <a:pt x="1712" y="257"/>
                      <a:pt x="1774" y="262"/>
                    </a:cubicBezTo>
                    <a:cubicBezTo>
                      <a:pt x="1819" y="265"/>
                      <a:pt x="1864" y="265"/>
                      <a:pt x="1909" y="265"/>
                    </a:cubicBezTo>
                    <a:cubicBezTo>
                      <a:pt x="2033" y="265"/>
                      <a:pt x="2157" y="259"/>
                      <a:pt x="2284" y="259"/>
                    </a:cubicBezTo>
                    <a:cubicBezTo>
                      <a:pt x="2330" y="259"/>
                      <a:pt x="2377" y="260"/>
                      <a:pt x="2424" y="262"/>
                    </a:cubicBezTo>
                    <a:cubicBezTo>
                      <a:pt x="2603" y="262"/>
                      <a:pt x="2779" y="274"/>
                      <a:pt x="2958" y="285"/>
                    </a:cubicBezTo>
                    <a:cubicBezTo>
                      <a:pt x="2982" y="295"/>
                      <a:pt x="3019" y="304"/>
                      <a:pt x="3052" y="304"/>
                    </a:cubicBezTo>
                    <a:cubicBezTo>
                      <a:pt x="3065" y="304"/>
                      <a:pt x="3078" y="302"/>
                      <a:pt x="3088" y="299"/>
                    </a:cubicBezTo>
                    <a:cubicBezTo>
                      <a:pt x="3135" y="273"/>
                      <a:pt x="3181" y="264"/>
                      <a:pt x="3226" y="264"/>
                    </a:cubicBezTo>
                    <a:cubicBezTo>
                      <a:pt x="3304" y="264"/>
                      <a:pt x="3379" y="290"/>
                      <a:pt x="3454" y="299"/>
                    </a:cubicBezTo>
                    <a:cubicBezTo>
                      <a:pt x="3514" y="299"/>
                      <a:pt x="3559" y="310"/>
                      <a:pt x="3608" y="310"/>
                    </a:cubicBezTo>
                    <a:lnTo>
                      <a:pt x="3608" y="49"/>
                    </a:lnTo>
                    <a:cubicBezTo>
                      <a:pt x="3578" y="44"/>
                      <a:pt x="3545" y="41"/>
                      <a:pt x="3513" y="41"/>
                    </a:cubicBezTo>
                    <a:cubicBezTo>
                      <a:pt x="3480" y="41"/>
                      <a:pt x="3447" y="44"/>
                      <a:pt x="3417" y="49"/>
                    </a:cubicBezTo>
                    <a:cubicBezTo>
                      <a:pt x="3360" y="60"/>
                      <a:pt x="3303" y="63"/>
                      <a:pt x="3247" y="63"/>
                    </a:cubicBezTo>
                    <a:cubicBezTo>
                      <a:pt x="3129" y="63"/>
                      <a:pt x="3013" y="48"/>
                      <a:pt x="2893" y="48"/>
                    </a:cubicBezTo>
                    <a:cubicBezTo>
                      <a:pt x="2871" y="48"/>
                      <a:pt x="2849" y="48"/>
                      <a:pt x="2827" y="49"/>
                    </a:cubicBezTo>
                    <a:lnTo>
                      <a:pt x="2708" y="49"/>
                    </a:lnTo>
                    <a:cubicBezTo>
                      <a:pt x="2685" y="49"/>
                      <a:pt x="2656" y="54"/>
                      <a:pt x="2629" y="54"/>
                    </a:cubicBezTo>
                    <a:cubicBezTo>
                      <a:pt x="2616" y="54"/>
                      <a:pt x="2603" y="53"/>
                      <a:pt x="2592" y="49"/>
                    </a:cubicBezTo>
                    <a:cubicBezTo>
                      <a:pt x="2464" y="11"/>
                      <a:pt x="2338" y="0"/>
                      <a:pt x="220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7"/>
              <p:cNvSpPr/>
              <p:nvPr/>
            </p:nvSpPr>
            <p:spPr>
              <a:xfrm>
                <a:off x="3257075" y="2870225"/>
                <a:ext cx="8875" cy="4200"/>
              </a:xfrm>
              <a:custGeom>
                <a:avLst/>
                <a:gdLst/>
                <a:ahLst/>
                <a:cxnLst/>
                <a:rect l="l" t="t" r="r" b="b"/>
                <a:pathLst>
                  <a:path w="355" h="168" extrusionOk="0">
                    <a:moveTo>
                      <a:pt x="131" y="0"/>
                    </a:moveTo>
                    <a:cubicBezTo>
                      <a:pt x="60" y="12"/>
                      <a:pt x="0" y="49"/>
                      <a:pt x="0" y="142"/>
                    </a:cubicBezTo>
                    <a:cubicBezTo>
                      <a:pt x="104" y="159"/>
                      <a:pt x="162" y="168"/>
                      <a:pt x="205" y="168"/>
                    </a:cubicBezTo>
                    <a:cubicBezTo>
                      <a:pt x="259" y="168"/>
                      <a:pt x="288" y="153"/>
                      <a:pt x="355" y="120"/>
                    </a:cubicBezTo>
                    <a:cubicBezTo>
                      <a:pt x="318" y="12"/>
                      <a:pt x="236" y="0"/>
                      <a:pt x="1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7"/>
              <p:cNvSpPr/>
              <p:nvPr/>
            </p:nvSpPr>
            <p:spPr>
              <a:xfrm>
                <a:off x="3269200" y="2869575"/>
                <a:ext cx="45225" cy="5500"/>
              </a:xfrm>
              <a:custGeom>
                <a:avLst/>
                <a:gdLst/>
                <a:ahLst/>
                <a:cxnLst/>
                <a:rect l="l" t="t" r="r" b="b"/>
                <a:pathLst>
                  <a:path w="1809" h="220" extrusionOk="0">
                    <a:moveTo>
                      <a:pt x="320" y="0"/>
                    </a:moveTo>
                    <a:cubicBezTo>
                      <a:pt x="201" y="0"/>
                      <a:pt x="98" y="46"/>
                      <a:pt x="0" y="168"/>
                    </a:cubicBezTo>
                    <a:cubicBezTo>
                      <a:pt x="296" y="191"/>
                      <a:pt x="568" y="217"/>
                      <a:pt x="826" y="217"/>
                    </a:cubicBezTo>
                    <a:cubicBezTo>
                      <a:pt x="872" y="219"/>
                      <a:pt x="917" y="220"/>
                      <a:pt x="963" y="220"/>
                    </a:cubicBezTo>
                    <a:cubicBezTo>
                      <a:pt x="1147" y="220"/>
                      <a:pt x="1334" y="205"/>
                      <a:pt x="1513" y="205"/>
                    </a:cubicBezTo>
                    <a:cubicBezTo>
                      <a:pt x="1621" y="191"/>
                      <a:pt x="1715" y="205"/>
                      <a:pt x="1808" y="120"/>
                    </a:cubicBezTo>
                    <a:cubicBezTo>
                      <a:pt x="1785" y="86"/>
                      <a:pt x="1763" y="49"/>
                      <a:pt x="1737" y="38"/>
                    </a:cubicBezTo>
                    <a:cubicBezTo>
                      <a:pt x="1584" y="26"/>
                      <a:pt x="1431" y="26"/>
                      <a:pt x="1266" y="26"/>
                    </a:cubicBezTo>
                    <a:cubicBezTo>
                      <a:pt x="1262" y="23"/>
                      <a:pt x="1258" y="22"/>
                      <a:pt x="1254" y="22"/>
                    </a:cubicBezTo>
                    <a:cubicBezTo>
                      <a:pt x="1245" y="22"/>
                      <a:pt x="1237" y="30"/>
                      <a:pt x="1229" y="38"/>
                    </a:cubicBezTo>
                    <a:cubicBezTo>
                      <a:pt x="1170" y="38"/>
                      <a:pt x="1099" y="49"/>
                      <a:pt x="1039" y="63"/>
                    </a:cubicBezTo>
                    <a:cubicBezTo>
                      <a:pt x="1026" y="65"/>
                      <a:pt x="1012" y="66"/>
                      <a:pt x="999" y="66"/>
                    </a:cubicBezTo>
                    <a:cubicBezTo>
                      <a:pt x="886" y="66"/>
                      <a:pt x="777" y="10"/>
                      <a:pt x="665" y="10"/>
                    </a:cubicBezTo>
                    <a:cubicBezTo>
                      <a:pt x="618" y="10"/>
                      <a:pt x="569" y="20"/>
                      <a:pt x="520" y="49"/>
                    </a:cubicBezTo>
                    <a:cubicBezTo>
                      <a:pt x="518" y="51"/>
                      <a:pt x="516" y="52"/>
                      <a:pt x="513" y="52"/>
                    </a:cubicBezTo>
                    <a:cubicBezTo>
                      <a:pt x="497" y="52"/>
                      <a:pt x="468" y="25"/>
                      <a:pt x="449" y="15"/>
                    </a:cubicBezTo>
                    <a:cubicBezTo>
                      <a:pt x="404" y="6"/>
                      <a:pt x="361" y="0"/>
                      <a:pt x="3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7"/>
              <p:cNvSpPr/>
              <p:nvPr/>
            </p:nvSpPr>
            <p:spPr>
              <a:xfrm>
                <a:off x="3030325" y="2869650"/>
                <a:ext cx="223500" cy="6000"/>
              </a:xfrm>
              <a:custGeom>
                <a:avLst/>
                <a:gdLst/>
                <a:ahLst/>
                <a:cxnLst/>
                <a:rect l="l" t="t" r="r" b="b"/>
                <a:pathLst>
                  <a:path w="8940" h="240" extrusionOk="0">
                    <a:moveTo>
                      <a:pt x="7677" y="0"/>
                    </a:moveTo>
                    <a:cubicBezTo>
                      <a:pt x="7626" y="0"/>
                      <a:pt x="7574" y="7"/>
                      <a:pt x="7521" y="12"/>
                    </a:cubicBezTo>
                    <a:cubicBezTo>
                      <a:pt x="7177" y="23"/>
                      <a:pt x="6823" y="12"/>
                      <a:pt x="6468" y="35"/>
                    </a:cubicBezTo>
                    <a:cubicBezTo>
                      <a:pt x="6222" y="50"/>
                      <a:pt x="5976" y="57"/>
                      <a:pt x="5729" y="57"/>
                    </a:cubicBezTo>
                    <a:cubicBezTo>
                      <a:pt x="5395" y="57"/>
                      <a:pt x="5059" y="45"/>
                      <a:pt x="4720" y="23"/>
                    </a:cubicBezTo>
                    <a:cubicBezTo>
                      <a:pt x="4620" y="16"/>
                      <a:pt x="4520" y="13"/>
                      <a:pt x="4419" y="13"/>
                    </a:cubicBezTo>
                    <a:cubicBezTo>
                      <a:pt x="4217" y="13"/>
                      <a:pt x="4013" y="23"/>
                      <a:pt x="3809" y="23"/>
                    </a:cubicBezTo>
                    <a:cubicBezTo>
                      <a:pt x="3508" y="23"/>
                      <a:pt x="3219" y="40"/>
                      <a:pt x="2926" y="40"/>
                    </a:cubicBezTo>
                    <a:cubicBezTo>
                      <a:pt x="2780" y="40"/>
                      <a:pt x="2633" y="36"/>
                      <a:pt x="2484" y="23"/>
                    </a:cubicBezTo>
                    <a:lnTo>
                      <a:pt x="2379" y="23"/>
                    </a:lnTo>
                    <a:cubicBezTo>
                      <a:pt x="2177" y="35"/>
                      <a:pt x="1976" y="46"/>
                      <a:pt x="1785" y="60"/>
                    </a:cubicBezTo>
                    <a:cubicBezTo>
                      <a:pt x="1765" y="62"/>
                      <a:pt x="1745" y="63"/>
                      <a:pt x="1725" y="63"/>
                    </a:cubicBezTo>
                    <a:cubicBezTo>
                      <a:pt x="1663" y="63"/>
                      <a:pt x="1602" y="56"/>
                      <a:pt x="1540" y="56"/>
                    </a:cubicBezTo>
                    <a:cubicBezTo>
                      <a:pt x="1516" y="56"/>
                      <a:pt x="1492" y="57"/>
                      <a:pt x="1468" y="60"/>
                    </a:cubicBezTo>
                    <a:cubicBezTo>
                      <a:pt x="1289" y="72"/>
                      <a:pt x="1124" y="72"/>
                      <a:pt x="945" y="72"/>
                    </a:cubicBezTo>
                    <a:cubicBezTo>
                      <a:pt x="865" y="78"/>
                      <a:pt x="784" y="80"/>
                      <a:pt x="703" y="80"/>
                    </a:cubicBezTo>
                    <a:cubicBezTo>
                      <a:pt x="520" y="80"/>
                      <a:pt x="335" y="69"/>
                      <a:pt x="152" y="69"/>
                    </a:cubicBezTo>
                    <a:cubicBezTo>
                      <a:pt x="105" y="69"/>
                      <a:pt x="58" y="70"/>
                      <a:pt x="12" y="72"/>
                    </a:cubicBezTo>
                    <a:lnTo>
                      <a:pt x="0" y="72"/>
                    </a:lnTo>
                    <a:lnTo>
                      <a:pt x="0" y="236"/>
                    </a:lnTo>
                    <a:cubicBezTo>
                      <a:pt x="60" y="234"/>
                      <a:pt x="120" y="233"/>
                      <a:pt x="180" y="233"/>
                    </a:cubicBezTo>
                    <a:cubicBezTo>
                      <a:pt x="344" y="233"/>
                      <a:pt x="508" y="240"/>
                      <a:pt x="672" y="240"/>
                    </a:cubicBezTo>
                    <a:cubicBezTo>
                      <a:pt x="732" y="240"/>
                      <a:pt x="792" y="239"/>
                      <a:pt x="852" y="236"/>
                    </a:cubicBezTo>
                    <a:cubicBezTo>
                      <a:pt x="911" y="231"/>
                      <a:pt x="974" y="231"/>
                      <a:pt x="1036" y="231"/>
                    </a:cubicBezTo>
                    <a:cubicBezTo>
                      <a:pt x="1098" y="231"/>
                      <a:pt x="1160" y="231"/>
                      <a:pt x="1218" y="225"/>
                    </a:cubicBezTo>
                    <a:cubicBezTo>
                      <a:pt x="1461" y="212"/>
                      <a:pt x="1699" y="206"/>
                      <a:pt x="1936" y="206"/>
                    </a:cubicBezTo>
                    <a:cubicBezTo>
                      <a:pt x="2103" y="206"/>
                      <a:pt x="2270" y="209"/>
                      <a:pt x="2435" y="214"/>
                    </a:cubicBezTo>
                    <a:cubicBezTo>
                      <a:pt x="2495" y="214"/>
                      <a:pt x="2555" y="202"/>
                      <a:pt x="2614" y="202"/>
                    </a:cubicBezTo>
                    <a:cubicBezTo>
                      <a:pt x="2657" y="192"/>
                      <a:pt x="2705" y="183"/>
                      <a:pt x="2751" y="183"/>
                    </a:cubicBezTo>
                    <a:cubicBezTo>
                      <a:pt x="2769" y="183"/>
                      <a:pt x="2787" y="185"/>
                      <a:pt x="2804" y="188"/>
                    </a:cubicBezTo>
                    <a:cubicBezTo>
                      <a:pt x="3025" y="198"/>
                      <a:pt x="3229" y="212"/>
                      <a:pt x="3441" y="212"/>
                    </a:cubicBezTo>
                    <a:cubicBezTo>
                      <a:pt x="3534" y="212"/>
                      <a:pt x="3629" y="209"/>
                      <a:pt x="3727" y="202"/>
                    </a:cubicBezTo>
                    <a:cubicBezTo>
                      <a:pt x="3772" y="188"/>
                      <a:pt x="3832" y="188"/>
                      <a:pt x="3880" y="188"/>
                    </a:cubicBezTo>
                    <a:cubicBezTo>
                      <a:pt x="4022" y="195"/>
                      <a:pt x="4166" y="195"/>
                      <a:pt x="4311" y="195"/>
                    </a:cubicBezTo>
                    <a:cubicBezTo>
                      <a:pt x="4456" y="195"/>
                      <a:pt x="4601" y="195"/>
                      <a:pt x="4742" y="202"/>
                    </a:cubicBezTo>
                    <a:cubicBezTo>
                      <a:pt x="4801" y="206"/>
                      <a:pt x="4861" y="207"/>
                      <a:pt x="4922" y="207"/>
                    </a:cubicBezTo>
                    <a:cubicBezTo>
                      <a:pt x="5044" y="207"/>
                      <a:pt x="5168" y="202"/>
                      <a:pt x="5287" y="202"/>
                    </a:cubicBezTo>
                    <a:cubicBezTo>
                      <a:pt x="5571" y="202"/>
                      <a:pt x="5855" y="188"/>
                      <a:pt x="6150" y="188"/>
                    </a:cubicBezTo>
                    <a:cubicBezTo>
                      <a:pt x="6255" y="188"/>
                      <a:pt x="6363" y="177"/>
                      <a:pt x="6468" y="177"/>
                    </a:cubicBezTo>
                    <a:cubicBezTo>
                      <a:pt x="6541" y="184"/>
                      <a:pt x="6614" y="196"/>
                      <a:pt x="6689" y="196"/>
                    </a:cubicBezTo>
                    <a:cubicBezTo>
                      <a:pt x="6736" y="196"/>
                      <a:pt x="6784" y="191"/>
                      <a:pt x="6834" y="177"/>
                    </a:cubicBezTo>
                    <a:cubicBezTo>
                      <a:pt x="6869" y="163"/>
                      <a:pt x="6912" y="158"/>
                      <a:pt x="6955" y="158"/>
                    </a:cubicBezTo>
                    <a:cubicBezTo>
                      <a:pt x="6986" y="158"/>
                      <a:pt x="7017" y="161"/>
                      <a:pt x="7047" y="165"/>
                    </a:cubicBezTo>
                    <a:cubicBezTo>
                      <a:pt x="7129" y="190"/>
                      <a:pt x="7210" y="197"/>
                      <a:pt x="7291" y="197"/>
                    </a:cubicBezTo>
                    <a:cubicBezTo>
                      <a:pt x="7428" y="197"/>
                      <a:pt x="7565" y="175"/>
                      <a:pt x="7702" y="175"/>
                    </a:cubicBezTo>
                    <a:cubicBezTo>
                      <a:pt x="7720" y="175"/>
                      <a:pt x="7738" y="176"/>
                      <a:pt x="7756" y="177"/>
                    </a:cubicBezTo>
                    <a:cubicBezTo>
                      <a:pt x="7821" y="177"/>
                      <a:pt x="7879" y="172"/>
                      <a:pt x="7938" y="172"/>
                    </a:cubicBezTo>
                    <a:cubicBezTo>
                      <a:pt x="7968" y="172"/>
                      <a:pt x="7998" y="173"/>
                      <a:pt x="8029" y="177"/>
                    </a:cubicBezTo>
                    <a:cubicBezTo>
                      <a:pt x="8090" y="187"/>
                      <a:pt x="8154" y="191"/>
                      <a:pt x="8219" y="191"/>
                    </a:cubicBezTo>
                    <a:cubicBezTo>
                      <a:pt x="8357" y="191"/>
                      <a:pt x="8500" y="175"/>
                      <a:pt x="8633" y="175"/>
                    </a:cubicBezTo>
                    <a:cubicBezTo>
                      <a:pt x="8657" y="175"/>
                      <a:pt x="8681" y="175"/>
                      <a:pt x="8704" y="177"/>
                    </a:cubicBezTo>
                    <a:cubicBezTo>
                      <a:pt x="8720" y="179"/>
                      <a:pt x="8737" y="180"/>
                      <a:pt x="8753" y="180"/>
                    </a:cubicBezTo>
                    <a:cubicBezTo>
                      <a:pt x="8819" y="180"/>
                      <a:pt x="8883" y="158"/>
                      <a:pt x="8940" y="83"/>
                    </a:cubicBezTo>
                    <a:cubicBezTo>
                      <a:pt x="8880" y="60"/>
                      <a:pt x="8835" y="35"/>
                      <a:pt x="8786" y="35"/>
                    </a:cubicBezTo>
                    <a:cubicBezTo>
                      <a:pt x="8703" y="35"/>
                      <a:pt x="8618" y="34"/>
                      <a:pt x="8533" y="34"/>
                    </a:cubicBezTo>
                    <a:cubicBezTo>
                      <a:pt x="8352" y="34"/>
                      <a:pt x="8170" y="39"/>
                      <a:pt x="7995" y="72"/>
                    </a:cubicBezTo>
                    <a:cubicBezTo>
                      <a:pt x="7970" y="72"/>
                      <a:pt x="7942" y="77"/>
                      <a:pt x="7918" y="77"/>
                    </a:cubicBezTo>
                    <a:cubicBezTo>
                      <a:pt x="7906" y="77"/>
                      <a:pt x="7895" y="75"/>
                      <a:pt x="7887" y="72"/>
                    </a:cubicBezTo>
                    <a:cubicBezTo>
                      <a:pt x="7818" y="15"/>
                      <a:pt x="7749" y="0"/>
                      <a:pt x="7677"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7"/>
              <p:cNvSpPr/>
              <p:nvPr/>
            </p:nvSpPr>
            <p:spPr>
              <a:xfrm>
                <a:off x="3317375" y="2869650"/>
                <a:ext cx="223500" cy="6000"/>
              </a:xfrm>
              <a:custGeom>
                <a:avLst/>
                <a:gdLst/>
                <a:ahLst/>
                <a:cxnLst/>
                <a:rect l="l" t="t" r="r" b="b"/>
                <a:pathLst>
                  <a:path w="8940" h="240" extrusionOk="0">
                    <a:moveTo>
                      <a:pt x="1263" y="0"/>
                    </a:moveTo>
                    <a:cubicBezTo>
                      <a:pt x="1191" y="0"/>
                      <a:pt x="1122" y="15"/>
                      <a:pt x="1053" y="72"/>
                    </a:cubicBezTo>
                    <a:cubicBezTo>
                      <a:pt x="1045" y="75"/>
                      <a:pt x="1034" y="77"/>
                      <a:pt x="1022" y="77"/>
                    </a:cubicBezTo>
                    <a:cubicBezTo>
                      <a:pt x="998" y="77"/>
                      <a:pt x="970" y="72"/>
                      <a:pt x="945" y="72"/>
                    </a:cubicBezTo>
                    <a:cubicBezTo>
                      <a:pt x="770" y="39"/>
                      <a:pt x="588" y="34"/>
                      <a:pt x="407" y="34"/>
                    </a:cubicBezTo>
                    <a:cubicBezTo>
                      <a:pt x="322" y="34"/>
                      <a:pt x="237" y="35"/>
                      <a:pt x="154" y="35"/>
                    </a:cubicBezTo>
                    <a:cubicBezTo>
                      <a:pt x="105" y="35"/>
                      <a:pt x="60" y="60"/>
                      <a:pt x="0" y="83"/>
                    </a:cubicBezTo>
                    <a:cubicBezTo>
                      <a:pt x="57" y="158"/>
                      <a:pt x="121" y="180"/>
                      <a:pt x="187" y="180"/>
                    </a:cubicBezTo>
                    <a:cubicBezTo>
                      <a:pt x="203" y="180"/>
                      <a:pt x="220" y="179"/>
                      <a:pt x="236" y="177"/>
                    </a:cubicBezTo>
                    <a:cubicBezTo>
                      <a:pt x="259" y="175"/>
                      <a:pt x="283" y="175"/>
                      <a:pt x="307" y="175"/>
                    </a:cubicBezTo>
                    <a:cubicBezTo>
                      <a:pt x="439" y="175"/>
                      <a:pt x="578" y="191"/>
                      <a:pt x="716" y="191"/>
                    </a:cubicBezTo>
                    <a:cubicBezTo>
                      <a:pt x="782" y="191"/>
                      <a:pt x="847" y="187"/>
                      <a:pt x="911" y="177"/>
                    </a:cubicBezTo>
                    <a:cubicBezTo>
                      <a:pt x="943" y="173"/>
                      <a:pt x="973" y="172"/>
                      <a:pt x="1002" y="172"/>
                    </a:cubicBezTo>
                    <a:cubicBezTo>
                      <a:pt x="1061" y="172"/>
                      <a:pt x="1119" y="177"/>
                      <a:pt x="1184" y="177"/>
                    </a:cubicBezTo>
                    <a:cubicBezTo>
                      <a:pt x="1202" y="176"/>
                      <a:pt x="1220" y="175"/>
                      <a:pt x="1238" y="175"/>
                    </a:cubicBezTo>
                    <a:cubicBezTo>
                      <a:pt x="1375" y="175"/>
                      <a:pt x="1512" y="197"/>
                      <a:pt x="1649" y="197"/>
                    </a:cubicBezTo>
                    <a:cubicBezTo>
                      <a:pt x="1730" y="197"/>
                      <a:pt x="1811" y="190"/>
                      <a:pt x="1893" y="165"/>
                    </a:cubicBezTo>
                    <a:cubicBezTo>
                      <a:pt x="1923" y="161"/>
                      <a:pt x="1954" y="158"/>
                      <a:pt x="1985" y="158"/>
                    </a:cubicBezTo>
                    <a:cubicBezTo>
                      <a:pt x="2028" y="158"/>
                      <a:pt x="2071" y="163"/>
                      <a:pt x="2106" y="177"/>
                    </a:cubicBezTo>
                    <a:cubicBezTo>
                      <a:pt x="2156" y="191"/>
                      <a:pt x="2204" y="196"/>
                      <a:pt x="2251" y="196"/>
                    </a:cubicBezTo>
                    <a:cubicBezTo>
                      <a:pt x="2326" y="196"/>
                      <a:pt x="2399" y="184"/>
                      <a:pt x="2472" y="177"/>
                    </a:cubicBezTo>
                    <a:cubicBezTo>
                      <a:pt x="2577" y="177"/>
                      <a:pt x="2685" y="188"/>
                      <a:pt x="2790" y="188"/>
                    </a:cubicBezTo>
                    <a:cubicBezTo>
                      <a:pt x="3085" y="188"/>
                      <a:pt x="3369" y="202"/>
                      <a:pt x="3653" y="202"/>
                    </a:cubicBezTo>
                    <a:cubicBezTo>
                      <a:pt x="3772" y="202"/>
                      <a:pt x="3896" y="207"/>
                      <a:pt x="4018" y="207"/>
                    </a:cubicBezTo>
                    <a:cubicBezTo>
                      <a:pt x="4079" y="207"/>
                      <a:pt x="4139" y="206"/>
                      <a:pt x="4198" y="202"/>
                    </a:cubicBezTo>
                    <a:cubicBezTo>
                      <a:pt x="4339" y="195"/>
                      <a:pt x="4484" y="195"/>
                      <a:pt x="4629" y="195"/>
                    </a:cubicBezTo>
                    <a:cubicBezTo>
                      <a:pt x="4774" y="195"/>
                      <a:pt x="4918" y="195"/>
                      <a:pt x="5060" y="188"/>
                    </a:cubicBezTo>
                    <a:cubicBezTo>
                      <a:pt x="5109" y="188"/>
                      <a:pt x="5168" y="188"/>
                      <a:pt x="5214" y="202"/>
                    </a:cubicBezTo>
                    <a:cubicBezTo>
                      <a:pt x="5308" y="209"/>
                      <a:pt x="5401" y="212"/>
                      <a:pt x="5494" y="212"/>
                    </a:cubicBezTo>
                    <a:cubicBezTo>
                      <a:pt x="5705" y="212"/>
                      <a:pt x="5915" y="198"/>
                      <a:pt x="6136" y="188"/>
                    </a:cubicBezTo>
                    <a:cubicBezTo>
                      <a:pt x="6153" y="185"/>
                      <a:pt x="6171" y="183"/>
                      <a:pt x="6189" y="183"/>
                    </a:cubicBezTo>
                    <a:cubicBezTo>
                      <a:pt x="6235" y="183"/>
                      <a:pt x="6283" y="192"/>
                      <a:pt x="6326" y="202"/>
                    </a:cubicBezTo>
                    <a:cubicBezTo>
                      <a:pt x="6386" y="202"/>
                      <a:pt x="6445" y="214"/>
                      <a:pt x="6491" y="214"/>
                    </a:cubicBezTo>
                    <a:cubicBezTo>
                      <a:pt x="6662" y="209"/>
                      <a:pt x="6832" y="206"/>
                      <a:pt x="7001" y="206"/>
                    </a:cubicBezTo>
                    <a:cubicBezTo>
                      <a:pt x="7241" y="206"/>
                      <a:pt x="7479" y="212"/>
                      <a:pt x="7722" y="225"/>
                    </a:cubicBezTo>
                    <a:cubicBezTo>
                      <a:pt x="7780" y="231"/>
                      <a:pt x="7842" y="231"/>
                      <a:pt x="7904" y="231"/>
                    </a:cubicBezTo>
                    <a:cubicBezTo>
                      <a:pt x="7966" y="231"/>
                      <a:pt x="8029" y="231"/>
                      <a:pt x="8088" y="236"/>
                    </a:cubicBezTo>
                    <a:cubicBezTo>
                      <a:pt x="8148" y="239"/>
                      <a:pt x="8208" y="240"/>
                      <a:pt x="8268" y="240"/>
                    </a:cubicBezTo>
                    <a:cubicBezTo>
                      <a:pt x="8432" y="240"/>
                      <a:pt x="8596" y="233"/>
                      <a:pt x="8760" y="233"/>
                    </a:cubicBezTo>
                    <a:cubicBezTo>
                      <a:pt x="8820" y="233"/>
                      <a:pt x="8880" y="234"/>
                      <a:pt x="8940" y="236"/>
                    </a:cubicBezTo>
                    <a:lnTo>
                      <a:pt x="8940" y="72"/>
                    </a:lnTo>
                    <a:lnTo>
                      <a:pt x="8928" y="72"/>
                    </a:lnTo>
                    <a:cubicBezTo>
                      <a:pt x="8882" y="70"/>
                      <a:pt x="8835" y="69"/>
                      <a:pt x="8788" y="69"/>
                    </a:cubicBezTo>
                    <a:cubicBezTo>
                      <a:pt x="8605" y="69"/>
                      <a:pt x="8420" y="80"/>
                      <a:pt x="8237" y="80"/>
                    </a:cubicBezTo>
                    <a:cubicBezTo>
                      <a:pt x="8156" y="80"/>
                      <a:pt x="8075" y="78"/>
                      <a:pt x="7995" y="72"/>
                    </a:cubicBezTo>
                    <a:cubicBezTo>
                      <a:pt x="7816" y="72"/>
                      <a:pt x="7651" y="72"/>
                      <a:pt x="7472" y="60"/>
                    </a:cubicBezTo>
                    <a:cubicBezTo>
                      <a:pt x="7448" y="57"/>
                      <a:pt x="7424" y="56"/>
                      <a:pt x="7400" y="56"/>
                    </a:cubicBezTo>
                    <a:cubicBezTo>
                      <a:pt x="7339" y="56"/>
                      <a:pt x="7277" y="63"/>
                      <a:pt x="7215" y="63"/>
                    </a:cubicBezTo>
                    <a:cubicBezTo>
                      <a:pt x="7195" y="63"/>
                      <a:pt x="7175" y="62"/>
                      <a:pt x="7155" y="60"/>
                    </a:cubicBezTo>
                    <a:cubicBezTo>
                      <a:pt x="6964" y="46"/>
                      <a:pt x="6763" y="35"/>
                      <a:pt x="6561" y="23"/>
                    </a:cubicBezTo>
                    <a:lnTo>
                      <a:pt x="6456" y="23"/>
                    </a:lnTo>
                    <a:cubicBezTo>
                      <a:pt x="6307" y="36"/>
                      <a:pt x="6160" y="40"/>
                      <a:pt x="6014" y="40"/>
                    </a:cubicBezTo>
                    <a:cubicBezTo>
                      <a:pt x="5721" y="40"/>
                      <a:pt x="5432" y="23"/>
                      <a:pt x="5131" y="23"/>
                    </a:cubicBezTo>
                    <a:cubicBezTo>
                      <a:pt x="4927" y="23"/>
                      <a:pt x="4723" y="13"/>
                      <a:pt x="4517" y="13"/>
                    </a:cubicBezTo>
                    <a:cubicBezTo>
                      <a:pt x="4415" y="13"/>
                      <a:pt x="4312" y="16"/>
                      <a:pt x="4209" y="23"/>
                    </a:cubicBezTo>
                    <a:cubicBezTo>
                      <a:pt x="3876" y="45"/>
                      <a:pt x="3543" y="57"/>
                      <a:pt x="3208" y="57"/>
                    </a:cubicBezTo>
                    <a:cubicBezTo>
                      <a:pt x="2960" y="57"/>
                      <a:pt x="2712" y="50"/>
                      <a:pt x="2461" y="35"/>
                    </a:cubicBezTo>
                    <a:cubicBezTo>
                      <a:pt x="2117" y="12"/>
                      <a:pt x="1763" y="23"/>
                      <a:pt x="1419" y="12"/>
                    </a:cubicBezTo>
                    <a:cubicBezTo>
                      <a:pt x="1366" y="7"/>
                      <a:pt x="1314" y="0"/>
                      <a:pt x="12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7"/>
              <p:cNvSpPr/>
              <p:nvPr/>
            </p:nvSpPr>
            <p:spPr>
              <a:xfrm>
                <a:off x="3415500" y="3047650"/>
                <a:ext cx="125375" cy="7725"/>
              </a:xfrm>
              <a:custGeom>
                <a:avLst/>
                <a:gdLst/>
                <a:ahLst/>
                <a:cxnLst/>
                <a:rect l="l" t="t" r="r" b="b"/>
                <a:pathLst>
                  <a:path w="5015" h="309" extrusionOk="0">
                    <a:moveTo>
                      <a:pt x="2655" y="1"/>
                    </a:moveTo>
                    <a:cubicBezTo>
                      <a:pt x="2637" y="1"/>
                      <a:pt x="2619" y="4"/>
                      <a:pt x="2602" y="9"/>
                    </a:cubicBezTo>
                    <a:cubicBezTo>
                      <a:pt x="2341" y="21"/>
                      <a:pt x="2083" y="35"/>
                      <a:pt x="1822" y="58"/>
                    </a:cubicBezTo>
                    <a:cubicBezTo>
                      <a:pt x="1781" y="63"/>
                      <a:pt x="1736" y="69"/>
                      <a:pt x="1691" y="69"/>
                    </a:cubicBezTo>
                    <a:cubicBezTo>
                      <a:pt x="1647" y="69"/>
                      <a:pt x="1602" y="63"/>
                      <a:pt x="1561" y="46"/>
                    </a:cubicBezTo>
                    <a:lnTo>
                      <a:pt x="1527" y="46"/>
                    </a:lnTo>
                    <a:cubicBezTo>
                      <a:pt x="1436" y="75"/>
                      <a:pt x="1345" y="84"/>
                      <a:pt x="1253" y="84"/>
                    </a:cubicBezTo>
                    <a:cubicBezTo>
                      <a:pt x="1119" y="84"/>
                      <a:pt x="985" y="64"/>
                      <a:pt x="851" y="58"/>
                    </a:cubicBezTo>
                    <a:cubicBezTo>
                      <a:pt x="735" y="58"/>
                      <a:pt x="605" y="69"/>
                      <a:pt x="485" y="69"/>
                    </a:cubicBezTo>
                    <a:cubicBezTo>
                      <a:pt x="380" y="80"/>
                      <a:pt x="261" y="80"/>
                      <a:pt x="153" y="80"/>
                    </a:cubicBezTo>
                    <a:cubicBezTo>
                      <a:pt x="142" y="80"/>
                      <a:pt x="119" y="80"/>
                      <a:pt x="108" y="92"/>
                    </a:cubicBezTo>
                    <a:cubicBezTo>
                      <a:pt x="71" y="92"/>
                      <a:pt x="11" y="92"/>
                      <a:pt x="11" y="163"/>
                    </a:cubicBezTo>
                    <a:cubicBezTo>
                      <a:pt x="0" y="248"/>
                      <a:pt x="60" y="248"/>
                      <a:pt x="97" y="259"/>
                    </a:cubicBezTo>
                    <a:cubicBezTo>
                      <a:pt x="179" y="270"/>
                      <a:pt x="261" y="293"/>
                      <a:pt x="332" y="305"/>
                    </a:cubicBezTo>
                    <a:cubicBezTo>
                      <a:pt x="358" y="305"/>
                      <a:pt x="379" y="308"/>
                      <a:pt x="401" y="308"/>
                    </a:cubicBezTo>
                    <a:cubicBezTo>
                      <a:pt x="420" y="308"/>
                      <a:pt x="440" y="305"/>
                      <a:pt x="463" y="293"/>
                    </a:cubicBezTo>
                    <a:cubicBezTo>
                      <a:pt x="551" y="261"/>
                      <a:pt x="640" y="254"/>
                      <a:pt x="729" y="254"/>
                    </a:cubicBezTo>
                    <a:cubicBezTo>
                      <a:pt x="805" y="254"/>
                      <a:pt x="882" y="259"/>
                      <a:pt x="959" y="259"/>
                    </a:cubicBezTo>
                    <a:cubicBezTo>
                      <a:pt x="1161" y="282"/>
                      <a:pt x="1359" y="293"/>
                      <a:pt x="1561" y="293"/>
                    </a:cubicBezTo>
                    <a:cubicBezTo>
                      <a:pt x="1694" y="293"/>
                      <a:pt x="1833" y="234"/>
                      <a:pt x="1967" y="234"/>
                    </a:cubicBezTo>
                    <a:cubicBezTo>
                      <a:pt x="2001" y="234"/>
                      <a:pt x="2035" y="238"/>
                      <a:pt x="2069" y="248"/>
                    </a:cubicBezTo>
                    <a:cubicBezTo>
                      <a:pt x="2118" y="223"/>
                      <a:pt x="2165" y="215"/>
                      <a:pt x="2210" y="215"/>
                    </a:cubicBezTo>
                    <a:cubicBezTo>
                      <a:pt x="2276" y="215"/>
                      <a:pt x="2339" y="233"/>
                      <a:pt x="2401" y="248"/>
                    </a:cubicBezTo>
                    <a:cubicBezTo>
                      <a:pt x="2493" y="262"/>
                      <a:pt x="2586" y="268"/>
                      <a:pt x="2678" y="268"/>
                    </a:cubicBezTo>
                    <a:cubicBezTo>
                      <a:pt x="2810" y="268"/>
                      <a:pt x="2943" y="255"/>
                      <a:pt x="3076" y="234"/>
                    </a:cubicBezTo>
                    <a:lnTo>
                      <a:pt x="3159" y="234"/>
                    </a:lnTo>
                    <a:cubicBezTo>
                      <a:pt x="3253" y="260"/>
                      <a:pt x="3346" y="280"/>
                      <a:pt x="3440" y="280"/>
                    </a:cubicBezTo>
                    <a:cubicBezTo>
                      <a:pt x="3476" y="280"/>
                      <a:pt x="3511" y="277"/>
                      <a:pt x="3547" y="270"/>
                    </a:cubicBezTo>
                    <a:cubicBezTo>
                      <a:pt x="3564" y="270"/>
                      <a:pt x="3580" y="265"/>
                      <a:pt x="3596" y="265"/>
                    </a:cubicBezTo>
                    <a:cubicBezTo>
                      <a:pt x="3603" y="265"/>
                      <a:pt x="3611" y="267"/>
                      <a:pt x="3618" y="270"/>
                    </a:cubicBezTo>
                    <a:cubicBezTo>
                      <a:pt x="3660" y="295"/>
                      <a:pt x="3703" y="303"/>
                      <a:pt x="3747" y="303"/>
                    </a:cubicBezTo>
                    <a:cubicBezTo>
                      <a:pt x="3830" y="303"/>
                      <a:pt x="3917" y="275"/>
                      <a:pt x="4007" y="275"/>
                    </a:cubicBezTo>
                    <a:cubicBezTo>
                      <a:pt x="4032" y="275"/>
                      <a:pt x="4056" y="277"/>
                      <a:pt x="4081" y="282"/>
                    </a:cubicBezTo>
                    <a:cubicBezTo>
                      <a:pt x="4093" y="284"/>
                      <a:pt x="4105" y="285"/>
                      <a:pt x="4118" y="285"/>
                    </a:cubicBezTo>
                    <a:cubicBezTo>
                      <a:pt x="4169" y="285"/>
                      <a:pt x="4226" y="270"/>
                      <a:pt x="4282" y="270"/>
                    </a:cubicBezTo>
                    <a:cubicBezTo>
                      <a:pt x="4299" y="262"/>
                      <a:pt x="4315" y="254"/>
                      <a:pt x="4327" y="254"/>
                    </a:cubicBezTo>
                    <a:cubicBezTo>
                      <a:pt x="4332" y="254"/>
                      <a:pt x="4336" y="256"/>
                      <a:pt x="4339" y="259"/>
                    </a:cubicBezTo>
                    <a:cubicBezTo>
                      <a:pt x="4428" y="291"/>
                      <a:pt x="4517" y="300"/>
                      <a:pt x="4606" y="300"/>
                    </a:cubicBezTo>
                    <a:cubicBezTo>
                      <a:pt x="4708" y="300"/>
                      <a:pt x="4811" y="288"/>
                      <a:pt x="4913" y="288"/>
                    </a:cubicBezTo>
                    <a:cubicBezTo>
                      <a:pt x="4947" y="288"/>
                      <a:pt x="4981" y="290"/>
                      <a:pt x="5015" y="293"/>
                    </a:cubicBezTo>
                    <a:lnTo>
                      <a:pt x="5015" y="92"/>
                    </a:lnTo>
                    <a:cubicBezTo>
                      <a:pt x="4966" y="92"/>
                      <a:pt x="4921" y="80"/>
                      <a:pt x="4921" y="80"/>
                    </a:cubicBezTo>
                    <a:cubicBezTo>
                      <a:pt x="4921" y="80"/>
                      <a:pt x="4831" y="75"/>
                      <a:pt x="4743" y="75"/>
                    </a:cubicBezTo>
                    <a:cubicBezTo>
                      <a:pt x="4699" y="75"/>
                      <a:pt x="4655" y="77"/>
                      <a:pt x="4623" y="80"/>
                    </a:cubicBezTo>
                    <a:lnTo>
                      <a:pt x="4470" y="80"/>
                    </a:lnTo>
                    <a:cubicBezTo>
                      <a:pt x="4435" y="79"/>
                      <a:pt x="4400" y="79"/>
                      <a:pt x="4366" y="79"/>
                    </a:cubicBezTo>
                    <a:cubicBezTo>
                      <a:pt x="4217" y="79"/>
                      <a:pt x="4068" y="88"/>
                      <a:pt x="3919" y="88"/>
                    </a:cubicBezTo>
                    <a:cubicBezTo>
                      <a:pt x="3795" y="88"/>
                      <a:pt x="3672" y="82"/>
                      <a:pt x="3547" y="58"/>
                    </a:cubicBezTo>
                    <a:cubicBezTo>
                      <a:pt x="3528" y="54"/>
                      <a:pt x="3506" y="53"/>
                      <a:pt x="3485" y="53"/>
                    </a:cubicBezTo>
                    <a:cubicBezTo>
                      <a:pt x="3442" y="53"/>
                      <a:pt x="3398" y="58"/>
                      <a:pt x="3360" y="58"/>
                    </a:cubicBezTo>
                    <a:cubicBezTo>
                      <a:pt x="3277" y="58"/>
                      <a:pt x="3192" y="61"/>
                      <a:pt x="3106" y="61"/>
                    </a:cubicBezTo>
                    <a:cubicBezTo>
                      <a:pt x="2972" y="61"/>
                      <a:pt x="2837" y="53"/>
                      <a:pt x="2707" y="9"/>
                    </a:cubicBezTo>
                    <a:cubicBezTo>
                      <a:pt x="2690" y="4"/>
                      <a:pt x="2673" y="1"/>
                      <a:pt x="265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7"/>
              <p:cNvSpPr/>
              <p:nvPr/>
            </p:nvSpPr>
            <p:spPr>
              <a:xfrm>
                <a:off x="3268000" y="3048800"/>
                <a:ext cx="144250" cy="6275"/>
              </a:xfrm>
              <a:custGeom>
                <a:avLst/>
                <a:gdLst/>
                <a:ahLst/>
                <a:cxnLst/>
                <a:rect l="l" t="t" r="r" b="b"/>
                <a:pathLst>
                  <a:path w="5770" h="251" extrusionOk="0">
                    <a:moveTo>
                      <a:pt x="650" y="0"/>
                    </a:moveTo>
                    <a:cubicBezTo>
                      <a:pt x="627" y="0"/>
                      <a:pt x="605" y="12"/>
                      <a:pt x="579" y="12"/>
                    </a:cubicBezTo>
                    <a:lnTo>
                      <a:pt x="355" y="12"/>
                    </a:lnTo>
                    <a:cubicBezTo>
                      <a:pt x="302" y="12"/>
                      <a:pt x="249" y="6"/>
                      <a:pt x="191" y="6"/>
                    </a:cubicBezTo>
                    <a:cubicBezTo>
                      <a:pt x="134" y="6"/>
                      <a:pt x="71" y="12"/>
                      <a:pt x="0" y="34"/>
                    </a:cubicBezTo>
                    <a:cubicBezTo>
                      <a:pt x="60" y="117"/>
                      <a:pt x="71" y="176"/>
                      <a:pt x="119" y="176"/>
                    </a:cubicBezTo>
                    <a:cubicBezTo>
                      <a:pt x="273" y="188"/>
                      <a:pt x="437" y="188"/>
                      <a:pt x="579" y="202"/>
                    </a:cubicBezTo>
                    <a:cubicBezTo>
                      <a:pt x="818" y="202"/>
                      <a:pt x="1042" y="213"/>
                      <a:pt x="1266" y="224"/>
                    </a:cubicBezTo>
                    <a:cubicBezTo>
                      <a:pt x="1378" y="230"/>
                      <a:pt x="1496" y="230"/>
                      <a:pt x="1615" y="230"/>
                    </a:cubicBezTo>
                    <a:cubicBezTo>
                      <a:pt x="1733" y="230"/>
                      <a:pt x="1852" y="230"/>
                      <a:pt x="1964" y="236"/>
                    </a:cubicBezTo>
                    <a:cubicBezTo>
                      <a:pt x="2046" y="236"/>
                      <a:pt x="2129" y="236"/>
                      <a:pt x="2211" y="247"/>
                    </a:cubicBezTo>
                    <a:cubicBezTo>
                      <a:pt x="2218" y="249"/>
                      <a:pt x="2227" y="250"/>
                      <a:pt x="2237" y="250"/>
                    </a:cubicBezTo>
                    <a:cubicBezTo>
                      <a:pt x="2275" y="250"/>
                      <a:pt x="2328" y="236"/>
                      <a:pt x="2364" y="236"/>
                    </a:cubicBezTo>
                    <a:cubicBezTo>
                      <a:pt x="2591" y="236"/>
                      <a:pt x="2804" y="213"/>
                      <a:pt x="3040" y="213"/>
                    </a:cubicBezTo>
                    <a:cubicBezTo>
                      <a:pt x="3058" y="212"/>
                      <a:pt x="3076" y="212"/>
                      <a:pt x="3094" y="212"/>
                    </a:cubicBezTo>
                    <a:cubicBezTo>
                      <a:pt x="3240" y="212"/>
                      <a:pt x="3387" y="237"/>
                      <a:pt x="3534" y="237"/>
                    </a:cubicBezTo>
                    <a:cubicBezTo>
                      <a:pt x="3606" y="237"/>
                      <a:pt x="3678" y="231"/>
                      <a:pt x="3749" y="213"/>
                    </a:cubicBezTo>
                    <a:cubicBezTo>
                      <a:pt x="3756" y="211"/>
                      <a:pt x="3763" y="210"/>
                      <a:pt x="3771" y="210"/>
                    </a:cubicBezTo>
                    <a:cubicBezTo>
                      <a:pt x="3802" y="210"/>
                      <a:pt x="3841" y="224"/>
                      <a:pt x="3880" y="224"/>
                    </a:cubicBezTo>
                    <a:cubicBezTo>
                      <a:pt x="3925" y="224"/>
                      <a:pt x="3962" y="236"/>
                      <a:pt x="3996" y="236"/>
                    </a:cubicBezTo>
                    <a:lnTo>
                      <a:pt x="4339" y="236"/>
                    </a:lnTo>
                    <a:cubicBezTo>
                      <a:pt x="4507" y="236"/>
                      <a:pt x="4660" y="247"/>
                      <a:pt x="4825" y="247"/>
                    </a:cubicBezTo>
                    <a:cubicBezTo>
                      <a:pt x="4978" y="247"/>
                      <a:pt x="5145" y="247"/>
                      <a:pt x="5299" y="236"/>
                    </a:cubicBezTo>
                    <a:cubicBezTo>
                      <a:pt x="5429" y="236"/>
                      <a:pt x="5571" y="202"/>
                      <a:pt x="5699" y="176"/>
                    </a:cubicBezTo>
                    <a:cubicBezTo>
                      <a:pt x="5724" y="176"/>
                      <a:pt x="5770" y="142"/>
                      <a:pt x="5770" y="105"/>
                    </a:cubicBezTo>
                    <a:cubicBezTo>
                      <a:pt x="5770" y="46"/>
                      <a:pt x="5724" y="60"/>
                      <a:pt x="5687" y="46"/>
                    </a:cubicBezTo>
                    <a:lnTo>
                      <a:pt x="5653" y="46"/>
                    </a:lnTo>
                    <a:cubicBezTo>
                      <a:pt x="5562" y="62"/>
                      <a:pt x="5466" y="82"/>
                      <a:pt x="5371" y="82"/>
                    </a:cubicBezTo>
                    <a:cubicBezTo>
                      <a:pt x="5319" y="82"/>
                      <a:pt x="5267" y="76"/>
                      <a:pt x="5216" y="60"/>
                    </a:cubicBezTo>
                    <a:lnTo>
                      <a:pt x="5179" y="60"/>
                    </a:lnTo>
                    <a:cubicBezTo>
                      <a:pt x="5042" y="81"/>
                      <a:pt x="4905" y="90"/>
                      <a:pt x="4768" y="90"/>
                    </a:cubicBezTo>
                    <a:cubicBezTo>
                      <a:pt x="4610" y="90"/>
                      <a:pt x="4452" y="78"/>
                      <a:pt x="4294" y="60"/>
                    </a:cubicBezTo>
                    <a:cubicBezTo>
                      <a:pt x="4238" y="53"/>
                      <a:pt x="4182" y="51"/>
                      <a:pt x="4126" y="51"/>
                    </a:cubicBezTo>
                    <a:cubicBezTo>
                      <a:pt x="3937" y="51"/>
                      <a:pt x="3747" y="79"/>
                      <a:pt x="3559" y="79"/>
                    </a:cubicBezTo>
                    <a:cubicBezTo>
                      <a:pt x="3480" y="79"/>
                      <a:pt x="3401" y="74"/>
                      <a:pt x="3323" y="60"/>
                    </a:cubicBezTo>
                    <a:cubicBezTo>
                      <a:pt x="3312" y="60"/>
                      <a:pt x="3286" y="71"/>
                      <a:pt x="3275" y="71"/>
                    </a:cubicBezTo>
                    <a:lnTo>
                      <a:pt x="3133" y="71"/>
                    </a:lnTo>
                    <a:cubicBezTo>
                      <a:pt x="3051" y="60"/>
                      <a:pt x="2957" y="34"/>
                      <a:pt x="2875" y="23"/>
                    </a:cubicBezTo>
                    <a:cubicBezTo>
                      <a:pt x="2668" y="23"/>
                      <a:pt x="2444" y="73"/>
                      <a:pt x="2236" y="73"/>
                    </a:cubicBezTo>
                    <a:cubicBezTo>
                      <a:pt x="2216" y="73"/>
                      <a:pt x="2196" y="72"/>
                      <a:pt x="2177" y="71"/>
                    </a:cubicBezTo>
                    <a:cubicBezTo>
                      <a:pt x="2118" y="69"/>
                      <a:pt x="2059" y="68"/>
                      <a:pt x="2001" y="68"/>
                    </a:cubicBezTo>
                    <a:cubicBezTo>
                      <a:pt x="1898" y="68"/>
                      <a:pt x="1797" y="70"/>
                      <a:pt x="1696" y="70"/>
                    </a:cubicBezTo>
                    <a:cubicBezTo>
                      <a:pt x="1603" y="70"/>
                      <a:pt x="1511" y="68"/>
                      <a:pt x="1419" y="60"/>
                    </a:cubicBezTo>
                    <a:lnTo>
                      <a:pt x="1326" y="60"/>
                    </a:lnTo>
                    <a:cubicBezTo>
                      <a:pt x="1101" y="34"/>
                      <a:pt x="874" y="12"/>
                      <a:pt x="65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7"/>
              <p:cNvSpPr/>
              <p:nvPr/>
            </p:nvSpPr>
            <p:spPr>
              <a:xfrm>
                <a:off x="3243150" y="3052050"/>
                <a:ext cx="25" cy="325"/>
              </a:xfrm>
              <a:custGeom>
                <a:avLst/>
                <a:gdLst/>
                <a:ahLst/>
                <a:cxnLst/>
                <a:rect l="l" t="t" r="r" b="b"/>
                <a:pathLst>
                  <a:path w="1" h="13" extrusionOk="0">
                    <a:moveTo>
                      <a:pt x="1" y="12"/>
                    </a:move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7"/>
              <p:cNvSpPr/>
              <p:nvPr/>
            </p:nvSpPr>
            <p:spPr>
              <a:xfrm>
                <a:off x="3243150" y="3048275"/>
                <a:ext cx="21600" cy="5850"/>
              </a:xfrm>
              <a:custGeom>
                <a:avLst/>
                <a:gdLst/>
                <a:ahLst/>
                <a:cxnLst/>
                <a:rect l="l" t="t" r="r" b="b"/>
                <a:pathLst>
                  <a:path w="864" h="234" extrusionOk="0">
                    <a:moveTo>
                      <a:pt x="373" y="1"/>
                    </a:moveTo>
                    <a:cubicBezTo>
                      <a:pt x="279" y="1"/>
                      <a:pt x="186" y="8"/>
                      <a:pt x="95" y="21"/>
                    </a:cubicBezTo>
                    <a:cubicBezTo>
                      <a:pt x="12" y="33"/>
                      <a:pt x="1" y="92"/>
                      <a:pt x="1" y="163"/>
                    </a:cubicBezTo>
                    <a:cubicBezTo>
                      <a:pt x="38" y="175"/>
                      <a:pt x="61" y="186"/>
                      <a:pt x="83" y="186"/>
                    </a:cubicBezTo>
                    <a:cubicBezTo>
                      <a:pt x="190" y="221"/>
                      <a:pt x="296" y="233"/>
                      <a:pt x="403" y="233"/>
                    </a:cubicBezTo>
                    <a:cubicBezTo>
                      <a:pt x="509" y="233"/>
                      <a:pt x="615" y="221"/>
                      <a:pt x="722" y="209"/>
                    </a:cubicBezTo>
                    <a:cubicBezTo>
                      <a:pt x="770" y="209"/>
                      <a:pt x="852" y="175"/>
                      <a:pt x="864" y="67"/>
                    </a:cubicBezTo>
                    <a:cubicBezTo>
                      <a:pt x="700" y="22"/>
                      <a:pt x="535" y="1"/>
                      <a:pt x="3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7"/>
              <p:cNvSpPr/>
              <p:nvPr/>
            </p:nvSpPr>
            <p:spPr>
              <a:xfrm>
                <a:off x="3193225" y="3049625"/>
                <a:ext cx="16825" cy="4725"/>
              </a:xfrm>
              <a:custGeom>
                <a:avLst/>
                <a:gdLst/>
                <a:ahLst/>
                <a:cxnLst/>
                <a:rect l="l" t="t" r="r" b="b"/>
                <a:pathLst>
                  <a:path w="673" h="189" extrusionOk="0">
                    <a:moveTo>
                      <a:pt x="476" y="0"/>
                    </a:moveTo>
                    <a:cubicBezTo>
                      <a:pt x="375" y="0"/>
                      <a:pt x="285" y="36"/>
                      <a:pt x="187" y="36"/>
                    </a:cubicBezTo>
                    <a:cubicBezTo>
                      <a:pt x="160" y="36"/>
                      <a:pt x="133" y="34"/>
                      <a:pt x="105" y="27"/>
                    </a:cubicBezTo>
                    <a:cubicBezTo>
                      <a:pt x="82" y="27"/>
                      <a:pt x="48" y="61"/>
                      <a:pt x="0" y="84"/>
                    </a:cubicBezTo>
                    <a:cubicBezTo>
                      <a:pt x="42" y="152"/>
                      <a:pt x="84" y="189"/>
                      <a:pt x="134" y="189"/>
                    </a:cubicBezTo>
                    <a:cubicBezTo>
                      <a:pt x="155" y="189"/>
                      <a:pt x="177" y="182"/>
                      <a:pt x="202" y="169"/>
                    </a:cubicBezTo>
                    <a:cubicBezTo>
                      <a:pt x="261" y="143"/>
                      <a:pt x="307" y="143"/>
                      <a:pt x="378" y="143"/>
                    </a:cubicBezTo>
                    <a:cubicBezTo>
                      <a:pt x="423" y="149"/>
                      <a:pt x="471" y="157"/>
                      <a:pt x="518" y="157"/>
                    </a:cubicBezTo>
                    <a:cubicBezTo>
                      <a:pt x="571" y="157"/>
                      <a:pt x="623" y="147"/>
                      <a:pt x="673" y="109"/>
                    </a:cubicBezTo>
                    <a:cubicBezTo>
                      <a:pt x="602" y="1"/>
                      <a:pt x="602" y="1"/>
                      <a:pt x="508" y="1"/>
                    </a:cubicBezTo>
                    <a:cubicBezTo>
                      <a:pt x="497" y="0"/>
                      <a:pt x="487" y="0"/>
                      <a:pt x="47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7"/>
              <p:cNvSpPr/>
              <p:nvPr/>
            </p:nvSpPr>
            <p:spPr>
              <a:xfrm>
                <a:off x="3221875" y="3048800"/>
                <a:ext cx="18675" cy="5350"/>
              </a:xfrm>
              <a:custGeom>
                <a:avLst/>
                <a:gdLst/>
                <a:ahLst/>
                <a:cxnLst/>
                <a:rect l="l" t="t" r="r" b="b"/>
                <a:pathLst>
                  <a:path w="747" h="214" extrusionOk="0">
                    <a:moveTo>
                      <a:pt x="546" y="0"/>
                    </a:moveTo>
                    <a:cubicBezTo>
                      <a:pt x="378" y="0"/>
                      <a:pt x="225" y="12"/>
                      <a:pt x="60" y="23"/>
                    </a:cubicBezTo>
                    <a:cubicBezTo>
                      <a:pt x="38" y="23"/>
                      <a:pt x="1" y="71"/>
                      <a:pt x="1" y="94"/>
                    </a:cubicBezTo>
                    <a:cubicBezTo>
                      <a:pt x="1" y="117"/>
                      <a:pt x="23" y="165"/>
                      <a:pt x="49" y="188"/>
                    </a:cubicBezTo>
                    <a:cubicBezTo>
                      <a:pt x="60" y="202"/>
                      <a:pt x="83" y="213"/>
                      <a:pt x="94" y="213"/>
                    </a:cubicBezTo>
                    <a:cubicBezTo>
                      <a:pt x="273" y="213"/>
                      <a:pt x="438" y="213"/>
                      <a:pt x="605" y="202"/>
                    </a:cubicBezTo>
                    <a:cubicBezTo>
                      <a:pt x="651" y="202"/>
                      <a:pt x="699" y="154"/>
                      <a:pt x="747" y="131"/>
                    </a:cubicBezTo>
                    <a:cubicBezTo>
                      <a:pt x="699" y="60"/>
                      <a:pt x="639" y="0"/>
                      <a:pt x="54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7"/>
              <p:cNvSpPr/>
              <p:nvPr/>
            </p:nvSpPr>
            <p:spPr>
              <a:xfrm>
                <a:off x="3240525" y="3052050"/>
                <a:ext cx="25" cy="325"/>
              </a:xfrm>
              <a:custGeom>
                <a:avLst/>
                <a:gdLst/>
                <a:ahLst/>
                <a:cxnLst/>
                <a:rect l="l" t="t" r="r" b="b"/>
                <a:pathLst>
                  <a:path w="1" h="13" extrusionOk="0">
                    <a:moveTo>
                      <a:pt x="1" y="12"/>
                    </a:moveTo>
                    <a:lnTo>
                      <a:pt x="1" y="1"/>
                    </a:lnTo>
                    <a:lnTo>
                      <a:pt x="1"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7"/>
              <p:cNvSpPr/>
              <p:nvPr/>
            </p:nvSpPr>
            <p:spPr>
              <a:xfrm>
                <a:off x="3212725" y="3049425"/>
                <a:ext cx="6550" cy="4475"/>
              </a:xfrm>
              <a:custGeom>
                <a:avLst/>
                <a:gdLst/>
                <a:ahLst/>
                <a:cxnLst/>
                <a:rect l="l" t="t" r="r" b="b"/>
                <a:pathLst>
                  <a:path w="262" h="179" extrusionOk="0">
                    <a:moveTo>
                      <a:pt x="134" y="0"/>
                    </a:moveTo>
                    <a:cubicBezTo>
                      <a:pt x="100" y="0"/>
                      <a:pt x="68" y="26"/>
                      <a:pt x="1" y="80"/>
                    </a:cubicBezTo>
                    <a:cubicBezTo>
                      <a:pt x="21" y="143"/>
                      <a:pt x="60" y="179"/>
                      <a:pt x="118" y="179"/>
                    </a:cubicBezTo>
                    <a:cubicBezTo>
                      <a:pt x="126" y="179"/>
                      <a:pt x="134" y="178"/>
                      <a:pt x="142" y="177"/>
                    </a:cubicBezTo>
                    <a:cubicBezTo>
                      <a:pt x="213" y="177"/>
                      <a:pt x="262" y="151"/>
                      <a:pt x="262" y="69"/>
                    </a:cubicBezTo>
                    <a:cubicBezTo>
                      <a:pt x="198" y="23"/>
                      <a:pt x="166" y="0"/>
                      <a:pt x="13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7"/>
              <p:cNvSpPr/>
              <p:nvPr/>
            </p:nvSpPr>
            <p:spPr>
              <a:xfrm>
                <a:off x="3205075" y="2834350"/>
                <a:ext cx="20375" cy="5225"/>
              </a:xfrm>
              <a:custGeom>
                <a:avLst/>
                <a:gdLst/>
                <a:ahLst/>
                <a:cxnLst/>
                <a:rect l="l" t="t" r="r" b="b"/>
                <a:pathLst>
                  <a:path w="815" h="209" extrusionOk="0">
                    <a:moveTo>
                      <a:pt x="295" y="0"/>
                    </a:moveTo>
                    <a:cubicBezTo>
                      <a:pt x="228" y="0"/>
                      <a:pt x="161" y="1"/>
                      <a:pt x="94" y="5"/>
                    </a:cubicBezTo>
                    <a:cubicBezTo>
                      <a:pt x="71" y="5"/>
                      <a:pt x="45" y="39"/>
                      <a:pt x="0" y="76"/>
                    </a:cubicBezTo>
                    <a:cubicBezTo>
                      <a:pt x="176" y="170"/>
                      <a:pt x="329" y="207"/>
                      <a:pt x="508" y="207"/>
                    </a:cubicBezTo>
                    <a:cubicBezTo>
                      <a:pt x="537" y="207"/>
                      <a:pt x="568" y="208"/>
                      <a:pt x="599" y="208"/>
                    </a:cubicBezTo>
                    <a:cubicBezTo>
                      <a:pt x="681" y="208"/>
                      <a:pt x="763" y="196"/>
                      <a:pt x="815" y="110"/>
                    </a:cubicBezTo>
                    <a:cubicBezTo>
                      <a:pt x="792" y="53"/>
                      <a:pt x="766" y="5"/>
                      <a:pt x="695" y="5"/>
                    </a:cubicBezTo>
                    <a:cubicBezTo>
                      <a:pt x="563" y="5"/>
                      <a:pt x="429" y="0"/>
                      <a:pt x="2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7"/>
              <p:cNvSpPr/>
              <p:nvPr/>
            </p:nvSpPr>
            <p:spPr>
              <a:xfrm>
                <a:off x="3228700" y="2834475"/>
                <a:ext cx="7100" cy="4575"/>
              </a:xfrm>
              <a:custGeom>
                <a:avLst/>
                <a:gdLst/>
                <a:ahLst/>
                <a:cxnLst/>
                <a:rect l="l" t="t" r="r" b="b"/>
                <a:pathLst>
                  <a:path w="284" h="183" extrusionOk="0">
                    <a:moveTo>
                      <a:pt x="0" y="0"/>
                    </a:moveTo>
                    <a:lnTo>
                      <a:pt x="0" y="0"/>
                    </a:lnTo>
                    <a:cubicBezTo>
                      <a:pt x="19" y="128"/>
                      <a:pt x="63" y="183"/>
                      <a:pt x="147" y="183"/>
                    </a:cubicBezTo>
                    <a:cubicBezTo>
                      <a:pt x="163" y="183"/>
                      <a:pt x="182" y="180"/>
                      <a:pt x="202" y="176"/>
                    </a:cubicBezTo>
                    <a:cubicBezTo>
                      <a:pt x="224" y="165"/>
                      <a:pt x="261" y="131"/>
                      <a:pt x="273" y="94"/>
                    </a:cubicBezTo>
                    <a:cubicBezTo>
                      <a:pt x="284" y="82"/>
                      <a:pt x="236" y="34"/>
                      <a:pt x="213" y="23"/>
                    </a:cubicBezTo>
                    <a:cubicBezTo>
                      <a:pt x="153" y="11"/>
                      <a:pt x="94" y="11"/>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7"/>
              <p:cNvSpPr/>
              <p:nvPr/>
            </p:nvSpPr>
            <p:spPr>
              <a:xfrm>
                <a:off x="3239325" y="2834325"/>
                <a:ext cx="10675" cy="4575"/>
              </a:xfrm>
              <a:custGeom>
                <a:avLst/>
                <a:gdLst/>
                <a:ahLst/>
                <a:cxnLst/>
                <a:rect l="l" t="t" r="r" b="b"/>
                <a:pathLst>
                  <a:path w="427" h="183" extrusionOk="0">
                    <a:moveTo>
                      <a:pt x="242" y="0"/>
                    </a:moveTo>
                    <a:cubicBezTo>
                      <a:pt x="162" y="0"/>
                      <a:pt x="75" y="35"/>
                      <a:pt x="1" y="100"/>
                    </a:cubicBezTo>
                    <a:cubicBezTo>
                      <a:pt x="23" y="171"/>
                      <a:pt x="83" y="182"/>
                      <a:pt x="143" y="182"/>
                    </a:cubicBezTo>
                    <a:cubicBezTo>
                      <a:pt x="225" y="182"/>
                      <a:pt x="307" y="171"/>
                      <a:pt x="378" y="159"/>
                    </a:cubicBezTo>
                    <a:cubicBezTo>
                      <a:pt x="426" y="137"/>
                      <a:pt x="415" y="66"/>
                      <a:pt x="378" y="40"/>
                    </a:cubicBezTo>
                    <a:cubicBezTo>
                      <a:pt x="338" y="13"/>
                      <a:pt x="291" y="0"/>
                      <a:pt x="24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7"/>
              <p:cNvSpPr/>
              <p:nvPr/>
            </p:nvSpPr>
            <p:spPr>
              <a:xfrm>
                <a:off x="3171000" y="2833900"/>
                <a:ext cx="30825" cy="6200"/>
              </a:xfrm>
              <a:custGeom>
                <a:avLst/>
                <a:gdLst/>
                <a:ahLst/>
                <a:cxnLst/>
                <a:rect l="l" t="t" r="r" b="b"/>
                <a:pathLst>
                  <a:path w="1233" h="248" extrusionOk="0">
                    <a:moveTo>
                      <a:pt x="949" y="0"/>
                    </a:moveTo>
                    <a:cubicBezTo>
                      <a:pt x="776" y="0"/>
                      <a:pt x="611" y="34"/>
                      <a:pt x="440" y="34"/>
                    </a:cubicBezTo>
                    <a:cubicBezTo>
                      <a:pt x="389" y="34"/>
                      <a:pt x="337" y="31"/>
                      <a:pt x="285" y="23"/>
                    </a:cubicBezTo>
                    <a:cubicBezTo>
                      <a:pt x="271" y="21"/>
                      <a:pt x="258" y="20"/>
                      <a:pt x="245" y="20"/>
                    </a:cubicBezTo>
                    <a:cubicBezTo>
                      <a:pt x="175" y="20"/>
                      <a:pt x="101" y="46"/>
                      <a:pt x="1" y="105"/>
                    </a:cubicBezTo>
                    <a:cubicBezTo>
                      <a:pt x="310" y="247"/>
                      <a:pt x="594" y="213"/>
                      <a:pt x="878" y="225"/>
                    </a:cubicBezTo>
                    <a:cubicBezTo>
                      <a:pt x="1008" y="225"/>
                      <a:pt x="1125" y="213"/>
                      <a:pt x="1233" y="105"/>
                    </a:cubicBezTo>
                    <a:cubicBezTo>
                      <a:pt x="1196" y="71"/>
                      <a:pt x="1162" y="23"/>
                      <a:pt x="1125" y="12"/>
                    </a:cubicBezTo>
                    <a:cubicBezTo>
                      <a:pt x="1065" y="0"/>
                      <a:pt x="1008" y="0"/>
                      <a:pt x="94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7"/>
              <p:cNvSpPr/>
              <p:nvPr/>
            </p:nvSpPr>
            <p:spPr>
              <a:xfrm>
                <a:off x="3030325" y="2832700"/>
                <a:ext cx="90775" cy="8200"/>
              </a:xfrm>
              <a:custGeom>
                <a:avLst/>
                <a:gdLst/>
                <a:ahLst/>
                <a:cxnLst/>
                <a:rect l="l" t="t" r="r" b="b"/>
                <a:pathLst>
                  <a:path w="3631" h="328" extrusionOk="0">
                    <a:moveTo>
                      <a:pt x="120" y="0"/>
                    </a:moveTo>
                    <a:cubicBezTo>
                      <a:pt x="71" y="0"/>
                      <a:pt x="37" y="0"/>
                      <a:pt x="0" y="12"/>
                    </a:cubicBezTo>
                    <a:lnTo>
                      <a:pt x="0" y="273"/>
                    </a:lnTo>
                    <a:cubicBezTo>
                      <a:pt x="12" y="284"/>
                      <a:pt x="12" y="284"/>
                      <a:pt x="23" y="284"/>
                    </a:cubicBezTo>
                    <a:cubicBezTo>
                      <a:pt x="49" y="284"/>
                      <a:pt x="60" y="295"/>
                      <a:pt x="83" y="295"/>
                    </a:cubicBezTo>
                    <a:cubicBezTo>
                      <a:pt x="170" y="295"/>
                      <a:pt x="262" y="300"/>
                      <a:pt x="352" y="300"/>
                    </a:cubicBezTo>
                    <a:cubicBezTo>
                      <a:pt x="397" y="300"/>
                      <a:pt x="442" y="299"/>
                      <a:pt x="486" y="295"/>
                    </a:cubicBezTo>
                    <a:cubicBezTo>
                      <a:pt x="653" y="270"/>
                      <a:pt x="818" y="255"/>
                      <a:pt x="983" y="255"/>
                    </a:cubicBezTo>
                    <a:cubicBezTo>
                      <a:pt x="1131" y="255"/>
                      <a:pt x="1280" y="267"/>
                      <a:pt x="1431" y="295"/>
                    </a:cubicBezTo>
                    <a:cubicBezTo>
                      <a:pt x="1520" y="318"/>
                      <a:pt x="1608" y="327"/>
                      <a:pt x="1698" y="327"/>
                    </a:cubicBezTo>
                    <a:cubicBezTo>
                      <a:pt x="1800" y="327"/>
                      <a:pt x="1904" y="315"/>
                      <a:pt x="2010" y="295"/>
                    </a:cubicBezTo>
                    <a:cubicBezTo>
                      <a:pt x="2152" y="271"/>
                      <a:pt x="2300" y="259"/>
                      <a:pt x="2448" y="259"/>
                    </a:cubicBezTo>
                    <a:cubicBezTo>
                      <a:pt x="2596" y="259"/>
                      <a:pt x="2745" y="271"/>
                      <a:pt x="2887" y="295"/>
                    </a:cubicBezTo>
                    <a:cubicBezTo>
                      <a:pt x="2939" y="302"/>
                      <a:pt x="2988" y="305"/>
                      <a:pt x="3036" y="305"/>
                    </a:cubicBezTo>
                    <a:cubicBezTo>
                      <a:pt x="3261" y="305"/>
                      <a:pt x="3445" y="236"/>
                      <a:pt x="3630" y="119"/>
                    </a:cubicBezTo>
                    <a:cubicBezTo>
                      <a:pt x="3416" y="70"/>
                      <a:pt x="3208" y="29"/>
                      <a:pt x="2995" y="29"/>
                    </a:cubicBezTo>
                    <a:cubicBezTo>
                      <a:pt x="2951" y="29"/>
                      <a:pt x="2906" y="30"/>
                      <a:pt x="2861" y="34"/>
                    </a:cubicBezTo>
                    <a:cubicBezTo>
                      <a:pt x="2708" y="60"/>
                      <a:pt x="2543" y="71"/>
                      <a:pt x="2390" y="71"/>
                    </a:cubicBezTo>
                    <a:cubicBezTo>
                      <a:pt x="2153" y="71"/>
                      <a:pt x="1922" y="61"/>
                      <a:pt x="1692" y="61"/>
                    </a:cubicBezTo>
                    <a:cubicBezTo>
                      <a:pt x="1577" y="61"/>
                      <a:pt x="1463" y="64"/>
                      <a:pt x="1348" y="71"/>
                    </a:cubicBezTo>
                    <a:cubicBezTo>
                      <a:pt x="1285" y="73"/>
                      <a:pt x="1222" y="74"/>
                      <a:pt x="1159" y="74"/>
                    </a:cubicBezTo>
                    <a:cubicBezTo>
                      <a:pt x="891" y="74"/>
                      <a:pt x="626" y="58"/>
                      <a:pt x="367" y="48"/>
                    </a:cubicBezTo>
                    <a:cubicBezTo>
                      <a:pt x="284" y="34"/>
                      <a:pt x="202" y="12"/>
                      <a:pt x="12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7"/>
              <p:cNvSpPr/>
              <p:nvPr/>
            </p:nvSpPr>
            <p:spPr>
              <a:xfrm>
                <a:off x="3124325" y="2833250"/>
                <a:ext cx="43800" cy="6000"/>
              </a:xfrm>
              <a:custGeom>
                <a:avLst/>
                <a:gdLst/>
                <a:ahLst/>
                <a:cxnLst/>
                <a:rect l="l" t="t" r="r" b="b"/>
                <a:pathLst>
                  <a:path w="1752" h="240" extrusionOk="0">
                    <a:moveTo>
                      <a:pt x="236" y="12"/>
                    </a:moveTo>
                    <a:cubicBezTo>
                      <a:pt x="191" y="12"/>
                      <a:pt x="154" y="26"/>
                      <a:pt x="108" y="38"/>
                    </a:cubicBezTo>
                    <a:cubicBezTo>
                      <a:pt x="72" y="60"/>
                      <a:pt x="37" y="83"/>
                      <a:pt x="1" y="120"/>
                    </a:cubicBezTo>
                    <a:cubicBezTo>
                      <a:pt x="154" y="214"/>
                      <a:pt x="165" y="214"/>
                      <a:pt x="333" y="225"/>
                    </a:cubicBezTo>
                    <a:cubicBezTo>
                      <a:pt x="639" y="239"/>
                      <a:pt x="946" y="239"/>
                      <a:pt x="1255" y="239"/>
                    </a:cubicBezTo>
                    <a:cubicBezTo>
                      <a:pt x="1408" y="225"/>
                      <a:pt x="1561" y="214"/>
                      <a:pt x="1752" y="143"/>
                    </a:cubicBezTo>
                    <a:cubicBezTo>
                      <a:pt x="1681" y="109"/>
                      <a:pt x="1655" y="97"/>
                      <a:pt x="1621" y="83"/>
                    </a:cubicBezTo>
                    <a:cubicBezTo>
                      <a:pt x="1173" y="1"/>
                      <a:pt x="699" y="26"/>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7"/>
              <p:cNvSpPr/>
              <p:nvPr/>
            </p:nvSpPr>
            <p:spPr>
              <a:xfrm>
                <a:off x="3450125" y="2832700"/>
                <a:ext cx="90750" cy="8200"/>
              </a:xfrm>
              <a:custGeom>
                <a:avLst/>
                <a:gdLst/>
                <a:ahLst/>
                <a:cxnLst/>
                <a:rect l="l" t="t" r="r" b="b"/>
                <a:pathLst>
                  <a:path w="3630" h="328" extrusionOk="0">
                    <a:moveTo>
                      <a:pt x="3510" y="0"/>
                    </a:moveTo>
                    <a:cubicBezTo>
                      <a:pt x="3428" y="12"/>
                      <a:pt x="3346" y="34"/>
                      <a:pt x="3264" y="48"/>
                    </a:cubicBezTo>
                    <a:cubicBezTo>
                      <a:pt x="2995" y="58"/>
                      <a:pt x="2736" y="74"/>
                      <a:pt x="2471" y="74"/>
                    </a:cubicBezTo>
                    <a:cubicBezTo>
                      <a:pt x="2408" y="74"/>
                      <a:pt x="2345" y="73"/>
                      <a:pt x="2282" y="71"/>
                    </a:cubicBezTo>
                    <a:cubicBezTo>
                      <a:pt x="2167" y="64"/>
                      <a:pt x="2051" y="61"/>
                      <a:pt x="1935" y="61"/>
                    </a:cubicBezTo>
                    <a:cubicBezTo>
                      <a:pt x="1703" y="61"/>
                      <a:pt x="1469" y="71"/>
                      <a:pt x="1240" y="71"/>
                    </a:cubicBezTo>
                    <a:cubicBezTo>
                      <a:pt x="1087" y="71"/>
                      <a:pt x="922" y="60"/>
                      <a:pt x="769" y="34"/>
                    </a:cubicBezTo>
                    <a:cubicBezTo>
                      <a:pt x="722" y="30"/>
                      <a:pt x="676" y="29"/>
                      <a:pt x="631" y="29"/>
                    </a:cubicBezTo>
                    <a:cubicBezTo>
                      <a:pt x="414" y="29"/>
                      <a:pt x="214" y="70"/>
                      <a:pt x="0" y="119"/>
                    </a:cubicBezTo>
                    <a:cubicBezTo>
                      <a:pt x="185" y="236"/>
                      <a:pt x="369" y="305"/>
                      <a:pt x="594" y="305"/>
                    </a:cubicBezTo>
                    <a:cubicBezTo>
                      <a:pt x="642" y="305"/>
                      <a:pt x="691" y="302"/>
                      <a:pt x="744" y="295"/>
                    </a:cubicBezTo>
                    <a:cubicBezTo>
                      <a:pt x="885" y="271"/>
                      <a:pt x="1034" y="259"/>
                      <a:pt x="1182" y="259"/>
                    </a:cubicBezTo>
                    <a:cubicBezTo>
                      <a:pt x="1330" y="259"/>
                      <a:pt x="1479" y="271"/>
                      <a:pt x="1620" y="295"/>
                    </a:cubicBezTo>
                    <a:cubicBezTo>
                      <a:pt x="1726" y="315"/>
                      <a:pt x="1830" y="327"/>
                      <a:pt x="1932" y="327"/>
                    </a:cubicBezTo>
                    <a:cubicBezTo>
                      <a:pt x="2022" y="327"/>
                      <a:pt x="2111" y="318"/>
                      <a:pt x="2199" y="295"/>
                    </a:cubicBezTo>
                    <a:cubicBezTo>
                      <a:pt x="2350" y="267"/>
                      <a:pt x="2499" y="255"/>
                      <a:pt x="2647" y="255"/>
                    </a:cubicBezTo>
                    <a:cubicBezTo>
                      <a:pt x="2812" y="255"/>
                      <a:pt x="2977" y="270"/>
                      <a:pt x="3144" y="295"/>
                    </a:cubicBezTo>
                    <a:cubicBezTo>
                      <a:pt x="3188" y="299"/>
                      <a:pt x="3233" y="300"/>
                      <a:pt x="3278" y="300"/>
                    </a:cubicBezTo>
                    <a:cubicBezTo>
                      <a:pt x="3368" y="300"/>
                      <a:pt x="3460" y="295"/>
                      <a:pt x="3547" y="295"/>
                    </a:cubicBezTo>
                    <a:cubicBezTo>
                      <a:pt x="3570" y="295"/>
                      <a:pt x="3581" y="284"/>
                      <a:pt x="3593" y="284"/>
                    </a:cubicBezTo>
                    <a:cubicBezTo>
                      <a:pt x="3607" y="284"/>
                      <a:pt x="3618" y="284"/>
                      <a:pt x="3630" y="273"/>
                    </a:cubicBezTo>
                    <a:lnTo>
                      <a:pt x="3630" y="12"/>
                    </a:lnTo>
                    <a:cubicBezTo>
                      <a:pt x="3593" y="0"/>
                      <a:pt x="3547" y="0"/>
                      <a:pt x="351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7"/>
              <p:cNvSpPr/>
              <p:nvPr/>
            </p:nvSpPr>
            <p:spPr>
              <a:xfrm>
                <a:off x="3253525" y="2833400"/>
                <a:ext cx="194850" cy="6625"/>
              </a:xfrm>
              <a:custGeom>
                <a:avLst/>
                <a:gdLst/>
                <a:ahLst/>
                <a:cxnLst/>
                <a:rect l="l" t="t" r="r" b="b"/>
                <a:pathLst>
                  <a:path w="7794" h="265" extrusionOk="0">
                    <a:moveTo>
                      <a:pt x="398" y="0"/>
                    </a:moveTo>
                    <a:cubicBezTo>
                      <a:pt x="336" y="0"/>
                      <a:pt x="269" y="22"/>
                      <a:pt x="215" y="22"/>
                    </a:cubicBezTo>
                    <a:cubicBezTo>
                      <a:pt x="206" y="22"/>
                      <a:pt x="198" y="22"/>
                      <a:pt x="190" y="20"/>
                    </a:cubicBezTo>
                    <a:cubicBezTo>
                      <a:pt x="174" y="16"/>
                      <a:pt x="158" y="14"/>
                      <a:pt x="144" y="14"/>
                    </a:cubicBezTo>
                    <a:cubicBezTo>
                      <a:pt x="74" y="14"/>
                      <a:pt x="29" y="65"/>
                      <a:pt x="0" y="174"/>
                    </a:cubicBezTo>
                    <a:cubicBezTo>
                      <a:pt x="23" y="185"/>
                      <a:pt x="34" y="196"/>
                      <a:pt x="49" y="196"/>
                    </a:cubicBezTo>
                    <a:cubicBezTo>
                      <a:pt x="138" y="212"/>
                      <a:pt x="235" y="216"/>
                      <a:pt x="334" y="216"/>
                    </a:cubicBezTo>
                    <a:cubicBezTo>
                      <a:pt x="470" y="216"/>
                      <a:pt x="609" y="208"/>
                      <a:pt x="732" y="208"/>
                    </a:cubicBezTo>
                    <a:cubicBezTo>
                      <a:pt x="816" y="211"/>
                      <a:pt x="899" y="212"/>
                      <a:pt x="982" y="212"/>
                    </a:cubicBezTo>
                    <a:cubicBezTo>
                      <a:pt x="1183" y="212"/>
                      <a:pt x="1386" y="204"/>
                      <a:pt x="1595" y="196"/>
                    </a:cubicBezTo>
                    <a:cubicBezTo>
                      <a:pt x="1822" y="196"/>
                      <a:pt x="2046" y="208"/>
                      <a:pt x="2271" y="208"/>
                    </a:cubicBezTo>
                    <a:cubicBezTo>
                      <a:pt x="2412" y="219"/>
                      <a:pt x="2566" y="245"/>
                      <a:pt x="2708" y="245"/>
                    </a:cubicBezTo>
                    <a:cubicBezTo>
                      <a:pt x="2815" y="248"/>
                      <a:pt x="2922" y="250"/>
                      <a:pt x="3031" y="250"/>
                    </a:cubicBezTo>
                    <a:cubicBezTo>
                      <a:pt x="3247" y="250"/>
                      <a:pt x="3464" y="245"/>
                      <a:pt x="3678" y="245"/>
                    </a:cubicBezTo>
                    <a:lnTo>
                      <a:pt x="4765" y="245"/>
                    </a:lnTo>
                    <a:cubicBezTo>
                      <a:pt x="4942" y="245"/>
                      <a:pt x="5120" y="242"/>
                      <a:pt x="5297" y="242"/>
                    </a:cubicBezTo>
                    <a:cubicBezTo>
                      <a:pt x="5475" y="242"/>
                      <a:pt x="5652" y="245"/>
                      <a:pt x="5829" y="256"/>
                    </a:cubicBezTo>
                    <a:cubicBezTo>
                      <a:pt x="5902" y="262"/>
                      <a:pt x="5975" y="265"/>
                      <a:pt x="6048" y="265"/>
                    </a:cubicBezTo>
                    <a:cubicBezTo>
                      <a:pt x="6252" y="265"/>
                      <a:pt x="6458" y="243"/>
                      <a:pt x="6658" y="208"/>
                    </a:cubicBezTo>
                    <a:cubicBezTo>
                      <a:pt x="6688" y="202"/>
                      <a:pt x="6717" y="199"/>
                      <a:pt x="6744" y="199"/>
                    </a:cubicBezTo>
                    <a:cubicBezTo>
                      <a:pt x="6772" y="199"/>
                      <a:pt x="6798" y="202"/>
                      <a:pt x="6823" y="208"/>
                    </a:cubicBezTo>
                    <a:cubicBezTo>
                      <a:pt x="7035" y="217"/>
                      <a:pt x="7245" y="251"/>
                      <a:pt x="7463" y="251"/>
                    </a:cubicBezTo>
                    <a:cubicBezTo>
                      <a:pt x="7513" y="251"/>
                      <a:pt x="7563" y="249"/>
                      <a:pt x="7614" y="245"/>
                    </a:cubicBezTo>
                    <a:cubicBezTo>
                      <a:pt x="7685" y="245"/>
                      <a:pt x="7745" y="245"/>
                      <a:pt x="7793" y="162"/>
                    </a:cubicBezTo>
                    <a:cubicBezTo>
                      <a:pt x="7783" y="46"/>
                      <a:pt x="7735" y="4"/>
                      <a:pt x="7657" y="4"/>
                    </a:cubicBezTo>
                    <a:cubicBezTo>
                      <a:pt x="7647" y="4"/>
                      <a:pt x="7636" y="5"/>
                      <a:pt x="7626" y="6"/>
                    </a:cubicBezTo>
                    <a:cubicBezTo>
                      <a:pt x="7319" y="43"/>
                      <a:pt x="7024" y="43"/>
                      <a:pt x="6729" y="43"/>
                    </a:cubicBezTo>
                    <a:cubicBezTo>
                      <a:pt x="6561" y="43"/>
                      <a:pt x="6397" y="54"/>
                      <a:pt x="6244" y="91"/>
                    </a:cubicBezTo>
                    <a:cubicBezTo>
                      <a:pt x="6197" y="98"/>
                      <a:pt x="6152" y="101"/>
                      <a:pt x="6108" y="101"/>
                    </a:cubicBezTo>
                    <a:cubicBezTo>
                      <a:pt x="6009" y="101"/>
                      <a:pt x="5913" y="87"/>
                      <a:pt x="5807" y="77"/>
                    </a:cubicBezTo>
                    <a:lnTo>
                      <a:pt x="5568" y="77"/>
                    </a:lnTo>
                    <a:cubicBezTo>
                      <a:pt x="5321" y="77"/>
                      <a:pt x="5086" y="91"/>
                      <a:pt x="4836" y="91"/>
                    </a:cubicBezTo>
                    <a:cubicBezTo>
                      <a:pt x="4694" y="77"/>
                      <a:pt x="4564" y="54"/>
                      <a:pt x="4422" y="54"/>
                    </a:cubicBezTo>
                    <a:cubicBezTo>
                      <a:pt x="4280" y="54"/>
                      <a:pt x="4138" y="71"/>
                      <a:pt x="3996" y="71"/>
                    </a:cubicBezTo>
                    <a:cubicBezTo>
                      <a:pt x="3925" y="71"/>
                      <a:pt x="3854" y="67"/>
                      <a:pt x="3783" y="54"/>
                    </a:cubicBezTo>
                    <a:cubicBezTo>
                      <a:pt x="3772" y="51"/>
                      <a:pt x="3760" y="49"/>
                      <a:pt x="3748" y="49"/>
                    </a:cubicBezTo>
                    <a:cubicBezTo>
                      <a:pt x="3725" y="49"/>
                      <a:pt x="3701" y="54"/>
                      <a:pt x="3678" y="54"/>
                    </a:cubicBezTo>
                    <a:cubicBezTo>
                      <a:pt x="3488" y="66"/>
                      <a:pt x="3298" y="77"/>
                      <a:pt x="3111" y="77"/>
                    </a:cubicBezTo>
                    <a:cubicBezTo>
                      <a:pt x="3099" y="77"/>
                      <a:pt x="3074" y="66"/>
                      <a:pt x="3062" y="66"/>
                    </a:cubicBezTo>
                    <a:lnTo>
                      <a:pt x="2886" y="66"/>
                    </a:lnTo>
                    <a:cubicBezTo>
                      <a:pt x="2857" y="60"/>
                      <a:pt x="2824" y="60"/>
                      <a:pt x="2791" y="60"/>
                    </a:cubicBezTo>
                    <a:cubicBezTo>
                      <a:pt x="2759" y="60"/>
                      <a:pt x="2726" y="60"/>
                      <a:pt x="2696" y="54"/>
                    </a:cubicBezTo>
                    <a:cubicBezTo>
                      <a:pt x="2668" y="49"/>
                      <a:pt x="2639" y="47"/>
                      <a:pt x="2611" y="47"/>
                    </a:cubicBezTo>
                    <a:cubicBezTo>
                      <a:pt x="2521" y="47"/>
                      <a:pt x="2432" y="69"/>
                      <a:pt x="2342" y="77"/>
                    </a:cubicBezTo>
                    <a:cubicBezTo>
                      <a:pt x="2329" y="78"/>
                      <a:pt x="2317" y="79"/>
                      <a:pt x="2305" y="79"/>
                    </a:cubicBezTo>
                    <a:cubicBezTo>
                      <a:pt x="2213" y="79"/>
                      <a:pt x="2120" y="45"/>
                      <a:pt x="2027" y="45"/>
                    </a:cubicBezTo>
                    <a:cubicBezTo>
                      <a:pt x="2001" y="45"/>
                      <a:pt x="1976" y="48"/>
                      <a:pt x="1950" y="54"/>
                    </a:cubicBezTo>
                    <a:cubicBezTo>
                      <a:pt x="1916" y="66"/>
                      <a:pt x="1879" y="66"/>
                      <a:pt x="1834" y="66"/>
                    </a:cubicBezTo>
                    <a:cubicBezTo>
                      <a:pt x="1643" y="66"/>
                      <a:pt x="1453" y="54"/>
                      <a:pt x="1266" y="43"/>
                    </a:cubicBezTo>
                    <a:cubicBezTo>
                      <a:pt x="1133" y="43"/>
                      <a:pt x="999" y="51"/>
                      <a:pt x="866" y="51"/>
                    </a:cubicBezTo>
                    <a:cubicBezTo>
                      <a:pt x="727" y="51"/>
                      <a:pt x="588" y="42"/>
                      <a:pt x="449" y="6"/>
                    </a:cubicBezTo>
                    <a:cubicBezTo>
                      <a:pt x="433" y="2"/>
                      <a:pt x="416" y="0"/>
                      <a:pt x="3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7"/>
              <p:cNvSpPr/>
              <p:nvPr/>
            </p:nvSpPr>
            <p:spPr>
              <a:xfrm>
                <a:off x="3318225" y="2941475"/>
                <a:ext cx="27550" cy="5050"/>
              </a:xfrm>
              <a:custGeom>
                <a:avLst/>
                <a:gdLst/>
                <a:ahLst/>
                <a:cxnLst/>
                <a:rect l="l" t="t" r="r" b="b"/>
                <a:pathLst>
                  <a:path w="1102" h="202" extrusionOk="0">
                    <a:moveTo>
                      <a:pt x="442" y="1"/>
                    </a:moveTo>
                    <a:cubicBezTo>
                      <a:pt x="407" y="1"/>
                      <a:pt x="370" y="4"/>
                      <a:pt x="332" y="11"/>
                    </a:cubicBezTo>
                    <a:cubicBezTo>
                      <a:pt x="302" y="17"/>
                      <a:pt x="270" y="18"/>
                      <a:pt x="238" y="18"/>
                    </a:cubicBezTo>
                    <a:cubicBezTo>
                      <a:pt x="225" y="18"/>
                      <a:pt x="211" y="18"/>
                      <a:pt x="198" y="18"/>
                    </a:cubicBezTo>
                    <a:cubicBezTo>
                      <a:pt x="120" y="18"/>
                      <a:pt x="46" y="24"/>
                      <a:pt x="0" y="107"/>
                    </a:cubicBezTo>
                    <a:cubicBezTo>
                      <a:pt x="49" y="190"/>
                      <a:pt x="120" y="201"/>
                      <a:pt x="191" y="201"/>
                    </a:cubicBezTo>
                    <a:cubicBezTo>
                      <a:pt x="357" y="193"/>
                      <a:pt x="525" y="185"/>
                      <a:pt x="696" y="185"/>
                    </a:cubicBezTo>
                    <a:cubicBezTo>
                      <a:pt x="767" y="185"/>
                      <a:pt x="839" y="186"/>
                      <a:pt x="911" y="190"/>
                    </a:cubicBezTo>
                    <a:cubicBezTo>
                      <a:pt x="934" y="194"/>
                      <a:pt x="959" y="198"/>
                      <a:pt x="984" y="198"/>
                    </a:cubicBezTo>
                    <a:cubicBezTo>
                      <a:pt x="1027" y="198"/>
                      <a:pt x="1071" y="186"/>
                      <a:pt x="1102" y="141"/>
                    </a:cubicBezTo>
                    <a:cubicBezTo>
                      <a:pt x="1054" y="60"/>
                      <a:pt x="1007" y="21"/>
                      <a:pt x="925" y="21"/>
                    </a:cubicBezTo>
                    <a:cubicBezTo>
                      <a:pt x="865" y="21"/>
                      <a:pt x="787" y="42"/>
                      <a:pt x="676" y="82"/>
                    </a:cubicBezTo>
                    <a:cubicBezTo>
                      <a:pt x="609" y="23"/>
                      <a:pt x="530" y="1"/>
                      <a:pt x="44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7"/>
              <p:cNvSpPr/>
              <p:nvPr/>
            </p:nvSpPr>
            <p:spPr>
              <a:xfrm>
                <a:off x="3458050" y="2941375"/>
                <a:ext cx="36700" cy="6050"/>
              </a:xfrm>
              <a:custGeom>
                <a:avLst/>
                <a:gdLst/>
                <a:ahLst/>
                <a:cxnLst/>
                <a:rect l="l" t="t" r="r" b="b"/>
                <a:pathLst>
                  <a:path w="1468" h="242" extrusionOk="0">
                    <a:moveTo>
                      <a:pt x="831" y="0"/>
                    </a:moveTo>
                    <a:cubicBezTo>
                      <a:pt x="803" y="0"/>
                      <a:pt x="775" y="1"/>
                      <a:pt x="747" y="4"/>
                    </a:cubicBezTo>
                    <a:cubicBezTo>
                      <a:pt x="557" y="15"/>
                      <a:pt x="367" y="15"/>
                      <a:pt x="180" y="40"/>
                    </a:cubicBezTo>
                    <a:cubicBezTo>
                      <a:pt x="109" y="40"/>
                      <a:pt x="26" y="52"/>
                      <a:pt x="1" y="134"/>
                    </a:cubicBezTo>
                    <a:cubicBezTo>
                      <a:pt x="97" y="205"/>
                      <a:pt x="97" y="194"/>
                      <a:pt x="239" y="205"/>
                    </a:cubicBezTo>
                    <a:cubicBezTo>
                      <a:pt x="509" y="205"/>
                      <a:pt x="781" y="216"/>
                      <a:pt x="1042" y="228"/>
                    </a:cubicBezTo>
                    <a:cubicBezTo>
                      <a:pt x="1136" y="228"/>
                      <a:pt x="1218" y="242"/>
                      <a:pt x="1315" y="242"/>
                    </a:cubicBezTo>
                    <a:cubicBezTo>
                      <a:pt x="1397" y="242"/>
                      <a:pt x="1431" y="182"/>
                      <a:pt x="1445" y="123"/>
                    </a:cubicBezTo>
                    <a:cubicBezTo>
                      <a:pt x="1468" y="52"/>
                      <a:pt x="1420" y="63"/>
                      <a:pt x="1374" y="52"/>
                    </a:cubicBezTo>
                    <a:cubicBezTo>
                      <a:pt x="1303" y="29"/>
                      <a:pt x="1232" y="4"/>
                      <a:pt x="1162" y="4"/>
                    </a:cubicBezTo>
                    <a:cubicBezTo>
                      <a:pt x="1132" y="6"/>
                      <a:pt x="1102" y="7"/>
                      <a:pt x="1072" y="7"/>
                    </a:cubicBezTo>
                    <a:cubicBezTo>
                      <a:pt x="990" y="7"/>
                      <a:pt x="909" y="0"/>
                      <a:pt x="83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7"/>
              <p:cNvSpPr/>
              <p:nvPr/>
            </p:nvSpPr>
            <p:spPr>
              <a:xfrm>
                <a:off x="3262675" y="2941475"/>
                <a:ext cx="19250" cy="5975"/>
              </a:xfrm>
              <a:custGeom>
                <a:avLst/>
                <a:gdLst/>
                <a:ahLst/>
                <a:cxnLst/>
                <a:rect l="l" t="t" r="r" b="b"/>
                <a:pathLst>
                  <a:path w="770" h="239" extrusionOk="0">
                    <a:moveTo>
                      <a:pt x="266" y="1"/>
                    </a:moveTo>
                    <a:cubicBezTo>
                      <a:pt x="226" y="1"/>
                      <a:pt x="185" y="4"/>
                      <a:pt x="142" y="11"/>
                    </a:cubicBezTo>
                    <a:cubicBezTo>
                      <a:pt x="120" y="11"/>
                      <a:pt x="94" y="25"/>
                      <a:pt x="83" y="25"/>
                    </a:cubicBezTo>
                    <a:cubicBezTo>
                      <a:pt x="37" y="48"/>
                      <a:pt x="0" y="96"/>
                      <a:pt x="12" y="141"/>
                    </a:cubicBezTo>
                    <a:cubicBezTo>
                      <a:pt x="23" y="201"/>
                      <a:pt x="60" y="224"/>
                      <a:pt x="120" y="224"/>
                    </a:cubicBezTo>
                    <a:cubicBezTo>
                      <a:pt x="225" y="224"/>
                      <a:pt x="332" y="238"/>
                      <a:pt x="426" y="238"/>
                    </a:cubicBezTo>
                    <a:cubicBezTo>
                      <a:pt x="447" y="238"/>
                      <a:pt x="467" y="238"/>
                      <a:pt x="488" y="238"/>
                    </a:cubicBezTo>
                    <a:cubicBezTo>
                      <a:pt x="585" y="238"/>
                      <a:pt x="680" y="231"/>
                      <a:pt x="769" y="141"/>
                    </a:cubicBezTo>
                    <a:cubicBezTo>
                      <a:pt x="747" y="119"/>
                      <a:pt x="733" y="71"/>
                      <a:pt x="710" y="71"/>
                    </a:cubicBezTo>
                    <a:cubicBezTo>
                      <a:pt x="560" y="44"/>
                      <a:pt x="418" y="1"/>
                      <a:pt x="26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7"/>
              <p:cNvSpPr/>
              <p:nvPr/>
            </p:nvSpPr>
            <p:spPr>
              <a:xfrm>
                <a:off x="3351925" y="2941700"/>
                <a:ext cx="6550" cy="5375"/>
              </a:xfrm>
              <a:custGeom>
                <a:avLst/>
                <a:gdLst/>
                <a:ahLst/>
                <a:cxnLst/>
                <a:rect l="l" t="t" r="r" b="b"/>
                <a:pathLst>
                  <a:path w="262" h="215" extrusionOk="0">
                    <a:moveTo>
                      <a:pt x="102" y="1"/>
                    </a:moveTo>
                    <a:cubicBezTo>
                      <a:pt x="28" y="1"/>
                      <a:pt x="10" y="58"/>
                      <a:pt x="0" y="215"/>
                    </a:cubicBezTo>
                    <a:cubicBezTo>
                      <a:pt x="86" y="215"/>
                      <a:pt x="168" y="215"/>
                      <a:pt x="227" y="203"/>
                    </a:cubicBezTo>
                    <a:cubicBezTo>
                      <a:pt x="239" y="144"/>
                      <a:pt x="250" y="87"/>
                      <a:pt x="262" y="39"/>
                    </a:cubicBezTo>
                    <a:cubicBezTo>
                      <a:pt x="190" y="15"/>
                      <a:pt x="139" y="1"/>
                      <a:pt x="10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7"/>
              <p:cNvSpPr/>
              <p:nvPr/>
            </p:nvSpPr>
            <p:spPr>
              <a:xfrm>
                <a:off x="3364975" y="2941700"/>
                <a:ext cx="87225" cy="6025"/>
              </a:xfrm>
              <a:custGeom>
                <a:avLst/>
                <a:gdLst/>
                <a:ahLst/>
                <a:cxnLst/>
                <a:rect l="l" t="t" r="r" b="b"/>
                <a:pathLst>
                  <a:path w="3489" h="241" extrusionOk="0">
                    <a:moveTo>
                      <a:pt x="2727" y="1"/>
                    </a:moveTo>
                    <a:cubicBezTo>
                      <a:pt x="2529" y="1"/>
                      <a:pt x="2333" y="31"/>
                      <a:pt x="2137" y="31"/>
                    </a:cubicBezTo>
                    <a:cubicBezTo>
                      <a:pt x="2040" y="31"/>
                      <a:pt x="1943" y="24"/>
                      <a:pt x="1845" y="2"/>
                    </a:cubicBezTo>
                    <a:lnTo>
                      <a:pt x="1808" y="2"/>
                    </a:lnTo>
                    <a:cubicBezTo>
                      <a:pt x="1749" y="32"/>
                      <a:pt x="1692" y="41"/>
                      <a:pt x="1634" y="41"/>
                    </a:cubicBezTo>
                    <a:cubicBezTo>
                      <a:pt x="1579" y="41"/>
                      <a:pt x="1523" y="33"/>
                      <a:pt x="1465" y="27"/>
                    </a:cubicBezTo>
                    <a:cubicBezTo>
                      <a:pt x="1312" y="2"/>
                      <a:pt x="1158" y="2"/>
                      <a:pt x="1005" y="2"/>
                    </a:cubicBezTo>
                    <a:cubicBezTo>
                      <a:pt x="699" y="2"/>
                      <a:pt x="401" y="27"/>
                      <a:pt x="106" y="39"/>
                    </a:cubicBezTo>
                    <a:cubicBezTo>
                      <a:pt x="72" y="39"/>
                      <a:pt x="46" y="50"/>
                      <a:pt x="23" y="62"/>
                    </a:cubicBezTo>
                    <a:cubicBezTo>
                      <a:pt x="12" y="73"/>
                      <a:pt x="1" y="98"/>
                      <a:pt x="1" y="121"/>
                    </a:cubicBezTo>
                    <a:cubicBezTo>
                      <a:pt x="1" y="132"/>
                      <a:pt x="23" y="158"/>
                      <a:pt x="35" y="169"/>
                    </a:cubicBezTo>
                    <a:cubicBezTo>
                      <a:pt x="60" y="181"/>
                      <a:pt x="83" y="181"/>
                      <a:pt x="94" y="181"/>
                    </a:cubicBezTo>
                    <a:cubicBezTo>
                      <a:pt x="227" y="181"/>
                      <a:pt x="359" y="179"/>
                      <a:pt x="492" y="179"/>
                    </a:cubicBezTo>
                    <a:cubicBezTo>
                      <a:pt x="690" y="179"/>
                      <a:pt x="888" y="183"/>
                      <a:pt x="1087" y="203"/>
                    </a:cubicBezTo>
                    <a:cubicBezTo>
                      <a:pt x="1099" y="209"/>
                      <a:pt x="1111" y="212"/>
                      <a:pt x="1122" y="212"/>
                    </a:cubicBezTo>
                    <a:cubicBezTo>
                      <a:pt x="1132" y="212"/>
                      <a:pt x="1141" y="209"/>
                      <a:pt x="1147" y="203"/>
                    </a:cubicBezTo>
                    <a:cubicBezTo>
                      <a:pt x="1281" y="203"/>
                      <a:pt x="1409" y="198"/>
                      <a:pt x="1536" y="198"/>
                    </a:cubicBezTo>
                    <a:cubicBezTo>
                      <a:pt x="1600" y="198"/>
                      <a:pt x="1663" y="200"/>
                      <a:pt x="1726" y="203"/>
                    </a:cubicBezTo>
                    <a:cubicBezTo>
                      <a:pt x="1910" y="219"/>
                      <a:pt x="2094" y="234"/>
                      <a:pt x="2281" y="234"/>
                    </a:cubicBezTo>
                    <a:cubicBezTo>
                      <a:pt x="2394" y="234"/>
                      <a:pt x="2509" y="229"/>
                      <a:pt x="2626" y="215"/>
                    </a:cubicBezTo>
                    <a:cubicBezTo>
                      <a:pt x="2636" y="213"/>
                      <a:pt x="2647" y="212"/>
                      <a:pt x="2658" y="212"/>
                    </a:cubicBezTo>
                    <a:cubicBezTo>
                      <a:pt x="2706" y="212"/>
                      <a:pt x="2753" y="229"/>
                      <a:pt x="2802" y="229"/>
                    </a:cubicBezTo>
                    <a:cubicBezTo>
                      <a:pt x="2955" y="229"/>
                      <a:pt x="3122" y="240"/>
                      <a:pt x="3287" y="240"/>
                    </a:cubicBezTo>
                    <a:cubicBezTo>
                      <a:pt x="3358" y="240"/>
                      <a:pt x="3451" y="229"/>
                      <a:pt x="3488" y="110"/>
                    </a:cubicBezTo>
                    <a:cubicBezTo>
                      <a:pt x="3440" y="87"/>
                      <a:pt x="3395" y="62"/>
                      <a:pt x="3358" y="62"/>
                    </a:cubicBezTo>
                    <a:cubicBezTo>
                      <a:pt x="3168" y="39"/>
                      <a:pt x="2980" y="16"/>
                      <a:pt x="2790" y="2"/>
                    </a:cubicBezTo>
                    <a:cubicBezTo>
                      <a:pt x="2769" y="1"/>
                      <a:pt x="2748" y="1"/>
                      <a:pt x="272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7"/>
              <p:cNvSpPr/>
              <p:nvPr/>
            </p:nvSpPr>
            <p:spPr>
              <a:xfrm>
                <a:off x="3074675" y="2941175"/>
                <a:ext cx="182125" cy="6750"/>
              </a:xfrm>
              <a:custGeom>
                <a:avLst/>
                <a:gdLst/>
                <a:ahLst/>
                <a:cxnLst/>
                <a:rect l="l" t="t" r="r" b="b"/>
                <a:pathLst>
                  <a:path w="7285" h="270" extrusionOk="0">
                    <a:moveTo>
                      <a:pt x="4626" y="2"/>
                    </a:moveTo>
                    <a:cubicBezTo>
                      <a:pt x="4345" y="2"/>
                      <a:pt x="4061" y="19"/>
                      <a:pt x="3783" y="37"/>
                    </a:cubicBezTo>
                    <a:cubicBezTo>
                      <a:pt x="3559" y="37"/>
                      <a:pt x="3323" y="12"/>
                      <a:pt x="3110" y="12"/>
                    </a:cubicBezTo>
                    <a:cubicBezTo>
                      <a:pt x="2909" y="12"/>
                      <a:pt x="2719" y="12"/>
                      <a:pt x="2531" y="23"/>
                    </a:cubicBezTo>
                    <a:cubicBezTo>
                      <a:pt x="2293" y="48"/>
                      <a:pt x="2046" y="48"/>
                      <a:pt x="1811" y="48"/>
                    </a:cubicBezTo>
                    <a:cubicBezTo>
                      <a:pt x="1538" y="48"/>
                      <a:pt x="1266" y="48"/>
                      <a:pt x="993" y="37"/>
                    </a:cubicBezTo>
                    <a:cubicBezTo>
                      <a:pt x="842" y="37"/>
                      <a:pt x="690" y="30"/>
                      <a:pt x="538" y="30"/>
                    </a:cubicBezTo>
                    <a:cubicBezTo>
                      <a:pt x="395" y="30"/>
                      <a:pt x="251" y="36"/>
                      <a:pt x="108" y="60"/>
                    </a:cubicBezTo>
                    <a:cubicBezTo>
                      <a:pt x="60" y="71"/>
                      <a:pt x="0" y="71"/>
                      <a:pt x="0" y="153"/>
                    </a:cubicBezTo>
                    <a:cubicBezTo>
                      <a:pt x="71" y="213"/>
                      <a:pt x="142" y="213"/>
                      <a:pt x="224" y="213"/>
                    </a:cubicBezTo>
                    <a:cubicBezTo>
                      <a:pt x="254" y="211"/>
                      <a:pt x="284" y="210"/>
                      <a:pt x="314" y="210"/>
                    </a:cubicBezTo>
                    <a:cubicBezTo>
                      <a:pt x="396" y="210"/>
                      <a:pt x="478" y="216"/>
                      <a:pt x="560" y="216"/>
                    </a:cubicBezTo>
                    <a:cubicBezTo>
                      <a:pt x="590" y="216"/>
                      <a:pt x="620" y="215"/>
                      <a:pt x="650" y="213"/>
                    </a:cubicBezTo>
                    <a:cubicBezTo>
                      <a:pt x="753" y="208"/>
                      <a:pt x="858" y="206"/>
                      <a:pt x="964" y="206"/>
                    </a:cubicBezTo>
                    <a:cubicBezTo>
                      <a:pt x="1114" y="206"/>
                      <a:pt x="1266" y="211"/>
                      <a:pt x="1419" y="224"/>
                    </a:cubicBezTo>
                    <a:lnTo>
                      <a:pt x="1680" y="224"/>
                    </a:lnTo>
                    <a:cubicBezTo>
                      <a:pt x="1715" y="228"/>
                      <a:pt x="1753" y="229"/>
                      <a:pt x="1792" y="229"/>
                    </a:cubicBezTo>
                    <a:cubicBezTo>
                      <a:pt x="1870" y="229"/>
                      <a:pt x="1952" y="224"/>
                      <a:pt x="2023" y="224"/>
                    </a:cubicBezTo>
                    <a:cubicBezTo>
                      <a:pt x="2165" y="236"/>
                      <a:pt x="2307" y="236"/>
                      <a:pt x="2435" y="236"/>
                    </a:cubicBezTo>
                    <a:cubicBezTo>
                      <a:pt x="2468" y="234"/>
                      <a:pt x="2500" y="234"/>
                      <a:pt x="2533" y="234"/>
                    </a:cubicBezTo>
                    <a:cubicBezTo>
                      <a:pt x="2649" y="234"/>
                      <a:pt x="2765" y="241"/>
                      <a:pt x="2881" y="241"/>
                    </a:cubicBezTo>
                    <a:cubicBezTo>
                      <a:pt x="2962" y="241"/>
                      <a:pt x="3043" y="237"/>
                      <a:pt x="3122" y="224"/>
                    </a:cubicBezTo>
                    <a:cubicBezTo>
                      <a:pt x="3161" y="220"/>
                      <a:pt x="3201" y="218"/>
                      <a:pt x="3241" y="218"/>
                    </a:cubicBezTo>
                    <a:cubicBezTo>
                      <a:pt x="3337" y="218"/>
                      <a:pt x="3434" y="228"/>
                      <a:pt x="3530" y="228"/>
                    </a:cubicBezTo>
                    <a:cubicBezTo>
                      <a:pt x="3588" y="228"/>
                      <a:pt x="3645" y="224"/>
                      <a:pt x="3701" y="213"/>
                    </a:cubicBezTo>
                    <a:cubicBezTo>
                      <a:pt x="3746" y="203"/>
                      <a:pt x="3793" y="200"/>
                      <a:pt x="3841" y="200"/>
                    </a:cubicBezTo>
                    <a:cubicBezTo>
                      <a:pt x="3905" y="200"/>
                      <a:pt x="3970" y="207"/>
                      <a:pt x="4033" y="213"/>
                    </a:cubicBezTo>
                    <a:cubicBezTo>
                      <a:pt x="4139" y="226"/>
                      <a:pt x="4244" y="236"/>
                      <a:pt x="4349" y="236"/>
                    </a:cubicBezTo>
                    <a:cubicBezTo>
                      <a:pt x="4432" y="236"/>
                      <a:pt x="4516" y="229"/>
                      <a:pt x="4600" y="213"/>
                    </a:cubicBezTo>
                    <a:cubicBezTo>
                      <a:pt x="4624" y="205"/>
                      <a:pt x="4650" y="197"/>
                      <a:pt x="4675" y="197"/>
                    </a:cubicBezTo>
                    <a:cubicBezTo>
                      <a:pt x="4685" y="197"/>
                      <a:pt x="4695" y="198"/>
                      <a:pt x="4705" y="202"/>
                    </a:cubicBezTo>
                    <a:cubicBezTo>
                      <a:pt x="4825" y="220"/>
                      <a:pt x="4945" y="226"/>
                      <a:pt x="5064" y="226"/>
                    </a:cubicBezTo>
                    <a:cubicBezTo>
                      <a:pt x="5263" y="226"/>
                      <a:pt x="5460" y="209"/>
                      <a:pt x="5653" y="202"/>
                    </a:cubicBezTo>
                    <a:cubicBezTo>
                      <a:pt x="5698" y="202"/>
                      <a:pt x="5758" y="202"/>
                      <a:pt x="5806" y="213"/>
                    </a:cubicBezTo>
                    <a:cubicBezTo>
                      <a:pt x="5884" y="233"/>
                      <a:pt x="5961" y="242"/>
                      <a:pt x="6037" y="242"/>
                    </a:cubicBezTo>
                    <a:cubicBezTo>
                      <a:pt x="6100" y="242"/>
                      <a:pt x="6161" y="236"/>
                      <a:pt x="6221" y="224"/>
                    </a:cubicBezTo>
                    <a:cubicBezTo>
                      <a:pt x="6293" y="209"/>
                      <a:pt x="6349" y="181"/>
                      <a:pt x="6409" y="181"/>
                    </a:cubicBezTo>
                    <a:cubicBezTo>
                      <a:pt x="6436" y="181"/>
                      <a:pt x="6463" y="187"/>
                      <a:pt x="6493" y="202"/>
                    </a:cubicBezTo>
                    <a:cubicBezTo>
                      <a:pt x="6550" y="250"/>
                      <a:pt x="6646" y="261"/>
                      <a:pt x="6717" y="261"/>
                    </a:cubicBezTo>
                    <a:cubicBezTo>
                      <a:pt x="6788" y="267"/>
                      <a:pt x="6859" y="270"/>
                      <a:pt x="6930" y="270"/>
                    </a:cubicBezTo>
                    <a:cubicBezTo>
                      <a:pt x="7001" y="270"/>
                      <a:pt x="7072" y="267"/>
                      <a:pt x="7143" y="261"/>
                    </a:cubicBezTo>
                    <a:cubicBezTo>
                      <a:pt x="7188" y="261"/>
                      <a:pt x="7237" y="250"/>
                      <a:pt x="7285" y="236"/>
                    </a:cubicBezTo>
                    <a:cubicBezTo>
                      <a:pt x="7285" y="83"/>
                      <a:pt x="7285" y="71"/>
                      <a:pt x="7177" y="60"/>
                    </a:cubicBezTo>
                    <a:cubicBezTo>
                      <a:pt x="6953" y="48"/>
                      <a:pt x="6729" y="23"/>
                      <a:pt x="6493" y="23"/>
                    </a:cubicBezTo>
                    <a:cubicBezTo>
                      <a:pt x="6476" y="22"/>
                      <a:pt x="6459" y="22"/>
                      <a:pt x="6442" y="22"/>
                    </a:cubicBezTo>
                    <a:cubicBezTo>
                      <a:pt x="6255" y="22"/>
                      <a:pt x="6069" y="62"/>
                      <a:pt x="5883" y="62"/>
                    </a:cubicBezTo>
                    <a:cubicBezTo>
                      <a:pt x="5826" y="62"/>
                      <a:pt x="5769" y="58"/>
                      <a:pt x="5713" y="48"/>
                    </a:cubicBezTo>
                    <a:cubicBezTo>
                      <a:pt x="5463" y="0"/>
                      <a:pt x="5216" y="23"/>
                      <a:pt x="4966" y="12"/>
                    </a:cubicBezTo>
                    <a:cubicBezTo>
                      <a:pt x="4854" y="5"/>
                      <a:pt x="4740" y="2"/>
                      <a:pt x="4626" y="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7"/>
              <p:cNvSpPr/>
              <p:nvPr/>
            </p:nvSpPr>
            <p:spPr>
              <a:xfrm>
                <a:off x="3030325" y="2939975"/>
                <a:ext cx="42600" cy="8400"/>
              </a:xfrm>
              <a:custGeom>
                <a:avLst/>
                <a:gdLst/>
                <a:ahLst/>
                <a:cxnLst/>
                <a:rect l="l" t="t" r="r" b="b"/>
                <a:pathLst>
                  <a:path w="1704" h="336" extrusionOk="0">
                    <a:moveTo>
                      <a:pt x="0" y="0"/>
                    </a:moveTo>
                    <a:lnTo>
                      <a:pt x="0" y="321"/>
                    </a:lnTo>
                    <a:cubicBezTo>
                      <a:pt x="44" y="331"/>
                      <a:pt x="87" y="335"/>
                      <a:pt x="130" y="335"/>
                    </a:cubicBezTo>
                    <a:cubicBezTo>
                      <a:pt x="230" y="335"/>
                      <a:pt x="331" y="314"/>
                      <a:pt x="437" y="298"/>
                    </a:cubicBezTo>
                    <a:cubicBezTo>
                      <a:pt x="520" y="272"/>
                      <a:pt x="605" y="250"/>
                      <a:pt x="687" y="250"/>
                    </a:cubicBezTo>
                    <a:cubicBezTo>
                      <a:pt x="911" y="250"/>
                      <a:pt x="1124" y="261"/>
                      <a:pt x="1337" y="261"/>
                    </a:cubicBezTo>
                    <a:cubicBezTo>
                      <a:pt x="1456" y="261"/>
                      <a:pt x="1584" y="261"/>
                      <a:pt x="1703" y="142"/>
                    </a:cubicBezTo>
                    <a:cubicBezTo>
                      <a:pt x="1632" y="119"/>
                      <a:pt x="1573" y="96"/>
                      <a:pt x="1527" y="85"/>
                    </a:cubicBezTo>
                    <a:cubicBezTo>
                      <a:pt x="1434" y="66"/>
                      <a:pt x="1339" y="61"/>
                      <a:pt x="1245" y="61"/>
                    </a:cubicBezTo>
                    <a:cubicBezTo>
                      <a:pt x="1087" y="61"/>
                      <a:pt x="929" y="77"/>
                      <a:pt x="774" y="77"/>
                    </a:cubicBezTo>
                    <a:cubicBezTo>
                      <a:pt x="725" y="77"/>
                      <a:pt x="676" y="75"/>
                      <a:pt x="628" y="71"/>
                    </a:cubicBezTo>
                    <a:cubicBezTo>
                      <a:pt x="449" y="60"/>
                      <a:pt x="284" y="85"/>
                      <a:pt x="131" y="26"/>
                    </a:cubicBezTo>
                    <a:cubicBezTo>
                      <a:pt x="83" y="0"/>
                      <a:pt x="37" y="0"/>
                      <a:pt x="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7"/>
              <p:cNvSpPr/>
              <p:nvPr/>
            </p:nvSpPr>
            <p:spPr>
              <a:xfrm>
                <a:off x="3498275" y="2939975"/>
                <a:ext cx="42600" cy="8400"/>
              </a:xfrm>
              <a:custGeom>
                <a:avLst/>
                <a:gdLst/>
                <a:ahLst/>
                <a:cxnLst/>
                <a:rect l="l" t="t" r="r" b="b"/>
                <a:pathLst>
                  <a:path w="1704" h="336" extrusionOk="0">
                    <a:moveTo>
                      <a:pt x="1704" y="0"/>
                    </a:moveTo>
                    <a:cubicBezTo>
                      <a:pt x="1667" y="0"/>
                      <a:pt x="1621" y="0"/>
                      <a:pt x="1573" y="26"/>
                    </a:cubicBezTo>
                    <a:cubicBezTo>
                      <a:pt x="1408" y="85"/>
                      <a:pt x="1241" y="60"/>
                      <a:pt x="1076" y="71"/>
                    </a:cubicBezTo>
                    <a:cubicBezTo>
                      <a:pt x="1028" y="75"/>
                      <a:pt x="979" y="77"/>
                      <a:pt x="930" y="77"/>
                    </a:cubicBezTo>
                    <a:cubicBezTo>
                      <a:pt x="775" y="77"/>
                      <a:pt x="617" y="61"/>
                      <a:pt x="459" y="61"/>
                    </a:cubicBezTo>
                    <a:cubicBezTo>
                      <a:pt x="365" y="61"/>
                      <a:pt x="270" y="66"/>
                      <a:pt x="177" y="85"/>
                    </a:cubicBezTo>
                    <a:cubicBezTo>
                      <a:pt x="131" y="96"/>
                      <a:pt x="72" y="119"/>
                      <a:pt x="1" y="142"/>
                    </a:cubicBezTo>
                    <a:cubicBezTo>
                      <a:pt x="120" y="261"/>
                      <a:pt x="248" y="261"/>
                      <a:pt x="367" y="261"/>
                    </a:cubicBezTo>
                    <a:cubicBezTo>
                      <a:pt x="580" y="261"/>
                      <a:pt x="793" y="250"/>
                      <a:pt x="1006" y="250"/>
                    </a:cubicBezTo>
                    <a:cubicBezTo>
                      <a:pt x="1099" y="250"/>
                      <a:pt x="1184" y="272"/>
                      <a:pt x="1267" y="298"/>
                    </a:cubicBezTo>
                    <a:cubicBezTo>
                      <a:pt x="1373" y="314"/>
                      <a:pt x="1474" y="335"/>
                      <a:pt x="1574" y="335"/>
                    </a:cubicBezTo>
                    <a:cubicBezTo>
                      <a:pt x="1617" y="335"/>
                      <a:pt x="1661" y="331"/>
                      <a:pt x="1704" y="321"/>
                    </a:cubicBezTo>
                    <a:lnTo>
                      <a:pt x="1704" y="0"/>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3287500" y="2941500"/>
                <a:ext cx="24575" cy="5575"/>
              </a:xfrm>
              <a:custGeom>
                <a:avLst/>
                <a:gdLst/>
                <a:ahLst/>
                <a:cxnLst/>
                <a:rect l="l" t="t" r="r" b="b"/>
                <a:pathLst>
                  <a:path w="983" h="223" extrusionOk="0">
                    <a:moveTo>
                      <a:pt x="485" y="0"/>
                    </a:moveTo>
                    <a:cubicBezTo>
                      <a:pt x="400" y="0"/>
                      <a:pt x="313" y="19"/>
                      <a:pt x="226" y="19"/>
                    </a:cubicBezTo>
                    <a:cubicBezTo>
                      <a:pt x="194" y="19"/>
                      <a:pt x="163" y="17"/>
                      <a:pt x="131" y="10"/>
                    </a:cubicBezTo>
                    <a:cubicBezTo>
                      <a:pt x="94" y="10"/>
                      <a:pt x="49" y="58"/>
                      <a:pt x="1" y="81"/>
                    </a:cubicBezTo>
                    <a:cubicBezTo>
                      <a:pt x="72" y="200"/>
                      <a:pt x="143" y="223"/>
                      <a:pt x="262" y="223"/>
                    </a:cubicBezTo>
                    <a:cubicBezTo>
                      <a:pt x="463" y="200"/>
                      <a:pt x="676" y="211"/>
                      <a:pt x="889" y="200"/>
                    </a:cubicBezTo>
                    <a:cubicBezTo>
                      <a:pt x="923" y="200"/>
                      <a:pt x="946" y="177"/>
                      <a:pt x="983" y="166"/>
                    </a:cubicBezTo>
                    <a:cubicBezTo>
                      <a:pt x="912" y="35"/>
                      <a:pt x="889" y="24"/>
                      <a:pt x="781" y="24"/>
                    </a:cubicBezTo>
                    <a:cubicBezTo>
                      <a:pt x="748" y="32"/>
                      <a:pt x="716" y="45"/>
                      <a:pt x="687" y="45"/>
                    </a:cubicBezTo>
                    <a:cubicBezTo>
                      <a:pt x="674" y="45"/>
                      <a:pt x="662" y="43"/>
                      <a:pt x="651" y="35"/>
                    </a:cubicBezTo>
                    <a:cubicBezTo>
                      <a:pt x="597" y="9"/>
                      <a:pt x="541" y="0"/>
                      <a:pt x="4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3030325" y="2976350"/>
                <a:ext cx="68900" cy="5925"/>
              </a:xfrm>
              <a:custGeom>
                <a:avLst/>
                <a:gdLst/>
                <a:ahLst/>
                <a:cxnLst/>
                <a:rect l="l" t="t" r="r" b="b"/>
                <a:pathLst>
                  <a:path w="2756" h="237" extrusionOk="0">
                    <a:moveTo>
                      <a:pt x="2531" y="1"/>
                    </a:moveTo>
                    <a:cubicBezTo>
                      <a:pt x="2506" y="1"/>
                      <a:pt x="2479" y="4"/>
                      <a:pt x="2450" y="12"/>
                    </a:cubicBezTo>
                    <a:cubicBezTo>
                      <a:pt x="2401" y="33"/>
                      <a:pt x="2347" y="38"/>
                      <a:pt x="2292" y="38"/>
                    </a:cubicBezTo>
                    <a:cubicBezTo>
                      <a:pt x="2249" y="38"/>
                      <a:pt x="2206" y="35"/>
                      <a:pt x="2166" y="35"/>
                    </a:cubicBezTo>
                    <a:cubicBezTo>
                      <a:pt x="1763" y="35"/>
                      <a:pt x="1348" y="35"/>
                      <a:pt x="945" y="24"/>
                    </a:cubicBezTo>
                    <a:cubicBezTo>
                      <a:pt x="650" y="24"/>
                      <a:pt x="344" y="12"/>
                      <a:pt x="49" y="1"/>
                    </a:cubicBezTo>
                    <a:lnTo>
                      <a:pt x="0" y="1"/>
                    </a:lnTo>
                    <a:lnTo>
                      <a:pt x="0" y="236"/>
                    </a:lnTo>
                    <a:cubicBezTo>
                      <a:pt x="131" y="236"/>
                      <a:pt x="250" y="236"/>
                      <a:pt x="378" y="225"/>
                    </a:cubicBezTo>
                    <a:cubicBezTo>
                      <a:pt x="676" y="214"/>
                      <a:pt x="960" y="202"/>
                      <a:pt x="1243" y="191"/>
                    </a:cubicBezTo>
                    <a:lnTo>
                      <a:pt x="1266" y="191"/>
                    </a:lnTo>
                    <a:cubicBezTo>
                      <a:pt x="1513" y="202"/>
                      <a:pt x="1763" y="214"/>
                      <a:pt x="2010" y="214"/>
                    </a:cubicBezTo>
                    <a:cubicBezTo>
                      <a:pt x="2035" y="214"/>
                      <a:pt x="2069" y="214"/>
                      <a:pt x="2095" y="202"/>
                    </a:cubicBezTo>
                    <a:cubicBezTo>
                      <a:pt x="2164" y="182"/>
                      <a:pt x="2235" y="173"/>
                      <a:pt x="2306" y="173"/>
                    </a:cubicBezTo>
                    <a:cubicBezTo>
                      <a:pt x="2365" y="173"/>
                      <a:pt x="2424" y="179"/>
                      <a:pt x="2484" y="191"/>
                    </a:cubicBezTo>
                    <a:cubicBezTo>
                      <a:pt x="2505" y="193"/>
                      <a:pt x="2526" y="195"/>
                      <a:pt x="2546" y="195"/>
                    </a:cubicBezTo>
                    <a:cubicBezTo>
                      <a:pt x="2625" y="195"/>
                      <a:pt x="2690" y="174"/>
                      <a:pt x="2756" y="106"/>
                    </a:cubicBezTo>
                    <a:cubicBezTo>
                      <a:pt x="2684" y="42"/>
                      <a:pt x="2617" y="1"/>
                      <a:pt x="25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3256775" y="2976525"/>
                <a:ext cx="18900" cy="5550"/>
              </a:xfrm>
              <a:custGeom>
                <a:avLst/>
                <a:gdLst/>
                <a:ahLst/>
                <a:cxnLst/>
                <a:rect l="l" t="t" r="r" b="b"/>
                <a:pathLst>
                  <a:path w="756" h="222" extrusionOk="0">
                    <a:moveTo>
                      <a:pt x="205" y="1"/>
                    </a:moveTo>
                    <a:cubicBezTo>
                      <a:pt x="121" y="1"/>
                      <a:pt x="66" y="48"/>
                      <a:pt x="1" y="147"/>
                    </a:cubicBezTo>
                    <a:cubicBezTo>
                      <a:pt x="46" y="207"/>
                      <a:pt x="106" y="222"/>
                      <a:pt x="167" y="222"/>
                    </a:cubicBezTo>
                    <a:cubicBezTo>
                      <a:pt x="216" y="222"/>
                      <a:pt x="265" y="212"/>
                      <a:pt x="307" y="207"/>
                    </a:cubicBezTo>
                    <a:cubicBezTo>
                      <a:pt x="371" y="199"/>
                      <a:pt x="436" y="179"/>
                      <a:pt x="505" y="179"/>
                    </a:cubicBezTo>
                    <a:cubicBezTo>
                      <a:pt x="537" y="179"/>
                      <a:pt x="569" y="184"/>
                      <a:pt x="602" y="195"/>
                    </a:cubicBezTo>
                    <a:cubicBezTo>
                      <a:pt x="616" y="201"/>
                      <a:pt x="631" y="203"/>
                      <a:pt x="647" y="203"/>
                    </a:cubicBezTo>
                    <a:cubicBezTo>
                      <a:pt x="697" y="203"/>
                      <a:pt x="747" y="173"/>
                      <a:pt x="756" y="99"/>
                    </a:cubicBezTo>
                    <a:cubicBezTo>
                      <a:pt x="715" y="58"/>
                      <a:pt x="675" y="44"/>
                      <a:pt x="634" y="44"/>
                    </a:cubicBezTo>
                    <a:cubicBezTo>
                      <a:pt x="580" y="44"/>
                      <a:pt x="527" y="68"/>
                      <a:pt x="472" y="87"/>
                    </a:cubicBezTo>
                    <a:cubicBezTo>
                      <a:pt x="353" y="30"/>
                      <a:pt x="271" y="1"/>
                      <a:pt x="20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3379725" y="2976550"/>
                <a:ext cx="89000" cy="7200"/>
              </a:xfrm>
              <a:custGeom>
                <a:avLst/>
                <a:gdLst/>
                <a:ahLst/>
                <a:cxnLst/>
                <a:rect l="l" t="t" r="r" b="b"/>
                <a:pathLst>
                  <a:path w="3560" h="288" extrusionOk="0">
                    <a:moveTo>
                      <a:pt x="151" y="0"/>
                    </a:moveTo>
                    <a:cubicBezTo>
                      <a:pt x="69" y="0"/>
                      <a:pt x="58" y="30"/>
                      <a:pt x="1" y="183"/>
                    </a:cubicBezTo>
                    <a:cubicBezTo>
                      <a:pt x="83" y="206"/>
                      <a:pt x="143" y="240"/>
                      <a:pt x="214" y="240"/>
                    </a:cubicBezTo>
                    <a:cubicBezTo>
                      <a:pt x="568" y="265"/>
                      <a:pt x="923" y="277"/>
                      <a:pt x="1278" y="288"/>
                    </a:cubicBezTo>
                    <a:cubicBezTo>
                      <a:pt x="1326" y="288"/>
                      <a:pt x="1372" y="277"/>
                      <a:pt x="1420" y="277"/>
                    </a:cubicBezTo>
                    <a:cubicBezTo>
                      <a:pt x="1513" y="265"/>
                      <a:pt x="1599" y="254"/>
                      <a:pt x="1692" y="254"/>
                    </a:cubicBezTo>
                    <a:cubicBezTo>
                      <a:pt x="1905" y="254"/>
                      <a:pt x="2118" y="254"/>
                      <a:pt x="2331" y="265"/>
                    </a:cubicBezTo>
                    <a:cubicBezTo>
                      <a:pt x="2358" y="266"/>
                      <a:pt x="2385" y="266"/>
                      <a:pt x="2412" y="266"/>
                    </a:cubicBezTo>
                    <a:cubicBezTo>
                      <a:pt x="2749" y="266"/>
                      <a:pt x="3078" y="206"/>
                      <a:pt x="3406" y="206"/>
                    </a:cubicBezTo>
                    <a:cubicBezTo>
                      <a:pt x="3455" y="206"/>
                      <a:pt x="3500" y="169"/>
                      <a:pt x="3560" y="146"/>
                    </a:cubicBezTo>
                    <a:cubicBezTo>
                      <a:pt x="3472" y="58"/>
                      <a:pt x="3379" y="33"/>
                      <a:pt x="3285" y="33"/>
                    </a:cubicBezTo>
                    <a:cubicBezTo>
                      <a:pt x="3228" y="33"/>
                      <a:pt x="3169" y="43"/>
                      <a:pt x="3111" y="52"/>
                    </a:cubicBezTo>
                    <a:cubicBezTo>
                      <a:pt x="3060" y="52"/>
                      <a:pt x="3009" y="77"/>
                      <a:pt x="2967" y="77"/>
                    </a:cubicBezTo>
                    <a:cubicBezTo>
                      <a:pt x="2960" y="77"/>
                      <a:pt x="2953" y="77"/>
                      <a:pt x="2947" y="75"/>
                    </a:cubicBezTo>
                    <a:cubicBezTo>
                      <a:pt x="2862" y="52"/>
                      <a:pt x="2777" y="48"/>
                      <a:pt x="2693" y="48"/>
                    </a:cubicBezTo>
                    <a:cubicBezTo>
                      <a:pt x="2653" y="48"/>
                      <a:pt x="2613" y="49"/>
                      <a:pt x="2573" y="49"/>
                    </a:cubicBezTo>
                    <a:cubicBezTo>
                      <a:pt x="2520" y="49"/>
                      <a:pt x="2467" y="48"/>
                      <a:pt x="2413" y="41"/>
                    </a:cubicBezTo>
                    <a:cubicBezTo>
                      <a:pt x="2266" y="21"/>
                      <a:pt x="2119" y="16"/>
                      <a:pt x="1972" y="16"/>
                    </a:cubicBezTo>
                    <a:cubicBezTo>
                      <a:pt x="1809" y="16"/>
                      <a:pt x="1646" y="22"/>
                      <a:pt x="1484" y="22"/>
                    </a:cubicBezTo>
                    <a:cubicBezTo>
                      <a:pt x="1357" y="22"/>
                      <a:pt x="1229" y="18"/>
                      <a:pt x="1102" y="4"/>
                    </a:cubicBezTo>
                    <a:cubicBezTo>
                      <a:pt x="1054" y="4"/>
                      <a:pt x="1017" y="16"/>
                      <a:pt x="983" y="16"/>
                    </a:cubicBezTo>
                    <a:lnTo>
                      <a:pt x="475" y="16"/>
                    </a:lnTo>
                    <a:cubicBezTo>
                      <a:pt x="434" y="10"/>
                      <a:pt x="392" y="10"/>
                      <a:pt x="350" y="10"/>
                    </a:cubicBezTo>
                    <a:cubicBezTo>
                      <a:pt x="308" y="10"/>
                      <a:pt x="266" y="10"/>
                      <a:pt x="225" y="4"/>
                    </a:cubicBezTo>
                    <a:cubicBezTo>
                      <a:pt x="195" y="2"/>
                      <a:pt x="171" y="0"/>
                      <a:pt x="151"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3301400" y="2976925"/>
                <a:ext cx="21600" cy="5075"/>
              </a:xfrm>
              <a:custGeom>
                <a:avLst/>
                <a:gdLst/>
                <a:ahLst/>
                <a:cxnLst/>
                <a:rect l="l" t="t" r="r" b="b"/>
                <a:pathLst>
                  <a:path w="864" h="203" extrusionOk="0">
                    <a:moveTo>
                      <a:pt x="177" y="1"/>
                    </a:moveTo>
                    <a:cubicBezTo>
                      <a:pt x="131" y="1"/>
                      <a:pt x="83" y="12"/>
                      <a:pt x="49" y="37"/>
                    </a:cubicBezTo>
                    <a:cubicBezTo>
                      <a:pt x="24" y="49"/>
                      <a:pt x="1" y="83"/>
                      <a:pt x="1" y="120"/>
                    </a:cubicBezTo>
                    <a:cubicBezTo>
                      <a:pt x="1" y="142"/>
                      <a:pt x="35" y="168"/>
                      <a:pt x="72" y="191"/>
                    </a:cubicBezTo>
                    <a:cubicBezTo>
                      <a:pt x="72" y="202"/>
                      <a:pt x="95" y="202"/>
                      <a:pt x="106" y="202"/>
                    </a:cubicBezTo>
                    <a:lnTo>
                      <a:pt x="688" y="202"/>
                    </a:lnTo>
                    <a:cubicBezTo>
                      <a:pt x="759" y="202"/>
                      <a:pt x="815" y="168"/>
                      <a:pt x="864" y="108"/>
                    </a:cubicBezTo>
                    <a:cubicBezTo>
                      <a:pt x="815" y="26"/>
                      <a:pt x="744" y="1"/>
                      <a:pt x="6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3280700" y="2977200"/>
                <a:ext cx="7100" cy="4800"/>
              </a:xfrm>
              <a:custGeom>
                <a:avLst/>
                <a:gdLst/>
                <a:ahLst/>
                <a:cxnLst/>
                <a:rect l="l" t="t" r="r" b="b"/>
                <a:pathLst>
                  <a:path w="284" h="192" extrusionOk="0">
                    <a:moveTo>
                      <a:pt x="131" y="1"/>
                    </a:moveTo>
                    <a:cubicBezTo>
                      <a:pt x="60" y="1"/>
                      <a:pt x="0" y="38"/>
                      <a:pt x="12" y="97"/>
                    </a:cubicBezTo>
                    <a:cubicBezTo>
                      <a:pt x="12" y="157"/>
                      <a:pt x="48" y="180"/>
                      <a:pt x="108" y="191"/>
                    </a:cubicBezTo>
                    <a:cubicBezTo>
                      <a:pt x="190" y="191"/>
                      <a:pt x="250" y="168"/>
                      <a:pt x="284" y="97"/>
                    </a:cubicBezTo>
                    <a:cubicBezTo>
                      <a:pt x="190" y="26"/>
                      <a:pt x="168" y="1"/>
                      <a:pt x="13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3325675" y="2976875"/>
                <a:ext cx="50825" cy="5675"/>
              </a:xfrm>
              <a:custGeom>
                <a:avLst/>
                <a:gdLst/>
                <a:ahLst/>
                <a:cxnLst/>
                <a:rect l="l" t="t" r="r" b="b"/>
                <a:pathLst>
                  <a:path w="2033" h="227" extrusionOk="0">
                    <a:moveTo>
                      <a:pt x="1533" y="1"/>
                    </a:moveTo>
                    <a:cubicBezTo>
                      <a:pt x="1514" y="1"/>
                      <a:pt x="1495" y="1"/>
                      <a:pt x="1476" y="3"/>
                    </a:cubicBezTo>
                    <a:cubicBezTo>
                      <a:pt x="1323" y="14"/>
                      <a:pt x="1170" y="28"/>
                      <a:pt x="1016" y="28"/>
                    </a:cubicBezTo>
                    <a:cubicBezTo>
                      <a:pt x="781" y="28"/>
                      <a:pt x="531" y="28"/>
                      <a:pt x="296" y="14"/>
                    </a:cubicBezTo>
                    <a:cubicBezTo>
                      <a:pt x="188" y="14"/>
                      <a:pt x="94" y="39"/>
                      <a:pt x="0" y="99"/>
                    </a:cubicBezTo>
                    <a:cubicBezTo>
                      <a:pt x="46" y="181"/>
                      <a:pt x="117" y="181"/>
                      <a:pt x="176" y="181"/>
                    </a:cubicBezTo>
                    <a:cubicBezTo>
                      <a:pt x="284" y="181"/>
                      <a:pt x="401" y="181"/>
                      <a:pt x="508" y="193"/>
                    </a:cubicBezTo>
                    <a:cubicBezTo>
                      <a:pt x="968" y="204"/>
                      <a:pt x="1419" y="215"/>
                      <a:pt x="1879" y="227"/>
                    </a:cubicBezTo>
                    <a:cubicBezTo>
                      <a:pt x="1916" y="227"/>
                      <a:pt x="1961" y="204"/>
                      <a:pt x="1998" y="181"/>
                    </a:cubicBezTo>
                    <a:cubicBezTo>
                      <a:pt x="2021" y="170"/>
                      <a:pt x="2021" y="122"/>
                      <a:pt x="2032" y="85"/>
                    </a:cubicBezTo>
                    <a:cubicBezTo>
                      <a:pt x="1864" y="44"/>
                      <a:pt x="1702" y="1"/>
                      <a:pt x="153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3103975" y="2977525"/>
                <a:ext cx="7675" cy="3650"/>
              </a:xfrm>
              <a:custGeom>
                <a:avLst/>
                <a:gdLst/>
                <a:ahLst/>
                <a:cxnLst/>
                <a:rect l="l" t="t" r="r" b="b"/>
                <a:pathLst>
                  <a:path w="307" h="146" extrusionOk="0">
                    <a:moveTo>
                      <a:pt x="180" y="1"/>
                    </a:moveTo>
                    <a:cubicBezTo>
                      <a:pt x="142" y="1"/>
                      <a:pt x="88" y="18"/>
                      <a:pt x="0" y="47"/>
                    </a:cubicBezTo>
                    <a:cubicBezTo>
                      <a:pt x="29" y="116"/>
                      <a:pt x="68" y="146"/>
                      <a:pt x="142" y="146"/>
                    </a:cubicBezTo>
                    <a:cubicBezTo>
                      <a:pt x="184" y="146"/>
                      <a:pt x="237" y="136"/>
                      <a:pt x="307" y="118"/>
                    </a:cubicBezTo>
                    <a:cubicBezTo>
                      <a:pt x="258" y="35"/>
                      <a:pt x="235" y="1"/>
                      <a:pt x="18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7"/>
              <p:cNvSpPr/>
              <p:nvPr/>
            </p:nvSpPr>
            <p:spPr>
              <a:xfrm>
                <a:off x="3116375" y="2977350"/>
                <a:ext cx="10325" cy="3850"/>
              </a:xfrm>
              <a:custGeom>
                <a:avLst/>
                <a:gdLst/>
                <a:ahLst/>
                <a:cxnLst/>
                <a:rect l="l" t="t" r="r" b="b"/>
                <a:pathLst>
                  <a:path w="413" h="154" extrusionOk="0">
                    <a:moveTo>
                      <a:pt x="230" y="0"/>
                    </a:moveTo>
                    <a:cubicBezTo>
                      <a:pt x="201" y="0"/>
                      <a:pt x="172" y="5"/>
                      <a:pt x="143" y="9"/>
                    </a:cubicBezTo>
                    <a:cubicBezTo>
                      <a:pt x="106" y="20"/>
                      <a:pt x="58" y="43"/>
                      <a:pt x="1" y="80"/>
                    </a:cubicBezTo>
                    <a:cubicBezTo>
                      <a:pt x="77" y="133"/>
                      <a:pt x="145" y="153"/>
                      <a:pt x="211" y="153"/>
                    </a:cubicBezTo>
                    <a:cubicBezTo>
                      <a:pt x="277" y="153"/>
                      <a:pt x="341" y="133"/>
                      <a:pt x="412" y="103"/>
                    </a:cubicBezTo>
                    <a:cubicBezTo>
                      <a:pt x="356" y="21"/>
                      <a:pt x="294" y="0"/>
                      <a:pt x="23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7"/>
              <p:cNvSpPr/>
              <p:nvPr/>
            </p:nvSpPr>
            <p:spPr>
              <a:xfrm>
                <a:off x="3218325" y="2977350"/>
                <a:ext cx="33175" cy="4925"/>
              </a:xfrm>
              <a:custGeom>
                <a:avLst/>
                <a:gdLst/>
                <a:ahLst/>
                <a:cxnLst/>
                <a:rect l="l" t="t" r="r" b="b"/>
                <a:pathLst>
                  <a:path w="1327" h="197" extrusionOk="0">
                    <a:moveTo>
                      <a:pt x="1095" y="0"/>
                    </a:moveTo>
                    <a:cubicBezTo>
                      <a:pt x="1058" y="0"/>
                      <a:pt x="1020" y="5"/>
                      <a:pt x="983" y="9"/>
                    </a:cubicBezTo>
                    <a:cubicBezTo>
                      <a:pt x="858" y="15"/>
                      <a:pt x="734" y="18"/>
                      <a:pt x="609" y="18"/>
                    </a:cubicBezTo>
                    <a:cubicBezTo>
                      <a:pt x="485" y="18"/>
                      <a:pt x="361" y="15"/>
                      <a:pt x="236" y="9"/>
                    </a:cubicBezTo>
                    <a:cubicBezTo>
                      <a:pt x="154" y="9"/>
                      <a:pt x="83" y="32"/>
                      <a:pt x="12" y="54"/>
                    </a:cubicBezTo>
                    <a:cubicBezTo>
                      <a:pt x="1" y="66"/>
                      <a:pt x="1" y="91"/>
                      <a:pt x="1" y="103"/>
                    </a:cubicBezTo>
                    <a:cubicBezTo>
                      <a:pt x="38" y="125"/>
                      <a:pt x="60" y="151"/>
                      <a:pt x="94" y="151"/>
                    </a:cubicBezTo>
                    <a:cubicBezTo>
                      <a:pt x="404" y="174"/>
                      <a:pt x="710" y="185"/>
                      <a:pt x="1017" y="196"/>
                    </a:cubicBezTo>
                    <a:cubicBezTo>
                      <a:pt x="1125" y="196"/>
                      <a:pt x="1230" y="185"/>
                      <a:pt x="1326" y="103"/>
                    </a:cubicBezTo>
                    <a:cubicBezTo>
                      <a:pt x="1260" y="21"/>
                      <a:pt x="1178" y="0"/>
                      <a:pt x="10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3129650" y="2976925"/>
                <a:ext cx="10675" cy="4725"/>
              </a:xfrm>
              <a:custGeom>
                <a:avLst/>
                <a:gdLst/>
                <a:ahLst/>
                <a:cxnLst/>
                <a:rect l="l" t="t" r="r" b="b"/>
                <a:pathLst>
                  <a:path w="427" h="189" extrusionOk="0">
                    <a:moveTo>
                      <a:pt x="159" y="9"/>
                    </a:moveTo>
                    <a:cubicBezTo>
                      <a:pt x="97" y="9"/>
                      <a:pt x="32" y="40"/>
                      <a:pt x="0" y="120"/>
                    </a:cubicBezTo>
                    <a:cubicBezTo>
                      <a:pt x="87" y="165"/>
                      <a:pt x="143" y="189"/>
                      <a:pt x="200" y="189"/>
                    </a:cubicBezTo>
                    <a:cubicBezTo>
                      <a:pt x="260" y="189"/>
                      <a:pt x="322" y="162"/>
                      <a:pt x="426" y="108"/>
                    </a:cubicBezTo>
                    <a:cubicBezTo>
                      <a:pt x="392" y="1"/>
                      <a:pt x="273" y="26"/>
                      <a:pt x="191" y="12"/>
                    </a:cubicBezTo>
                    <a:cubicBezTo>
                      <a:pt x="180" y="10"/>
                      <a:pt x="170" y="9"/>
                      <a:pt x="159" y="9"/>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3145050" y="2977200"/>
                <a:ext cx="67425" cy="5575"/>
              </a:xfrm>
              <a:custGeom>
                <a:avLst/>
                <a:gdLst/>
                <a:ahLst/>
                <a:cxnLst/>
                <a:rect l="l" t="t" r="r" b="b"/>
                <a:pathLst>
                  <a:path w="2697" h="223" extrusionOk="0">
                    <a:moveTo>
                      <a:pt x="153" y="1"/>
                    </a:moveTo>
                    <a:cubicBezTo>
                      <a:pt x="94" y="1"/>
                      <a:pt x="23" y="1"/>
                      <a:pt x="0" y="97"/>
                    </a:cubicBezTo>
                    <a:cubicBezTo>
                      <a:pt x="83" y="157"/>
                      <a:pt x="188" y="157"/>
                      <a:pt x="295" y="168"/>
                    </a:cubicBezTo>
                    <a:cubicBezTo>
                      <a:pt x="698" y="180"/>
                      <a:pt x="1110" y="202"/>
                      <a:pt x="1524" y="214"/>
                    </a:cubicBezTo>
                    <a:cubicBezTo>
                      <a:pt x="1621" y="214"/>
                      <a:pt x="1721" y="222"/>
                      <a:pt x="1821" y="222"/>
                    </a:cubicBezTo>
                    <a:cubicBezTo>
                      <a:pt x="1892" y="222"/>
                      <a:pt x="1963" y="218"/>
                      <a:pt x="2032" y="202"/>
                    </a:cubicBezTo>
                    <a:cubicBezTo>
                      <a:pt x="2174" y="168"/>
                      <a:pt x="2316" y="157"/>
                      <a:pt x="2458" y="157"/>
                    </a:cubicBezTo>
                    <a:lnTo>
                      <a:pt x="2637" y="157"/>
                    </a:lnTo>
                    <a:cubicBezTo>
                      <a:pt x="2659" y="143"/>
                      <a:pt x="2696" y="120"/>
                      <a:pt x="2696" y="97"/>
                    </a:cubicBezTo>
                    <a:cubicBezTo>
                      <a:pt x="2696" y="86"/>
                      <a:pt x="2671" y="38"/>
                      <a:pt x="2659" y="38"/>
                    </a:cubicBezTo>
                    <a:cubicBezTo>
                      <a:pt x="2577" y="15"/>
                      <a:pt x="2506" y="1"/>
                      <a:pt x="2424" y="1"/>
                    </a:cubicBezTo>
                    <a:cubicBezTo>
                      <a:pt x="2188" y="1"/>
                      <a:pt x="1938" y="38"/>
                      <a:pt x="1703" y="38"/>
                    </a:cubicBezTo>
                    <a:cubicBezTo>
                      <a:pt x="1394" y="38"/>
                      <a:pt x="1087" y="15"/>
                      <a:pt x="78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3471675" y="2976350"/>
                <a:ext cx="69200" cy="5925"/>
              </a:xfrm>
              <a:custGeom>
                <a:avLst/>
                <a:gdLst/>
                <a:ahLst/>
                <a:cxnLst/>
                <a:rect l="l" t="t" r="r" b="b"/>
                <a:pathLst>
                  <a:path w="2768" h="237" extrusionOk="0">
                    <a:moveTo>
                      <a:pt x="237" y="1"/>
                    </a:moveTo>
                    <a:cubicBezTo>
                      <a:pt x="151" y="1"/>
                      <a:pt x="82" y="42"/>
                      <a:pt x="1" y="106"/>
                    </a:cubicBezTo>
                    <a:cubicBezTo>
                      <a:pt x="75" y="174"/>
                      <a:pt x="143" y="195"/>
                      <a:pt x="222" y="195"/>
                    </a:cubicBezTo>
                    <a:cubicBezTo>
                      <a:pt x="242" y="195"/>
                      <a:pt x="263" y="193"/>
                      <a:pt x="284" y="191"/>
                    </a:cubicBezTo>
                    <a:cubicBezTo>
                      <a:pt x="344" y="179"/>
                      <a:pt x="403" y="173"/>
                      <a:pt x="462" y="173"/>
                    </a:cubicBezTo>
                    <a:cubicBezTo>
                      <a:pt x="533" y="173"/>
                      <a:pt x="604" y="182"/>
                      <a:pt x="673" y="202"/>
                    </a:cubicBezTo>
                    <a:cubicBezTo>
                      <a:pt x="699" y="214"/>
                      <a:pt x="733" y="214"/>
                      <a:pt x="758" y="214"/>
                    </a:cubicBezTo>
                    <a:cubicBezTo>
                      <a:pt x="1005" y="214"/>
                      <a:pt x="1255" y="202"/>
                      <a:pt x="1502" y="191"/>
                    </a:cubicBezTo>
                    <a:lnTo>
                      <a:pt x="1525" y="191"/>
                    </a:lnTo>
                    <a:cubicBezTo>
                      <a:pt x="1808" y="202"/>
                      <a:pt x="2092" y="214"/>
                      <a:pt x="2376" y="225"/>
                    </a:cubicBezTo>
                    <a:cubicBezTo>
                      <a:pt x="2507" y="236"/>
                      <a:pt x="2637" y="236"/>
                      <a:pt x="2768" y="236"/>
                    </a:cubicBezTo>
                    <a:lnTo>
                      <a:pt x="2768" y="1"/>
                    </a:lnTo>
                    <a:lnTo>
                      <a:pt x="2719" y="1"/>
                    </a:lnTo>
                    <a:cubicBezTo>
                      <a:pt x="2424" y="12"/>
                      <a:pt x="2118" y="24"/>
                      <a:pt x="1823" y="24"/>
                    </a:cubicBezTo>
                    <a:cubicBezTo>
                      <a:pt x="1408" y="35"/>
                      <a:pt x="1005" y="35"/>
                      <a:pt x="602" y="35"/>
                    </a:cubicBezTo>
                    <a:cubicBezTo>
                      <a:pt x="562" y="35"/>
                      <a:pt x="519" y="38"/>
                      <a:pt x="476" y="38"/>
                    </a:cubicBezTo>
                    <a:cubicBezTo>
                      <a:pt x="421" y="38"/>
                      <a:pt x="367" y="33"/>
                      <a:pt x="319" y="12"/>
                    </a:cubicBezTo>
                    <a:cubicBezTo>
                      <a:pt x="289" y="4"/>
                      <a:pt x="262" y="1"/>
                      <a:pt x="2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3291325" y="2977225"/>
                <a:ext cx="6275" cy="4200"/>
              </a:xfrm>
              <a:custGeom>
                <a:avLst/>
                <a:gdLst/>
                <a:ahLst/>
                <a:cxnLst/>
                <a:rect l="l" t="t" r="r" b="b"/>
                <a:pathLst>
                  <a:path w="251" h="168" extrusionOk="0">
                    <a:moveTo>
                      <a:pt x="151" y="1"/>
                    </a:moveTo>
                    <a:cubicBezTo>
                      <a:pt x="117" y="1"/>
                      <a:pt x="79" y="13"/>
                      <a:pt x="38" y="37"/>
                    </a:cubicBezTo>
                    <a:cubicBezTo>
                      <a:pt x="26" y="48"/>
                      <a:pt x="12" y="71"/>
                      <a:pt x="1" y="108"/>
                    </a:cubicBezTo>
                    <a:cubicBezTo>
                      <a:pt x="26" y="119"/>
                      <a:pt x="49" y="142"/>
                      <a:pt x="60" y="142"/>
                    </a:cubicBezTo>
                    <a:cubicBezTo>
                      <a:pt x="92" y="158"/>
                      <a:pt x="121" y="167"/>
                      <a:pt x="148" y="167"/>
                    </a:cubicBezTo>
                    <a:cubicBezTo>
                      <a:pt x="182" y="167"/>
                      <a:pt x="212" y="152"/>
                      <a:pt x="239" y="119"/>
                    </a:cubicBezTo>
                    <a:cubicBezTo>
                      <a:pt x="251" y="96"/>
                      <a:pt x="251" y="59"/>
                      <a:pt x="239" y="37"/>
                    </a:cubicBezTo>
                    <a:cubicBezTo>
                      <a:pt x="215" y="13"/>
                      <a:pt x="185" y="1"/>
                      <a:pt x="15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3030325" y="3013025"/>
                <a:ext cx="18975" cy="5000"/>
              </a:xfrm>
              <a:custGeom>
                <a:avLst/>
                <a:gdLst/>
                <a:ahLst/>
                <a:cxnLst/>
                <a:rect l="l" t="t" r="r" b="b"/>
                <a:pathLst>
                  <a:path w="759" h="200" extrusionOk="0">
                    <a:moveTo>
                      <a:pt x="0" y="1"/>
                    </a:moveTo>
                    <a:lnTo>
                      <a:pt x="0" y="177"/>
                    </a:lnTo>
                    <a:cubicBezTo>
                      <a:pt x="108" y="188"/>
                      <a:pt x="225" y="200"/>
                      <a:pt x="344" y="200"/>
                    </a:cubicBezTo>
                    <a:cubicBezTo>
                      <a:pt x="449" y="200"/>
                      <a:pt x="545" y="177"/>
                      <a:pt x="639" y="143"/>
                    </a:cubicBezTo>
                    <a:cubicBezTo>
                      <a:pt x="676" y="143"/>
                      <a:pt x="699" y="95"/>
                      <a:pt x="758" y="35"/>
                    </a:cubicBezTo>
                    <a:cubicBezTo>
                      <a:pt x="676" y="24"/>
                      <a:pt x="639" y="12"/>
                      <a:pt x="616" y="12"/>
                    </a:cubicBezTo>
                    <a:cubicBezTo>
                      <a:pt x="516" y="18"/>
                      <a:pt x="415" y="24"/>
                      <a:pt x="314" y="24"/>
                    </a:cubicBezTo>
                    <a:cubicBezTo>
                      <a:pt x="213" y="24"/>
                      <a:pt x="113" y="18"/>
                      <a:pt x="1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3272475" y="3014125"/>
                <a:ext cx="7100" cy="3825"/>
              </a:xfrm>
              <a:custGeom>
                <a:avLst/>
                <a:gdLst/>
                <a:ahLst/>
                <a:cxnLst/>
                <a:rect l="l" t="t" r="r" b="b"/>
                <a:pathLst>
                  <a:path w="284" h="153" extrusionOk="0">
                    <a:moveTo>
                      <a:pt x="123" y="1"/>
                    </a:moveTo>
                    <a:cubicBezTo>
                      <a:pt x="84" y="1"/>
                      <a:pt x="53" y="34"/>
                      <a:pt x="0" y="99"/>
                    </a:cubicBezTo>
                    <a:cubicBezTo>
                      <a:pt x="47" y="134"/>
                      <a:pt x="91" y="152"/>
                      <a:pt x="137" y="152"/>
                    </a:cubicBezTo>
                    <a:cubicBezTo>
                      <a:pt x="182" y="152"/>
                      <a:pt x="230" y="134"/>
                      <a:pt x="284" y="99"/>
                    </a:cubicBezTo>
                    <a:cubicBezTo>
                      <a:pt x="206" y="34"/>
                      <a:pt x="161" y="1"/>
                      <a:pt x="12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3265375" y="3014450"/>
                <a:ext cx="3200" cy="3000"/>
              </a:xfrm>
              <a:custGeom>
                <a:avLst/>
                <a:gdLst/>
                <a:ahLst/>
                <a:cxnLst/>
                <a:rect l="l" t="t" r="r" b="b"/>
                <a:pathLst>
                  <a:path w="128" h="120" extrusionOk="0">
                    <a:moveTo>
                      <a:pt x="71" y="1"/>
                    </a:moveTo>
                    <a:cubicBezTo>
                      <a:pt x="34" y="38"/>
                      <a:pt x="23" y="60"/>
                      <a:pt x="0" y="72"/>
                    </a:cubicBezTo>
                    <a:cubicBezTo>
                      <a:pt x="12" y="97"/>
                      <a:pt x="34" y="120"/>
                      <a:pt x="57" y="120"/>
                    </a:cubicBezTo>
                    <a:cubicBezTo>
                      <a:pt x="83" y="120"/>
                      <a:pt x="105" y="86"/>
                      <a:pt x="128" y="72"/>
                    </a:cubicBezTo>
                    <a:cubicBezTo>
                      <a:pt x="105" y="49"/>
                      <a:pt x="94" y="38"/>
                      <a:pt x="71"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3505675" y="3013025"/>
                <a:ext cx="35200" cy="5000"/>
              </a:xfrm>
              <a:custGeom>
                <a:avLst/>
                <a:gdLst/>
                <a:ahLst/>
                <a:cxnLst/>
                <a:rect l="l" t="t" r="r" b="b"/>
                <a:pathLst>
                  <a:path w="1408" h="200" extrusionOk="0">
                    <a:moveTo>
                      <a:pt x="1371" y="1"/>
                    </a:moveTo>
                    <a:cubicBezTo>
                      <a:pt x="1188" y="18"/>
                      <a:pt x="1005" y="24"/>
                      <a:pt x="822" y="24"/>
                    </a:cubicBezTo>
                    <a:cubicBezTo>
                      <a:pt x="639" y="24"/>
                      <a:pt x="456" y="18"/>
                      <a:pt x="272" y="12"/>
                    </a:cubicBezTo>
                    <a:cubicBezTo>
                      <a:pt x="213" y="12"/>
                      <a:pt x="153" y="24"/>
                      <a:pt x="0" y="35"/>
                    </a:cubicBezTo>
                    <a:cubicBezTo>
                      <a:pt x="108" y="95"/>
                      <a:pt x="153" y="143"/>
                      <a:pt x="213" y="143"/>
                    </a:cubicBezTo>
                    <a:cubicBezTo>
                      <a:pt x="392" y="177"/>
                      <a:pt x="579" y="200"/>
                      <a:pt x="769" y="200"/>
                    </a:cubicBezTo>
                    <a:cubicBezTo>
                      <a:pt x="982" y="200"/>
                      <a:pt x="1195" y="188"/>
                      <a:pt x="1408" y="177"/>
                    </a:cubicBezTo>
                    <a:lnTo>
                      <a:pt x="1408" y="1"/>
                    </a:ln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3282475" y="3013275"/>
                <a:ext cx="13925" cy="4800"/>
              </a:xfrm>
              <a:custGeom>
                <a:avLst/>
                <a:gdLst/>
                <a:ahLst/>
                <a:cxnLst/>
                <a:rect l="l" t="t" r="r" b="b"/>
                <a:pathLst>
                  <a:path w="557" h="192" extrusionOk="0">
                    <a:moveTo>
                      <a:pt x="296" y="0"/>
                    </a:moveTo>
                    <a:cubicBezTo>
                      <a:pt x="284" y="0"/>
                      <a:pt x="272" y="1"/>
                      <a:pt x="261" y="2"/>
                    </a:cubicBezTo>
                    <a:cubicBezTo>
                      <a:pt x="168" y="2"/>
                      <a:pt x="60" y="14"/>
                      <a:pt x="0" y="144"/>
                    </a:cubicBezTo>
                    <a:cubicBezTo>
                      <a:pt x="59" y="180"/>
                      <a:pt x="115" y="191"/>
                      <a:pt x="170" y="191"/>
                    </a:cubicBezTo>
                    <a:cubicBezTo>
                      <a:pt x="267" y="191"/>
                      <a:pt x="362" y="157"/>
                      <a:pt x="465" y="157"/>
                    </a:cubicBezTo>
                    <a:cubicBezTo>
                      <a:pt x="495" y="157"/>
                      <a:pt x="525" y="159"/>
                      <a:pt x="556" y="167"/>
                    </a:cubicBezTo>
                    <a:cubicBezTo>
                      <a:pt x="545" y="107"/>
                      <a:pt x="534" y="62"/>
                      <a:pt x="522" y="48"/>
                    </a:cubicBezTo>
                    <a:cubicBezTo>
                      <a:pt x="449" y="28"/>
                      <a:pt x="369" y="0"/>
                      <a:pt x="29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3051600" y="3012550"/>
                <a:ext cx="209600" cy="6475"/>
              </a:xfrm>
              <a:custGeom>
                <a:avLst/>
                <a:gdLst/>
                <a:ahLst/>
                <a:cxnLst/>
                <a:rect l="l" t="t" r="r" b="b"/>
                <a:pathLst>
                  <a:path w="8384" h="259" extrusionOk="0">
                    <a:moveTo>
                      <a:pt x="1125" y="1"/>
                    </a:moveTo>
                    <a:cubicBezTo>
                      <a:pt x="1083" y="1"/>
                      <a:pt x="1041" y="7"/>
                      <a:pt x="1005" y="20"/>
                    </a:cubicBezTo>
                    <a:cubicBezTo>
                      <a:pt x="910" y="61"/>
                      <a:pt x="814" y="70"/>
                      <a:pt x="718" y="70"/>
                    </a:cubicBezTo>
                    <a:cubicBezTo>
                      <a:pt x="648" y="70"/>
                      <a:pt x="579" y="65"/>
                      <a:pt x="509" y="65"/>
                    </a:cubicBezTo>
                    <a:cubicBezTo>
                      <a:pt x="392" y="54"/>
                      <a:pt x="262" y="43"/>
                      <a:pt x="143" y="43"/>
                    </a:cubicBezTo>
                    <a:cubicBezTo>
                      <a:pt x="109" y="43"/>
                      <a:pt x="72" y="65"/>
                      <a:pt x="1" y="91"/>
                    </a:cubicBezTo>
                    <a:cubicBezTo>
                      <a:pt x="60" y="125"/>
                      <a:pt x="94" y="173"/>
                      <a:pt x="131" y="185"/>
                    </a:cubicBezTo>
                    <a:cubicBezTo>
                      <a:pt x="330" y="194"/>
                      <a:pt x="530" y="222"/>
                      <a:pt x="723" y="222"/>
                    </a:cubicBezTo>
                    <a:cubicBezTo>
                      <a:pt x="758" y="222"/>
                      <a:pt x="794" y="221"/>
                      <a:pt x="829" y="219"/>
                    </a:cubicBezTo>
                    <a:cubicBezTo>
                      <a:pt x="943" y="212"/>
                      <a:pt x="1050" y="201"/>
                      <a:pt x="1158" y="201"/>
                    </a:cubicBezTo>
                    <a:cubicBezTo>
                      <a:pt x="1228" y="201"/>
                      <a:pt x="1298" y="205"/>
                      <a:pt x="1371" y="219"/>
                    </a:cubicBezTo>
                    <a:cubicBezTo>
                      <a:pt x="1390" y="226"/>
                      <a:pt x="1414" y="229"/>
                      <a:pt x="1439" y="229"/>
                    </a:cubicBezTo>
                    <a:cubicBezTo>
                      <a:pt x="1464" y="229"/>
                      <a:pt x="1491" y="226"/>
                      <a:pt x="1513" y="219"/>
                    </a:cubicBezTo>
                    <a:cubicBezTo>
                      <a:pt x="1585" y="202"/>
                      <a:pt x="1658" y="196"/>
                      <a:pt x="1732" y="196"/>
                    </a:cubicBezTo>
                    <a:cubicBezTo>
                      <a:pt x="1865" y="196"/>
                      <a:pt x="1999" y="216"/>
                      <a:pt x="2129" y="233"/>
                    </a:cubicBezTo>
                    <a:cubicBezTo>
                      <a:pt x="2264" y="250"/>
                      <a:pt x="2400" y="254"/>
                      <a:pt x="2535" y="254"/>
                    </a:cubicBezTo>
                    <a:cubicBezTo>
                      <a:pt x="2683" y="254"/>
                      <a:pt x="2831" y="249"/>
                      <a:pt x="2980" y="249"/>
                    </a:cubicBezTo>
                    <a:cubicBezTo>
                      <a:pt x="3063" y="249"/>
                      <a:pt x="3147" y="250"/>
                      <a:pt x="3230" y="256"/>
                    </a:cubicBezTo>
                    <a:cubicBezTo>
                      <a:pt x="3242" y="256"/>
                      <a:pt x="3253" y="256"/>
                      <a:pt x="3264" y="244"/>
                    </a:cubicBezTo>
                    <a:cubicBezTo>
                      <a:pt x="3345" y="221"/>
                      <a:pt x="3426" y="217"/>
                      <a:pt x="3507" y="217"/>
                    </a:cubicBezTo>
                    <a:cubicBezTo>
                      <a:pt x="3556" y="217"/>
                      <a:pt x="3606" y="219"/>
                      <a:pt x="3656" y="219"/>
                    </a:cubicBezTo>
                    <a:cubicBezTo>
                      <a:pt x="3768" y="226"/>
                      <a:pt x="3883" y="229"/>
                      <a:pt x="3998" y="229"/>
                    </a:cubicBezTo>
                    <a:cubicBezTo>
                      <a:pt x="4113" y="229"/>
                      <a:pt x="4228" y="226"/>
                      <a:pt x="4340" y="219"/>
                    </a:cubicBezTo>
                    <a:cubicBezTo>
                      <a:pt x="4460" y="209"/>
                      <a:pt x="4577" y="203"/>
                      <a:pt x="4695" y="203"/>
                    </a:cubicBezTo>
                    <a:cubicBezTo>
                      <a:pt x="4844" y="203"/>
                      <a:pt x="4993" y="212"/>
                      <a:pt x="5146" y="233"/>
                    </a:cubicBezTo>
                    <a:cubicBezTo>
                      <a:pt x="5288" y="242"/>
                      <a:pt x="5440" y="259"/>
                      <a:pt x="5580" y="259"/>
                    </a:cubicBezTo>
                    <a:cubicBezTo>
                      <a:pt x="5613" y="259"/>
                      <a:pt x="5645" y="258"/>
                      <a:pt x="5676" y="256"/>
                    </a:cubicBezTo>
                    <a:cubicBezTo>
                      <a:pt x="5865" y="231"/>
                      <a:pt x="6054" y="229"/>
                      <a:pt x="6243" y="229"/>
                    </a:cubicBezTo>
                    <a:cubicBezTo>
                      <a:pt x="6279" y="229"/>
                      <a:pt x="6314" y="229"/>
                      <a:pt x="6350" y="229"/>
                    </a:cubicBezTo>
                    <a:cubicBezTo>
                      <a:pt x="6575" y="229"/>
                      <a:pt x="6800" y="226"/>
                      <a:pt x="7024" y="185"/>
                    </a:cubicBezTo>
                    <a:cubicBezTo>
                      <a:pt x="7061" y="185"/>
                      <a:pt x="7107" y="196"/>
                      <a:pt x="7144" y="196"/>
                    </a:cubicBezTo>
                    <a:cubicBezTo>
                      <a:pt x="7174" y="196"/>
                      <a:pt x="7200" y="201"/>
                      <a:pt x="7229" y="201"/>
                    </a:cubicBezTo>
                    <a:cubicBezTo>
                      <a:pt x="7243" y="201"/>
                      <a:pt x="7258" y="200"/>
                      <a:pt x="7274" y="196"/>
                    </a:cubicBezTo>
                    <a:cubicBezTo>
                      <a:pt x="7350" y="187"/>
                      <a:pt x="7428" y="184"/>
                      <a:pt x="7507" y="184"/>
                    </a:cubicBezTo>
                    <a:cubicBezTo>
                      <a:pt x="7634" y="184"/>
                      <a:pt x="7763" y="193"/>
                      <a:pt x="7887" y="207"/>
                    </a:cubicBezTo>
                    <a:cubicBezTo>
                      <a:pt x="7931" y="211"/>
                      <a:pt x="7974" y="212"/>
                      <a:pt x="8018" y="212"/>
                    </a:cubicBezTo>
                    <a:cubicBezTo>
                      <a:pt x="8105" y="212"/>
                      <a:pt x="8192" y="207"/>
                      <a:pt x="8279" y="207"/>
                    </a:cubicBezTo>
                    <a:cubicBezTo>
                      <a:pt x="8338" y="207"/>
                      <a:pt x="8372" y="196"/>
                      <a:pt x="8384" y="125"/>
                    </a:cubicBezTo>
                    <a:cubicBezTo>
                      <a:pt x="8338" y="114"/>
                      <a:pt x="8302" y="102"/>
                      <a:pt x="8267" y="91"/>
                    </a:cubicBezTo>
                    <a:cubicBezTo>
                      <a:pt x="7941" y="46"/>
                      <a:pt x="7621" y="29"/>
                      <a:pt x="7302" y="29"/>
                    </a:cubicBezTo>
                    <a:cubicBezTo>
                      <a:pt x="7122" y="29"/>
                      <a:pt x="6943" y="34"/>
                      <a:pt x="6763" y="43"/>
                    </a:cubicBezTo>
                    <a:cubicBezTo>
                      <a:pt x="6554" y="55"/>
                      <a:pt x="6344" y="60"/>
                      <a:pt x="6133" y="60"/>
                    </a:cubicBezTo>
                    <a:cubicBezTo>
                      <a:pt x="5741" y="60"/>
                      <a:pt x="5348" y="42"/>
                      <a:pt x="4956" y="20"/>
                    </a:cubicBezTo>
                    <a:cubicBezTo>
                      <a:pt x="4855" y="13"/>
                      <a:pt x="4751" y="9"/>
                      <a:pt x="4648" y="9"/>
                    </a:cubicBezTo>
                    <a:cubicBezTo>
                      <a:pt x="4544" y="9"/>
                      <a:pt x="4441" y="13"/>
                      <a:pt x="4340" y="20"/>
                    </a:cubicBezTo>
                    <a:cubicBezTo>
                      <a:pt x="3985" y="20"/>
                      <a:pt x="3619" y="43"/>
                      <a:pt x="3264" y="54"/>
                    </a:cubicBezTo>
                    <a:cubicBezTo>
                      <a:pt x="3162" y="58"/>
                      <a:pt x="3060" y="59"/>
                      <a:pt x="2957" y="59"/>
                    </a:cubicBezTo>
                    <a:cubicBezTo>
                      <a:pt x="2751" y="59"/>
                      <a:pt x="2543" y="54"/>
                      <a:pt x="2331" y="54"/>
                    </a:cubicBezTo>
                    <a:lnTo>
                      <a:pt x="1584" y="54"/>
                    </a:lnTo>
                    <a:cubicBezTo>
                      <a:pt x="1549" y="54"/>
                      <a:pt x="1513" y="55"/>
                      <a:pt x="1475" y="55"/>
                    </a:cubicBezTo>
                    <a:cubicBezTo>
                      <a:pt x="1400" y="55"/>
                      <a:pt x="1321" y="50"/>
                      <a:pt x="1244" y="20"/>
                    </a:cubicBezTo>
                    <a:cubicBezTo>
                      <a:pt x="1208" y="7"/>
                      <a:pt x="1166" y="1"/>
                      <a:pt x="1125"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3473450" y="3013025"/>
                <a:ext cx="28700" cy="5625"/>
              </a:xfrm>
              <a:custGeom>
                <a:avLst/>
                <a:gdLst/>
                <a:ahLst/>
                <a:cxnLst/>
                <a:rect l="l" t="t" r="r" b="b"/>
                <a:pathLst>
                  <a:path w="1148" h="225" extrusionOk="0">
                    <a:moveTo>
                      <a:pt x="236" y="1"/>
                    </a:moveTo>
                    <a:cubicBezTo>
                      <a:pt x="120" y="1"/>
                      <a:pt x="12" y="35"/>
                      <a:pt x="1" y="129"/>
                    </a:cubicBezTo>
                    <a:cubicBezTo>
                      <a:pt x="166" y="184"/>
                      <a:pt x="514" y="225"/>
                      <a:pt x="779" y="225"/>
                    </a:cubicBezTo>
                    <a:cubicBezTo>
                      <a:pt x="856" y="225"/>
                      <a:pt x="926" y="222"/>
                      <a:pt x="983" y="214"/>
                    </a:cubicBezTo>
                    <a:cubicBezTo>
                      <a:pt x="1042" y="200"/>
                      <a:pt x="1088" y="177"/>
                      <a:pt x="1147" y="154"/>
                    </a:cubicBezTo>
                    <a:cubicBezTo>
                      <a:pt x="1113" y="58"/>
                      <a:pt x="1054" y="24"/>
                      <a:pt x="957" y="24"/>
                    </a:cubicBezTo>
                    <a:cubicBezTo>
                      <a:pt x="721" y="12"/>
                      <a:pt x="475" y="1"/>
                      <a:pt x="23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7"/>
              <p:cNvSpPr/>
              <p:nvPr/>
            </p:nvSpPr>
            <p:spPr>
              <a:xfrm>
                <a:off x="3299350" y="3012400"/>
                <a:ext cx="169650" cy="6675"/>
              </a:xfrm>
              <a:custGeom>
                <a:avLst/>
                <a:gdLst/>
                <a:ahLst/>
                <a:cxnLst/>
                <a:rect l="l" t="t" r="r" b="b"/>
                <a:pathLst>
                  <a:path w="6786" h="267" extrusionOk="0">
                    <a:moveTo>
                      <a:pt x="5628" y="0"/>
                    </a:moveTo>
                    <a:cubicBezTo>
                      <a:pt x="5628" y="0"/>
                      <a:pt x="5617" y="0"/>
                      <a:pt x="5605" y="12"/>
                    </a:cubicBezTo>
                    <a:cubicBezTo>
                      <a:pt x="5545" y="32"/>
                      <a:pt x="5485" y="42"/>
                      <a:pt x="5426" y="42"/>
                    </a:cubicBezTo>
                    <a:cubicBezTo>
                      <a:pt x="5379" y="42"/>
                      <a:pt x="5332" y="36"/>
                      <a:pt x="5285" y="26"/>
                    </a:cubicBezTo>
                    <a:cubicBezTo>
                      <a:pt x="5275" y="23"/>
                      <a:pt x="5265" y="22"/>
                      <a:pt x="5255" y="22"/>
                    </a:cubicBezTo>
                    <a:cubicBezTo>
                      <a:pt x="5218" y="22"/>
                      <a:pt x="5181" y="37"/>
                      <a:pt x="5143" y="37"/>
                    </a:cubicBezTo>
                    <a:cubicBezTo>
                      <a:pt x="5015" y="52"/>
                      <a:pt x="4894" y="66"/>
                      <a:pt x="4767" y="66"/>
                    </a:cubicBezTo>
                    <a:cubicBezTo>
                      <a:pt x="4694" y="66"/>
                      <a:pt x="4619" y="61"/>
                      <a:pt x="4541" y="49"/>
                    </a:cubicBezTo>
                    <a:cubicBezTo>
                      <a:pt x="4435" y="25"/>
                      <a:pt x="4330" y="12"/>
                      <a:pt x="4226" y="12"/>
                    </a:cubicBezTo>
                    <a:cubicBezTo>
                      <a:pt x="4165" y="12"/>
                      <a:pt x="4105" y="17"/>
                      <a:pt x="4045" y="26"/>
                    </a:cubicBezTo>
                    <a:cubicBezTo>
                      <a:pt x="3958" y="41"/>
                      <a:pt x="3874" y="45"/>
                      <a:pt x="3790" y="45"/>
                    </a:cubicBezTo>
                    <a:cubicBezTo>
                      <a:pt x="3678" y="45"/>
                      <a:pt x="3567" y="37"/>
                      <a:pt x="3451" y="37"/>
                    </a:cubicBezTo>
                    <a:cubicBezTo>
                      <a:pt x="3393" y="42"/>
                      <a:pt x="3334" y="45"/>
                      <a:pt x="3275" y="45"/>
                    </a:cubicBezTo>
                    <a:cubicBezTo>
                      <a:pt x="3192" y="45"/>
                      <a:pt x="3109" y="39"/>
                      <a:pt x="3026" y="26"/>
                    </a:cubicBezTo>
                    <a:cubicBezTo>
                      <a:pt x="2961" y="18"/>
                      <a:pt x="2898" y="15"/>
                      <a:pt x="2835" y="15"/>
                    </a:cubicBezTo>
                    <a:cubicBezTo>
                      <a:pt x="2622" y="15"/>
                      <a:pt x="2415" y="50"/>
                      <a:pt x="2198" y="50"/>
                    </a:cubicBezTo>
                    <a:cubicBezTo>
                      <a:pt x="2175" y="50"/>
                      <a:pt x="2152" y="50"/>
                      <a:pt x="2129" y="49"/>
                    </a:cubicBezTo>
                    <a:cubicBezTo>
                      <a:pt x="2079" y="74"/>
                      <a:pt x="2027" y="82"/>
                      <a:pt x="1973" y="82"/>
                    </a:cubicBezTo>
                    <a:cubicBezTo>
                      <a:pt x="1900" y="82"/>
                      <a:pt x="1824" y="67"/>
                      <a:pt x="1749" y="60"/>
                    </a:cubicBezTo>
                    <a:cubicBezTo>
                      <a:pt x="1666" y="60"/>
                      <a:pt x="1595" y="71"/>
                      <a:pt x="1513" y="71"/>
                    </a:cubicBezTo>
                    <a:cubicBezTo>
                      <a:pt x="1478" y="77"/>
                      <a:pt x="1442" y="80"/>
                      <a:pt x="1405" y="80"/>
                    </a:cubicBezTo>
                    <a:cubicBezTo>
                      <a:pt x="1368" y="80"/>
                      <a:pt x="1330" y="77"/>
                      <a:pt x="1289" y="71"/>
                    </a:cubicBezTo>
                    <a:cubicBezTo>
                      <a:pt x="1095" y="64"/>
                      <a:pt x="884" y="45"/>
                      <a:pt x="676" y="45"/>
                    </a:cubicBezTo>
                    <a:cubicBezTo>
                      <a:pt x="579" y="45"/>
                      <a:pt x="483" y="49"/>
                      <a:pt x="389" y="60"/>
                    </a:cubicBezTo>
                    <a:cubicBezTo>
                      <a:pt x="370" y="66"/>
                      <a:pt x="349" y="68"/>
                      <a:pt x="328" y="68"/>
                    </a:cubicBezTo>
                    <a:cubicBezTo>
                      <a:pt x="262" y="68"/>
                      <a:pt x="190" y="46"/>
                      <a:pt x="117" y="37"/>
                    </a:cubicBezTo>
                    <a:cubicBezTo>
                      <a:pt x="46" y="37"/>
                      <a:pt x="12" y="71"/>
                      <a:pt x="1" y="168"/>
                    </a:cubicBezTo>
                    <a:cubicBezTo>
                      <a:pt x="60" y="179"/>
                      <a:pt x="106" y="202"/>
                      <a:pt x="154" y="202"/>
                    </a:cubicBezTo>
                    <a:cubicBezTo>
                      <a:pt x="285" y="216"/>
                      <a:pt x="421" y="219"/>
                      <a:pt x="558" y="219"/>
                    </a:cubicBezTo>
                    <a:cubicBezTo>
                      <a:pt x="681" y="219"/>
                      <a:pt x="806" y="217"/>
                      <a:pt x="928" y="217"/>
                    </a:cubicBezTo>
                    <a:cubicBezTo>
                      <a:pt x="1026" y="217"/>
                      <a:pt x="1123" y="218"/>
                      <a:pt x="1218" y="225"/>
                    </a:cubicBezTo>
                    <a:cubicBezTo>
                      <a:pt x="1367" y="238"/>
                      <a:pt x="1517" y="242"/>
                      <a:pt x="1668" y="242"/>
                    </a:cubicBezTo>
                    <a:cubicBezTo>
                      <a:pt x="1862" y="242"/>
                      <a:pt x="2057" y="235"/>
                      <a:pt x="2251" y="235"/>
                    </a:cubicBezTo>
                    <a:cubicBezTo>
                      <a:pt x="2325" y="235"/>
                      <a:pt x="2399" y="236"/>
                      <a:pt x="2472" y="239"/>
                    </a:cubicBezTo>
                    <a:cubicBezTo>
                      <a:pt x="2709" y="239"/>
                      <a:pt x="2945" y="217"/>
                      <a:pt x="3178" y="217"/>
                    </a:cubicBezTo>
                    <a:cubicBezTo>
                      <a:pt x="3294" y="217"/>
                      <a:pt x="3409" y="223"/>
                      <a:pt x="3522" y="239"/>
                    </a:cubicBezTo>
                    <a:cubicBezTo>
                      <a:pt x="3582" y="250"/>
                      <a:pt x="3642" y="253"/>
                      <a:pt x="3701" y="253"/>
                    </a:cubicBezTo>
                    <a:cubicBezTo>
                      <a:pt x="3760" y="253"/>
                      <a:pt x="3819" y="250"/>
                      <a:pt x="3877" y="250"/>
                    </a:cubicBezTo>
                    <a:lnTo>
                      <a:pt x="4127" y="250"/>
                    </a:lnTo>
                    <a:cubicBezTo>
                      <a:pt x="4259" y="260"/>
                      <a:pt x="4388" y="266"/>
                      <a:pt x="4515" y="266"/>
                    </a:cubicBezTo>
                    <a:cubicBezTo>
                      <a:pt x="4671" y="266"/>
                      <a:pt x="4827" y="258"/>
                      <a:pt x="4990" y="239"/>
                    </a:cubicBezTo>
                    <a:cubicBezTo>
                      <a:pt x="5109" y="213"/>
                      <a:pt x="5225" y="213"/>
                      <a:pt x="5344" y="213"/>
                    </a:cubicBezTo>
                    <a:cubicBezTo>
                      <a:pt x="5503" y="222"/>
                      <a:pt x="5668" y="251"/>
                      <a:pt x="5831" y="251"/>
                    </a:cubicBezTo>
                    <a:cubicBezTo>
                      <a:pt x="5886" y="251"/>
                      <a:pt x="5940" y="247"/>
                      <a:pt x="5994" y="239"/>
                    </a:cubicBezTo>
                    <a:cubicBezTo>
                      <a:pt x="6102" y="225"/>
                      <a:pt x="6218" y="239"/>
                      <a:pt x="6326" y="191"/>
                    </a:cubicBezTo>
                    <a:cubicBezTo>
                      <a:pt x="6348" y="182"/>
                      <a:pt x="6370" y="178"/>
                      <a:pt x="6391" y="178"/>
                    </a:cubicBezTo>
                    <a:cubicBezTo>
                      <a:pt x="6469" y="178"/>
                      <a:pt x="6540" y="229"/>
                      <a:pt x="6620" y="229"/>
                    </a:cubicBezTo>
                    <a:cubicBezTo>
                      <a:pt x="6633" y="229"/>
                      <a:pt x="6645" y="227"/>
                      <a:pt x="6658" y="225"/>
                    </a:cubicBezTo>
                    <a:cubicBezTo>
                      <a:pt x="6740" y="202"/>
                      <a:pt x="6775" y="191"/>
                      <a:pt x="6786" y="131"/>
                    </a:cubicBezTo>
                    <a:cubicBezTo>
                      <a:pt x="6786" y="71"/>
                      <a:pt x="6740" y="26"/>
                      <a:pt x="6658" y="26"/>
                    </a:cubicBezTo>
                    <a:cubicBezTo>
                      <a:pt x="6610" y="26"/>
                      <a:pt x="6573" y="37"/>
                      <a:pt x="6539" y="49"/>
                    </a:cubicBezTo>
                    <a:cubicBezTo>
                      <a:pt x="6491" y="71"/>
                      <a:pt x="6445" y="97"/>
                      <a:pt x="6431" y="97"/>
                    </a:cubicBezTo>
                    <a:cubicBezTo>
                      <a:pt x="6323" y="73"/>
                      <a:pt x="6245" y="11"/>
                      <a:pt x="6166" y="11"/>
                    </a:cubicBezTo>
                    <a:cubicBezTo>
                      <a:pt x="6160" y="11"/>
                      <a:pt x="6154" y="11"/>
                      <a:pt x="6147" y="12"/>
                    </a:cubicBezTo>
                    <a:cubicBezTo>
                      <a:pt x="6065" y="30"/>
                      <a:pt x="5980" y="42"/>
                      <a:pt x="5893" y="42"/>
                    </a:cubicBezTo>
                    <a:cubicBezTo>
                      <a:pt x="5806" y="42"/>
                      <a:pt x="5717" y="30"/>
                      <a:pt x="562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7"/>
              <p:cNvSpPr/>
              <p:nvPr/>
            </p:nvSpPr>
            <p:spPr>
              <a:xfrm>
                <a:off x="3225150" y="2799000"/>
                <a:ext cx="8325" cy="3900"/>
              </a:xfrm>
              <a:custGeom>
                <a:avLst/>
                <a:gdLst/>
                <a:ahLst/>
                <a:cxnLst/>
                <a:rect l="l" t="t" r="r" b="b"/>
                <a:pathLst>
                  <a:path w="333" h="156" extrusionOk="0">
                    <a:moveTo>
                      <a:pt x="163" y="0"/>
                    </a:moveTo>
                    <a:cubicBezTo>
                      <a:pt x="136" y="0"/>
                      <a:pt x="106" y="8"/>
                      <a:pt x="71" y="23"/>
                    </a:cubicBezTo>
                    <a:cubicBezTo>
                      <a:pt x="48" y="34"/>
                      <a:pt x="34" y="82"/>
                      <a:pt x="0" y="153"/>
                    </a:cubicBezTo>
                    <a:cubicBezTo>
                      <a:pt x="22" y="150"/>
                      <a:pt x="44" y="149"/>
                      <a:pt x="64" y="149"/>
                    </a:cubicBezTo>
                    <a:cubicBezTo>
                      <a:pt x="113" y="149"/>
                      <a:pt x="157" y="156"/>
                      <a:pt x="197" y="156"/>
                    </a:cubicBezTo>
                    <a:cubicBezTo>
                      <a:pt x="248" y="156"/>
                      <a:pt x="292" y="144"/>
                      <a:pt x="332" y="94"/>
                    </a:cubicBezTo>
                    <a:cubicBezTo>
                      <a:pt x="268" y="31"/>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3247925" y="2798250"/>
                <a:ext cx="20100" cy="5300"/>
              </a:xfrm>
              <a:custGeom>
                <a:avLst/>
                <a:gdLst/>
                <a:ahLst/>
                <a:cxnLst/>
                <a:rect l="l" t="t" r="r" b="b"/>
                <a:pathLst>
                  <a:path w="804" h="212" extrusionOk="0">
                    <a:moveTo>
                      <a:pt x="563" y="0"/>
                    </a:moveTo>
                    <a:cubicBezTo>
                      <a:pt x="511" y="0"/>
                      <a:pt x="455" y="23"/>
                      <a:pt x="366" y="64"/>
                    </a:cubicBezTo>
                    <a:cubicBezTo>
                      <a:pt x="283" y="30"/>
                      <a:pt x="226" y="10"/>
                      <a:pt x="180" y="10"/>
                    </a:cubicBezTo>
                    <a:cubicBezTo>
                      <a:pt x="113" y="10"/>
                      <a:pt x="69" y="51"/>
                      <a:pt x="0" y="149"/>
                    </a:cubicBezTo>
                    <a:cubicBezTo>
                      <a:pt x="75" y="168"/>
                      <a:pt x="150" y="202"/>
                      <a:pt x="207" y="202"/>
                    </a:cubicBezTo>
                    <a:cubicBezTo>
                      <a:pt x="222" y="202"/>
                      <a:pt x="235" y="200"/>
                      <a:pt x="247" y="195"/>
                    </a:cubicBezTo>
                    <a:cubicBezTo>
                      <a:pt x="283" y="178"/>
                      <a:pt x="318" y="172"/>
                      <a:pt x="351" y="172"/>
                    </a:cubicBezTo>
                    <a:cubicBezTo>
                      <a:pt x="406" y="172"/>
                      <a:pt x="457" y="188"/>
                      <a:pt x="508" y="195"/>
                    </a:cubicBezTo>
                    <a:cubicBezTo>
                      <a:pt x="548" y="204"/>
                      <a:pt x="588" y="212"/>
                      <a:pt x="626" y="212"/>
                    </a:cubicBezTo>
                    <a:cubicBezTo>
                      <a:pt x="691" y="212"/>
                      <a:pt x="752" y="191"/>
                      <a:pt x="803" y="124"/>
                    </a:cubicBezTo>
                    <a:cubicBezTo>
                      <a:pt x="690" y="38"/>
                      <a:pt x="630" y="0"/>
                      <a:pt x="5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3236625" y="2799125"/>
                <a:ext cx="8050" cy="4300"/>
              </a:xfrm>
              <a:custGeom>
                <a:avLst/>
                <a:gdLst/>
                <a:ahLst/>
                <a:cxnLst/>
                <a:rect l="l" t="t" r="r" b="b"/>
                <a:pathLst>
                  <a:path w="322" h="172" extrusionOk="0">
                    <a:moveTo>
                      <a:pt x="208" y="0"/>
                    </a:moveTo>
                    <a:cubicBezTo>
                      <a:pt x="132" y="0"/>
                      <a:pt x="53" y="46"/>
                      <a:pt x="1" y="126"/>
                    </a:cubicBezTo>
                    <a:cubicBezTo>
                      <a:pt x="76" y="157"/>
                      <a:pt x="131" y="172"/>
                      <a:pt x="176" y="172"/>
                    </a:cubicBezTo>
                    <a:cubicBezTo>
                      <a:pt x="217" y="172"/>
                      <a:pt x="251" y="160"/>
                      <a:pt x="285" y="137"/>
                    </a:cubicBezTo>
                    <a:cubicBezTo>
                      <a:pt x="310" y="126"/>
                      <a:pt x="322" y="100"/>
                      <a:pt x="322" y="66"/>
                    </a:cubicBezTo>
                    <a:cubicBezTo>
                      <a:pt x="322" y="55"/>
                      <a:pt x="310" y="29"/>
                      <a:pt x="285" y="18"/>
                    </a:cubicBezTo>
                    <a:cubicBezTo>
                      <a:pt x="260" y="6"/>
                      <a:pt x="234" y="0"/>
                      <a:pt x="20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3383575" y="2797500"/>
                <a:ext cx="157300" cy="7250"/>
              </a:xfrm>
              <a:custGeom>
                <a:avLst/>
                <a:gdLst/>
                <a:ahLst/>
                <a:cxnLst/>
                <a:rect l="l" t="t" r="r" b="b"/>
                <a:pathLst>
                  <a:path w="6292" h="290" extrusionOk="0">
                    <a:moveTo>
                      <a:pt x="5086" y="1"/>
                    </a:moveTo>
                    <a:cubicBezTo>
                      <a:pt x="5063" y="1"/>
                      <a:pt x="5037" y="1"/>
                      <a:pt x="5015" y="12"/>
                    </a:cubicBezTo>
                    <a:cubicBezTo>
                      <a:pt x="4938" y="42"/>
                      <a:pt x="4861" y="54"/>
                      <a:pt x="4784" y="54"/>
                    </a:cubicBezTo>
                    <a:cubicBezTo>
                      <a:pt x="4707" y="54"/>
                      <a:pt x="4630" y="42"/>
                      <a:pt x="4552" y="23"/>
                    </a:cubicBezTo>
                    <a:cubicBezTo>
                      <a:pt x="4539" y="21"/>
                      <a:pt x="4526" y="20"/>
                      <a:pt x="4513" y="20"/>
                    </a:cubicBezTo>
                    <a:cubicBezTo>
                      <a:pt x="4455" y="20"/>
                      <a:pt x="4397" y="37"/>
                      <a:pt x="4339" y="37"/>
                    </a:cubicBezTo>
                    <a:cubicBezTo>
                      <a:pt x="4081" y="49"/>
                      <a:pt x="3820" y="49"/>
                      <a:pt x="3573" y="72"/>
                    </a:cubicBezTo>
                    <a:cubicBezTo>
                      <a:pt x="3533" y="75"/>
                      <a:pt x="3495" y="77"/>
                      <a:pt x="3457" y="77"/>
                    </a:cubicBezTo>
                    <a:cubicBezTo>
                      <a:pt x="3381" y="77"/>
                      <a:pt x="3307" y="72"/>
                      <a:pt x="3230" y="72"/>
                    </a:cubicBezTo>
                    <a:lnTo>
                      <a:pt x="2154" y="72"/>
                    </a:lnTo>
                    <a:cubicBezTo>
                      <a:pt x="1856" y="72"/>
                      <a:pt x="1561" y="49"/>
                      <a:pt x="1277" y="49"/>
                    </a:cubicBezTo>
                    <a:cubicBezTo>
                      <a:pt x="1226" y="50"/>
                      <a:pt x="1175" y="51"/>
                      <a:pt x="1125" y="51"/>
                    </a:cubicBezTo>
                    <a:cubicBezTo>
                      <a:pt x="948" y="51"/>
                      <a:pt x="773" y="43"/>
                      <a:pt x="597" y="43"/>
                    </a:cubicBezTo>
                    <a:cubicBezTo>
                      <a:pt x="473" y="43"/>
                      <a:pt x="350" y="47"/>
                      <a:pt x="224" y="60"/>
                    </a:cubicBezTo>
                    <a:cubicBezTo>
                      <a:pt x="153" y="72"/>
                      <a:pt x="71" y="60"/>
                      <a:pt x="0" y="142"/>
                    </a:cubicBezTo>
                    <a:cubicBezTo>
                      <a:pt x="47" y="236"/>
                      <a:pt x="101" y="284"/>
                      <a:pt x="179" y="284"/>
                    </a:cubicBezTo>
                    <a:cubicBezTo>
                      <a:pt x="201" y="284"/>
                      <a:pt x="224" y="280"/>
                      <a:pt x="250" y="273"/>
                    </a:cubicBezTo>
                    <a:cubicBezTo>
                      <a:pt x="332" y="250"/>
                      <a:pt x="414" y="262"/>
                      <a:pt x="497" y="250"/>
                    </a:cubicBezTo>
                    <a:cubicBezTo>
                      <a:pt x="514" y="250"/>
                      <a:pt x="535" y="255"/>
                      <a:pt x="557" y="255"/>
                    </a:cubicBezTo>
                    <a:cubicBezTo>
                      <a:pt x="569" y="255"/>
                      <a:pt x="581" y="254"/>
                      <a:pt x="593" y="250"/>
                    </a:cubicBezTo>
                    <a:cubicBezTo>
                      <a:pt x="676" y="234"/>
                      <a:pt x="758" y="229"/>
                      <a:pt x="841" y="229"/>
                    </a:cubicBezTo>
                    <a:cubicBezTo>
                      <a:pt x="1006" y="229"/>
                      <a:pt x="1172" y="250"/>
                      <a:pt x="1337" y="250"/>
                    </a:cubicBezTo>
                    <a:cubicBezTo>
                      <a:pt x="1479" y="250"/>
                      <a:pt x="1609" y="250"/>
                      <a:pt x="1751" y="284"/>
                    </a:cubicBezTo>
                    <a:cubicBezTo>
                      <a:pt x="1775" y="288"/>
                      <a:pt x="1800" y="289"/>
                      <a:pt x="1826" y="289"/>
                    </a:cubicBezTo>
                    <a:cubicBezTo>
                      <a:pt x="1888" y="289"/>
                      <a:pt x="1955" y="281"/>
                      <a:pt x="2023" y="273"/>
                    </a:cubicBezTo>
                    <a:cubicBezTo>
                      <a:pt x="2236" y="236"/>
                      <a:pt x="2461" y="250"/>
                      <a:pt x="2685" y="213"/>
                    </a:cubicBezTo>
                    <a:cubicBezTo>
                      <a:pt x="2740" y="202"/>
                      <a:pt x="2796" y="198"/>
                      <a:pt x="2853" y="198"/>
                    </a:cubicBezTo>
                    <a:cubicBezTo>
                      <a:pt x="2967" y="198"/>
                      <a:pt x="3083" y="213"/>
                      <a:pt x="3193" y="213"/>
                    </a:cubicBezTo>
                    <a:cubicBezTo>
                      <a:pt x="3226" y="221"/>
                      <a:pt x="3259" y="236"/>
                      <a:pt x="3288" y="236"/>
                    </a:cubicBezTo>
                    <a:cubicBezTo>
                      <a:pt x="3301" y="236"/>
                      <a:pt x="3313" y="233"/>
                      <a:pt x="3323" y="225"/>
                    </a:cubicBezTo>
                    <a:cubicBezTo>
                      <a:pt x="3359" y="193"/>
                      <a:pt x="3394" y="183"/>
                      <a:pt x="3428" y="183"/>
                    </a:cubicBezTo>
                    <a:cubicBezTo>
                      <a:pt x="3483" y="183"/>
                      <a:pt x="3538" y="211"/>
                      <a:pt x="3596" y="225"/>
                    </a:cubicBezTo>
                    <a:cubicBezTo>
                      <a:pt x="3618" y="225"/>
                      <a:pt x="3647" y="230"/>
                      <a:pt x="3675" y="230"/>
                    </a:cubicBezTo>
                    <a:cubicBezTo>
                      <a:pt x="3689" y="230"/>
                      <a:pt x="3703" y="229"/>
                      <a:pt x="3715" y="225"/>
                    </a:cubicBezTo>
                    <a:cubicBezTo>
                      <a:pt x="3765" y="205"/>
                      <a:pt x="3818" y="200"/>
                      <a:pt x="3871" y="200"/>
                    </a:cubicBezTo>
                    <a:cubicBezTo>
                      <a:pt x="3920" y="200"/>
                      <a:pt x="3970" y="205"/>
                      <a:pt x="4016" y="205"/>
                    </a:cubicBezTo>
                    <a:cubicBezTo>
                      <a:pt x="4034" y="205"/>
                      <a:pt x="4052" y="204"/>
                      <a:pt x="4070" y="202"/>
                    </a:cubicBezTo>
                    <a:cubicBezTo>
                      <a:pt x="4105" y="198"/>
                      <a:pt x="4141" y="196"/>
                      <a:pt x="4177" y="196"/>
                    </a:cubicBezTo>
                    <a:cubicBezTo>
                      <a:pt x="4280" y="196"/>
                      <a:pt x="4382" y="209"/>
                      <a:pt x="4483" y="209"/>
                    </a:cubicBezTo>
                    <a:cubicBezTo>
                      <a:pt x="4543" y="209"/>
                      <a:pt x="4602" y="205"/>
                      <a:pt x="4660" y="191"/>
                    </a:cubicBezTo>
                    <a:cubicBezTo>
                      <a:pt x="4670" y="187"/>
                      <a:pt x="4680" y="186"/>
                      <a:pt x="4690" y="186"/>
                    </a:cubicBezTo>
                    <a:cubicBezTo>
                      <a:pt x="4715" y="186"/>
                      <a:pt x="4741" y="194"/>
                      <a:pt x="4765" y="202"/>
                    </a:cubicBezTo>
                    <a:cubicBezTo>
                      <a:pt x="4888" y="217"/>
                      <a:pt x="5006" y="242"/>
                      <a:pt x="5125" y="242"/>
                    </a:cubicBezTo>
                    <a:cubicBezTo>
                      <a:pt x="5190" y="242"/>
                      <a:pt x="5255" y="235"/>
                      <a:pt x="5321" y="213"/>
                    </a:cubicBezTo>
                    <a:lnTo>
                      <a:pt x="5358" y="213"/>
                    </a:lnTo>
                    <a:cubicBezTo>
                      <a:pt x="5485" y="257"/>
                      <a:pt x="5614" y="263"/>
                      <a:pt x="5743" y="263"/>
                    </a:cubicBezTo>
                    <a:cubicBezTo>
                      <a:pt x="5791" y="263"/>
                      <a:pt x="5840" y="262"/>
                      <a:pt x="5889" y="262"/>
                    </a:cubicBezTo>
                    <a:cubicBezTo>
                      <a:pt x="6008" y="262"/>
                      <a:pt x="6127" y="273"/>
                      <a:pt x="6243" y="273"/>
                    </a:cubicBezTo>
                    <a:cubicBezTo>
                      <a:pt x="6269" y="273"/>
                      <a:pt x="6280" y="262"/>
                      <a:pt x="6292" y="262"/>
                    </a:cubicBezTo>
                    <a:lnTo>
                      <a:pt x="6292" y="37"/>
                    </a:lnTo>
                    <a:cubicBezTo>
                      <a:pt x="6184" y="49"/>
                      <a:pt x="6067" y="60"/>
                      <a:pt x="5948" y="60"/>
                    </a:cubicBezTo>
                    <a:cubicBezTo>
                      <a:pt x="5784" y="60"/>
                      <a:pt x="5630" y="60"/>
                      <a:pt x="5463" y="49"/>
                    </a:cubicBezTo>
                    <a:cubicBezTo>
                      <a:pt x="5332" y="37"/>
                      <a:pt x="5216"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3271250" y="2798775"/>
                <a:ext cx="7975" cy="3950"/>
              </a:xfrm>
              <a:custGeom>
                <a:avLst/>
                <a:gdLst/>
                <a:ahLst/>
                <a:cxnLst/>
                <a:rect l="l" t="t" r="r" b="b"/>
                <a:pathLst>
                  <a:path w="319" h="158" extrusionOk="0">
                    <a:moveTo>
                      <a:pt x="196" y="1"/>
                    </a:moveTo>
                    <a:cubicBezTo>
                      <a:pt x="142" y="1"/>
                      <a:pt x="80" y="36"/>
                      <a:pt x="1" y="114"/>
                    </a:cubicBezTo>
                    <a:cubicBezTo>
                      <a:pt x="71" y="147"/>
                      <a:pt x="138" y="157"/>
                      <a:pt x="207" y="157"/>
                    </a:cubicBezTo>
                    <a:cubicBezTo>
                      <a:pt x="240" y="157"/>
                      <a:pt x="273" y="155"/>
                      <a:pt x="307" y="151"/>
                    </a:cubicBezTo>
                    <a:cubicBezTo>
                      <a:pt x="307" y="114"/>
                      <a:pt x="319" y="57"/>
                      <a:pt x="296" y="43"/>
                    </a:cubicBezTo>
                    <a:cubicBezTo>
                      <a:pt x="264" y="15"/>
                      <a:pt x="232" y="1"/>
                      <a:pt x="19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3283675" y="2797325"/>
                <a:ext cx="96375" cy="6850"/>
              </a:xfrm>
              <a:custGeom>
                <a:avLst/>
                <a:gdLst/>
                <a:ahLst/>
                <a:cxnLst/>
                <a:rect l="l" t="t" r="r" b="b"/>
                <a:pathLst>
                  <a:path w="3855" h="274" extrusionOk="0">
                    <a:moveTo>
                      <a:pt x="574" y="0"/>
                    </a:moveTo>
                    <a:cubicBezTo>
                      <a:pt x="414" y="0"/>
                      <a:pt x="263" y="29"/>
                      <a:pt x="105" y="67"/>
                    </a:cubicBezTo>
                    <a:cubicBezTo>
                      <a:pt x="60" y="79"/>
                      <a:pt x="12" y="127"/>
                      <a:pt x="0" y="172"/>
                    </a:cubicBezTo>
                    <a:cubicBezTo>
                      <a:pt x="0" y="220"/>
                      <a:pt x="71" y="257"/>
                      <a:pt x="131" y="257"/>
                    </a:cubicBezTo>
                    <a:lnTo>
                      <a:pt x="687" y="257"/>
                    </a:lnTo>
                    <a:cubicBezTo>
                      <a:pt x="971" y="247"/>
                      <a:pt x="1249" y="204"/>
                      <a:pt x="1535" y="204"/>
                    </a:cubicBezTo>
                    <a:cubicBezTo>
                      <a:pt x="1630" y="204"/>
                      <a:pt x="1725" y="208"/>
                      <a:pt x="1822" y="220"/>
                    </a:cubicBezTo>
                    <a:cubicBezTo>
                      <a:pt x="1968" y="241"/>
                      <a:pt x="2119" y="246"/>
                      <a:pt x="2269" y="246"/>
                    </a:cubicBezTo>
                    <a:cubicBezTo>
                      <a:pt x="2385" y="246"/>
                      <a:pt x="2501" y="243"/>
                      <a:pt x="2614" y="243"/>
                    </a:cubicBezTo>
                    <a:cubicBezTo>
                      <a:pt x="2686" y="247"/>
                      <a:pt x="2757" y="248"/>
                      <a:pt x="2828" y="248"/>
                    </a:cubicBezTo>
                    <a:cubicBezTo>
                      <a:pt x="2884" y="248"/>
                      <a:pt x="2941" y="247"/>
                      <a:pt x="2998" y="247"/>
                    </a:cubicBezTo>
                    <a:cubicBezTo>
                      <a:pt x="3125" y="247"/>
                      <a:pt x="3253" y="250"/>
                      <a:pt x="3383" y="269"/>
                    </a:cubicBezTo>
                    <a:cubicBezTo>
                      <a:pt x="3411" y="272"/>
                      <a:pt x="3439" y="273"/>
                      <a:pt x="3468" y="273"/>
                    </a:cubicBezTo>
                    <a:cubicBezTo>
                      <a:pt x="3538" y="273"/>
                      <a:pt x="3610" y="265"/>
                      <a:pt x="3678" y="257"/>
                    </a:cubicBezTo>
                    <a:cubicBezTo>
                      <a:pt x="3724" y="243"/>
                      <a:pt x="3761" y="209"/>
                      <a:pt x="3854" y="161"/>
                    </a:cubicBezTo>
                    <a:cubicBezTo>
                      <a:pt x="3749" y="127"/>
                      <a:pt x="3690" y="90"/>
                      <a:pt x="3619" y="79"/>
                    </a:cubicBezTo>
                    <a:cubicBezTo>
                      <a:pt x="3488" y="56"/>
                      <a:pt x="3346" y="30"/>
                      <a:pt x="3204" y="30"/>
                    </a:cubicBezTo>
                    <a:cubicBezTo>
                      <a:pt x="2801" y="19"/>
                      <a:pt x="2401" y="19"/>
                      <a:pt x="1998" y="19"/>
                    </a:cubicBezTo>
                    <a:cubicBezTo>
                      <a:pt x="1856" y="19"/>
                      <a:pt x="1714" y="44"/>
                      <a:pt x="1513" y="56"/>
                    </a:cubicBezTo>
                    <a:cubicBezTo>
                      <a:pt x="1418" y="29"/>
                      <a:pt x="1288" y="10"/>
                      <a:pt x="1147" y="10"/>
                    </a:cubicBezTo>
                    <a:cubicBezTo>
                      <a:pt x="1093" y="10"/>
                      <a:pt x="1038" y="13"/>
                      <a:pt x="982" y="19"/>
                    </a:cubicBezTo>
                    <a:cubicBezTo>
                      <a:pt x="954" y="22"/>
                      <a:pt x="926" y="24"/>
                      <a:pt x="898" y="24"/>
                    </a:cubicBezTo>
                    <a:cubicBezTo>
                      <a:pt x="832" y="24"/>
                      <a:pt x="768" y="16"/>
                      <a:pt x="710" y="8"/>
                    </a:cubicBezTo>
                    <a:cubicBezTo>
                      <a:pt x="664" y="3"/>
                      <a:pt x="618" y="0"/>
                      <a:pt x="574"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2660200" y="3163150"/>
                <a:ext cx="30800" cy="6275"/>
              </a:xfrm>
              <a:custGeom>
                <a:avLst/>
                <a:gdLst/>
                <a:ahLst/>
                <a:cxnLst/>
                <a:rect l="l" t="t" r="r" b="b"/>
                <a:pathLst>
                  <a:path w="1232" h="251" extrusionOk="0">
                    <a:moveTo>
                      <a:pt x="948" y="1"/>
                    </a:moveTo>
                    <a:cubicBezTo>
                      <a:pt x="783" y="1"/>
                      <a:pt x="610" y="37"/>
                      <a:pt x="435" y="37"/>
                    </a:cubicBezTo>
                    <a:cubicBezTo>
                      <a:pt x="385" y="37"/>
                      <a:pt x="335" y="34"/>
                      <a:pt x="284" y="26"/>
                    </a:cubicBezTo>
                    <a:cubicBezTo>
                      <a:pt x="270" y="24"/>
                      <a:pt x="255" y="23"/>
                      <a:pt x="240" y="23"/>
                    </a:cubicBezTo>
                    <a:cubicBezTo>
                      <a:pt x="172" y="23"/>
                      <a:pt x="99" y="50"/>
                      <a:pt x="0" y="109"/>
                    </a:cubicBezTo>
                    <a:cubicBezTo>
                      <a:pt x="310" y="251"/>
                      <a:pt x="605" y="214"/>
                      <a:pt x="877" y="225"/>
                    </a:cubicBezTo>
                    <a:cubicBezTo>
                      <a:pt x="1008" y="225"/>
                      <a:pt x="1124" y="214"/>
                      <a:pt x="1232" y="109"/>
                    </a:cubicBezTo>
                    <a:cubicBezTo>
                      <a:pt x="1195" y="72"/>
                      <a:pt x="1161" y="26"/>
                      <a:pt x="1124" y="12"/>
                    </a:cubicBezTo>
                    <a:cubicBezTo>
                      <a:pt x="1065" y="1"/>
                      <a:pt x="1008" y="1"/>
                      <a:pt x="94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2575425" y="3162875"/>
                <a:ext cx="34850" cy="6775"/>
              </a:xfrm>
              <a:custGeom>
                <a:avLst/>
                <a:gdLst/>
                <a:ahLst/>
                <a:cxnLst/>
                <a:rect l="l" t="t" r="r" b="b"/>
                <a:pathLst>
                  <a:path w="1394" h="271" extrusionOk="0">
                    <a:moveTo>
                      <a:pt x="815" y="0"/>
                    </a:moveTo>
                    <a:cubicBezTo>
                      <a:pt x="753" y="0"/>
                      <a:pt x="689" y="4"/>
                      <a:pt x="624" y="12"/>
                    </a:cubicBezTo>
                    <a:cubicBezTo>
                      <a:pt x="471" y="23"/>
                      <a:pt x="307" y="37"/>
                      <a:pt x="153" y="37"/>
                    </a:cubicBezTo>
                    <a:lnTo>
                      <a:pt x="0" y="37"/>
                    </a:lnTo>
                    <a:cubicBezTo>
                      <a:pt x="23" y="94"/>
                      <a:pt x="34" y="165"/>
                      <a:pt x="34" y="236"/>
                    </a:cubicBezTo>
                    <a:cubicBezTo>
                      <a:pt x="110" y="232"/>
                      <a:pt x="185" y="229"/>
                      <a:pt x="258" y="229"/>
                    </a:cubicBezTo>
                    <a:cubicBezTo>
                      <a:pt x="391" y="229"/>
                      <a:pt x="520" y="238"/>
                      <a:pt x="650" y="262"/>
                    </a:cubicBezTo>
                    <a:cubicBezTo>
                      <a:pt x="699" y="267"/>
                      <a:pt x="747" y="270"/>
                      <a:pt x="793" y="270"/>
                    </a:cubicBezTo>
                    <a:cubicBezTo>
                      <a:pt x="1023" y="270"/>
                      <a:pt x="1216" y="201"/>
                      <a:pt x="1394" y="83"/>
                    </a:cubicBezTo>
                    <a:cubicBezTo>
                      <a:pt x="1205" y="37"/>
                      <a:pt x="1015" y="0"/>
                      <a:pt x="81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2613525" y="3162600"/>
                <a:ext cx="44075" cy="5900"/>
              </a:xfrm>
              <a:custGeom>
                <a:avLst/>
                <a:gdLst/>
                <a:ahLst/>
                <a:cxnLst/>
                <a:rect l="l" t="t" r="r" b="b"/>
                <a:pathLst>
                  <a:path w="1763" h="236" extrusionOk="0">
                    <a:moveTo>
                      <a:pt x="236" y="12"/>
                    </a:moveTo>
                    <a:cubicBezTo>
                      <a:pt x="202" y="12"/>
                      <a:pt x="153" y="23"/>
                      <a:pt x="119" y="34"/>
                    </a:cubicBezTo>
                    <a:cubicBezTo>
                      <a:pt x="71" y="60"/>
                      <a:pt x="48" y="82"/>
                      <a:pt x="0" y="119"/>
                    </a:cubicBezTo>
                    <a:cubicBezTo>
                      <a:pt x="153" y="213"/>
                      <a:pt x="165" y="224"/>
                      <a:pt x="332" y="224"/>
                    </a:cubicBezTo>
                    <a:cubicBezTo>
                      <a:pt x="639" y="236"/>
                      <a:pt x="945" y="236"/>
                      <a:pt x="1254" y="236"/>
                    </a:cubicBezTo>
                    <a:cubicBezTo>
                      <a:pt x="1408" y="224"/>
                      <a:pt x="1561" y="213"/>
                      <a:pt x="1762" y="142"/>
                    </a:cubicBezTo>
                    <a:cubicBezTo>
                      <a:pt x="1691" y="105"/>
                      <a:pt x="1655" y="94"/>
                      <a:pt x="1632" y="82"/>
                    </a:cubicBezTo>
                    <a:cubicBezTo>
                      <a:pt x="1172" y="0"/>
                      <a:pt x="698"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2820750" y="3162825"/>
                <a:ext cx="116800" cy="6550"/>
              </a:xfrm>
              <a:custGeom>
                <a:avLst/>
                <a:gdLst/>
                <a:ahLst/>
                <a:cxnLst/>
                <a:rect l="l" t="t" r="r" b="b"/>
                <a:pathLst>
                  <a:path w="4672" h="262" extrusionOk="0">
                    <a:moveTo>
                      <a:pt x="4537" y="1"/>
                    </a:moveTo>
                    <a:cubicBezTo>
                      <a:pt x="4526" y="1"/>
                      <a:pt x="4515" y="1"/>
                      <a:pt x="4504" y="3"/>
                    </a:cubicBezTo>
                    <a:cubicBezTo>
                      <a:pt x="4209" y="39"/>
                      <a:pt x="3902" y="39"/>
                      <a:pt x="3607" y="39"/>
                    </a:cubicBezTo>
                    <a:cubicBezTo>
                      <a:pt x="3440" y="39"/>
                      <a:pt x="3275" y="51"/>
                      <a:pt x="3122" y="85"/>
                    </a:cubicBezTo>
                    <a:cubicBezTo>
                      <a:pt x="3078" y="93"/>
                      <a:pt x="3033" y="96"/>
                      <a:pt x="2989" y="96"/>
                    </a:cubicBezTo>
                    <a:cubicBezTo>
                      <a:pt x="2892" y="96"/>
                      <a:pt x="2794" y="81"/>
                      <a:pt x="2696" y="73"/>
                    </a:cubicBezTo>
                    <a:lnTo>
                      <a:pt x="2447" y="73"/>
                    </a:lnTo>
                    <a:cubicBezTo>
                      <a:pt x="2200" y="85"/>
                      <a:pt x="1964" y="85"/>
                      <a:pt x="1714" y="85"/>
                    </a:cubicBezTo>
                    <a:cubicBezTo>
                      <a:pt x="1584" y="85"/>
                      <a:pt x="1442" y="51"/>
                      <a:pt x="1300" y="51"/>
                    </a:cubicBezTo>
                    <a:cubicBezTo>
                      <a:pt x="1158" y="51"/>
                      <a:pt x="1016" y="66"/>
                      <a:pt x="874" y="66"/>
                    </a:cubicBezTo>
                    <a:cubicBezTo>
                      <a:pt x="804" y="66"/>
                      <a:pt x="733" y="62"/>
                      <a:pt x="662" y="51"/>
                    </a:cubicBezTo>
                    <a:cubicBezTo>
                      <a:pt x="652" y="47"/>
                      <a:pt x="641" y="46"/>
                      <a:pt x="631" y="46"/>
                    </a:cubicBezTo>
                    <a:cubicBezTo>
                      <a:pt x="606" y="46"/>
                      <a:pt x="581" y="54"/>
                      <a:pt x="557" y="62"/>
                    </a:cubicBezTo>
                    <a:cubicBezTo>
                      <a:pt x="378" y="62"/>
                      <a:pt x="191" y="73"/>
                      <a:pt x="0" y="73"/>
                    </a:cubicBezTo>
                    <a:cubicBezTo>
                      <a:pt x="165" y="85"/>
                      <a:pt x="318" y="96"/>
                      <a:pt x="437" y="96"/>
                    </a:cubicBezTo>
                    <a:cubicBezTo>
                      <a:pt x="592" y="96"/>
                      <a:pt x="728" y="91"/>
                      <a:pt x="852" y="91"/>
                    </a:cubicBezTo>
                    <a:cubicBezTo>
                      <a:pt x="1108" y="91"/>
                      <a:pt x="1315" y="112"/>
                      <a:pt x="1539" y="238"/>
                    </a:cubicBezTo>
                    <a:lnTo>
                      <a:pt x="1644" y="238"/>
                    </a:lnTo>
                    <a:cubicBezTo>
                      <a:pt x="1732" y="242"/>
                      <a:pt x="1821" y="243"/>
                      <a:pt x="1910" y="243"/>
                    </a:cubicBezTo>
                    <a:cubicBezTo>
                      <a:pt x="2043" y="243"/>
                      <a:pt x="2176" y="240"/>
                      <a:pt x="2309" y="240"/>
                    </a:cubicBezTo>
                    <a:cubicBezTo>
                      <a:pt x="2442" y="240"/>
                      <a:pt x="2575" y="243"/>
                      <a:pt x="2708" y="252"/>
                    </a:cubicBezTo>
                    <a:cubicBezTo>
                      <a:pt x="2783" y="258"/>
                      <a:pt x="2858" y="261"/>
                      <a:pt x="2932" y="261"/>
                    </a:cubicBezTo>
                    <a:cubicBezTo>
                      <a:pt x="3136" y="261"/>
                      <a:pt x="3336" y="239"/>
                      <a:pt x="3536" y="204"/>
                    </a:cubicBezTo>
                    <a:cubicBezTo>
                      <a:pt x="3566" y="198"/>
                      <a:pt x="3595" y="196"/>
                      <a:pt x="3624" y="196"/>
                    </a:cubicBezTo>
                    <a:cubicBezTo>
                      <a:pt x="3653" y="196"/>
                      <a:pt x="3683" y="198"/>
                      <a:pt x="3712" y="204"/>
                    </a:cubicBezTo>
                    <a:cubicBezTo>
                      <a:pt x="3920" y="213"/>
                      <a:pt x="4128" y="245"/>
                      <a:pt x="4334" y="245"/>
                    </a:cubicBezTo>
                    <a:cubicBezTo>
                      <a:pt x="4387" y="245"/>
                      <a:pt x="4440" y="243"/>
                      <a:pt x="4493" y="238"/>
                    </a:cubicBezTo>
                    <a:cubicBezTo>
                      <a:pt x="4564" y="238"/>
                      <a:pt x="4635" y="238"/>
                      <a:pt x="4672" y="167"/>
                    </a:cubicBezTo>
                    <a:cubicBezTo>
                      <a:pt x="4672" y="42"/>
                      <a:pt x="4616" y="1"/>
                      <a:pt x="453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2714600" y="3128300"/>
                <a:ext cx="8050" cy="4175"/>
              </a:xfrm>
              <a:custGeom>
                <a:avLst/>
                <a:gdLst/>
                <a:ahLst/>
                <a:cxnLst/>
                <a:rect l="l" t="t" r="r" b="b"/>
                <a:pathLst>
                  <a:path w="322" h="167" extrusionOk="0">
                    <a:moveTo>
                      <a:pt x="153" y="0"/>
                    </a:moveTo>
                    <a:cubicBezTo>
                      <a:pt x="125" y="0"/>
                      <a:pt x="95" y="8"/>
                      <a:pt x="61" y="24"/>
                    </a:cubicBezTo>
                    <a:cubicBezTo>
                      <a:pt x="38" y="36"/>
                      <a:pt x="24" y="95"/>
                      <a:pt x="1" y="166"/>
                    </a:cubicBezTo>
                    <a:cubicBezTo>
                      <a:pt x="35" y="157"/>
                      <a:pt x="68" y="154"/>
                      <a:pt x="100" y="154"/>
                    </a:cubicBezTo>
                    <a:cubicBezTo>
                      <a:pt x="129" y="154"/>
                      <a:pt x="157" y="156"/>
                      <a:pt x="184" y="156"/>
                    </a:cubicBezTo>
                    <a:cubicBezTo>
                      <a:pt x="239" y="156"/>
                      <a:pt x="286" y="148"/>
                      <a:pt x="322" y="95"/>
                    </a:cubicBezTo>
                    <a:cubicBezTo>
                      <a:pt x="257" y="33"/>
                      <a:pt x="209" y="0"/>
                      <a:pt x="15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2519500" y="3126825"/>
                <a:ext cx="191600" cy="7375"/>
              </a:xfrm>
              <a:custGeom>
                <a:avLst/>
                <a:gdLst/>
                <a:ahLst/>
                <a:cxnLst/>
                <a:rect l="l" t="t" r="r" b="b"/>
                <a:pathLst>
                  <a:path w="7664" h="295" extrusionOk="0">
                    <a:moveTo>
                      <a:pt x="1468" y="1"/>
                    </a:moveTo>
                    <a:cubicBezTo>
                      <a:pt x="1315" y="24"/>
                      <a:pt x="1159" y="35"/>
                      <a:pt x="1006" y="46"/>
                    </a:cubicBezTo>
                    <a:cubicBezTo>
                      <a:pt x="818" y="61"/>
                      <a:pt x="617" y="61"/>
                      <a:pt x="427" y="61"/>
                    </a:cubicBezTo>
                    <a:cubicBezTo>
                      <a:pt x="285" y="61"/>
                      <a:pt x="143" y="46"/>
                      <a:pt x="1" y="46"/>
                    </a:cubicBezTo>
                    <a:lnTo>
                      <a:pt x="1" y="259"/>
                    </a:lnTo>
                    <a:cubicBezTo>
                      <a:pt x="24" y="259"/>
                      <a:pt x="38" y="273"/>
                      <a:pt x="61" y="273"/>
                    </a:cubicBezTo>
                    <a:cubicBezTo>
                      <a:pt x="202" y="273"/>
                      <a:pt x="344" y="259"/>
                      <a:pt x="498" y="259"/>
                    </a:cubicBezTo>
                    <a:cubicBezTo>
                      <a:pt x="566" y="259"/>
                      <a:pt x="635" y="261"/>
                      <a:pt x="704" y="261"/>
                    </a:cubicBezTo>
                    <a:cubicBezTo>
                      <a:pt x="848" y="261"/>
                      <a:pt x="992" y="254"/>
                      <a:pt x="1136" y="214"/>
                    </a:cubicBezTo>
                    <a:lnTo>
                      <a:pt x="1184" y="214"/>
                    </a:lnTo>
                    <a:cubicBezTo>
                      <a:pt x="1271" y="237"/>
                      <a:pt x="1357" y="245"/>
                      <a:pt x="1443" y="245"/>
                    </a:cubicBezTo>
                    <a:cubicBezTo>
                      <a:pt x="1581" y="245"/>
                      <a:pt x="1719" y="223"/>
                      <a:pt x="1857" y="202"/>
                    </a:cubicBezTo>
                    <a:cubicBezTo>
                      <a:pt x="1883" y="192"/>
                      <a:pt x="1914" y="184"/>
                      <a:pt x="1947" y="184"/>
                    </a:cubicBezTo>
                    <a:cubicBezTo>
                      <a:pt x="1960" y="184"/>
                      <a:pt x="1974" y="185"/>
                      <a:pt x="1987" y="188"/>
                    </a:cubicBezTo>
                    <a:cubicBezTo>
                      <a:pt x="2061" y="207"/>
                      <a:pt x="2136" y="213"/>
                      <a:pt x="2210" y="213"/>
                    </a:cubicBezTo>
                    <a:cubicBezTo>
                      <a:pt x="2334" y="213"/>
                      <a:pt x="2457" y="197"/>
                      <a:pt x="2581" y="197"/>
                    </a:cubicBezTo>
                    <a:cubicBezTo>
                      <a:pt x="2620" y="197"/>
                      <a:pt x="2658" y="198"/>
                      <a:pt x="2697" y="202"/>
                    </a:cubicBezTo>
                    <a:cubicBezTo>
                      <a:pt x="2727" y="207"/>
                      <a:pt x="2758" y="209"/>
                      <a:pt x="2789" y="209"/>
                    </a:cubicBezTo>
                    <a:cubicBezTo>
                      <a:pt x="2850" y="209"/>
                      <a:pt x="2913" y="203"/>
                      <a:pt x="2974" y="203"/>
                    </a:cubicBezTo>
                    <a:cubicBezTo>
                      <a:pt x="3028" y="203"/>
                      <a:pt x="3082" y="207"/>
                      <a:pt x="3134" y="225"/>
                    </a:cubicBezTo>
                    <a:cubicBezTo>
                      <a:pt x="3158" y="231"/>
                      <a:pt x="3185" y="234"/>
                      <a:pt x="3212" y="234"/>
                    </a:cubicBezTo>
                    <a:cubicBezTo>
                      <a:pt x="3238" y="234"/>
                      <a:pt x="3264" y="231"/>
                      <a:pt x="3287" y="225"/>
                    </a:cubicBezTo>
                    <a:cubicBezTo>
                      <a:pt x="3353" y="211"/>
                      <a:pt x="3418" y="188"/>
                      <a:pt x="3485" y="188"/>
                    </a:cubicBezTo>
                    <a:cubicBezTo>
                      <a:pt x="3528" y="188"/>
                      <a:pt x="3573" y="197"/>
                      <a:pt x="3619" y="225"/>
                    </a:cubicBezTo>
                    <a:cubicBezTo>
                      <a:pt x="3631" y="233"/>
                      <a:pt x="3646" y="235"/>
                      <a:pt x="3662" y="235"/>
                    </a:cubicBezTo>
                    <a:cubicBezTo>
                      <a:pt x="3694" y="235"/>
                      <a:pt x="3733" y="225"/>
                      <a:pt x="3772" y="225"/>
                    </a:cubicBezTo>
                    <a:cubicBezTo>
                      <a:pt x="3911" y="217"/>
                      <a:pt x="4060" y="203"/>
                      <a:pt x="4206" y="203"/>
                    </a:cubicBezTo>
                    <a:cubicBezTo>
                      <a:pt x="4272" y="203"/>
                      <a:pt x="4337" y="206"/>
                      <a:pt x="4400" y="214"/>
                    </a:cubicBezTo>
                    <a:cubicBezTo>
                      <a:pt x="4672" y="248"/>
                      <a:pt x="4933" y="248"/>
                      <a:pt x="5203" y="273"/>
                    </a:cubicBezTo>
                    <a:cubicBezTo>
                      <a:pt x="5277" y="281"/>
                      <a:pt x="5357" y="294"/>
                      <a:pt x="5430" y="294"/>
                    </a:cubicBezTo>
                    <a:cubicBezTo>
                      <a:pt x="5463" y="294"/>
                      <a:pt x="5494" y="292"/>
                      <a:pt x="5523" y="285"/>
                    </a:cubicBezTo>
                    <a:cubicBezTo>
                      <a:pt x="5699" y="248"/>
                      <a:pt x="5867" y="248"/>
                      <a:pt x="6031" y="248"/>
                    </a:cubicBezTo>
                    <a:cubicBezTo>
                      <a:pt x="6236" y="248"/>
                      <a:pt x="6436" y="228"/>
                      <a:pt x="6638" y="228"/>
                    </a:cubicBezTo>
                    <a:cubicBezTo>
                      <a:pt x="6739" y="228"/>
                      <a:pt x="6840" y="233"/>
                      <a:pt x="6942" y="248"/>
                    </a:cubicBezTo>
                    <a:cubicBezTo>
                      <a:pt x="6954" y="252"/>
                      <a:pt x="6965" y="253"/>
                      <a:pt x="6977" y="253"/>
                    </a:cubicBezTo>
                    <a:cubicBezTo>
                      <a:pt x="7001" y="253"/>
                      <a:pt x="7025" y="248"/>
                      <a:pt x="7047" y="248"/>
                    </a:cubicBezTo>
                    <a:cubicBezTo>
                      <a:pt x="7155" y="259"/>
                      <a:pt x="7260" y="248"/>
                      <a:pt x="7357" y="285"/>
                    </a:cubicBezTo>
                    <a:cubicBezTo>
                      <a:pt x="7384" y="291"/>
                      <a:pt x="7409" y="294"/>
                      <a:pt x="7432" y="294"/>
                    </a:cubicBezTo>
                    <a:cubicBezTo>
                      <a:pt x="7530" y="294"/>
                      <a:pt x="7597" y="239"/>
                      <a:pt x="7663" y="154"/>
                    </a:cubicBezTo>
                    <a:cubicBezTo>
                      <a:pt x="7569" y="72"/>
                      <a:pt x="7473" y="72"/>
                      <a:pt x="7379" y="72"/>
                    </a:cubicBezTo>
                    <a:cubicBezTo>
                      <a:pt x="7211" y="53"/>
                      <a:pt x="7043" y="47"/>
                      <a:pt x="6875" y="47"/>
                    </a:cubicBezTo>
                    <a:cubicBezTo>
                      <a:pt x="6619" y="47"/>
                      <a:pt x="6364" y="61"/>
                      <a:pt x="6114" y="61"/>
                    </a:cubicBezTo>
                    <a:cubicBezTo>
                      <a:pt x="6034" y="57"/>
                      <a:pt x="5955" y="56"/>
                      <a:pt x="5876" y="56"/>
                    </a:cubicBezTo>
                    <a:cubicBezTo>
                      <a:pt x="5593" y="56"/>
                      <a:pt x="5316" y="72"/>
                      <a:pt x="5038" y="72"/>
                    </a:cubicBezTo>
                    <a:lnTo>
                      <a:pt x="3727" y="72"/>
                    </a:lnTo>
                    <a:cubicBezTo>
                      <a:pt x="3632" y="72"/>
                      <a:pt x="3543" y="77"/>
                      <a:pt x="3452" y="77"/>
                    </a:cubicBezTo>
                    <a:cubicBezTo>
                      <a:pt x="3406" y="77"/>
                      <a:pt x="3360" y="76"/>
                      <a:pt x="3313" y="72"/>
                    </a:cubicBezTo>
                    <a:cubicBezTo>
                      <a:pt x="3003" y="46"/>
                      <a:pt x="2697" y="46"/>
                      <a:pt x="2379" y="35"/>
                    </a:cubicBezTo>
                    <a:cubicBezTo>
                      <a:pt x="2311" y="35"/>
                      <a:pt x="2237" y="20"/>
                      <a:pt x="2169" y="20"/>
                    </a:cubicBezTo>
                    <a:cubicBezTo>
                      <a:pt x="2151" y="20"/>
                      <a:pt x="2134" y="21"/>
                      <a:pt x="2118" y="24"/>
                    </a:cubicBezTo>
                    <a:cubicBezTo>
                      <a:pt x="2023" y="42"/>
                      <a:pt x="1929" y="54"/>
                      <a:pt x="1834" y="54"/>
                    </a:cubicBezTo>
                    <a:cubicBezTo>
                      <a:pt x="1740" y="54"/>
                      <a:pt x="1645" y="42"/>
                      <a:pt x="1550" y="12"/>
                    </a:cubicBezTo>
                    <a:cubicBezTo>
                      <a:pt x="1528" y="1"/>
                      <a:pt x="1502" y="1"/>
                      <a:pt x="146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2737100" y="3127625"/>
                <a:ext cx="20100" cy="5225"/>
              </a:xfrm>
              <a:custGeom>
                <a:avLst/>
                <a:gdLst/>
                <a:ahLst/>
                <a:cxnLst/>
                <a:rect l="l" t="t" r="r" b="b"/>
                <a:pathLst>
                  <a:path w="804" h="209" extrusionOk="0">
                    <a:moveTo>
                      <a:pt x="573" y="0"/>
                    </a:moveTo>
                    <a:cubicBezTo>
                      <a:pt x="520" y="0"/>
                      <a:pt x="463" y="26"/>
                      <a:pt x="367" y="74"/>
                    </a:cubicBezTo>
                    <a:cubicBezTo>
                      <a:pt x="283" y="35"/>
                      <a:pt x="226" y="14"/>
                      <a:pt x="179" y="14"/>
                    </a:cubicBezTo>
                    <a:cubicBezTo>
                      <a:pt x="113" y="14"/>
                      <a:pt x="69" y="55"/>
                      <a:pt x="1" y="145"/>
                    </a:cubicBezTo>
                    <a:cubicBezTo>
                      <a:pt x="86" y="166"/>
                      <a:pt x="156" y="199"/>
                      <a:pt x="211" y="199"/>
                    </a:cubicBezTo>
                    <a:cubicBezTo>
                      <a:pt x="224" y="199"/>
                      <a:pt x="236" y="197"/>
                      <a:pt x="247" y="193"/>
                    </a:cubicBezTo>
                    <a:cubicBezTo>
                      <a:pt x="288" y="175"/>
                      <a:pt x="323" y="169"/>
                      <a:pt x="356" y="169"/>
                    </a:cubicBezTo>
                    <a:cubicBezTo>
                      <a:pt x="412" y="169"/>
                      <a:pt x="461" y="186"/>
                      <a:pt x="520" y="193"/>
                    </a:cubicBezTo>
                    <a:cubicBezTo>
                      <a:pt x="555" y="201"/>
                      <a:pt x="593" y="208"/>
                      <a:pt x="630" y="208"/>
                    </a:cubicBezTo>
                    <a:cubicBezTo>
                      <a:pt x="695" y="208"/>
                      <a:pt x="759" y="188"/>
                      <a:pt x="804" y="122"/>
                    </a:cubicBezTo>
                    <a:cubicBezTo>
                      <a:pt x="693" y="38"/>
                      <a:pt x="637" y="0"/>
                      <a:pt x="57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2726175" y="3128650"/>
                <a:ext cx="7975" cy="4050"/>
              </a:xfrm>
              <a:custGeom>
                <a:avLst/>
                <a:gdLst/>
                <a:ahLst/>
                <a:cxnLst/>
                <a:rect l="l" t="t" r="r" b="b"/>
                <a:pathLst>
                  <a:path w="319" h="162" extrusionOk="0">
                    <a:moveTo>
                      <a:pt x="186" y="1"/>
                    </a:moveTo>
                    <a:cubicBezTo>
                      <a:pt x="118" y="1"/>
                      <a:pt x="51" y="41"/>
                      <a:pt x="1" y="115"/>
                    </a:cubicBezTo>
                    <a:cubicBezTo>
                      <a:pt x="69" y="147"/>
                      <a:pt x="125" y="162"/>
                      <a:pt x="171" y="162"/>
                    </a:cubicBezTo>
                    <a:cubicBezTo>
                      <a:pt x="211" y="162"/>
                      <a:pt x="244" y="151"/>
                      <a:pt x="270" y="129"/>
                    </a:cubicBezTo>
                    <a:cubicBezTo>
                      <a:pt x="296" y="115"/>
                      <a:pt x="307" y="93"/>
                      <a:pt x="307" y="70"/>
                    </a:cubicBezTo>
                    <a:cubicBezTo>
                      <a:pt x="318" y="44"/>
                      <a:pt x="296" y="22"/>
                      <a:pt x="270" y="22"/>
                    </a:cubicBezTo>
                    <a:cubicBezTo>
                      <a:pt x="243" y="7"/>
                      <a:pt x="215" y="1"/>
                      <a:pt x="1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2760450" y="3128175"/>
                <a:ext cx="7975" cy="4000"/>
              </a:xfrm>
              <a:custGeom>
                <a:avLst/>
                <a:gdLst/>
                <a:ahLst/>
                <a:cxnLst/>
                <a:rect l="l" t="t" r="r" b="b"/>
                <a:pathLst>
                  <a:path w="319" h="160" extrusionOk="0">
                    <a:moveTo>
                      <a:pt x="200" y="0"/>
                    </a:moveTo>
                    <a:cubicBezTo>
                      <a:pt x="144" y="0"/>
                      <a:pt x="82" y="37"/>
                      <a:pt x="0" y="112"/>
                    </a:cubicBezTo>
                    <a:cubicBezTo>
                      <a:pt x="105" y="160"/>
                      <a:pt x="202" y="160"/>
                      <a:pt x="307" y="160"/>
                    </a:cubicBezTo>
                    <a:cubicBezTo>
                      <a:pt x="307" y="112"/>
                      <a:pt x="318" y="52"/>
                      <a:pt x="295" y="41"/>
                    </a:cubicBezTo>
                    <a:cubicBezTo>
                      <a:pt x="264" y="14"/>
                      <a:pt x="233"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2772850" y="3126625"/>
                <a:ext cx="96675" cy="6850"/>
              </a:xfrm>
              <a:custGeom>
                <a:avLst/>
                <a:gdLst/>
                <a:ahLst/>
                <a:cxnLst/>
                <a:rect l="l" t="t" r="r" b="b"/>
                <a:pathLst>
                  <a:path w="3867" h="274" extrusionOk="0">
                    <a:moveTo>
                      <a:pt x="570" y="1"/>
                    </a:moveTo>
                    <a:cubicBezTo>
                      <a:pt x="411" y="1"/>
                      <a:pt x="262" y="31"/>
                      <a:pt x="106" y="69"/>
                    </a:cubicBezTo>
                    <a:cubicBezTo>
                      <a:pt x="60" y="80"/>
                      <a:pt x="12" y="125"/>
                      <a:pt x="12" y="174"/>
                    </a:cubicBezTo>
                    <a:cubicBezTo>
                      <a:pt x="1" y="222"/>
                      <a:pt x="72" y="256"/>
                      <a:pt x="143" y="256"/>
                    </a:cubicBezTo>
                    <a:lnTo>
                      <a:pt x="688" y="256"/>
                    </a:lnTo>
                    <a:cubicBezTo>
                      <a:pt x="971" y="247"/>
                      <a:pt x="1255" y="205"/>
                      <a:pt x="1539" y="205"/>
                    </a:cubicBezTo>
                    <a:cubicBezTo>
                      <a:pt x="1634" y="205"/>
                      <a:pt x="1728" y="210"/>
                      <a:pt x="1823" y="222"/>
                    </a:cubicBezTo>
                    <a:cubicBezTo>
                      <a:pt x="2081" y="256"/>
                      <a:pt x="2353" y="244"/>
                      <a:pt x="2615" y="256"/>
                    </a:cubicBezTo>
                    <a:cubicBezTo>
                      <a:pt x="2762" y="256"/>
                      <a:pt x="2907" y="248"/>
                      <a:pt x="3053" y="248"/>
                    </a:cubicBezTo>
                    <a:cubicBezTo>
                      <a:pt x="3162" y="248"/>
                      <a:pt x="3272" y="253"/>
                      <a:pt x="3384" y="267"/>
                    </a:cubicBezTo>
                    <a:cubicBezTo>
                      <a:pt x="3412" y="271"/>
                      <a:pt x="3441" y="273"/>
                      <a:pt x="3470" y="273"/>
                    </a:cubicBezTo>
                    <a:cubicBezTo>
                      <a:pt x="3539" y="273"/>
                      <a:pt x="3611" y="264"/>
                      <a:pt x="3679" y="256"/>
                    </a:cubicBezTo>
                    <a:cubicBezTo>
                      <a:pt x="3724" y="244"/>
                      <a:pt x="3772" y="210"/>
                      <a:pt x="3866" y="174"/>
                    </a:cubicBezTo>
                    <a:cubicBezTo>
                      <a:pt x="3750" y="125"/>
                      <a:pt x="3690" y="91"/>
                      <a:pt x="3619" y="80"/>
                    </a:cubicBezTo>
                    <a:cubicBezTo>
                      <a:pt x="3489" y="54"/>
                      <a:pt x="3347" y="32"/>
                      <a:pt x="3205" y="32"/>
                    </a:cubicBezTo>
                    <a:cubicBezTo>
                      <a:pt x="2802" y="20"/>
                      <a:pt x="2402" y="20"/>
                      <a:pt x="1999" y="20"/>
                    </a:cubicBezTo>
                    <a:cubicBezTo>
                      <a:pt x="1857" y="20"/>
                      <a:pt x="1715" y="43"/>
                      <a:pt x="1513" y="69"/>
                    </a:cubicBezTo>
                    <a:cubicBezTo>
                      <a:pt x="1418" y="33"/>
                      <a:pt x="1291" y="11"/>
                      <a:pt x="1146" y="11"/>
                    </a:cubicBezTo>
                    <a:cubicBezTo>
                      <a:pt x="1094" y="11"/>
                      <a:pt x="1039" y="14"/>
                      <a:pt x="983" y="20"/>
                    </a:cubicBezTo>
                    <a:cubicBezTo>
                      <a:pt x="959" y="24"/>
                      <a:pt x="933" y="25"/>
                      <a:pt x="907" y="25"/>
                    </a:cubicBezTo>
                    <a:cubicBezTo>
                      <a:pt x="844" y="25"/>
                      <a:pt x="777" y="17"/>
                      <a:pt x="710" y="9"/>
                    </a:cubicBezTo>
                    <a:cubicBezTo>
                      <a:pt x="662" y="3"/>
                      <a:pt x="616" y="1"/>
                      <a:pt x="57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2751575" y="3093125"/>
                <a:ext cx="7975" cy="3600"/>
              </a:xfrm>
              <a:custGeom>
                <a:avLst/>
                <a:gdLst/>
                <a:ahLst/>
                <a:cxnLst/>
                <a:rect l="l" t="t" r="r" b="b"/>
                <a:pathLst>
                  <a:path w="319" h="144" extrusionOk="0">
                    <a:moveTo>
                      <a:pt x="139" y="1"/>
                    </a:moveTo>
                    <a:cubicBezTo>
                      <a:pt x="99" y="1"/>
                      <a:pt x="64" y="25"/>
                      <a:pt x="1" y="72"/>
                    </a:cubicBezTo>
                    <a:cubicBezTo>
                      <a:pt x="68" y="120"/>
                      <a:pt x="110" y="144"/>
                      <a:pt x="155" y="144"/>
                    </a:cubicBezTo>
                    <a:cubicBezTo>
                      <a:pt x="198" y="144"/>
                      <a:pt x="244" y="123"/>
                      <a:pt x="318" y="83"/>
                    </a:cubicBezTo>
                    <a:cubicBezTo>
                      <a:pt x="228"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2519500" y="3091600"/>
                <a:ext cx="174125" cy="6600"/>
              </a:xfrm>
              <a:custGeom>
                <a:avLst/>
                <a:gdLst/>
                <a:ahLst/>
                <a:cxnLst/>
                <a:rect l="l" t="t" r="r" b="b"/>
                <a:pathLst>
                  <a:path w="6965" h="264" extrusionOk="0">
                    <a:moveTo>
                      <a:pt x="4597" y="1"/>
                    </a:moveTo>
                    <a:cubicBezTo>
                      <a:pt x="4567" y="1"/>
                      <a:pt x="4537" y="1"/>
                      <a:pt x="4507" y="2"/>
                    </a:cubicBezTo>
                    <a:cubicBezTo>
                      <a:pt x="4448" y="6"/>
                      <a:pt x="4387" y="7"/>
                      <a:pt x="4326" y="7"/>
                    </a:cubicBezTo>
                    <a:cubicBezTo>
                      <a:pt x="4203" y="7"/>
                      <a:pt x="4080" y="2"/>
                      <a:pt x="3963" y="2"/>
                    </a:cubicBezTo>
                    <a:cubicBezTo>
                      <a:pt x="3483" y="19"/>
                      <a:pt x="3001" y="55"/>
                      <a:pt x="2520" y="55"/>
                    </a:cubicBezTo>
                    <a:cubicBezTo>
                      <a:pt x="2339" y="55"/>
                      <a:pt x="2157" y="50"/>
                      <a:pt x="1976" y="36"/>
                    </a:cubicBezTo>
                    <a:cubicBezTo>
                      <a:pt x="1763" y="25"/>
                      <a:pt x="1539" y="36"/>
                      <a:pt x="1326" y="14"/>
                    </a:cubicBezTo>
                    <a:cubicBezTo>
                      <a:pt x="1251" y="9"/>
                      <a:pt x="1177" y="4"/>
                      <a:pt x="1103" y="4"/>
                    </a:cubicBezTo>
                    <a:cubicBezTo>
                      <a:pt x="1012" y="4"/>
                      <a:pt x="921" y="11"/>
                      <a:pt x="830" y="36"/>
                    </a:cubicBezTo>
                    <a:cubicBezTo>
                      <a:pt x="804" y="50"/>
                      <a:pt x="772" y="53"/>
                      <a:pt x="739" y="53"/>
                    </a:cubicBezTo>
                    <a:cubicBezTo>
                      <a:pt x="709" y="53"/>
                      <a:pt x="679" y="51"/>
                      <a:pt x="651" y="51"/>
                    </a:cubicBezTo>
                    <a:cubicBezTo>
                      <a:pt x="577" y="42"/>
                      <a:pt x="502" y="40"/>
                      <a:pt x="427" y="40"/>
                    </a:cubicBezTo>
                    <a:cubicBezTo>
                      <a:pt x="393" y="40"/>
                      <a:pt x="359" y="41"/>
                      <a:pt x="326" y="41"/>
                    </a:cubicBezTo>
                    <a:cubicBezTo>
                      <a:pt x="217" y="41"/>
                      <a:pt x="107" y="38"/>
                      <a:pt x="1" y="14"/>
                    </a:cubicBezTo>
                    <a:lnTo>
                      <a:pt x="1" y="215"/>
                    </a:lnTo>
                    <a:lnTo>
                      <a:pt x="61" y="215"/>
                    </a:lnTo>
                    <a:cubicBezTo>
                      <a:pt x="99" y="212"/>
                      <a:pt x="138" y="211"/>
                      <a:pt x="177" y="211"/>
                    </a:cubicBezTo>
                    <a:cubicBezTo>
                      <a:pt x="318" y="211"/>
                      <a:pt x="458" y="226"/>
                      <a:pt x="597" y="226"/>
                    </a:cubicBezTo>
                    <a:cubicBezTo>
                      <a:pt x="711" y="226"/>
                      <a:pt x="823" y="216"/>
                      <a:pt x="935" y="178"/>
                    </a:cubicBezTo>
                    <a:cubicBezTo>
                      <a:pt x="946" y="178"/>
                      <a:pt x="971" y="178"/>
                      <a:pt x="983" y="192"/>
                    </a:cubicBezTo>
                    <a:cubicBezTo>
                      <a:pt x="1106" y="221"/>
                      <a:pt x="1230" y="227"/>
                      <a:pt x="1355" y="227"/>
                    </a:cubicBezTo>
                    <a:cubicBezTo>
                      <a:pt x="1437" y="227"/>
                      <a:pt x="1520" y="224"/>
                      <a:pt x="1603" y="224"/>
                    </a:cubicBezTo>
                    <a:cubicBezTo>
                      <a:pt x="1644" y="224"/>
                      <a:pt x="1685" y="225"/>
                      <a:pt x="1726" y="227"/>
                    </a:cubicBezTo>
                    <a:cubicBezTo>
                      <a:pt x="1804" y="227"/>
                      <a:pt x="1882" y="224"/>
                      <a:pt x="1957" y="224"/>
                    </a:cubicBezTo>
                    <a:cubicBezTo>
                      <a:pt x="2033" y="224"/>
                      <a:pt x="2107" y="227"/>
                      <a:pt x="2178" y="238"/>
                    </a:cubicBezTo>
                    <a:cubicBezTo>
                      <a:pt x="2264" y="250"/>
                      <a:pt x="2349" y="254"/>
                      <a:pt x="2434" y="254"/>
                    </a:cubicBezTo>
                    <a:cubicBezTo>
                      <a:pt x="2615" y="254"/>
                      <a:pt x="2791" y="234"/>
                      <a:pt x="2969" y="227"/>
                    </a:cubicBezTo>
                    <a:cubicBezTo>
                      <a:pt x="3038" y="220"/>
                      <a:pt x="3106" y="213"/>
                      <a:pt x="3174" y="213"/>
                    </a:cubicBezTo>
                    <a:cubicBezTo>
                      <a:pt x="3224" y="213"/>
                      <a:pt x="3274" y="217"/>
                      <a:pt x="3324" y="227"/>
                    </a:cubicBezTo>
                    <a:cubicBezTo>
                      <a:pt x="3372" y="233"/>
                      <a:pt x="3423" y="240"/>
                      <a:pt x="3471" y="240"/>
                    </a:cubicBezTo>
                    <a:cubicBezTo>
                      <a:pt x="3507" y="240"/>
                      <a:pt x="3541" y="236"/>
                      <a:pt x="3571" y="227"/>
                    </a:cubicBezTo>
                    <a:cubicBezTo>
                      <a:pt x="3690" y="185"/>
                      <a:pt x="3809" y="177"/>
                      <a:pt x="3928" y="177"/>
                    </a:cubicBezTo>
                    <a:cubicBezTo>
                      <a:pt x="4013" y="177"/>
                      <a:pt x="4098" y="181"/>
                      <a:pt x="4185" y="181"/>
                    </a:cubicBezTo>
                    <a:cubicBezTo>
                      <a:pt x="4221" y="181"/>
                      <a:pt x="4258" y="180"/>
                      <a:pt x="4295" y="178"/>
                    </a:cubicBezTo>
                    <a:cubicBezTo>
                      <a:pt x="4325" y="175"/>
                      <a:pt x="4357" y="174"/>
                      <a:pt x="4389" y="174"/>
                    </a:cubicBezTo>
                    <a:cubicBezTo>
                      <a:pt x="4480" y="174"/>
                      <a:pt x="4576" y="185"/>
                      <a:pt x="4672" y="204"/>
                    </a:cubicBezTo>
                    <a:cubicBezTo>
                      <a:pt x="4803" y="227"/>
                      <a:pt x="4933" y="227"/>
                      <a:pt x="5061" y="238"/>
                    </a:cubicBezTo>
                    <a:cubicBezTo>
                      <a:pt x="5077" y="239"/>
                      <a:pt x="5094" y="239"/>
                      <a:pt x="5110" y="239"/>
                    </a:cubicBezTo>
                    <a:cubicBezTo>
                      <a:pt x="5224" y="239"/>
                      <a:pt x="5338" y="221"/>
                      <a:pt x="5449" y="221"/>
                    </a:cubicBezTo>
                    <a:cubicBezTo>
                      <a:pt x="5530" y="221"/>
                      <a:pt x="5610" y="230"/>
                      <a:pt x="5688" y="263"/>
                    </a:cubicBezTo>
                    <a:lnTo>
                      <a:pt x="5736" y="263"/>
                    </a:lnTo>
                    <a:cubicBezTo>
                      <a:pt x="5992" y="244"/>
                      <a:pt x="6252" y="219"/>
                      <a:pt x="6510" y="219"/>
                    </a:cubicBezTo>
                    <a:cubicBezTo>
                      <a:pt x="6587" y="219"/>
                      <a:pt x="6664" y="221"/>
                      <a:pt x="6741" y="227"/>
                    </a:cubicBezTo>
                    <a:cubicBezTo>
                      <a:pt x="6823" y="227"/>
                      <a:pt x="6931" y="227"/>
                      <a:pt x="6965" y="85"/>
                    </a:cubicBezTo>
                    <a:cubicBezTo>
                      <a:pt x="6883" y="69"/>
                      <a:pt x="6811" y="51"/>
                      <a:pt x="6735" y="51"/>
                    </a:cubicBezTo>
                    <a:cubicBezTo>
                      <a:pt x="6703" y="51"/>
                      <a:pt x="6670" y="54"/>
                      <a:pt x="6636" y="62"/>
                    </a:cubicBezTo>
                    <a:cubicBezTo>
                      <a:pt x="6565" y="73"/>
                      <a:pt x="6494" y="73"/>
                      <a:pt x="6409" y="73"/>
                    </a:cubicBezTo>
                    <a:cubicBezTo>
                      <a:pt x="6043" y="62"/>
                      <a:pt x="5677" y="51"/>
                      <a:pt x="5311" y="36"/>
                    </a:cubicBezTo>
                    <a:cubicBezTo>
                      <a:pt x="5068" y="36"/>
                      <a:pt x="4835" y="1"/>
                      <a:pt x="459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2707225" y="3092850"/>
                <a:ext cx="40250" cy="4425"/>
              </a:xfrm>
              <a:custGeom>
                <a:avLst/>
                <a:gdLst/>
                <a:ahLst/>
                <a:cxnLst/>
                <a:rect l="l" t="t" r="r" b="b"/>
                <a:pathLst>
                  <a:path w="1610" h="177" extrusionOk="0">
                    <a:moveTo>
                      <a:pt x="154" y="1"/>
                    </a:moveTo>
                    <a:cubicBezTo>
                      <a:pt x="95" y="1"/>
                      <a:pt x="35" y="1"/>
                      <a:pt x="1" y="57"/>
                    </a:cubicBezTo>
                    <a:cubicBezTo>
                      <a:pt x="24" y="154"/>
                      <a:pt x="95" y="165"/>
                      <a:pt x="177" y="177"/>
                    </a:cubicBezTo>
                    <a:cubicBezTo>
                      <a:pt x="378" y="177"/>
                      <a:pt x="591" y="165"/>
                      <a:pt x="804" y="165"/>
                    </a:cubicBezTo>
                    <a:cubicBezTo>
                      <a:pt x="912" y="165"/>
                      <a:pt x="1028" y="165"/>
                      <a:pt x="1147" y="177"/>
                    </a:cubicBezTo>
                    <a:cubicBezTo>
                      <a:pt x="1289" y="177"/>
                      <a:pt x="1431" y="177"/>
                      <a:pt x="1610" y="117"/>
                    </a:cubicBezTo>
                    <a:cubicBezTo>
                      <a:pt x="1525" y="23"/>
                      <a:pt x="1454" y="12"/>
                      <a:pt x="1372"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2696025" y="3092575"/>
                <a:ext cx="7975" cy="4100"/>
              </a:xfrm>
              <a:custGeom>
                <a:avLst/>
                <a:gdLst/>
                <a:ahLst/>
                <a:cxnLst/>
                <a:rect l="l" t="t" r="r" b="b"/>
                <a:pathLst>
                  <a:path w="319" h="164" extrusionOk="0">
                    <a:moveTo>
                      <a:pt x="153" y="1"/>
                    </a:moveTo>
                    <a:cubicBezTo>
                      <a:pt x="81" y="1"/>
                      <a:pt x="28" y="43"/>
                      <a:pt x="0" y="128"/>
                    </a:cubicBezTo>
                    <a:cubicBezTo>
                      <a:pt x="86" y="151"/>
                      <a:pt x="141" y="163"/>
                      <a:pt x="180" y="163"/>
                    </a:cubicBezTo>
                    <a:cubicBezTo>
                      <a:pt x="244" y="163"/>
                      <a:pt x="267" y="131"/>
                      <a:pt x="318" y="57"/>
                    </a:cubicBezTo>
                    <a:cubicBezTo>
                      <a:pt x="257" y="19"/>
                      <a:pt x="201" y="1"/>
                      <a:pt x="15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2911500" y="3091600"/>
                <a:ext cx="292950" cy="6600"/>
              </a:xfrm>
              <a:custGeom>
                <a:avLst/>
                <a:gdLst/>
                <a:ahLst/>
                <a:cxnLst/>
                <a:rect l="l" t="t" r="r" b="b"/>
                <a:pathLst>
                  <a:path w="11718" h="264" extrusionOk="0">
                    <a:moveTo>
                      <a:pt x="1620" y="1"/>
                    </a:moveTo>
                    <a:cubicBezTo>
                      <a:pt x="1460" y="1"/>
                      <a:pt x="1294" y="36"/>
                      <a:pt x="1135" y="36"/>
                    </a:cubicBezTo>
                    <a:cubicBezTo>
                      <a:pt x="888" y="51"/>
                      <a:pt x="627" y="62"/>
                      <a:pt x="377" y="73"/>
                    </a:cubicBezTo>
                    <a:cubicBezTo>
                      <a:pt x="332" y="73"/>
                      <a:pt x="272" y="73"/>
                      <a:pt x="224" y="62"/>
                    </a:cubicBezTo>
                    <a:cubicBezTo>
                      <a:pt x="203" y="54"/>
                      <a:pt x="182" y="51"/>
                      <a:pt x="161" y="51"/>
                    </a:cubicBezTo>
                    <a:cubicBezTo>
                      <a:pt x="110" y="51"/>
                      <a:pt x="58" y="69"/>
                      <a:pt x="0" y="85"/>
                    </a:cubicBezTo>
                    <a:cubicBezTo>
                      <a:pt x="37" y="227"/>
                      <a:pt x="108" y="227"/>
                      <a:pt x="153" y="227"/>
                    </a:cubicBezTo>
                    <a:cubicBezTo>
                      <a:pt x="208" y="221"/>
                      <a:pt x="262" y="219"/>
                      <a:pt x="316" y="219"/>
                    </a:cubicBezTo>
                    <a:cubicBezTo>
                      <a:pt x="495" y="219"/>
                      <a:pt x="668" y="244"/>
                      <a:pt x="840" y="263"/>
                    </a:cubicBezTo>
                    <a:lnTo>
                      <a:pt x="874" y="263"/>
                    </a:lnTo>
                    <a:cubicBezTo>
                      <a:pt x="929" y="230"/>
                      <a:pt x="984" y="221"/>
                      <a:pt x="1039" y="221"/>
                    </a:cubicBezTo>
                    <a:cubicBezTo>
                      <a:pt x="1115" y="221"/>
                      <a:pt x="1191" y="239"/>
                      <a:pt x="1267" y="239"/>
                    </a:cubicBezTo>
                    <a:cubicBezTo>
                      <a:pt x="1278" y="239"/>
                      <a:pt x="1289" y="239"/>
                      <a:pt x="1300" y="238"/>
                    </a:cubicBezTo>
                    <a:cubicBezTo>
                      <a:pt x="1396" y="227"/>
                      <a:pt x="1479" y="227"/>
                      <a:pt x="1572" y="204"/>
                    </a:cubicBezTo>
                    <a:cubicBezTo>
                      <a:pt x="1633" y="185"/>
                      <a:pt x="1695" y="174"/>
                      <a:pt x="1761" y="174"/>
                    </a:cubicBezTo>
                    <a:cubicBezTo>
                      <a:pt x="1785" y="174"/>
                      <a:pt x="1809" y="175"/>
                      <a:pt x="1833" y="178"/>
                    </a:cubicBezTo>
                    <a:cubicBezTo>
                      <a:pt x="1856" y="180"/>
                      <a:pt x="1879" y="181"/>
                      <a:pt x="1902" y="181"/>
                    </a:cubicBezTo>
                    <a:cubicBezTo>
                      <a:pt x="1957" y="181"/>
                      <a:pt x="2013" y="177"/>
                      <a:pt x="2071" y="177"/>
                    </a:cubicBezTo>
                    <a:cubicBezTo>
                      <a:pt x="2152" y="177"/>
                      <a:pt x="2235" y="185"/>
                      <a:pt x="2319" y="227"/>
                    </a:cubicBezTo>
                    <a:cubicBezTo>
                      <a:pt x="2338" y="236"/>
                      <a:pt x="2362" y="240"/>
                      <a:pt x="2386" y="240"/>
                    </a:cubicBezTo>
                    <a:cubicBezTo>
                      <a:pt x="2420" y="240"/>
                      <a:pt x="2455" y="233"/>
                      <a:pt x="2483" y="227"/>
                    </a:cubicBezTo>
                    <a:cubicBezTo>
                      <a:pt x="2518" y="217"/>
                      <a:pt x="2553" y="213"/>
                      <a:pt x="2588" y="213"/>
                    </a:cubicBezTo>
                    <a:cubicBezTo>
                      <a:pt x="2636" y="213"/>
                      <a:pt x="2684" y="220"/>
                      <a:pt x="2733" y="227"/>
                    </a:cubicBezTo>
                    <a:cubicBezTo>
                      <a:pt x="2853" y="234"/>
                      <a:pt x="2974" y="254"/>
                      <a:pt x="3095" y="254"/>
                    </a:cubicBezTo>
                    <a:cubicBezTo>
                      <a:pt x="3151" y="254"/>
                      <a:pt x="3208" y="250"/>
                      <a:pt x="3264" y="238"/>
                    </a:cubicBezTo>
                    <a:cubicBezTo>
                      <a:pt x="3317" y="227"/>
                      <a:pt x="3368" y="224"/>
                      <a:pt x="3418" y="224"/>
                    </a:cubicBezTo>
                    <a:cubicBezTo>
                      <a:pt x="3468" y="224"/>
                      <a:pt x="3518" y="227"/>
                      <a:pt x="3570" y="227"/>
                    </a:cubicBezTo>
                    <a:cubicBezTo>
                      <a:pt x="3598" y="225"/>
                      <a:pt x="3626" y="224"/>
                      <a:pt x="3654" y="224"/>
                    </a:cubicBezTo>
                    <a:cubicBezTo>
                      <a:pt x="3711" y="224"/>
                      <a:pt x="3768" y="227"/>
                      <a:pt x="3825" y="227"/>
                    </a:cubicBezTo>
                    <a:cubicBezTo>
                      <a:pt x="3911" y="227"/>
                      <a:pt x="3997" y="221"/>
                      <a:pt x="4081" y="192"/>
                    </a:cubicBezTo>
                    <a:cubicBezTo>
                      <a:pt x="4092" y="178"/>
                      <a:pt x="4104" y="178"/>
                      <a:pt x="4104" y="178"/>
                    </a:cubicBezTo>
                    <a:cubicBezTo>
                      <a:pt x="4182" y="216"/>
                      <a:pt x="4261" y="226"/>
                      <a:pt x="4340" y="226"/>
                    </a:cubicBezTo>
                    <a:cubicBezTo>
                      <a:pt x="4436" y="226"/>
                      <a:pt x="4532" y="211"/>
                      <a:pt x="4627" y="211"/>
                    </a:cubicBezTo>
                    <a:cubicBezTo>
                      <a:pt x="4653" y="211"/>
                      <a:pt x="4679" y="212"/>
                      <a:pt x="4705" y="215"/>
                    </a:cubicBezTo>
                    <a:lnTo>
                      <a:pt x="4813" y="215"/>
                    </a:lnTo>
                    <a:cubicBezTo>
                      <a:pt x="4850" y="212"/>
                      <a:pt x="4888" y="211"/>
                      <a:pt x="4926" y="211"/>
                    </a:cubicBezTo>
                    <a:cubicBezTo>
                      <a:pt x="5064" y="211"/>
                      <a:pt x="5206" y="226"/>
                      <a:pt x="5346" y="226"/>
                    </a:cubicBezTo>
                    <a:cubicBezTo>
                      <a:pt x="5461" y="226"/>
                      <a:pt x="5576" y="216"/>
                      <a:pt x="5687" y="178"/>
                    </a:cubicBezTo>
                    <a:cubicBezTo>
                      <a:pt x="5698" y="178"/>
                      <a:pt x="5724" y="178"/>
                      <a:pt x="5735" y="192"/>
                    </a:cubicBezTo>
                    <a:cubicBezTo>
                      <a:pt x="5853" y="221"/>
                      <a:pt x="5977" y="227"/>
                      <a:pt x="6103" y="227"/>
                    </a:cubicBezTo>
                    <a:cubicBezTo>
                      <a:pt x="6187" y="227"/>
                      <a:pt x="6271" y="224"/>
                      <a:pt x="6354" y="224"/>
                    </a:cubicBezTo>
                    <a:cubicBezTo>
                      <a:pt x="6396" y="224"/>
                      <a:pt x="6438" y="225"/>
                      <a:pt x="6479" y="227"/>
                    </a:cubicBezTo>
                    <a:cubicBezTo>
                      <a:pt x="6550" y="227"/>
                      <a:pt x="6624" y="224"/>
                      <a:pt x="6700" y="224"/>
                    </a:cubicBezTo>
                    <a:cubicBezTo>
                      <a:pt x="6776" y="224"/>
                      <a:pt x="6853" y="227"/>
                      <a:pt x="6930" y="238"/>
                    </a:cubicBezTo>
                    <a:cubicBezTo>
                      <a:pt x="7012" y="250"/>
                      <a:pt x="7095" y="254"/>
                      <a:pt x="7178" y="254"/>
                    </a:cubicBezTo>
                    <a:cubicBezTo>
                      <a:pt x="7356" y="254"/>
                      <a:pt x="7536" y="234"/>
                      <a:pt x="7722" y="227"/>
                    </a:cubicBezTo>
                    <a:cubicBezTo>
                      <a:pt x="7791" y="220"/>
                      <a:pt x="7859" y="213"/>
                      <a:pt x="7927" y="213"/>
                    </a:cubicBezTo>
                    <a:cubicBezTo>
                      <a:pt x="7976" y="213"/>
                      <a:pt x="8026" y="217"/>
                      <a:pt x="8077" y="227"/>
                    </a:cubicBezTo>
                    <a:cubicBezTo>
                      <a:pt x="8118" y="233"/>
                      <a:pt x="8166" y="240"/>
                      <a:pt x="8213" y="240"/>
                    </a:cubicBezTo>
                    <a:cubicBezTo>
                      <a:pt x="8248" y="240"/>
                      <a:pt x="8282" y="236"/>
                      <a:pt x="8312" y="227"/>
                    </a:cubicBezTo>
                    <a:cubicBezTo>
                      <a:pt x="8437" y="185"/>
                      <a:pt x="8558" y="177"/>
                      <a:pt x="8678" y="177"/>
                    </a:cubicBezTo>
                    <a:cubicBezTo>
                      <a:pt x="8762" y="177"/>
                      <a:pt x="8846" y="181"/>
                      <a:pt x="8929" y="181"/>
                    </a:cubicBezTo>
                    <a:cubicBezTo>
                      <a:pt x="8964" y="181"/>
                      <a:pt x="8998" y="180"/>
                      <a:pt x="9033" y="178"/>
                    </a:cubicBezTo>
                    <a:cubicBezTo>
                      <a:pt x="9067" y="175"/>
                      <a:pt x="9102" y="174"/>
                      <a:pt x="9136" y="174"/>
                    </a:cubicBezTo>
                    <a:cubicBezTo>
                      <a:pt x="9231" y="174"/>
                      <a:pt x="9325" y="185"/>
                      <a:pt x="9413" y="204"/>
                    </a:cubicBezTo>
                    <a:cubicBezTo>
                      <a:pt x="9555" y="227"/>
                      <a:pt x="9686" y="227"/>
                      <a:pt x="9813" y="238"/>
                    </a:cubicBezTo>
                    <a:cubicBezTo>
                      <a:pt x="9829" y="239"/>
                      <a:pt x="9845" y="239"/>
                      <a:pt x="9860" y="239"/>
                    </a:cubicBezTo>
                    <a:cubicBezTo>
                      <a:pt x="9969" y="239"/>
                      <a:pt x="10081" y="221"/>
                      <a:pt x="10194" y="221"/>
                    </a:cubicBezTo>
                    <a:cubicBezTo>
                      <a:pt x="10276" y="221"/>
                      <a:pt x="10358" y="230"/>
                      <a:pt x="10440" y="263"/>
                    </a:cubicBezTo>
                    <a:lnTo>
                      <a:pt x="10489" y="263"/>
                    </a:lnTo>
                    <a:cubicBezTo>
                      <a:pt x="10744" y="244"/>
                      <a:pt x="10998" y="219"/>
                      <a:pt x="11258" y="219"/>
                    </a:cubicBezTo>
                    <a:cubicBezTo>
                      <a:pt x="11336" y="219"/>
                      <a:pt x="11414" y="221"/>
                      <a:pt x="11493" y="227"/>
                    </a:cubicBezTo>
                    <a:cubicBezTo>
                      <a:pt x="11576" y="227"/>
                      <a:pt x="11683" y="227"/>
                      <a:pt x="11718" y="85"/>
                    </a:cubicBezTo>
                    <a:cubicBezTo>
                      <a:pt x="11636" y="69"/>
                      <a:pt x="11558" y="51"/>
                      <a:pt x="11483" y="51"/>
                    </a:cubicBezTo>
                    <a:cubicBezTo>
                      <a:pt x="11451" y="51"/>
                      <a:pt x="11419" y="54"/>
                      <a:pt x="11388" y="62"/>
                    </a:cubicBezTo>
                    <a:cubicBezTo>
                      <a:pt x="11317" y="73"/>
                      <a:pt x="11232" y="73"/>
                      <a:pt x="11161" y="73"/>
                    </a:cubicBezTo>
                    <a:cubicBezTo>
                      <a:pt x="10795" y="62"/>
                      <a:pt x="10429" y="51"/>
                      <a:pt x="10063" y="36"/>
                    </a:cubicBezTo>
                    <a:cubicBezTo>
                      <a:pt x="9821" y="36"/>
                      <a:pt x="9588" y="1"/>
                      <a:pt x="9340" y="1"/>
                    </a:cubicBezTo>
                    <a:cubicBezTo>
                      <a:pt x="9309" y="1"/>
                      <a:pt x="9277" y="1"/>
                      <a:pt x="9246" y="2"/>
                    </a:cubicBezTo>
                    <a:cubicBezTo>
                      <a:pt x="9187" y="6"/>
                      <a:pt x="9128" y="7"/>
                      <a:pt x="9069" y="7"/>
                    </a:cubicBezTo>
                    <a:cubicBezTo>
                      <a:pt x="8951" y="7"/>
                      <a:pt x="8832" y="2"/>
                      <a:pt x="8715" y="2"/>
                    </a:cubicBezTo>
                    <a:cubicBezTo>
                      <a:pt x="8235" y="19"/>
                      <a:pt x="7754" y="55"/>
                      <a:pt x="7273" y="55"/>
                    </a:cubicBezTo>
                    <a:cubicBezTo>
                      <a:pt x="7091" y="55"/>
                      <a:pt x="6910" y="50"/>
                      <a:pt x="6729" y="36"/>
                    </a:cubicBezTo>
                    <a:cubicBezTo>
                      <a:pt x="6504" y="25"/>
                      <a:pt x="6292" y="36"/>
                      <a:pt x="6067" y="14"/>
                    </a:cubicBezTo>
                    <a:cubicBezTo>
                      <a:pt x="5992" y="9"/>
                      <a:pt x="5920" y="4"/>
                      <a:pt x="5849" y="4"/>
                    </a:cubicBezTo>
                    <a:cubicBezTo>
                      <a:pt x="5761" y="4"/>
                      <a:pt x="5673" y="11"/>
                      <a:pt x="5582" y="36"/>
                    </a:cubicBezTo>
                    <a:cubicBezTo>
                      <a:pt x="5557" y="50"/>
                      <a:pt x="5525" y="53"/>
                      <a:pt x="5491" y="53"/>
                    </a:cubicBezTo>
                    <a:cubicBezTo>
                      <a:pt x="5462" y="53"/>
                      <a:pt x="5431" y="51"/>
                      <a:pt x="5403" y="51"/>
                    </a:cubicBezTo>
                    <a:cubicBezTo>
                      <a:pt x="5326" y="42"/>
                      <a:pt x="5249" y="40"/>
                      <a:pt x="5174" y="40"/>
                    </a:cubicBezTo>
                    <a:cubicBezTo>
                      <a:pt x="5141" y="40"/>
                      <a:pt x="5107" y="41"/>
                      <a:pt x="5074" y="41"/>
                    </a:cubicBezTo>
                    <a:cubicBezTo>
                      <a:pt x="4966" y="41"/>
                      <a:pt x="4860" y="38"/>
                      <a:pt x="4753" y="14"/>
                    </a:cubicBezTo>
                    <a:cubicBezTo>
                      <a:pt x="4677" y="38"/>
                      <a:pt x="4600" y="41"/>
                      <a:pt x="4525" y="41"/>
                    </a:cubicBezTo>
                    <a:cubicBezTo>
                      <a:pt x="4502" y="41"/>
                      <a:pt x="4479" y="40"/>
                      <a:pt x="4456" y="40"/>
                    </a:cubicBezTo>
                    <a:cubicBezTo>
                      <a:pt x="4405" y="40"/>
                      <a:pt x="4354" y="42"/>
                      <a:pt x="4305" y="51"/>
                    </a:cubicBezTo>
                    <a:cubicBezTo>
                      <a:pt x="4282" y="51"/>
                      <a:pt x="4263" y="53"/>
                      <a:pt x="4245" y="53"/>
                    </a:cubicBezTo>
                    <a:cubicBezTo>
                      <a:pt x="4224" y="53"/>
                      <a:pt x="4205" y="50"/>
                      <a:pt x="4186" y="36"/>
                    </a:cubicBezTo>
                    <a:cubicBezTo>
                      <a:pt x="4120" y="11"/>
                      <a:pt x="4058" y="4"/>
                      <a:pt x="3996" y="4"/>
                    </a:cubicBezTo>
                    <a:cubicBezTo>
                      <a:pt x="3946" y="4"/>
                      <a:pt x="3896" y="9"/>
                      <a:pt x="3842" y="14"/>
                    </a:cubicBezTo>
                    <a:cubicBezTo>
                      <a:pt x="3701" y="36"/>
                      <a:pt x="3547" y="25"/>
                      <a:pt x="3405" y="36"/>
                    </a:cubicBezTo>
                    <a:cubicBezTo>
                      <a:pt x="3279" y="50"/>
                      <a:pt x="3154" y="55"/>
                      <a:pt x="3029" y="55"/>
                    </a:cubicBezTo>
                    <a:cubicBezTo>
                      <a:pt x="2699" y="55"/>
                      <a:pt x="2372" y="19"/>
                      <a:pt x="2046" y="2"/>
                    </a:cubicBezTo>
                    <a:cubicBezTo>
                      <a:pt x="1967" y="2"/>
                      <a:pt x="1882" y="7"/>
                      <a:pt x="1800" y="7"/>
                    </a:cubicBezTo>
                    <a:cubicBezTo>
                      <a:pt x="1759" y="7"/>
                      <a:pt x="1719" y="6"/>
                      <a:pt x="1680" y="2"/>
                    </a:cubicBezTo>
                    <a:cubicBezTo>
                      <a:pt x="1660" y="1"/>
                      <a:pt x="1640" y="1"/>
                      <a:pt x="1620"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7"/>
              <p:cNvSpPr/>
              <p:nvPr/>
            </p:nvSpPr>
            <p:spPr>
              <a:xfrm>
                <a:off x="2797125" y="3091775"/>
                <a:ext cx="14200" cy="5725"/>
              </a:xfrm>
              <a:custGeom>
                <a:avLst/>
                <a:gdLst/>
                <a:ahLst/>
                <a:cxnLst/>
                <a:rect l="l" t="t" r="r" b="b"/>
                <a:pathLst>
                  <a:path w="568" h="229" extrusionOk="0">
                    <a:moveTo>
                      <a:pt x="252" y="0"/>
                    </a:moveTo>
                    <a:cubicBezTo>
                      <a:pt x="149" y="0"/>
                      <a:pt x="60" y="51"/>
                      <a:pt x="0" y="149"/>
                    </a:cubicBezTo>
                    <a:cubicBezTo>
                      <a:pt x="81" y="201"/>
                      <a:pt x="175" y="228"/>
                      <a:pt x="271" y="228"/>
                    </a:cubicBezTo>
                    <a:cubicBezTo>
                      <a:pt x="373" y="228"/>
                      <a:pt x="476" y="198"/>
                      <a:pt x="568" y="137"/>
                    </a:cubicBezTo>
                    <a:cubicBezTo>
                      <a:pt x="458" y="45"/>
                      <a:pt x="348"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2763075" y="3092500"/>
                <a:ext cx="28400" cy="5275"/>
              </a:xfrm>
              <a:custGeom>
                <a:avLst/>
                <a:gdLst/>
                <a:ahLst/>
                <a:cxnLst/>
                <a:rect l="l" t="t" r="r" b="b"/>
                <a:pathLst>
                  <a:path w="1136" h="211" extrusionOk="0">
                    <a:moveTo>
                      <a:pt x="298" y="0"/>
                    </a:moveTo>
                    <a:cubicBezTo>
                      <a:pt x="190" y="15"/>
                      <a:pt x="85" y="37"/>
                      <a:pt x="0" y="120"/>
                    </a:cubicBezTo>
                    <a:cubicBezTo>
                      <a:pt x="71" y="174"/>
                      <a:pt x="136" y="192"/>
                      <a:pt x="202" y="192"/>
                    </a:cubicBezTo>
                    <a:cubicBezTo>
                      <a:pt x="237" y="192"/>
                      <a:pt x="272" y="187"/>
                      <a:pt x="310" y="179"/>
                    </a:cubicBezTo>
                    <a:cubicBezTo>
                      <a:pt x="368" y="169"/>
                      <a:pt x="426" y="163"/>
                      <a:pt x="484" y="163"/>
                    </a:cubicBezTo>
                    <a:cubicBezTo>
                      <a:pt x="555" y="163"/>
                      <a:pt x="626" y="172"/>
                      <a:pt x="698" y="191"/>
                    </a:cubicBezTo>
                    <a:cubicBezTo>
                      <a:pt x="749" y="204"/>
                      <a:pt x="799" y="210"/>
                      <a:pt x="850" y="210"/>
                    </a:cubicBezTo>
                    <a:cubicBezTo>
                      <a:pt x="942" y="210"/>
                      <a:pt x="1036" y="188"/>
                      <a:pt x="1135" y="142"/>
                    </a:cubicBezTo>
                    <a:cubicBezTo>
                      <a:pt x="1101" y="97"/>
                      <a:pt x="1079" y="49"/>
                      <a:pt x="1042" y="49"/>
                    </a:cubicBezTo>
                    <a:cubicBezTo>
                      <a:pt x="979" y="28"/>
                      <a:pt x="915" y="24"/>
                      <a:pt x="851" y="24"/>
                    </a:cubicBezTo>
                    <a:cubicBezTo>
                      <a:pt x="808" y="24"/>
                      <a:pt x="766" y="26"/>
                      <a:pt x="724" y="26"/>
                    </a:cubicBezTo>
                    <a:cubicBezTo>
                      <a:pt x="568" y="15"/>
                      <a:pt x="440" y="0"/>
                      <a:pt x="29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2827550" y="3090950"/>
                <a:ext cx="80425" cy="7250"/>
              </a:xfrm>
              <a:custGeom>
                <a:avLst/>
                <a:gdLst/>
                <a:ahLst/>
                <a:cxnLst/>
                <a:rect l="l" t="t" r="r" b="b"/>
                <a:pathLst>
                  <a:path w="3217" h="290" extrusionOk="0">
                    <a:moveTo>
                      <a:pt x="1062" y="1"/>
                    </a:moveTo>
                    <a:cubicBezTo>
                      <a:pt x="785" y="1"/>
                      <a:pt x="511" y="21"/>
                      <a:pt x="236" y="28"/>
                    </a:cubicBezTo>
                    <a:cubicBezTo>
                      <a:pt x="131" y="40"/>
                      <a:pt x="60" y="88"/>
                      <a:pt x="1" y="170"/>
                    </a:cubicBezTo>
                    <a:cubicBezTo>
                      <a:pt x="134" y="233"/>
                      <a:pt x="263" y="261"/>
                      <a:pt x="394" y="261"/>
                    </a:cubicBezTo>
                    <a:cubicBezTo>
                      <a:pt x="436" y="261"/>
                      <a:pt x="478" y="258"/>
                      <a:pt x="520" y="253"/>
                    </a:cubicBezTo>
                    <a:cubicBezTo>
                      <a:pt x="638" y="241"/>
                      <a:pt x="756" y="233"/>
                      <a:pt x="876" y="233"/>
                    </a:cubicBezTo>
                    <a:cubicBezTo>
                      <a:pt x="996" y="233"/>
                      <a:pt x="1118" y="241"/>
                      <a:pt x="1241" y="264"/>
                    </a:cubicBezTo>
                    <a:cubicBezTo>
                      <a:pt x="1253" y="266"/>
                      <a:pt x="1265" y="267"/>
                      <a:pt x="1278" y="267"/>
                    </a:cubicBezTo>
                    <a:cubicBezTo>
                      <a:pt x="1329" y="267"/>
                      <a:pt x="1386" y="253"/>
                      <a:pt x="1442" y="253"/>
                    </a:cubicBezTo>
                    <a:cubicBezTo>
                      <a:pt x="1715" y="264"/>
                      <a:pt x="1987" y="275"/>
                      <a:pt x="2260" y="275"/>
                    </a:cubicBezTo>
                    <a:cubicBezTo>
                      <a:pt x="2507" y="275"/>
                      <a:pt x="2756" y="275"/>
                      <a:pt x="3003" y="289"/>
                    </a:cubicBezTo>
                    <a:cubicBezTo>
                      <a:pt x="3111" y="289"/>
                      <a:pt x="3168" y="241"/>
                      <a:pt x="3216" y="122"/>
                    </a:cubicBezTo>
                    <a:cubicBezTo>
                      <a:pt x="3157" y="88"/>
                      <a:pt x="3097" y="40"/>
                      <a:pt x="3040" y="40"/>
                    </a:cubicBezTo>
                    <a:cubicBezTo>
                      <a:pt x="2999" y="36"/>
                      <a:pt x="2957" y="35"/>
                      <a:pt x="2916" y="35"/>
                    </a:cubicBezTo>
                    <a:cubicBezTo>
                      <a:pt x="2815" y="35"/>
                      <a:pt x="2715" y="43"/>
                      <a:pt x="2615" y="51"/>
                    </a:cubicBezTo>
                    <a:cubicBezTo>
                      <a:pt x="2558" y="57"/>
                      <a:pt x="2501" y="59"/>
                      <a:pt x="2445" y="59"/>
                    </a:cubicBezTo>
                    <a:cubicBezTo>
                      <a:pt x="2374" y="59"/>
                      <a:pt x="2304" y="56"/>
                      <a:pt x="2234" y="56"/>
                    </a:cubicBezTo>
                    <a:cubicBezTo>
                      <a:pt x="2135" y="56"/>
                      <a:pt x="2037" y="62"/>
                      <a:pt x="1939" y="88"/>
                    </a:cubicBezTo>
                    <a:cubicBezTo>
                      <a:pt x="1786" y="17"/>
                      <a:pt x="1621" y="28"/>
                      <a:pt x="1454" y="17"/>
                    </a:cubicBezTo>
                    <a:cubicBezTo>
                      <a:pt x="1322" y="5"/>
                      <a:pt x="1192" y="1"/>
                      <a:pt x="1062"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2815150" y="3092950"/>
                <a:ext cx="8875" cy="4075"/>
              </a:xfrm>
              <a:custGeom>
                <a:avLst/>
                <a:gdLst/>
                <a:ahLst/>
                <a:cxnLst/>
                <a:rect l="l" t="t" r="r" b="b"/>
                <a:pathLst>
                  <a:path w="355" h="163" extrusionOk="0">
                    <a:moveTo>
                      <a:pt x="179" y="0"/>
                    </a:moveTo>
                    <a:cubicBezTo>
                      <a:pt x="124" y="0"/>
                      <a:pt x="66" y="20"/>
                      <a:pt x="0" y="53"/>
                    </a:cubicBezTo>
                    <a:cubicBezTo>
                      <a:pt x="34" y="90"/>
                      <a:pt x="46" y="124"/>
                      <a:pt x="83" y="138"/>
                    </a:cubicBezTo>
                    <a:cubicBezTo>
                      <a:pt x="127" y="149"/>
                      <a:pt x="174" y="162"/>
                      <a:pt x="219" y="162"/>
                    </a:cubicBezTo>
                    <a:cubicBezTo>
                      <a:pt x="270" y="162"/>
                      <a:pt x="317" y="146"/>
                      <a:pt x="355" y="90"/>
                    </a:cubicBezTo>
                    <a:cubicBezTo>
                      <a:pt x="297" y="27"/>
                      <a:pt x="241" y="0"/>
                      <a:pt x="179"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3205075" y="3163800"/>
                <a:ext cx="20375" cy="5050"/>
              </a:xfrm>
              <a:custGeom>
                <a:avLst/>
                <a:gdLst/>
                <a:ahLst/>
                <a:cxnLst/>
                <a:rect l="l" t="t" r="r" b="b"/>
                <a:pathLst>
                  <a:path w="815" h="202" extrusionOk="0">
                    <a:moveTo>
                      <a:pt x="94" y="0"/>
                    </a:moveTo>
                    <a:cubicBezTo>
                      <a:pt x="71" y="0"/>
                      <a:pt x="45" y="34"/>
                      <a:pt x="0" y="71"/>
                    </a:cubicBezTo>
                    <a:cubicBezTo>
                      <a:pt x="176" y="165"/>
                      <a:pt x="329" y="199"/>
                      <a:pt x="508" y="199"/>
                    </a:cubicBezTo>
                    <a:cubicBezTo>
                      <a:pt x="540" y="199"/>
                      <a:pt x="573" y="201"/>
                      <a:pt x="607" y="201"/>
                    </a:cubicBezTo>
                    <a:cubicBezTo>
                      <a:pt x="686" y="201"/>
                      <a:pt x="765" y="189"/>
                      <a:pt x="815" y="105"/>
                    </a:cubicBezTo>
                    <a:cubicBezTo>
                      <a:pt x="792" y="46"/>
                      <a:pt x="766" y="0"/>
                      <a:pt x="69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3171000" y="3163150"/>
                <a:ext cx="30825" cy="6275"/>
              </a:xfrm>
              <a:custGeom>
                <a:avLst/>
                <a:gdLst/>
                <a:ahLst/>
                <a:cxnLst/>
                <a:rect l="l" t="t" r="r" b="b"/>
                <a:pathLst>
                  <a:path w="1233" h="251" extrusionOk="0">
                    <a:moveTo>
                      <a:pt x="949" y="1"/>
                    </a:moveTo>
                    <a:cubicBezTo>
                      <a:pt x="774" y="1"/>
                      <a:pt x="607" y="37"/>
                      <a:pt x="434" y="37"/>
                    </a:cubicBezTo>
                    <a:cubicBezTo>
                      <a:pt x="385" y="37"/>
                      <a:pt x="335" y="34"/>
                      <a:pt x="285" y="26"/>
                    </a:cubicBezTo>
                    <a:cubicBezTo>
                      <a:pt x="270" y="24"/>
                      <a:pt x="256" y="23"/>
                      <a:pt x="241" y="23"/>
                    </a:cubicBezTo>
                    <a:cubicBezTo>
                      <a:pt x="172" y="23"/>
                      <a:pt x="99" y="50"/>
                      <a:pt x="1" y="109"/>
                    </a:cubicBezTo>
                    <a:cubicBezTo>
                      <a:pt x="310" y="251"/>
                      <a:pt x="594" y="214"/>
                      <a:pt x="878" y="225"/>
                    </a:cubicBezTo>
                    <a:cubicBezTo>
                      <a:pt x="1008" y="225"/>
                      <a:pt x="1125" y="214"/>
                      <a:pt x="1233" y="109"/>
                    </a:cubicBezTo>
                    <a:cubicBezTo>
                      <a:pt x="1196" y="72"/>
                      <a:pt x="1162" y="26"/>
                      <a:pt x="1125" y="12"/>
                    </a:cubicBezTo>
                    <a:cubicBezTo>
                      <a:pt x="1065" y="1"/>
                      <a:pt x="1008" y="1"/>
                      <a:pt x="94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3124325" y="3162600"/>
                <a:ext cx="43800" cy="5900"/>
              </a:xfrm>
              <a:custGeom>
                <a:avLst/>
                <a:gdLst/>
                <a:ahLst/>
                <a:cxnLst/>
                <a:rect l="l" t="t" r="r" b="b"/>
                <a:pathLst>
                  <a:path w="1752" h="236" extrusionOk="0">
                    <a:moveTo>
                      <a:pt x="236" y="12"/>
                    </a:moveTo>
                    <a:cubicBezTo>
                      <a:pt x="191" y="12"/>
                      <a:pt x="154" y="23"/>
                      <a:pt x="108" y="34"/>
                    </a:cubicBezTo>
                    <a:cubicBezTo>
                      <a:pt x="72" y="60"/>
                      <a:pt x="37" y="82"/>
                      <a:pt x="1" y="119"/>
                    </a:cubicBezTo>
                    <a:cubicBezTo>
                      <a:pt x="154" y="213"/>
                      <a:pt x="165" y="224"/>
                      <a:pt x="333" y="224"/>
                    </a:cubicBezTo>
                    <a:cubicBezTo>
                      <a:pt x="639" y="236"/>
                      <a:pt x="946" y="236"/>
                      <a:pt x="1255" y="236"/>
                    </a:cubicBezTo>
                    <a:cubicBezTo>
                      <a:pt x="1408" y="224"/>
                      <a:pt x="1561" y="213"/>
                      <a:pt x="1752" y="142"/>
                    </a:cubicBezTo>
                    <a:cubicBezTo>
                      <a:pt x="1681" y="105"/>
                      <a:pt x="1655" y="94"/>
                      <a:pt x="1621" y="82"/>
                    </a:cubicBezTo>
                    <a:cubicBezTo>
                      <a:pt x="1173" y="0"/>
                      <a:pt x="699" y="23"/>
                      <a:pt x="236" y="12"/>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3338375" y="3162600"/>
                <a:ext cx="28125" cy="5050"/>
              </a:xfrm>
              <a:custGeom>
                <a:avLst/>
                <a:gdLst/>
                <a:ahLst/>
                <a:cxnLst/>
                <a:rect l="l" t="t" r="r" b="b"/>
                <a:pathLst>
                  <a:path w="1125" h="202" extrusionOk="0">
                    <a:moveTo>
                      <a:pt x="486" y="0"/>
                    </a:moveTo>
                    <a:cubicBezTo>
                      <a:pt x="460" y="0"/>
                      <a:pt x="449" y="12"/>
                      <a:pt x="426" y="12"/>
                    </a:cubicBezTo>
                    <a:cubicBezTo>
                      <a:pt x="318" y="23"/>
                      <a:pt x="202" y="23"/>
                      <a:pt x="94" y="34"/>
                    </a:cubicBezTo>
                    <a:cubicBezTo>
                      <a:pt x="83" y="34"/>
                      <a:pt x="71" y="23"/>
                      <a:pt x="71" y="23"/>
                    </a:cubicBezTo>
                    <a:cubicBezTo>
                      <a:pt x="46" y="23"/>
                      <a:pt x="23" y="23"/>
                      <a:pt x="0" y="12"/>
                    </a:cubicBezTo>
                    <a:lnTo>
                      <a:pt x="0" y="12"/>
                    </a:lnTo>
                    <a:cubicBezTo>
                      <a:pt x="34" y="71"/>
                      <a:pt x="83" y="131"/>
                      <a:pt x="117" y="202"/>
                    </a:cubicBezTo>
                    <a:lnTo>
                      <a:pt x="1076" y="202"/>
                    </a:lnTo>
                    <a:cubicBezTo>
                      <a:pt x="1087" y="153"/>
                      <a:pt x="1099" y="105"/>
                      <a:pt x="1124" y="48"/>
                    </a:cubicBezTo>
                    <a:lnTo>
                      <a:pt x="1124" y="34"/>
                    </a:lnTo>
                    <a:lnTo>
                      <a:pt x="1099" y="34"/>
                    </a:lnTo>
                    <a:cubicBezTo>
                      <a:pt x="1016" y="34"/>
                      <a:pt x="934" y="12"/>
                      <a:pt x="852" y="12"/>
                    </a:cubicBezTo>
                    <a:cubicBezTo>
                      <a:pt x="780" y="12"/>
                      <a:pt x="708" y="25"/>
                      <a:pt x="634" y="25"/>
                    </a:cubicBezTo>
                    <a:cubicBezTo>
                      <a:pt x="585" y="25"/>
                      <a:pt x="536" y="19"/>
                      <a:pt x="486"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3225150" y="3128300"/>
                <a:ext cx="8325" cy="4175"/>
              </a:xfrm>
              <a:custGeom>
                <a:avLst/>
                <a:gdLst/>
                <a:ahLst/>
                <a:cxnLst/>
                <a:rect l="l" t="t" r="r" b="b"/>
                <a:pathLst>
                  <a:path w="333" h="167" extrusionOk="0">
                    <a:moveTo>
                      <a:pt x="163" y="0"/>
                    </a:moveTo>
                    <a:cubicBezTo>
                      <a:pt x="136" y="0"/>
                      <a:pt x="106" y="8"/>
                      <a:pt x="71" y="24"/>
                    </a:cubicBezTo>
                    <a:cubicBezTo>
                      <a:pt x="48" y="36"/>
                      <a:pt x="34" y="95"/>
                      <a:pt x="0" y="166"/>
                    </a:cubicBezTo>
                    <a:cubicBezTo>
                      <a:pt x="37" y="157"/>
                      <a:pt x="71" y="154"/>
                      <a:pt x="104" y="154"/>
                    </a:cubicBezTo>
                    <a:cubicBezTo>
                      <a:pt x="133" y="154"/>
                      <a:pt x="161" y="156"/>
                      <a:pt x="187" y="156"/>
                    </a:cubicBezTo>
                    <a:cubicBezTo>
                      <a:pt x="242" y="156"/>
                      <a:pt x="290" y="148"/>
                      <a:pt x="332" y="95"/>
                    </a:cubicBezTo>
                    <a:cubicBezTo>
                      <a:pt x="268" y="33"/>
                      <a:pt x="220" y="0"/>
                      <a:pt x="163"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2872750" y="3126825"/>
                <a:ext cx="129500" cy="7375"/>
              </a:xfrm>
              <a:custGeom>
                <a:avLst/>
                <a:gdLst/>
                <a:ahLst/>
                <a:cxnLst/>
                <a:rect l="l" t="t" r="r" b="b"/>
                <a:pathLst>
                  <a:path w="5180" h="295" extrusionOk="0">
                    <a:moveTo>
                      <a:pt x="5086" y="1"/>
                    </a:moveTo>
                    <a:cubicBezTo>
                      <a:pt x="5063" y="1"/>
                      <a:pt x="5038" y="1"/>
                      <a:pt x="5015" y="12"/>
                    </a:cubicBezTo>
                    <a:cubicBezTo>
                      <a:pt x="4938" y="42"/>
                      <a:pt x="4862" y="54"/>
                      <a:pt x="4785" y="54"/>
                    </a:cubicBezTo>
                    <a:cubicBezTo>
                      <a:pt x="4708" y="54"/>
                      <a:pt x="4631" y="42"/>
                      <a:pt x="4552" y="24"/>
                    </a:cubicBezTo>
                    <a:cubicBezTo>
                      <a:pt x="4538" y="21"/>
                      <a:pt x="4524" y="20"/>
                      <a:pt x="4510" y="20"/>
                    </a:cubicBezTo>
                    <a:cubicBezTo>
                      <a:pt x="4453" y="20"/>
                      <a:pt x="4396" y="35"/>
                      <a:pt x="4340" y="35"/>
                    </a:cubicBezTo>
                    <a:cubicBezTo>
                      <a:pt x="4081" y="46"/>
                      <a:pt x="3832" y="46"/>
                      <a:pt x="3573" y="72"/>
                    </a:cubicBezTo>
                    <a:cubicBezTo>
                      <a:pt x="3534" y="76"/>
                      <a:pt x="3495" y="77"/>
                      <a:pt x="3458" y="77"/>
                    </a:cubicBezTo>
                    <a:cubicBezTo>
                      <a:pt x="3383" y="77"/>
                      <a:pt x="3311" y="72"/>
                      <a:pt x="3241" y="72"/>
                    </a:cubicBezTo>
                    <a:lnTo>
                      <a:pt x="2154" y="72"/>
                    </a:lnTo>
                    <a:cubicBezTo>
                      <a:pt x="1921" y="72"/>
                      <a:pt x="1697" y="56"/>
                      <a:pt x="1469" y="56"/>
                    </a:cubicBezTo>
                    <a:cubicBezTo>
                      <a:pt x="1405" y="56"/>
                      <a:pt x="1342" y="57"/>
                      <a:pt x="1278" y="61"/>
                    </a:cubicBezTo>
                    <a:cubicBezTo>
                      <a:pt x="1063" y="61"/>
                      <a:pt x="853" y="47"/>
                      <a:pt x="645" y="47"/>
                    </a:cubicBezTo>
                    <a:cubicBezTo>
                      <a:pt x="509" y="47"/>
                      <a:pt x="374" y="53"/>
                      <a:pt x="239" y="72"/>
                    </a:cubicBezTo>
                    <a:cubicBezTo>
                      <a:pt x="154" y="72"/>
                      <a:pt x="83" y="72"/>
                      <a:pt x="1" y="154"/>
                    </a:cubicBezTo>
                    <a:cubicBezTo>
                      <a:pt x="58" y="239"/>
                      <a:pt x="115" y="294"/>
                      <a:pt x="192" y="294"/>
                    </a:cubicBezTo>
                    <a:cubicBezTo>
                      <a:pt x="210" y="294"/>
                      <a:pt x="230" y="291"/>
                      <a:pt x="250" y="285"/>
                    </a:cubicBezTo>
                    <a:cubicBezTo>
                      <a:pt x="333" y="248"/>
                      <a:pt x="415" y="259"/>
                      <a:pt x="497" y="248"/>
                    </a:cubicBezTo>
                    <a:cubicBezTo>
                      <a:pt x="522" y="248"/>
                      <a:pt x="540" y="253"/>
                      <a:pt x="560" y="253"/>
                    </a:cubicBezTo>
                    <a:cubicBezTo>
                      <a:pt x="571" y="253"/>
                      <a:pt x="581" y="252"/>
                      <a:pt x="594" y="248"/>
                    </a:cubicBezTo>
                    <a:cubicBezTo>
                      <a:pt x="676" y="233"/>
                      <a:pt x="759" y="228"/>
                      <a:pt x="841" y="228"/>
                    </a:cubicBezTo>
                    <a:cubicBezTo>
                      <a:pt x="1007" y="228"/>
                      <a:pt x="1173" y="248"/>
                      <a:pt x="1337" y="248"/>
                    </a:cubicBezTo>
                    <a:cubicBezTo>
                      <a:pt x="1479" y="248"/>
                      <a:pt x="1621" y="248"/>
                      <a:pt x="1752" y="285"/>
                    </a:cubicBezTo>
                    <a:cubicBezTo>
                      <a:pt x="1777" y="292"/>
                      <a:pt x="1804" y="294"/>
                      <a:pt x="1831" y="294"/>
                    </a:cubicBezTo>
                    <a:cubicBezTo>
                      <a:pt x="1892" y="294"/>
                      <a:pt x="1957" y="281"/>
                      <a:pt x="2024" y="273"/>
                    </a:cubicBezTo>
                    <a:cubicBezTo>
                      <a:pt x="2248" y="248"/>
                      <a:pt x="2461" y="248"/>
                      <a:pt x="2685" y="214"/>
                    </a:cubicBezTo>
                    <a:cubicBezTo>
                      <a:pt x="2737" y="206"/>
                      <a:pt x="2789" y="203"/>
                      <a:pt x="2843" y="203"/>
                    </a:cubicBezTo>
                    <a:cubicBezTo>
                      <a:pt x="2960" y="203"/>
                      <a:pt x="3080" y="217"/>
                      <a:pt x="3193" y="225"/>
                    </a:cubicBezTo>
                    <a:cubicBezTo>
                      <a:pt x="3225" y="225"/>
                      <a:pt x="3263" y="235"/>
                      <a:pt x="3290" y="235"/>
                    </a:cubicBezTo>
                    <a:cubicBezTo>
                      <a:pt x="3304" y="235"/>
                      <a:pt x="3316" y="233"/>
                      <a:pt x="3324" y="225"/>
                    </a:cubicBezTo>
                    <a:cubicBezTo>
                      <a:pt x="3360" y="197"/>
                      <a:pt x="3395" y="188"/>
                      <a:pt x="3430" y="188"/>
                    </a:cubicBezTo>
                    <a:cubicBezTo>
                      <a:pt x="3485" y="188"/>
                      <a:pt x="3539" y="211"/>
                      <a:pt x="3596" y="225"/>
                    </a:cubicBezTo>
                    <a:cubicBezTo>
                      <a:pt x="3613" y="231"/>
                      <a:pt x="3634" y="234"/>
                      <a:pt x="3656" y="234"/>
                    </a:cubicBezTo>
                    <a:cubicBezTo>
                      <a:pt x="3678" y="234"/>
                      <a:pt x="3703" y="231"/>
                      <a:pt x="3727" y="225"/>
                    </a:cubicBezTo>
                    <a:cubicBezTo>
                      <a:pt x="3769" y="207"/>
                      <a:pt x="3812" y="203"/>
                      <a:pt x="3856" y="203"/>
                    </a:cubicBezTo>
                    <a:cubicBezTo>
                      <a:pt x="3905" y="203"/>
                      <a:pt x="3955" y="209"/>
                      <a:pt x="4005" y="209"/>
                    </a:cubicBezTo>
                    <a:cubicBezTo>
                      <a:pt x="4030" y="209"/>
                      <a:pt x="4056" y="207"/>
                      <a:pt x="4081" y="202"/>
                    </a:cubicBezTo>
                    <a:cubicBezTo>
                      <a:pt x="4112" y="198"/>
                      <a:pt x="4143" y="197"/>
                      <a:pt x="4175" y="197"/>
                    </a:cubicBezTo>
                    <a:cubicBezTo>
                      <a:pt x="4275" y="197"/>
                      <a:pt x="4378" y="213"/>
                      <a:pt x="4482" y="213"/>
                    </a:cubicBezTo>
                    <a:cubicBezTo>
                      <a:pt x="4545" y="213"/>
                      <a:pt x="4608" y="207"/>
                      <a:pt x="4672" y="188"/>
                    </a:cubicBezTo>
                    <a:cubicBezTo>
                      <a:pt x="4678" y="185"/>
                      <a:pt x="4687" y="184"/>
                      <a:pt x="4697" y="184"/>
                    </a:cubicBezTo>
                    <a:cubicBezTo>
                      <a:pt x="4721" y="184"/>
                      <a:pt x="4753" y="192"/>
                      <a:pt x="4780" y="202"/>
                    </a:cubicBezTo>
                    <a:cubicBezTo>
                      <a:pt x="4873" y="214"/>
                      <a:pt x="4967" y="236"/>
                      <a:pt x="5063" y="236"/>
                    </a:cubicBezTo>
                    <a:cubicBezTo>
                      <a:pt x="5075" y="188"/>
                      <a:pt x="5097" y="131"/>
                      <a:pt x="5134" y="83"/>
                    </a:cubicBezTo>
                    <a:cubicBezTo>
                      <a:pt x="5146" y="61"/>
                      <a:pt x="5157" y="35"/>
                      <a:pt x="5180" y="12"/>
                    </a:cubicBezTo>
                    <a:cubicBezTo>
                      <a:pt x="5146" y="12"/>
                      <a:pt x="5120" y="12"/>
                      <a:pt x="5086"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3034800" y="3126825"/>
                <a:ext cx="187100" cy="7375"/>
              </a:xfrm>
              <a:custGeom>
                <a:avLst/>
                <a:gdLst/>
                <a:ahLst/>
                <a:cxnLst/>
                <a:rect l="l" t="t" r="r" b="b"/>
                <a:pathLst>
                  <a:path w="7484" h="295" extrusionOk="0">
                    <a:moveTo>
                      <a:pt x="1289" y="1"/>
                    </a:moveTo>
                    <a:cubicBezTo>
                      <a:pt x="1135" y="24"/>
                      <a:pt x="979" y="35"/>
                      <a:pt x="826" y="46"/>
                    </a:cubicBezTo>
                    <a:cubicBezTo>
                      <a:pt x="639" y="61"/>
                      <a:pt x="437" y="61"/>
                      <a:pt x="236" y="61"/>
                    </a:cubicBezTo>
                    <a:lnTo>
                      <a:pt x="0" y="61"/>
                    </a:lnTo>
                    <a:cubicBezTo>
                      <a:pt x="23" y="95"/>
                      <a:pt x="34" y="131"/>
                      <a:pt x="57" y="177"/>
                    </a:cubicBezTo>
                    <a:cubicBezTo>
                      <a:pt x="71" y="202"/>
                      <a:pt x="83" y="225"/>
                      <a:pt x="83" y="259"/>
                    </a:cubicBezTo>
                    <a:lnTo>
                      <a:pt x="94" y="273"/>
                    </a:lnTo>
                    <a:cubicBezTo>
                      <a:pt x="165" y="259"/>
                      <a:pt x="236" y="259"/>
                      <a:pt x="318" y="259"/>
                    </a:cubicBezTo>
                    <a:cubicBezTo>
                      <a:pt x="387" y="259"/>
                      <a:pt x="455" y="261"/>
                      <a:pt x="524" y="261"/>
                    </a:cubicBezTo>
                    <a:cubicBezTo>
                      <a:pt x="668" y="261"/>
                      <a:pt x="812" y="254"/>
                      <a:pt x="957" y="214"/>
                    </a:cubicBezTo>
                    <a:lnTo>
                      <a:pt x="1005" y="214"/>
                    </a:lnTo>
                    <a:cubicBezTo>
                      <a:pt x="1091" y="237"/>
                      <a:pt x="1178" y="245"/>
                      <a:pt x="1263" y="245"/>
                    </a:cubicBezTo>
                    <a:cubicBezTo>
                      <a:pt x="1400" y="245"/>
                      <a:pt x="1535" y="223"/>
                      <a:pt x="1666" y="202"/>
                    </a:cubicBezTo>
                    <a:cubicBezTo>
                      <a:pt x="1700" y="192"/>
                      <a:pt x="1734" y="184"/>
                      <a:pt x="1763" y="184"/>
                    </a:cubicBezTo>
                    <a:cubicBezTo>
                      <a:pt x="1775" y="184"/>
                      <a:pt x="1786" y="185"/>
                      <a:pt x="1797" y="188"/>
                    </a:cubicBezTo>
                    <a:cubicBezTo>
                      <a:pt x="1874" y="207"/>
                      <a:pt x="1951" y="213"/>
                      <a:pt x="2027" y="213"/>
                    </a:cubicBezTo>
                    <a:cubicBezTo>
                      <a:pt x="2153" y="213"/>
                      <a:pt x="2278" y="197"/>
                      <a:pt x="2401" y="197"/>
                    </a:cubicBezTo>
                    <a:cubicBezTo>
                      <a:pt x="2440" y="197"/>
                      <a:pt x="2479" y="198"/>
                      <a:pt x="2517" y="202"/>
                    </a:cubicBezTo>
                    <a:cubicBezTo>
                      <a:pt x="2548" y="207"/>
                      <a:pt x="2579" y="209"/>
                      <a:pt x="2610" y="209"/>
                    </a:cubicBezTo>
                    <a:cubicBezTo>
                      <a:pt x="2671" y="209"/>
                      <a:pt x="2733" y="203"/>
                      <a:pt x="2795" y="203"/>
                    </a:cubicBezTo>
                    <a:cubicBezTo>
                      <a:pt x="2849" y="203"/>
                      <a:pt x="2902" y="207"/>
                      <a:pt x="2954" y="225"/>
                    </a:cubicBezTo>
                    <a:cubicBezTo>
                      <a:pt x="2979" y="231"/>
                      <a:pt x="3003" y="234"/>
                      <a:pt x="3028" y="234"/>
                    </a:cubicBezTo>
                    <a:cubicBezTo>
                      <a:pt x="3053" y="234"/>
                      <a:pt x="3079" y="231"/>
                      <a:pt x="3108" y="225"/>
                    </a:cubicBezTo>
                    <a:cubicBezTo>
                      <a:pt x="3173" y="211"/>
                      <a:pt x="3238" y="188"/>
                      <a:pt x="3306" y="188"/>
                    </a:cubicBezTo>
                    <a:cubicBezTo>
                      <a:pt x="3349" y="188"/>
                      <a:pt x="3393" y="197"/>
                      <a:pt x="3440" y="225"/>
                    </a:cubicBezTo>
                    <a:cubicBezTo>
                      <a:pt x="3452" y="233"/>
                      <a:pt x="3466" y="235"/>
                      <a:pt x="3482" y="235"/>
                    </a:cubicBezTo>
                    <a:cubicBezTo>
                      <a:pt x="3513" y="235"/>
                      <a:pt x="3549" y="225"/>
                      <a:pt x="3582" y="225"/>
                    </a:cubicBezTo>
                    <a:cubicBezTo>
                      <a:pt x="3728" y="217"/>
                      <a:pt x="3874" y="203"/>
                      <a:pt x="4021" y="203"/>
                    </a:cubicBezTo>
                    <a:cubicBezTo>
                      <a:pt x="4087" y="203"/>
                      <a:pt x="4154" y="206"/>
                      <a:pt x="4220" y="214"/>
                    </a:cubicBezTo>
                    <a:cubicBezTo>
                      <a:pt x="4481" y="248"/>
                      <a:pt x="4754" y="248"/>
                      <a:pt x="5023" y="273"/>
                    </a:cubicBezTo>
                    <a:cubicBezTo>
                      <a:pt x="5098" y="281"/>
                      <a:pt x="5171" y="294"/>
                      <a:pt x="5244" y="294"/>
                    </a:cubicBezTo>
                    <a:cubicBezTo>
                      <a:pt x="5277" y="294"/>
                      <a:pt x="5310" y="292"/>
                      <a:pt x="5344" y="285"/>
                    </a:cubicBezTo>
                    <a:cubicBezTo>
                      <a:pt x="5508" y="248"/>
                      <a:pt x="5676" y="248"/>
                      <a:pt x="5852" y="248"/>
                    </a:cubicBezTo>
                    <a:cubicBezTo>
                      <a:pt x="6049" y="248"/>
                      <a:pt x="6252" y="228"/>
                      <a:pt x="6456" y="228"/>
                    </a:cubicBezTo>
                    <a:cubicBezTo>
                      <a:pt x="6558" y="228"/>
                      <a:pt x="6661" y="233"/>
                      <a:pt x="6763" y="248"/>
                    </a:cubicBezTo>
                    <a:cubicBezTo>
                      <a:pt x="6774" y="252"/>
                      <a:pt x="6786" y="253"/>
                      <a:pt x="6798" y="253"/>
                    </a:cubicBezTo>
                    <a:cubicBezTo>
                      <a:pt x="6821" y="253"/>
                      <a:pt x="6845" y="248"/>
                      <a:pt x="6868" y="248"/>
                    </a:cubicBezTo>
                    <a:cubicBezTo>
                      <a:pt x="6976" y="259"/>
                      <a:pt x="7081" y="248"/>
                      <a:pt x="7177" y="285"/>
                    </a:cubicBezTo>
                    <a:cubicBezTo>
                      <a:pt x="7204" y="291"/>
                      <a:pt x="7229" y="294"/>
                      <a:pt x="7252" y="294"/>
                    </a:cubicBezTo>
                    <a:cubicBezTo>
                      <a:pt x="7351" y="294"/>
                      <a:pt x="7417" y="239"/>
                      <a:pt x="7484" y="154"/>
                    </a:cubicBezTo>
                    <a:cubicBezTo>
                      <a:pt x="7390" y="72"/>
                      <a:pt x="7282" y="72"/>
                      <a:pt x="7200" y="72"/>
                    </a:cubicBezTo>
                    <a:cubicBezTo>
                      <a:pt x="7032" y="53"/>
                      <a:pt x="6863" y="47"/>
                      <a:pt x="6695" y="47"/>
                    </a:cubicBezTo>
                    <a:cubicBezTo>
                      <a:pt x="6438" y="47"/>
                      <a:pt x="6180" y="61"/>
                      <a:pt x="5923" y="61"/>
                    </a:cubicBezTo>
                    <a:cubicBezTo>
                      <a:pt x="5846" y="57"/>
                      <a:pt x="5769" y="56"/>
                      <a:pt x="5691" y="56"/>
                    </a:cubicBezTo>
                    <a:cubicBezTo>
                      <a:pt x="5414" y="56"/>
                      <a:pt x="5136" y="72"/>
                      <a:pt x="4859" y="72"/>
                    </a:cubicBezTo>
                    <a:lnTo>
                      <a:pt x="3548" y="72"/>
                    </a:lnTo>
                    <a:cubicBezTo>
                      <a:pt x="3453" y="72"/>
                      <a:pt x="3363" y="77"/>
                      <a:pt x="3272" y="77"/>
                    </a:cubicBezTo>
                    <a:cubicBezTo>
                      <a:pt x="3227" y="77"/>
                      <a:pt x="3181" y="76"/>
                      <a:pt x="3133" y="72"/>
                    </a:cubicBezTo>
                    <a:cubicBezTo>
                      <a:pt x="2824" y="46"/>
                      <a:pt x="2506" y="46"/>
                      <a:pt x="2200" y="35"/>
                    </a:cubicBezTo>
                    <a:cubicBezTo>
                      <a:pt x="2122" y="35"/>
                      <a:pt x="2054" y="20"/>
                      <a:pt x="1988" y="20"/>
                    </a:cubicBezTo>
                    <a:cubicBezTo>
                      <a:pt x="1971" y="20"/>
                      <a:pt x="1955" y="21"/>
                      <a:pt x="1938" y="24"/>
                    </a:cubicBezTo>
                    <a:cubicBezTo>
                      <a:pt x="1843" y="42"/>
                      <a:pt x="1749" y="54"/>
                      <a:pt x="1655" y="54"/>
                    </a:cubicBezTo>
                    <a:cubicBezTo>
                      <a:pt x="1560" y="54"/>
                      <a:pt x="1466" y="42"/>
                      <a:pt x="1371" y="12"/>
                    </a:cubicBezTo>
                    <a:cubicBezTo>
                      <a:pt x="1348" y="1"/>
                      <a:pt x="1311" y="1"/>
                      <a:pt x="128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3247925" y="3127625"/>
                <a:ext cx="20100" cy="5225"/>
              </a:xfrm>
              <a:custGeom>
                <a:avLst/>
                <a:gdLst/>
                <a:ahLst/>
                <a:cxnLst/>
                <a:rect l="l" t="t" r="r" b="b"/>
                <a:pathLst>
                  <a:path w="804" h="209" extrusionOk="0">
                    <a:moveTo>
                      <a:pt x="568" y="0"/>
                    </a:moveTo>
                    <a:cubicBezTo>
                      <a:pt x="514" y="0"/>
                      <a:pt x="457" y="26"/>
                      <a:pt x="366" y="74"/>
                    </a:cubicBezTo>
                    <a:cubicBezTo>
                      <a:pt x="282" y="35"/>
                      <a:pt x="225" y="14"/>
                      <a:pt x="179" y="14"/>
                    </a:cubicBezTo>
                    <a:cubicBezTo>
                      <a:pt x="113" y="14"/>
                      <a:pt x="68" y="55"/>
                      <a:pt x="0" y="145"/>
                    </a:cubicBezTo>
                    <a:cubicBezTo>
                      <a:pt x="76" y="166"/>
                      <a:pt x="152" y="199"/>
                      <a:pt x="210" y="199"/>
                    </a:cubicBezTo>
                    <a:cubicBezTo>
                      <a:pt x="223" y="199"/>
                      <a:pt x="236" y="197"/>
                      <a:pt x="247" y="193"/>
                    </a:cubicBezTo>
                    <a:cubicBezTo>
                      <a:pt x="283" y="175"/>
                      <a:pt x="317" y="169"/>
                      <a:pt x="350" y="169"/>
                    </a:cubicBezTo>
                    <a:cubicBezTo>
                      <a:pt x="405" y="169"/>
                      <a:pt x="457" y="186"/>
                      <a:pt x="508" y="193"/>
                    </a:cubicBezTo>
                    <a:cubicBezTo>
                      <a:pt x="547" y="201"/>
                      <a:pt x="586" y="208"/>
                      <a:pt x="624" y="208"/>
                    </a:cubicBezTo>
                    <a:cubicBezTo>
                      <a:pt x="689" y="208"/>
                      <a:pt x="751" y="188"/>
                      <a:pt x="803" y="122"/>
                    </a:cubicBezTo>
                    <a:cubicBezTo>
                      <a:pt x="693" y="38"/>
                      <a:pt x="633" y="0"/>
                      <a:pt x="56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3236625" y="3128650"/>
                <a:ext cx="8050" cy="4050"/>
              </a:xfrm>
              <a:custGeom>
                <a:avLst/>
                <a:gdLst/>
                <a:ahLst/>
                <a:cxnLst/>
                <a:rect l="l" t="t" r="r" b="b"/>
                <a:pathLst>
                  <a:path w="322" h="162" extrusionOk="0">
                    <a:moveTo>
                      <a:pt x="198" y="1"/>
                    </a:moveTo>
                    <a:cubicBezTo>
                      <a:pt x="126" y="1"/>
                      <a:pt x="51" y="41"/>
                      <a:pt x="1" y="115"/>
                    </a:cubicBezTo>
                    <a:cubicBezTo>
                      <a:pt x="77" y="147"/>
                      <a:pt x="132" y="162"/>
                      <a:pt x="178" y="162"/>
                    </a:cubicBezTo>
                    <a:cubicBezTo>
                      <a:pt x="219" y="162"/>
                      <a:pt x="252" y="151"/>
                      <a:pt x="285" y="129"/>
                    </a:cubicBezTo>
                    <a:cubicBezTo>
                      <a:pt x="310" y="115"/>
                      <a:pt x="322" y="93"/>
                      <a:pt x="322" y="70"/>
                    </a:cubicBezTo>
                    <a:cubicBezTo>
                      <a:pt x="322" y="44"/>
                      <a:pt x="310" y="22"/>
                      <a:pt x="285" y="22"/>
                    </a:cubicBezTo>
                    <a:cubicBezTo>
                      <a:pt x="257" y="7"/>
                      <a:pt x="228" y="1"/>
                      <a:pt x="19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3383575" y="3127875"/>
                <a:ext cx="28675" cy="6325"/>
              </a:xfrm>
              <a:custGeom>
                <a:avLst/>
                <a:gdLst/>
                <a:ahLst/>
                <a:cxnLst/>
                <a:rect l="l" t="t" r="r" b="b"/>
                <a:pathLst>
                  <a:path w="1147" h="253" extrusionOk="0">
                    <a:moveTo>
                      <a:pt x="647" y="1"/>
                    </a:moveTo>
                    <a:cubicBezTo>
                      <a:pt x="506" y="1"/>
                      <a:pt x="366" y="8"/>
                      <a:pt x="224" y="30"/>
                    </a:cubicBezTo>
                    <a:cubicBezTo>
                      <a:pt x="153" y="30"/>
                      <a:pt x="71" y="30"/>
                      <a:pt x="0" y="112"/>
                    </a:cubicBezTo>
                    <a:cubicBezTo>
                      <a:pt x="48" y="197"/>
                      <a:pt x="104" y="252"/>
                      <a:pt x="186" y="252"/>
                    </a:cubicBezTo>
                    <a:cubicBezTo>
                      <a:pt x="206" y="252"/>
                      <a:pt x="227" y="249"/>
                      <a:pt x="250" y="243"/>
                    </a:cubicBezTo>
                    <a:cubicBezTo>
                      <a:pt x="332" y="206"/>
                      <a:pt x="414" y="217"/>
                      <a:pt x="497" y="206"/>
                    </a:cubicBezTo>
                    <a:cubicBezTo>
                      <a:pt x="514" y="206"/>
                      <a:pt x="535" y="211"/>
                      <a:pt x="557" y="211"/>
                    </a:cubicBezTo>
                    <a:cubicBezTo>
                      <a:pt x="569" y="211"/>
                      <a:pt x="581" y="210"/>
                      <a:pt x="593" y="206"/>
                    </a:cubicBezTo>
                    <a:cubicBezTo>
                      <a:pt x="676" y="189"/>
                      <a:pt x="761" y="183"/>
                      <a:pt x="848" y="183"/>
                    </a:cubicBezTo>
                    <a:cubicBezTo>
                      <a:pt x="934" y="183"/>
                      <a:pt x="1023" y="189"/>
                      <a:pt x="1113" y="194"/>
                    </a:cubicBezTo>
                    <a:cubicBezTo>
                      <a:pt x="1113" y="135"/>
                      <a:pt x="1124" y="64"/>
                      <a:pt x="1147" y="19"/>
                    </a:cubicBezTo>
                    <a:cubicBezTo>
                      <a:pt x="980" y="11"/>
                      <a:pt x="814" y="1"/>
                      <a:pt x="647"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3271250" y="3128175"/>
                <a:ext cx="7975" cy="4000"/>
              </a:xfrm>
              <a:custGeom>
                <a:avLst/>
                <a:gdLst/>
                <a:ahLst/>
                <a:cxnLst/>
                <a:rect l="l" t="t" r="r" b="b"/>
                <a:pathLst>
                  <a:path w="319" h="160" extrusionOk="0">
                    <a:moveTo>
                      <a:pt x="200" y="0"/>
                    </a:moveTo>
                    <a:cubicBezTo>
                      <a:pt x="145" y="0"/>
                      <a:pt x="82" y="37"/>
                      <a:pt x="1" y="112"/>
                    </a:cubicBezTo>
                    <a:cubicBezTo>
                      <a:pt x="106" y="160"/>
                      <a:pt x="202" y="160"/>
                      <a:pt x="307" y="160"/>
                    </a:cubicBezTo>
                    <a:cubicBezTo>
                      <a:pt x="307" y="112"/>
                      <a:pt x="319" y="52"/>
                      <a:pt x="296" y="41"/>
                    </a:cubicBezTo>
                    <a:cubicBezTo>
                      <a:pt x="265" y="14"/>
                      <a:pt x="234" y="0"/>
                      <a:pt x="200"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3283675" y="3126625"/>
                <a:ext cx="96375" cy="6850"/>
              </a:xfrm>
              <a:custGeom>
                <a:avLst/>
                <a:gdLst/>
                <a:ahLst/>
                <a:cxnLst/>
                <a:rect l="l" t="t" r="r" b="b"/>
                <a:pathLst>
                  <a:path w="3855" h="274" extrusionOk="0">
                    <a:moveTo>
                      <a:pt x="569" y="1"/>
                    </a:moveTo>
                    <a:cubicBezTo>
                      <a:pt x="411" y="1"/>
                      <a:pt x="261" y="31"/>
                      <a:pt x="105" y="69"/>
                    </a:cubicBezTo>
                    <a:cubicBezTo>
                      <a:pt x="60" y="80"/>
                      <a:pt x="12" y="125"/>
                      <a:pt x="0" y="174"/>
                    </a:cubicBezTo>
                    <a:cubicBezTo>
                      <a:pt x="0" y="222"/>
                      <a:pt x="71" y="256"/>
                      <a:pt x="131" y="256"/>
                    </a:cubicBezTo>
                    <a:lnTo>
                      <a:pt x="687" y="256"/>
                    </a:lnTo>
                    <a:cubicBezTo>
                      <a:pt x="971" y="247"/>
                      <a:pt x="1248" y="205"/>
                      <a:pt x="1534" y="205"/>
                    </a:cubicBezTo>
                    <a:cubicBezTo>
                      <a:pt x="1629" y="205"/>
                      <a:pt x="1725" y="210"/>
                      <a:pt x="1822" y="222"/>
                    </a:cubicBezTo>
                    <a:cubicBezTo>
                      <a:pt x="2081" y="256"/>
                      <a:pt x="2353" y="244"/>
                      <a:pt x="2614" y="256"/>
                    </a:cubicBezTo>
                    <a:cubicBezTo>
                      <a:pt x="2762" y="256"/>
                      <a:pt x="2906" y="248"/>
                      <a:pt x="3052" y="248"/>
                    </a:cubicBezTo>
                    <a:cubicBezTo>
                      <a:pt x="3161" y="248"/>
                      <a:pt x="3271" y="253"/>
                      <a:pt x="3383" y="267"/>
                    </a:cubicBezTo>
                    <a:cubicBezTo>
                      <a:pt x="3411" y="271"/>
                      <a:pt x="3440" y="273"/>
                      <a:pt x="3470" y="273"/>
                    </a:cubicBezTo>
                    <a:cubicBezTo>
                      <a:pt x="3539" y="273"/>
                      <a:pt x="3611" y="264"/>
                      <a:pt x="3678" y="256"/>
                    </a:cubicBezTo>
                    <a:cubicBezTo>
                      <a:pt x="3724" y="244"/>
                      <a:pt x="3761" y="210"/>
                      <a:pt x="3854" y="174"/>
                    </a:cubicBezTo>
                    <a:cubicBezTo>
                      <a:pt x="3749" y="125"/>
                      <a:pt x="3690" y="91"/>
                      <a:pt x="3619" y="80"/>
                    </a:cubicBezTo>
                    <a:cubicBezTo>
                      <a:pt x="3488" y="54"/>
                      <a:pt x="3346" y="32"/>
                      <a:pt x="3204" y="32"/>
                    </a:cubicBezTo>
                    <a:cubicBezTo>
                      <a:pt x="2801" y="20"/>
                      <a:pt x="2401" y="20"/>
                      <a:pt x="1998" y="20"/>
                    </a:cubicBezTo>
                    <a:cubicBezTo>
                      <a:pt x="1856" y="20"/>
                      <a:pt x="1714" y="43"/>
                      <a:pt x="1513" y="69"/>
                    </a:cubicBezTo>
                    <a:cubicBezTo>
                      <a:pt x="1417" y="33"/>
                      <a:pt x="1284" y="11"/>
                      <a:pt x="1141" y="11"/>
                    </a:cubicBezTo>
                    <a:cubicBezTo>
                      <a:pt x="1089" y="11"/>
                      <a:pt x="1036" y="14"/>
                      <a:pt x="982" y="20"/>
                    </a:cubicBezTo>
                    <a:cubicBezTo>
                      <a:pt x="954" y="24"/>
                      <a:pt x="926" y="25"/>
                      <a:pt x="898" y="25"/>
                    </a:cubicBezTo>
                    <a:cubicBezTo>
                      <a:pt x="832" y="25"/>
                      <a:pt x="768" y="17"/>
                      <a:pt x="710" y="9"/>
                    </a:cubicBezTo>
                    <a:cubicBezTo>
                      <a:pt x="662" y="3"/>
                      <a:pt x="615" y="1"/>
                      <a:pt x="56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3262400" y="3093125"/>
                <a:ext cx="7950" cy="3600"/>
              </a:xfrm>
              <a:custGeom>
                <a:avLst/>
                <a:gdLst/>
                <a:ahLst/>
                <a:cxnLst/>
                <a:rect l="l" t="t" r="r" b="b"/>
                <a:pathLst>
                  <a:path w="318" h="144" extrusionOk="0">
                    <a:moveTo>
                      <a:pt x="139" y="1"/>
                    </a:moveTo>
                    <a:cubicBezTo>
                      <a:pt x="99" y="1"/>
                      <a:pt x="64" y="25"/>
                      <a:pt x="0" y="72"/>
                    </a:cubicBezTo>
                    <a:cubicBezTo>
                      <a:pt x="67" y="120"/>
                      <a:pt x="109" y="144"/>
                      <a:pt x="155" y="144"/>
                    </a:cubicBezTo>
                    <a:cubicBezTo>
                      <a:pt x="197" y="144"/>
                      <a:pt x="244" y="123"/>
                      <a:pt x="318" y="83"/>
                    </a:cubicBezTo>
                    <a:cubicBezTo>
                      <a:pt x="227" y="28"/>
                      <a:pt x="181" y="1"/>
                      <a:pt x="139"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3218050" y="3092850"/>
                <a:ext cx="40250" cy="4425"/>
              </a:xfrm>
              <a:custGeom>
                <a:avLst/>
                <a:gdLst/>
                <a:ahLst/>
                <a:cxnLst/>
                <a:rect l="l" t="t" r="r" b="b"/>
                <a:pathLst>
                  <a:path w="1610" h="177" extrusionOk="0">
                    <a:moveTo>
                      <a:pt x="154" y="1"/>
                    </a:moveTo>
                    <a:cubicBezTo>
                      <a:pt x="94" y="1"/>
                      <a:pt x="23" y="1"/>
                      <a:pt x="0" y="57"/>
                    </a:cubicBezTo>
                    <a:cubicBezTo>
                      <a:pt x="12" y="154"/>
                      <a:pt x="94" y="165"/>
                      <a:pt x="165" y="177"/>
                    </a:cubicBezTo>
                    <a:cubicBezTo>
                      <a:pt x="378" y="177"/>
                      <a:pt x="591" y="165"/>
                      <a:pt x="804" y="165"/>
                    </a:cubicBezTo>
                    <a:cubicBezTo>
                      <a:pt x="911" y="165"/>
                      <a:pt x="1028" y="165"/>
                      <a:pt x="1136" y="177"/>
                    </a:cubicBezTo>
                    <a:cubicBezTo>
                      <a:pt x="1289" y="177"/>
                      <a:pt x="1431" y="177"/>
                      <a:pt x="1609" y="117"/>
                    </a:cubicBezTo>
                    <a:cubicBezTo>
                      <a:pt x="1524" y="23"/>
                      <a:pt x="1442" y="12"/>
                      <a:pt x="1371" y="12"/>
                    </a:cubicBezTo>
                    <a:cubicBezTo>
                      <a:pt x="971" y="1"/>
                      <a:pt x="557" y="1"/>
                      <a:pt x="15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3206850" y="3092575"/>
                <a:ext cx="7950" cy="4100"/>
              </a:xfrm>
              <a:custGeom>
                <a:avLst/>
                <a:gdLst/>
                <a:ahLst/>
                <a:cxnLst/>
                <a:rect l="l" t="t" r="r" b="b"/>
                <a:pathLst>
                  <a:path w="318" h="164" extrusionOk="0">
                    <a:moveTo>
                      <a:pt x="144" y="1"/>
                    </a:moveTo>
                    <a:cubicBezTo>
                      <a:pt x="71" y="1"/>
                      <a:pt x="20" y="43"/>
                      <a:pt x="0" y="128"/>
                    </a:cubicBezTo>
                    <a:cubicBezTo>
                      <a:pt x="86" y="151"/>
                      <a:pt x="139" y="163"/>
                      <a:pt x="177" y="163"/>
                    </a:cubicBezTo>
                    <a:cubicBezTo>
                      <a:pt x="238" y="163"/>
                      <a:pt x="260" y="131"/>
                      <a:pt x="318" y="57"/>
                    </a:cubicBezTo>
                    <a:cubicBezTo>
                      <a:pt x="252" y="19"/>
                      <a:pt x="193" y="1"/>
                      <a:pt x="144"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3422300" y="3091600"/>
                <a:ext cx="110925" cy="6600"/>
              </a:xfrm>
              <a:custGeom>
                <a:avLst/>
                <a:gdLst/>
                <a:ahLst/>
                <a:cxnLst/>
                <a:rect l="l" t="t" r="r" b="b"/>
                <a:pathLst>
                  <a:path w="4437" h="264" extrusionOk="0">
                    <a:moveTo>
                      <a:pt x="1618" y="1"/>
                    </a:moveTo>
                    <a:cubicBezTo>
                      <a:pt x="1451" y="1"/>
                      <a:pt x="1295" y="36"/>
                      <a:pt x="1136" y="36"/>
                    </a:cubicBezTo>
                    <a:cubicBezTo>
                      <a:pt x="875" y="51"/>
                      <a:pt x="628" y="62"/>
                      <a:pt x="378" y="73"/>
                    </a:cubicBezTo>
                    <a:cubicBezTo>
                      <a:pt x="333" y="73"/>
                      <a:pt x="273" y="73"/>
                      <a:pt x="225" y="62"/>
                    </a:cubicBezTo>
                    <a:cubicBezTo>
                      <a:pt x="204" y="54"/>
                      <a:pt x="183" y="51"/>
                      <a:pt x="161" y="51"/>
                    </a:cubicBezTo>
                    <a:cubicBezTo>
                      <a:pt x="111" y="51"/>
                      <a:pt x="58" y="69"/>
                      <a:pt x="1" y="85"/>
                    </a:cubicBezTo>
                    <a:cubicBezTo>
                      <a:pt x="23" y="227"/>
                      <a:pt x="94" y="227"/>
                      <a:pt x="154" y="227"/>
                    </a:cubicBezTo>
                    <a:cubicBezTo>
                      <a:pt x="209" y="221"/>
                      <a:pt x="263" y="219"/>
                      <a:pt x="317" y="219"/>
                    </a:cubicBezTo>
                    <a:cubicBezTo>
                      <a:pt x="496" y="219"/>
                      <a:pt x="668" y="244"/>
                      <a:pt x="841" y="263"/>
                    </a:cubicBezTo>
                    <a:lnTo>
                      <a:pt x="875" y="263"/>
                    </a:lnTo>
                    <a:cubicBezTo>
                      <a:pt x="930" y="230"/>
                      <a:pt x="985" y="221"/>
                      <a:pt x="1039" y="221"/>
                    </a:cubicBezTo>
                    <a:cubicBezTo>
                      <a:pt x="1115" y="221"/>
                      <a:pt x="1191" y="239"/>
                      <a:pt x="1267" y="239"/>
                    </a:cubicBezTo>
                    <a:cubicBezTo>
                      <a:pt x="1278" y="239"/>
                      <a:pt x="1289" y="239"/>
                      <a:pt x="1300" y="238"/>
                    </a:cubicBezTo>
                    <a:cubicBezTo>
                      <a:pt x="1385" y="227"/>
                      <a:pt x="1479" y="227"/>
                      <a:pt x="1573" y="204"/>
                    </a:cubicBezTo>
                    <a:cubicBezTo>
                      <a:pt x="1633" y="185"/>
                      <a:pt x="1696" y="174"/>
                      <a:pt x="1757" y="174"/>
                    </a:cubicBezTo>
                    <a:cubicBezTo>
                      <a:pt x="1779" y="174"/>
                      <a:pt x="1801" y="175"/>
                      <a:pt x="1822" y="178"/>
                    </a:cubicBezTo>
                    <a:cubicBezTo>
                      <a:pt x="1847" y="180"/>
                      <a:pt x="1871" y="181"/>
                      <a:pt x="1895" y="181"/>
                    </a:cubicBezTo>
                    <a:cubicBezTo>
                      <a:pt x="1953" y="181"/>
                      <a:pt x="2011" y="177"/>
                      <a:pt x="2070" y="177"/>
                    </a:cubicBezTo>
                    <a:cubicBezTo>
                      <a:pt x="2152" y="177"/>
                      <a:pt x="2235" y="185"/>
                      <a:pt x="2319" y="227"/>
                    </a:cubicBezTo>
                    <a:cubicBezTo>
                      <a:pt x="2338" y="236"/>
                      <a:pt x="2360" y="240"/>
                      <a:pt x="2383" y="240"/>
                    </a:cubicBezTo>
                    <a:cubicBezTo>
                      <a:pt x="2415" y="240"/>
                      <a:pt x="2449" y="233"/>
                      <a:pt x="2484" y="227"/>
                    </a:cubicBezTo>
                    <a:cubicBezTo>
                      <a:pt x="2518" y="217"/>
                      <a:pt x="2551" y="213"/>
                      <a:pt x="2584" y="213"/>
                    </a:cubicBezTo>
                    <a:cubicBezTo>
                      <a:pt x="2628" y="213"/>
                      <a:pt x="2672" y="220"/>
                      <a:pt x="2719" y="227"/>
                    </a:cubicBezTo>
                    <a:cubicBezTo>
                      <a:pt x="2841" y="234"/>
                      <a:pt x="2968" y="254"/>
                      <a:pt x="3093" y="254"/>
                    </a:cubicBezTo>
                    <a:cubicBezTo>
                      <a:pt x="3151" y="254"/>
                      <a:pt x="3208" y="250"/>
                      <a:pt x="3264" y="238"/>
                    </a:cubicBezTo>
                    <a:cubicBezTo>
                      <a:pt x="3311" y="227"/>
                      <a:pt x="3361" y="224"/>
                      <a:pt x="3413" y="224"/>
                    </a:cubicBezTo>
                    <a:cubicBezTo>
                      <a:pt x="3465" y="224"/>
                      <a:pt x="3518" y="227"/>
                      <a:pt x="3571" y="227"/>
                    </a:cubicBezTo>
                    <a:cubicBezTo>
                      <a:pt x="3598" y="225"/>
                      <a:pt x="3627" y="224"/>
                      <a:pt x="3655" y="224"/>
                    </a:cubicBezTo>
                    <a:cubicBezTo>
                      <a:pt x="3712" y="224"/>
                      <a:pt x="3769" y="227"/>
                      <a:pt x="3826" y="227"/>
                    </a:cubicBezTo>
                    <a:cubicBezTo>
                      <a:pt x="3912" y="227"/>
                      <a:pt x="3998" y="221"/>
                      <a:pt x="4081" y="192"/>
                    </a:cubicBezTo>
                    <a:cubicBezTo>
                      <a:pt x="4081" y="178"/>
                      <a:pt x="4093" y="178"/>
                      <a:pt x="4104" y="178"/>
                    </a:cubicBezTo>
                    <a:cubicBezTo>
                      <a:pt x="4198" y="227"/>
                      <a:pt x="4306" y="227"/>
                      <a:pt x="4399" y="227"/>
                    </a:cubicBezTo>
                    <a:cubicBezTo>
                      <a:pt x="4411" y="156"/>
                      <a:pt x="4422" y="96"/>
                      <a:pt x="4436" y="36"/>
                    </a:cubicBezTo>
                    <a:cubicBezTo>
                      <a:pt x="4388" y="36"/>
                      <a:pt x="4351" y="36"/>
                      <a:pt x="4306" y="51"/>
                    </a:cubicBezTo>
                    <a:cubicBezTo>
                      <a:pt x="4283" y="51"/>
                      <a:pt x="4260" y="53"/>
                      <a:pt x="4239" y="53"/>
                    </a:cubicBezTo>
                    <a:cubicBezTo>
                      <a:pt x="4215" y="53"/>
                      <a:pt x="4193" y="50"/>
                      <a:pt x="4175" y="36"/>
                    </a:cubicBezTo>
                    <a:cubicBezTo>
                      <a:pt x="4115" y="11"/>
                      <a:pt x="4057" y="4"/>
                      <a:pt x="3996" y="4"/>
                    </a:cubicBezTo>
                    <a:cubicBezTo>
                      <a:pt x="3947" y="4"/>
                      <a:pt x="3896" y="9"/>
                      <a:pt x="3843" y="14"/>
                    </a:cubicBezTo>
                    <a:cubicBezTo>
                      <a:pt x="3701" y="36"/>
                      <a:pt x="3548" y="25"/>
                      <a:pt x="3395" y="36"/>
                    </a:cubicBezTo>
                    <a:cubicBezTo>
                      <a:pt x="3272" y="50"/>
                      <a:pt x="3149" y="55"/>
                      <a:pt x="3025" y="55"/>
                    </a:cubicBezTo>
                    <a:cubicBezTo>
                      <a:pt x="2699" y="55"/>
                      <a:pt x="2372" y="19"/>
                      <a:pt x="2047" y="2"/>
                    </a:cubicBezTo>
                    <a:cubicBezTo>
                      <a:pt x="1967" y="2"/>
                      <a:pt x="1883" y="7"/>
                      <a:pt x="1801" y="7"/>
                    </a:cubicBezTo>
                    <a:cubicBezTo>
                      <a:pt x="1760" y="7"/>
                      <a:pt x="1719" y="6"/>
                      <a:pt x="1681" y="2"/>
                    </a:cubicBezTo>
                    <a:cubicBezTo>
                      <a:pt x="1659" y="1"/>
                      <a:pt x="1638" y="1"/>
                      <a:pt x="1618"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3307925" y="3091775"/>
                <a:ext cx="14225" cy="5725"/>
              </a:xfrm>
              <a:custGeom>
                <a:avLst/>
                <a:gdLst/>
                <a:ahLst/>
                <a:cxnLst/>
                <a:rect l="l" t="t" r="r" b="b"/>
                <a:pathLst>
                  <a:path w="569" h="229" extrusionOk="0">
                    <a:moveTo>
                      <a:pt x="252" y="0"/>
                    </a:moveTo>
                    <a:cubicBezTo>
                      <a:pt x="149" y="0"/>
                      <a:pt x="61" y="51"/>
                      <a:pt x="1" y="149"/>
                    </a:cubicBezTo>
                    <a:cubicBezTo>
                      <a:pt x="81" y="201"/>
                      <a:pt x="173" y="228"/>
                      <a:pt x="268" y="228"/>
                    </a:cubicBezTo>
                    <a:cubicBezTo>
                      <a:pt x="368" y="228"/>
                      <a:pt x="471" y="198"/>
                      <a:pt x="569" y="137"/>
                    </a:cubicBezTo>
                    <a:cubicBezTo>
                      <a:pt x="458" y="45"/>
                      <a:pt x="349" y="0"/>
                      <a:pt x="252"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3273875" y="3092500"/>
                <a:ext cx="28400" cy="5275"/>
              </a:xfrm>
              <a:custGeom>
                <a:avLst/>
                <a:gdLst/>
                <a:ahLst/>
                <a:cxnLst/>
                <a:rect l="l" t="t" r="r" b="b"/>
                <a:pathLst>
                  <a:path w="1136" h="211" extrusionOk="0">
                    <a:moveTo>
                      <a:pt x="285" y="0"/>
                    </a:moveTo>
                    <a:cubicBezTo>
                      <a:pt x="180" y="15"/>
                      <a:pt x="86" y="37"/>
                      <a:pt x="1" y="120"/>
                    </a:cubicBezTo>
                    <a:cubicBezTo>
                      <a:pt x="71" y="174"/>
                      <a:pt x="136" y="192"/>
                      <a:pt x="203" y="192"/>
                    </a:cubicBezTo>
                    <a:cubicBezTo>
                      <a:pt x="238" y="192"/>
                      <a:pt x="273" y="187"/>
                      <a:pt x="310" y="179"/>
                    </a:cubicBezTo>
                    <a:cubicBezTo>
                      <a:pt x="369" y="169"/>
                      <a:pt x="427" y="163"/>
                      <a:pt x="485" y="163"/>
                    </a:cubicBezTo>
                    <a:cubicBezTo>
                      <a:pt x="556" y="163"/>
                      <a:pt x="627" y="172"/>
                      <a:pt x="699" y="191"/>
                    </a:cubicBezTo>
                    <a:cubicBezTo>
                      <a:pt x="749" y="204"/>
                      <a:pt x="799" y="210"/>
                      <a:pt x="850" y="210"/>
                    </a:cubicBezTo>
                    <a:cubicBezTo>
                      <a:pt x="943" y="210"/>
                      <a:pt x="1037" y="188"/>
                      <a:pt x="1136" y="142"/>
                    </a:cubicBezTo>
                    <a:cubicBezTo>
                      <a:pt x="1091" y="97"/>
                      <a:pt x="1079" y="49"/>
                      <a:pt x="1031" y="49"/>
                    </a:cubicBezTo>
                    <a:cubicBezTo>
                      <a:pt x="975" y="28"/>
                      <a:pt x="909" y="24"/>
                      <a:pt x="846" y="24"/>
                    </a:cubicBezTo>
                    <a:cubicBezTo>
                      <a:pt x="803" y="24"/>
                      <a:pt x="762" y="26"/>
                      <a:pt x="724" y="26"/>
                    </a:cubicBezTo>
                    <a:cubicBezTo>
                      <a:pt x="568" y="15"/>
                      <a:pt x="441" y="0"/>
                      <a:pt x="285"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3338100" y="3090950"/>
                <a:ext cx="80675" cy="7250"/>
              </a:xfrm>
              <a:custGeom>
                <a:avLst/>
                <a:gdLst/>
                <a:ahLst/>
                <a:cxnLst/>
                <a:rect l="l" t="t" r="r" b="b"/>
                <a:pathLst>
                  <a:path w="3227" h="290" extrusionOk="0">
                    <a:moveTo>
                      <a:pt x="1073" y="1"/>
                    </a:moveTo>
                    <a:cubicBezTo>
                      <a:pt x="795" y="1"/>
                      <a:pt x="522" y="21"/>
                      <a:pt x="247" y="28"/>
                    </a:cubicBezTo>
                    <a:cubicBezTo>
                      <a:pt x="128" y="40"/>
                      <a:pt x="71" y="88"/>
                      <a:pt x="0" y="170"/>
                    </a:cubicBezTo>
                    <a:cubicBezTo>
                      <a:pt x="134" y="233"/>
                      <a:pt x="269" y="261"/>
                      <a:pt x="398" y="261"/>
                    </a:cubicBezTo>
                    <a:cubicBezTo>
                      <a:pt x="439" y="261"/>
                      <a:pt x="480" y="258"/>
                      <a:pt x="519" y="253"/>
                    </a:cubicBezTo>
                    <a:cubicBezTo>
                      <a:pt x="643" y="241"/>
                      <a:pt x="764" y="233"/>
                      <a:pt x="885" y="233"/>
                    </a:cubicBezTo>
                    <a:cubicBezTo>
                      <a:pt x="1007" y="233"/>
                      <a:pt x="1128" y="241"/>
                      <a:pt x="1252" y="264"/>
                    </a:cubicBezTo>
                    <a:cubicBezTo>
                      <a:pt x="1263" y="266"/>
                      <a:pt x="1276" y="267"/>
                      <a:pt x="1289" y="267"/>
                    </a:cubicBezTo>
                    <a:cubicBezTo>
                      <a:pt x="1340" y="267"/>
                      <a:pt x="1396" y="253"/>
                      <a:pt x="1453" y="253"/>
                    </a:cubicBezTo>
                    <a:cubicBezTo>
                      <a:pt x="1725" y="264"/>
                      <a:pt x="1998" y="275"/>
                      <a:pt x="2270" y="275"/>
                    </a:cubicBezTo>
                    <a:cubicBezTo>
                      <a:pt x="2517" y="275"/>
                      <a:pt x="2767" y="275"/>
                      <a:pt x="3014" y="289"/>
                    </a:cubicBezTo>
                    <a:cubicBezTo>
                      <a:pt x="3122" y="289"/>
                      <a:pt x="3178" y="241"/>
                      <a:pt x="3227" y="122"/>
                    </a:cubicBezTo>
                    <a:cubicBezTo>
                      <a:pt x="3156" y="88"/>
                      <a:pt x="3107" y="40"/>
                      <a:pt x="3051" y="40"/>
                    </a:cubicBezTo>
                    <a:cubicBezTo>
                      <a:pt x="3009" y="36"/>
                      <a:pt x="2966" y="35"/>
                      <a:pt x="2923" y="35"/>
                    </a:cubicBezTo>
                    <a:cubicBezTo>
                      <a:pt x="2820" y="35"/>
                      <a:pt x="2715" y="43"/>
                      <a:pt x="2625" y="51"/>
                    </a:cubicBezTo>
                    <a:cubicBezTo>
                      <a:pt x="2568" y="57"/>
                      <a:pt x="2512" y="59"/>
                      <a:pt x="2455" y="59"/>
                    </a:cubicBezTo>
                    <a:cubicBezTo>
                      <a:pt x="2385" y="59"/>
                      <a:pt x="2314" y="56"/>
                      <a:pt x="2244" y="56"/>
                    </a:cubicBezTo>
                    <a:cubicBezTo>
                      <a:pt x="2146" y="56"/>
                      <a:pt x="2048" y="62"/>
                      <a:pt x="1950" y="88"/>
                    </a:cubicBezTo>
                    <a:cubicBezTo>
                      <a:pt x="1796" y="17"/>
                      <a:pt x="1632" y="28"/>
                      <a:pt x="1464" y="17"/>
                    </a:cubicBezTo>
                    <a:cubicBezTo>
                      <a:pt x="1333" y="5"/>
                      <a:pt x="1202" y="1"/>
                      <a:pt x="1073" y="1"/>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3325675" y="3092950"/>
                <a:ext cx="9175" cy="4075"/>
              </a:xfrm>
              <a:custGeom>
                <a:avLst/>
                <a:gdLst/>
                <a:ahLst/>
                <a:cxnLst/>
                <a:rect l="l" t="t" r="r" b="b"/>
                <a:pathLst>
                  <a:path w="367" h="163" extrusionOk="0">
                    <a:moveTo>
                      <a:pt x="188" y="0"/>
                    </a:moveTo>
                    <a:cubicBezTo>
                      <a:pt x="133" y="0"/>
                      <a:pt x="72" y="20"/>
                      <a:pt x="0" y="53"/>
                    </a:cubicBezTo>
                    <a:cubicBezTo>
                      <a:pt x="34" y="90"/>
                      <a:pt x="57" y="124"/>
                      <a:pt x="94" y="138"/>
                    </a:cubicBezTo>
                    <a:cubicBezTo>
                      <a:pt x="138" y="149"/>
                      <a:pt x="185" y="162"/>
                      <a:pt x="231" y="162"/>
                    </a:cubicBezTo>
                    <a:cubicBezTo>
                      <a:pt x="281" y="162"/>
                      <a:pt x="329" y="146"/>
                      <a:pt x="366" y="90"/>
                    </a:cubicBezTo>
                    <a:cubicBezTo>
                      <a:pt x="309" y="27"/>
                      <a:pt x="252" y="0"/>
                      <a:pt x="188" y="0"/>
                    </a:cubicBezTo>
                    <a:close/>
                  </a:path>
                </a:pathLst>
              </a:custGeom>
              <a:solidFill>
                <a:srgbClr val="CCC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31" name="Google Shape;2831;p47"/>
          <p:cNvPicPr preferRelativeResize="0"/>
          <p:nvPr/>
        </p:nvPicPr>
        <p:blipFill>
          <a:blip r:embed="rId3">
            <a:alphaModFix/>
          </a:blip>
          <a:stretch>
            <a:fillRect/>
          </a:stretch>
        </p:blipFill>
        <p:spPr>
          <a:xfrm>
            <a:off x="1737900" y="5119776"/>
            <a:ext cx="1081381" cy="1062900"/>
          </a:xfrm>
          <a:prstGeom prst="rect">
            <a:avLst/>
          </a:prstGeom>
          <a:noFill/>
          <a:ln>
            <a:noFill/>
          </a:ln>
        </p:spPr>
      </p:pic>
      <p:grpSp>
        <p:nvGrpSpPr>
          <p:cNvPr id="2832" name="Google Shape;2832;p47"/>
          <p:cNvGrpSpPr/>
          <p:nvPr/>
        </p:nvGrpSpPr>
        <p:grpSpPr>
          <a:xfrm rot="5032345">
            <a:off x="748234" y="4375304"/>
            <a:ext cx="416785" cy="770432"/>
            <a:chOff x="1689450" y="-913613"/>
            <a:chExt cx="526494" cy="973231"/>
          </a:xfrm>
        </p:grpSpPr>
        <p:sp>
          <p:nvSpPr>
            <p:cNvPr id="2833" name="Google Shape;2833;p47"/>
            <p:cNvSpPr/>
            <p:nvPr/>
          </p:nvSpPr>
          <p:spPr>
            <a:xfrm rot="-4629244">
              <a:off x="1491160" y="-591755"/>
              <a:ext cx="923073" cy="329514"/>
            </a:xfrm>
            <a:custGeom>
              <a:avLst/>
              <a:gdLst/>
              <a:ahLst/>
              <a:cxnLst/>
              <a:rect l="l" t="t" r="r" b="b"/>
              <a:pathLst>
                <a:path w="25139" h="8974" extrusionOk="0">
                  <a:moveTo>
                    <a:pt x="1" y="0"/>
                  </a:moveTo>
                  <a:lnTo>
                    <a:pt x="1" y="908"/>
                  </a:lnTo>
                  <a:cubicBezTo>
                    <a:pt x="23" y="1005"/>
                    <a:pt x="57" y="1087"/>
                    <a:pt x="83" y="1169"/>
                  </a:cubicBezTo>
                  <a:cubicBezTo>
                    <a:pt x="259" y="1632"/>
                    <a:pt x="520" y="2058"/>
                    <a:pt x="673" y="2529"/>
                  </a:cubicBezTo>
                  <a:cubicBezTo>
                    <a:pt x="696" y="2611"/>
                    <a:pt x="733" y="2696"/>
                    <a:pt x="755" y="2778"/>
                  </a:cubicBezTo>
                  <a:cubicBezTo>
                    <a:pt x="781" y="2883"/>
                    <a:pt x="815" y="2980"/>
                    <a:pt x="838" y="3074"/>
                  </a:cubicBezTo>
                  <a:cubicBezTo>
                    <a:pt x="863" y="3179"/>
                    <a:pt x="886" y="3275"/>
                    <a:pt x="909" y="3380"/>
                  </a:cubicBezTo>
                  <a:cubicBezTo>
                    <a:pt x="923" y="3440"/>
                    <a:pt x="923" y="3499"/>
                    <a:pt x="934" y="3570"/>
                  </a:cubicBezTo>
                  <a:lnTo>
                    <a:pt x="923" y="3582"/>
                  </a:lnTo>
                  <a:cubicBezTo>
                    <a:pt x="875" y="3604"/>
                    <a:pt x="875" y="3653"/>
                    <a:pt x="897" y="3701"/>
                  </a:cubicBezTo>
                  <a:cubicBezTo>
                    <a:pt x="909" y="3712"/>
                    <a:pt x="923" y="3723"/>
                    <a:pt x="923" y="3735"/>
                  </a:cubicBezTo>
                  <a:lnTo>
                    <a:pt x="923" y="3925"/>
                  </a:lnTo>
                  <a:cubicBezTo>
                    <a:pt x="923" y="3996"/>
                    <a:pt x="923" y="4056"/>
                    <a:pt x="934" y="4126"/>
                  </a:cubicBezTo>
                  <a:lnTo>
                    <a:pt x="934" y="4172"/>
                  </a:lnTo>
                  <a:cubicBezTo>
                    <a:pt x="968" y="4351"/>
                    <a:pt x="1028" y="4515"/>
                    <a:pt x="1076" y="4694"/>
                  </a:cubicBezTo>
                  <a:cubicBezTo>
                    <a:pt x="1122" y="4918"/>
                    <a:pt x="1252" y="5120"/>
                    <a:pt x="1323" y="5344"/>
                  </a:cubicBezTo>
                  <a:cubicBezTo>
                    <a:pt x="1360" y="5438"/>
                    <a:pt x="1371" y="5415"/>
                    <a:pt x="1323" y="5534"/>
                  </a:cubicBezTo>
                  <a:cubicBezTo>
                    <a:pt x="1181" y="5946"/>
                    <a:pt x="1005" y="6337"/>
                    <a:pt x="792" y="6726"/>
                  </a:cubicBezTo>
                  <a:cubicBezTo>
                    <a:pt x="721" y="6868"/>
                    <a:pt x="685" y="6976"/>
                    <a:pt x="685" y="7140"/>
                  </a:cubicBezTo>
                  <a:cubicBezTo>
                    <a:pt x="710" y="7353"/>
                    <a:pt x="744" y="7577"/>
                    <a:pt x="804" y="7790"/>
                  </a:cubicBezTo>
                  <a:cubicBezTo>
                    <a:pt x="838" y="8051"/>
                    <a:pt x="923" y="8301"/>
                    <a:pt x="1017" y="8525"/>
                  </a:cubicBezTo>
                  <a:cubicBezTo>
                    <a:pt x="1088" y="8690"/>
                    <a:pt x="1170" y="8832"/>
                    <a:pt x="1241" y="8974"/>
                  </a:cubicBezTo>
                  <a:lnTo>
                    <a:pt x="24463" y="8974"/>
                  </a:lnTo>
                  <a:cubicBezTo>
                    <a:pt x="24488" y="8854"/>
                    <a:pt x="24511" y="8749"/>
                    <a:pt x="24534" y="8630"/>
                  </a:cubicBezTo>
                  <a:cubicBezTo>
                    <a:pt x="24548" y="8571"/>
                    <a:pt x="24559" y="8525"/>
                    <a:pt x="24571" y="8466"/>
                  </a:cubicBezTo>
                  <a:cubicBezTo>
                    <a:pt x="24619" y="8264"/>
                    <a:pt x="24735" y="8040"/>
                    <a:pt x="24747" y="7838"/>
                  </a:cubicBezTo>
                  <a:cubicBezTo>
                    <a:pt x="24761" y="7719"/>
                    <a:pt x="24761" y="7591"/>
                    <a:pt x="24761" y="7472"/>
                  </a:cubicBezTo>
                  <a:cubicBezTo>
                    <a:pt x="24761" y="7401"/>
                    <a:pt x="24761" y="7319"/>
                    <a:pt x="24747" y="7248"/>
                  </a:cubicBezTo>
                  <a:lnTo>
                    <a:pt x="24747" y="7118"/>
                  </a:lnTo>
                  <a:cubicBezTo>
                    <a:pt x="24747" y="6882"/>
                    <a:pt x="24806" y="6655"/>
                    <a:pt x="24832" y="6419"/>
                  </a:cubicBezTo>
                  <a:cubicBezTo>
                    <a:pt x="24843" y="6408"/>
                    <a:pt x="24843" y="6385"/>
                    <a:pt x="24843" y="6371"/>
                  </a:cubicBezTo>
                  <a:cubicBezTo>
                    <a:pt x="24843" y="6314"/>
                    <a:pt x="24855" y="6244"/>
                    <a:pt x="24855" y="6173"/>
                  </a:cubicBezTo>
                  <a:cubicBezTo>
                    <a:pt x="24866" y="5982"/>
                    <a:pt x="24866" y="5781"/>
                    <a:pt x="24889" y="5591"/>
                  </a:cubicBezTo>
                  <a:cubicBezTo>
                    <a:pt x="24914" y="5296"/>
                    <a:pt x="24996" y="5049"/>
                    <a:pt x="25090" y="4765"/>
                  </a:cubicBezTo>
                  <a:cubicBezTo>
                    <a:pt x="25101" y="4694"/>
                    <a:pt x="25127" y="4646"/>
                    <a:pt x="25138" y="4586"/>
                  </a:cubicBezTo>
                  <a:lnTo>
                    <a:pt x="25138" y="3806"/>
                  </a:lnTo>
                  <a:cubicBezTo>
                    <a:pt x="25127" y="3712"/>
                    <a:pt x="25101" y="3641"/>
                    <a:pt x="25090" y="3559"/>
                  </a:cubicBezTo>
                  <a:cubicBezTo>
                    <a:pt x="25079" y="3238"/>
                    <a:pt x="25008" y="2954"/>
                    <a:pt x="24843" y="2682"/>
                  </a:cubicBezTo>
                  <a:cubicBezTo>
                    <a:pt x="24761" y="2540"/>
                    <a:pt x="24664" y="2412"/>
                    <a:pt x="24548" y="2305"/>
                  </a:cubicBezTo>
                  <a:cubicBezTo>
                    <a:pt x="24264" y="2080"/>
                    <a:pt x="24310" y="1572"/>
                    <a:pt x="24358" y="1263"/>
                  </a:cubicBezTo>
                  <a:cubicBezTo>
                    <a:pt x="24369" y="1135"/>
                    <a:pt x="24417" y="1016"/>
                    <a:pt x="24406" y="897"/>
                  </a:cubicBezTo>
                  <a:cubicBezTo>
                    <a:pt x="24392" y="732"/>
                    <a:pt x="24335" y="554"/>
                    <a:pt x="24310" y="400"/>
                  </a:cubicBezTo>
                  <a:cubicBezTo>
                    <a:pt x="24298" y="378"/>
                    <a:pt x="24298" y="366"/>
                    <a:pt x="24298" y="341"/>
                  </a:cubicBezTo>
                  <a:cubicBezTo>
                    <a:pt x="24287" y="247"/>
                    <a:pt x="24276" y="142"/>
                    <a:pt x="24276" y="46"/>
                  </a:cubicBezTo>
                  <a:cubicBezTo>
                    <a:pt x="24276" y="34"/>
                    <a:pt x="24276" y="12"/>
                    <a:pt x="2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4" name="Google Shape;2834;p47"/>
            <p:cNvGrpSpPr/>
            <p:nvPr/>
          </p:nvGrpSpPr>
          <p:grpSpPr>
            <a:xfrm rot="-4629552">
              <a:off x="1512280" y="-600385"/>
              <a:ext cx="884872" cy="329498"/>
              <a:chOff x="-2354502" y="2500350"/>
              <a:chExt cx="1344588" cy="500682"/>
            </a:xfrm>
          </p:grpSpPr>
          <p:sp>
            <p:nvSpPr>
              <p:cNvPr id="2835" name="Google Shape;2835;p47"/>
              <p:cNvSpPr/>
              <p:nvPr/>
            </p:nvSpPr>
            <p:spPr>
              <a:xfrm>
                <a:off x="-1920386" y="2500350"/>
                <a:ext cx="879457" cy="425250"/>
              </a:xfrm>
              <a:custGeom>
                <a:avLst/>
                <a:gdLst/>
                <a:ahLst/>
                <a:cxnLst/>
                <a:rect l="l" t="t" r="r" b="b"/>
                <a:pathLst>
                  <a:path w="15763" h="7622" extrusionOk="0">
                    <a:moveTo>
                      <a:pt x="13312" y="944"/>
                    </a:moveTo>
                    <a:cubicBezTo>
                      <a:pt x="13375" y="944"/>
                      <a:pt x="13439" y="944"/>
                      <a:pt x="13503" y="945"/>
                    </a:cubicBezTo>
                    <a:cubicBezTo>
                      <a:pt x="13654" y="949"/>
                      <a:pt x="13803" y="950"/>
                      <a:pt x="13951" y="950"/>
                    </a:cubicBezTo>
                    <a:cubicBezTo>
                      <a:pt x="14247" y="950"/>
                      <a:pt x="14541" y="945"/>
                      <a:pt x="14840" y="945"/>
                    </a:cubicBezTo>
                    <a:cubicBezTo>
                      <a:pt x="14593" y="1181"/>
                      <a:pt x="14332" y="1419"/>
                      <a:pt x="14060" y="1655"/>
                    </a:cubicBezTo>
                    <a:cubicBezTo>
                      <a:pt x="12641" y="2861"/>
                      <a:pt x="11210" y="4067"/>
                      <a:pt x="9684" y="5142"/>
                    </a:cubicBezTo>
                    <a:cubicBezTo>
                      <a:pt x="9116" y="5545"/>
                      <a:pt x="8526" y="5911"/>
                      <a:pt x="7947" y="6300"/>
                    </a:cubicBezTo>
                    <a:cubicBezTo>
                      <a:pt x="7865" y="6360"/>
                      <a:pt x="7697" y="6419"/>
                      <a:pt x="7782" y="6550"/>
                    </a:cubicBezTo>
                    <a:cubicBezTo>
                      <a:pt x="7808" y="6595"/>
                      <a:pt x="7838" y="6611"/>
                      <a:pt x="7869" y="6611"/>
                    </a:cubicBezTo>
                    <a:cubicBezTo>
                      <a:pt x="7935" y="6611"/>
                      <a:pt x="8008" y="6535"/>
                      <a:pt x="8066" y="6502"/>
                    </a:cubicBezTo>
                    <a:cubicBezTo>
                      <a:pt x="9933" y="5367"/>
                      <a:pt x="11647" y="4019"/>
                      <a:pt x="13302" y="2611"/>
                    </a:cubicBezTo>
                    <a:cubicBezTo>
                      <a:pt x="13824" y="2174"/>
                      <a:pt x="14332" y="1737"/>
                      <a:pt x="14863" y="1277"/>
                    </a:cubicBezTo>
                    <a:lnTo>
                      <a:pt x="14863" y="1277"/>
                    </a:lnTo>
                    <a:cubicBezTo>
                      <a:pt x="14650" y="2256"/>
                      <a:pt x="14414" y="3193"/>
                      <a:pt x="13716" y="3936"/>
                    </a:cubicBezTo>
                    <a:cubicBezTo>
                      <a:pt x="13245" y="4456"/>
                      <a:pt x="12700" y="4896"/>
                      <a:pt x="12096" y="5250"/>
                    </a:cubicBezTo>
                    <a:cubicBezTo>
                      <a:pt x="10524" y="6158"/>
                      <a:pt x="8846" y="6822"/>
                      <a:pt x="7096" y="7308"/>
                    </a:cubicBezTo>
                    <a:cubicBezTo>
                      <a:pt x="6939" y="7352"/>
                      <a:pt x="6776" y="7404"/>
                      <a:pt x="6605" y="7404"/>
                    </a:cubicBezTo>
                    <a:cubicBezTo>
                      <a:pt x="6556" y="7404"/>
                      <a:pt x="6507" y="7400"/>
                      <a:pt x="6457" y="7390"/>
                    </a:cubicBezTo>
                    <a:cubicBezTo>
                      <a:pt x="6468" y="7248"/>
                      <a:pt x="6539" y="7152"/>
                      <a:pt x="6610" y="7069"/>
                    </a:cubicBezTo>
                    <a:cubicBezTo>
                      <a:pt x="7569" y="5982"/>
                      <a:pt x="8253" y="4728"/>
                      <a:pt x="8892" y="3428"/>
                    </a:cubicBezTo>
                    <a:cubicBezTo>
                      <a:pt x="9082" y="3025"/>
                      <a:pt x="9306" y="2625"/>
                      <a:pt x="9567" y="2256"/>
                    </a:cubicBezTo>
                    <a:cubicBezTo>
                      <a:pt x="10064" y="1547"/>
                      <a:pt x="10773" y="1263"/>
                      <a:pt x="11576" y="1098"/>
                    </a:cubicBezTo>
                    <a:cubicBezTo>
                      <a:pt x="12152" y="991"/>
                      <a:pt x="12728" y="944"/>
                      <a:pt x="13312" y="944"/>
                    </a:cubicBezTo>
                    <a:close/>
                    <a:moveTo>
                      <a:pt x="4930" y="0"/>
                    </a:moveTo>
                    <a:cubicBezTo>
                      <a:pt x="4908" y="12"/>
                      <a:pt x="4885" y="23"/>
                      <a:pt x="4859" y="34"/>
                    </a:cubicBezTo>
                    <a:cubicBezTo>
                      <a:pt x="4175" y="483"/>
                      <a:pt x="3596" y="1064"/>
                      <a:pt x="2981" y="1606"/>
                    </a:cubicBezTo>
                    <a:cubicBezTo>
                      <a:pt x="2260" y="2234"/>
                      <a:pt x="1584" y="2909"/>
                      <a:pt x="793" y="3451"/>
                    </a:cubicBezTo>
                    <a:cubicBezTo>
                      <a:pt x="591" y="3593"/>
                      <a:pt x="378" y="3735"/>
                      <a:pt x="214" y="3925"/>
                    </a:cubicBezTo>
                    <a:cubicBezTo>
                      <a:pt x="95" y="4044"/>
                      <a:pt x="1" y="4186"/>
                      <a:pt x="95" y="4339"/>
                    </a:cubicBezTo>
                    <a:cubicBezTo>
                      <a:pt x="153" y="4449"/>
                      <a:pt x="261" y="4486"/>
                      <a:pt x="373" y="4486"/>
                    </a:cubicBezTo>
                    <a:cubicBezTo>
                      <a:pt x="419" y="4486"/>
                      <a:pt x="465" y="4480"/>
                      <a:pt x="509" y="4470"/>
                    </a:cubicBezTo>
                    <a:cubicBezTo>
                      <a:pt x="733" y="4433"/>
                      <a:pt x="957" y="4399"/>
                      <a:pt x="1184" y="4339"/>
                    </a:cubicBezTo>
                    <a:cubicBezTo>
                      <a:pt x="2383" y="4005"/>
                      <a:pt x="3612" y="3827"/>
                      <a:pt x="4852" y="3827"/>
                    </a:cubicBezTo>
                    <a:cubicBezTo>
                      <a:pt x="4969" y="3827"/>
                      <a:pt x="5086" y="3828"/>
                      <a:pt x="5203" y="3831"/>
                    </a:cubicBezTo>
                    <a:cubicBezTo>
                      <a:pt x="5238" y="3833"/>
                      <a:pt x="5274" y="3834"/>
                      <a:pt x="5309" y="3834"/>
                    </a:cubicBezTo>
                    <a:cubicBezTo>
                      <a:pt x="5478" y="3834"/>
                      <a:pt x="5652" y="3815"/>
                      <a:pt x="5818" y="3806"/>
                    </a:cubicBezTo>
                    <a:cubicBezTo>
                      <a:pt x="6905" y="3723"/>
                      <a:pt x="7924" y="3380"/>
                      <a:pt x="8903" y="2813"/>
                    </a:cubicBezTo>
                    <a:lnTo>
                      <a:pt x="8903" y="2813"/>
                    </a:lnTo>
                    <a:cubicBezTo>
                      <a:pt x="8798" y="3037"/>
                      <a:pt x="8705" y="3216"/>
                      <a:pt x="8608" y="3391"/>
                    </a:cubicBezTo>
                    <a:cubicBezTo>
                      <a:pt x="8137" y="4314"/>
                      <a:pt x="7686" y="5236"/>
                      <a:pt x="7073" y="6065"/>
                    </a:cubicBezTo>
                    <a:cubicBezTo>
                      <a:pt x="6834" y="6397"/>
                      <a:pt x="6588" y="6715"/>
                      <a:pt x="6349" y="7047"/>
                    </a:cubicBezTo>
                    <a:cubicBezTo>
                      <a:pt x="6256" y="7189"/>
                      <a:pt x="6185" y="7342"/>
                      <a:pt x="6292" y="7506"/>
                    </a:cubicBezTo>
                    <a:cubicBezTo>
                      <a:pt x="6350" y="7603"/>
                      <a:pt x="6440" y="7621"/>
                      <a:pt x="6536" y="7621"/>
                    </a:cubicBezTo>
                    <a:cubicBezTo>
                      <a:pt x="6596" y="7621"/>
                      <a:pt x="6658" y="7614"/>
                      <a:pt x="6718" y="7614"/>
                    </a:cubicBezTo>
                    <a:cubicBezTo>
                      <a:pt x="6729" y="7614"/>
                      <a:pt x="6741" y="7603"/>
                      <a:pt x="6763" y="7603"/>
                    </a:cubicBezTo>
                    <a:cubicBezTo>
                      <a:pt x="7178" y="7521"/>
                      <a:pt x="7592" y="7424"/>
                      <a:pt x="7995" y="7282"/>
                    </a:cubicBezTo>
                    <a:cubicBezTo>
                      <a:pt x="9519" y="6763"/>
                      <a:pt x="11009" y="6184"/>
                      <a:pt x="12394" y="5333"/>
                    </a:cubicBezTo>
                    <a:cubicBezTo>
                      <a:pt x="13753" y="4481"/>
                      <a:pt x="14721" y="3346"/>
                      <a:pt x="15005" y="1714"/>
                    </a:cubicBezTo>
                    <a:cubicBezTo>
                      <a:pt x="15090" y="1206"/>
                      <a:pt x="15303" y="744"/>
                      <a:pt x="15714" y="400"/>
                    </a:cubicBezTo>
                    <a:cubicBezTo>
                      <a:pt x="15728" y="389"/>
                      <a:pt x="15751" y="366"/>
                      <a:pt x="15762" y="341"/>
                    </a:cubicBezTo>
                    <a:cubicBezTo>
                      <a:pt x="15751" y="247"/>
                      <a:pt x="15740" y="142"/>
                      <a:pt x="15740" y="46"/>
                    </a:cubicBezTo>
                    <a:lnTo>
                      <a:pt x="15728" y="57"/>
                    </a:lnTo>
                    <a:cubicBezTo>
                      <a:pt x="15657" y="117"/>
                      <a:pt x="15586" y="176"/>
                      <a:pt x="15527" y="258"/>
                    </a:cubicBezTo>
                    <a:cubicBezTo>
                      <a:pt x="15348" y="508"/>
                      <a:pt x="15090" y="602"/>
                      <a:pt x="14806" y="625"/>
                    </a:cubicBezTo>
                    <a:cubicBezTo>
                      <a:pt x="14131" y="684"/>
                      <a:pt x="13469" y="696"/>
                      <a:pt x="12794" y="710"/>
                    </a:cubicBezTo>
                    <a:cubicBezTo>
                      <a:pt x="12711" y="710"/>
                      <a:pt x="12626" y="708"/>
                      <a:pt x="12541" y="708"/>
                    </a:cubicBezTo>
                    <a:cubicBezTo>
                      <a:pt x="12397" y="708"/>
                      <a:pt x="12251" y="713"/>
                      <a:pt x="12110" y="744"/>
                    </a:cubicBezTo>
                    <a:cubicBezTo>
                      <a:pt x="11352" y="886"/>
                      <a:pt x="10572" y="945"/>
                      <a:pt x="9896" y="1501"/>
                    </a:cubicBezTo>
                    <a:cubicBezTo>
                      <a:pt x="10064" y="1087"/>
                      <a:pt x="10180" y="710"/>
                      <a:pt x="10288" y="329"/>
                    </a:cubicBezTo>
                    <a:cubicBezTo>
                      <a:pt x="10336" y="188"/>
                      <a:pt x="10393" y="83"/>
                      <a:pt x="10490" y="0"/>
                    </a:cubicBezTo>
                    <a:lnTo>
                      <a:pt x="9414" y="0"/>
                    </a:lnTo>
                    <a:cubicBezTo>
                      <a:pt x="9508" y="12"/>
                      <a:pt x="9601" y="34"/>
                      <a:pt x="9698" y="46"/>
                    </a:cubicBezTo>
                    <a:cubicBezTo>
                      <a:pt x="9213" y="258"/>
                      <a:pt x="8716" y="449"/>
                      <a:pt x="8231" y="661"/>
                    </a:cubicBezTo>
                    <a:cubicBezTo>
                      <a:pt x="6326" y="1513"/>
                      <a:pt x="4363" y="2245"/>
                      <a:pt x="2436" y="3062"/>
                    </a:cubicBezTo>
                    <a:cubicBezTo>
                      <a:pt x="2271" y="3122"/>
                      <a:pt x="2118" y="3204"/>
                      <a:pt x="1950" y="3286"/>
                    </a:cubicBezTo>
                    <a:cubicBezTo>
                      <a:pt x="1894" y="3309"/>
                      <a:pt x="1834" y="3357"/>
                      <a:pt x="1868" y="3440"/>
                    </a:cubicBezTo>
                    <a:cubicBezTo>
                      <a:pt x="1892" y="3485"/>
                      <a:pt x="1929" y="3501"/>
                      <a:pt x="1972" y="3501"/>
                    </a:cubicBezTo>
                    <a:cubicBezTo>
                      <a:pt x="1996" y="3501"/>
                      <a:pt x="2021" y="3496"/>
                      <a:pt x="2047" y="3488"/>
                    </a:cubicBezTo>
                    <a:cubicBezTo>
                      <a:pt x="2092" y="3462"/>
                      <a:pt x="2141" y="3462"/>
                      <a:pt x="2178" y="3440"/>
                    </a:cubicBezTo>
                    <a:cubicBezTo>
                      <a:pt x="3985" y="2659"/>
                      <a:pt x="5841" y="2032"/>
                      <a:pt x="7640" y="1240"/>
                    </a:cubicBezTo>
                    <a:cubicBezTo>
                      <a:pt x="8384" y="908"/>
                      <a:pt x="9142" y="591"/>
                      <a:pt x="9885" y="270"/>
                    </a:cubicBezTo>
                    <a:cubicBezTo>
                      <a:pt x="9933" y="252"/>
                      <a:pt x="9973" y="217"/>
                      <a:pt x="10030" y="217"/>
                    </a:cubicBezTo>
                    <a:cubicBezTo>
                      <a:pt x="10044" y="217"/>
                      <a:pt x="10059" y="219"/>
                      <a:pt x="10075" y="224"/>
                    </a:cubicBezTo>
                    <a:cubicBezTo>
                      <a:pt x="9874" y="1005"/>
                      <a:pt x="9672" y="1774"/>
                      <a:pt x="9105" y="2364"/>
                    </a:cubicBezTo>
                    <a:cubicBezTo>
                      <a:pt x="8951" y="2529"/>
                      <a:pt x="8727" y="2625"/>
                      <a:pt x="8514" y="2730"/>
                    </a:cubicBezTo>
                    <a:cubicBezTo>
                      <a:pt x="7555" y="3246"/>
                      <a:pt x="6539" y="3560"/>
                      <a:pt x="5437" y="3560"/>
                    </a:cubicBezTo>
                    <a:cubicBezTo>
                      <a:pt x="5399" y="3560"/>
                      <a:pt x="5360" y="3560"/>
                      <a:pt x="5322" y="3559"/>
                    </a:cubicBezTo>
                    <a:cubicBezTo>
                      <a:pt x="5187" y="3555"/>
                      <a:pt x="5053" y="3553"/>
                      <a:pt x="4919" y="3553"/>
                    </a:cubicBezTo>
                    <a:cubicBezTo>
                      <a:pt x="3498" y="3553"/>
                      <a:pt x="2106" y="3783"/>
                      <a:pt x="744" y="4172"/>
                    </a:cubicBezTo>
                    <a:cubicBezTo>
                      <a:pt x="642" y="4202"/>
                      <a:pt x="530" y="4239"/>
                      <a:pt x="408" y="4239"/>
                    </a:cubicBezTo>
                    <a:cubicBezTo>
                      <a:pt x="379" y="4239"/>
                      <a:pt x="349" y="4236"/>
                      <a:pt x="319" y="4231"/>
                    </a:cubicBezTo>
                    <a:cubicBezTo>
                      <a:pt x="356" y="4078"/>
                      <a:pt x="475" y="3996"/>
                      <a:pt x="568" y="3925"/>
                    </a:cubicBezTo>
                    <a:cubicBezTo>
                      <a:pt x="1868" y="3051"/>
                      <a:pt x="2958" y="1927"/>
                      <a:pt x="4138" y="923"/>
                    </a:cubicBezTo>
                    <a:cubicBezTo>
                      <a:pt x="4564" y="554"/>
                      <a:pt x="5015" y="236"/>
                      <a:pt x="5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7"/>
              <p:cNvSpPr/>
              <p:nvPr/>
            </p:nvSpPr>
            <p:spPr>
              <a:xfrm>
                <a:off x="-2169720" y="2621083"/>
                <a:ext cx="142550" cy="379947"/>
              </a:xfrm>
              <a:custGeom>
                <a:avLst/>
                <a:gdLst/>
                <a:ahLst/>
                <a:cxnLst/>
                <a:rect l="l" t="t" r="r" b="b"/>
                <a:pathLst>
                  <a:path w="2555" h="6810" extrusionOk="0">
                    <a:moveTo>
                      <a:pt x="2362" y="0"/>
                    </a:moveTo>
                    <a:cubicBezTo>
                      <a:pt x="2245" y="0"/>
                      <a:pt x="2231" y="189"/>
                      <a:pt x="2211" y="282"/>
                    </a:cubicBezTo>
                    <a:cubicBezTo>
                      <a:pt x="1856" y="1511"/>
                      <a:pt x="1513" y="2754"/>
                      <a:pt x="1158" y="3983"/>
                    </a:cubicBezTo>
                    <a:cubicBezTo>
                      <a:pt x="874" y="4965"/>
                      <a:pt x="520" y="5924"/>
                      <a:pt x="0" y="6810"/>
                    </a:cubicBezTo>
                    <a:lnTo>
                      <a:pt x="284" y="6810"/>
                    </a:lnTo>
                    <a:cubicBezTo>
                      <a:pt x="355" y="6679"/>
                      <a:pt x="437" y="6548"/>
                      <a:pt x="497" y="6407"/>
                    </a:cubicBezTo>
                    <a:cubicBezTo>
                      <a:pt x="1064" y="5308"/>
                      <a:pt x="1396" y="4125"/>
                      <a:pt x="1726" y="2944"/>
                    </a:cubicBezTo>
                    <a:cubicBezTo>
                      <a:pt x="1964" y="2079"/>
                      <a:pt x="2200" y="1216"/>
                      <a:pt x="2424" y="353"/>
                    </a:cubicBezTo>
                    <a:cubicBezTo>
                      <a:pt x="2461" y="234"/>
                      <a:pt x="2554" y="58"/>
                      <a:pt x="2412" y="10"/>
                    </a:cubicBezTo>
                    <a:cubicBezTo>
                      <a:pt x="2394" y="3"/>
                      <a:pt x="2377"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7"/>
              <p:cNvSpPr/>
              <p:nvPr/>
            </p:nvSpPr>
            <p:spPr>
              <a:xfrm>
                <a:off x="-2354502" y="2500350"/>
                <a:ext cx="123413" cy="171506"/>
              </a:xfrm>
              <a:custGeom>
                <a:avLst/>
                <a:gdLst/>
                <a:ahLst/>
                <a:cxnLst/>
                <a:rect l="l" t="t" r="r" b="b"/>
                <a:pathLst>
                  <a:path w="2212" h="3074" extrusionOk="0">
                    <a:moveTo>
                      <a:pt x="1856" y="0"/>
                    </a:moveTo>
                    <a:cubicBezTo>
                      <a:pt x="1539" y="400"/>
                      <a:pt x="1289" y="852"/>
                      <a:pt x="1065" y="1323"/>
                    </a:cubicBezTo>
                    <a:cubicBezTo>
                      <a:pt x="792" y="1879"/>
                      <a:pt x="438" y="2364"/>
                      <a:pt x="0" y="2778"/>
                    </a:cubicBezTo>
                    <a:cubicBezTo>
                      <a:pt x="26" y="2883"/>
                      <a:pt x="60" y="2980"/>
                      <a:pt x="83" y="3074"/>
                    </a:cubicBezTo>
                    <a:cubicBezTo>
                      <a:pt x="616" y="2577"/>
                      <a:pt x="1042" y="1998"/>
                      <a:pt x="1360" y="1334"/>
                    </a:cubicBezTo>
                    <a:cubicBezTo>
                      <a:pt x="1431" y="1181"/>
                      <a:pt x="1502" y="1039"/>
                      <a:pt x="1587" y="897"/>
                    </a:cubicBezTo>
                    <a:cubicBezTo>
                      <a:pt x="1774" y="579"/>
                      <a:pt x="1987" y="270"/>
                      <a:pt x="2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7"/>
              <p:cNvSpPr/>
              <p:nvPr/>
            </p:nvSpPr>
            <p:spPr>
              <a:xfrm>
                <a:off x="-2345185" y="2500350"/>
                <a:ext cx="359471" cy="500682"/>
              </a:xfrm>
              <a:custGeom>
                <a:avLst/>
                <a:gdLst/>
                <a:ahLst/>
                <a:cxnLst/>
                <a:rect l="l" t="t" r="r" b="b"/>
                <a:pathLst>
                  <a:path w="6443" h="8974" extrusionOk="0">
                    <a:moveTo>
                      <a:pt x="6125" y="0"/>
                    </a:moveTo>
                    <a:cubicBezTo>
                      <a:pt x="5722" y="449"/>
                      <a:pt x="5367" y="945"/>
                      <a:pt x="4979" y="1431"/>
                    </a:cubicBezTo>
                    <a:cubicBezTo>
                      <a:pt x="4411" y="2103"/>
                      <a:pt x="3795" y="2708"/>
                      <a:pt x="2966" y="3062"/>
                    </a:cubicBezTo>
                    <a:cubicBezTo>
                      <a:pt x="2175" y="3380"/>
                      <a:pt x="1372" y="3641"/>
                      <a:pt x="543" y="3831"/>
                    </a:cubicBezTo>
                    <a:cubicBezTo>
                      <a:pt x="367" y="3865"/>
                      <a:pt x="177" y="3902"/>
                      <a:pt x="1" y="3925"/>
                    </a:cubicBezTo>
                    <a:cubicBezTo>
                      <a:pt x="1" y="3996"/>
                      <a:pt x="1" y="4056"/>
                      <a:pt x="12" y="4126"/>
                    </a:cubicBezTo>
                    <a:lnTo>
                      <a:pt x="12" y="4172"/>
                    </a:lnTo>
                    <a:cubicBezTo>
                      <a:pt x="1099" y="4007"/>
                      <a:pt x="2152" y="3689"/>
                      <a:pt x="3157" y="3227"/>
                    </a:cubicBezTo>
                    <a:cubicBezTo>
                      <a:pt x="3321" y="3156"/>
                      <a:pt x="3477" y="3062"/>
                      <a:pt x="3642" y="2991"/>
                    </a:cubicBezTo>
                    <a:lnTo>
                      <a:pt x="3642" y="3014"/>
                    </a:lnTo>
                    <a:cubicBezTo>
                      <a:pt x="3594" y="3085"/>
                      <a:pt x="3548" y="3167"/>
                      <a:pt x="3500" y="3238"/>
                    </a:cubicBezTo>
                    <a:cubicBezTo>
                      <a:pt x="2720" y="4385"/>
                      <a:pt x="2353" y="5650"/>
                      <a:pt x="2353" y="7035"/>
                    </a:cubicBezTo>
                    <a:cubicBezTo>
                      <a:pt x="2365" y="7685"/>
                      <a:pt x="2424" y="8324"/>
                      <a:pt x="2447" y="8974"/>
                    </a:cubicBezTo>
                    <a:lnTo>
                      <a:pt x="2720" y="8974"/>
                    </a:lnTo>
                    <a:cubicBezTo>
                      <a:pt x="2720" y="8395"/>
                      <a:pt x="2649" y="7816"/>
                      <a:pt x="2626" y="7237"/>
                    </a:cubicBezTo>
                    <a:cubicBezTo>
                      <a:pt x="2566" y="5557"/>
                      <a:pt x="3108" y="4090"/>
                      <a:pt x="4139" y="2801"/>
                    </a:cubicBezTo>
                    <a:cubicBezTo>
                      <a:pt x="4848" y="1916"/>
                      <a:pt x="5606" y="1064"/>
                      <a:pt x="6301" y="165"/>
                    </a:cubicBezTo>
                    <a:cubicBezTo>
                      <a:pt x="6338" y="105"/>
                      <a:pt x="6386" y="46"/>
                      <a:pt x="6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7"/>
              <p:cNvSpPr/>
              <p:nvPr/>
            </p:nvSpPr>
            <p:spPr>
              <a:xfrm>
                <a:off x="-2143274" y="2500350"/>
                <a:ext cx="199235" cy="500682"/>
              </a:xfrm>
              <a:custGeom>
                <a:avLst/>
                <a:gdLst/>
                <a:ahLst/>
                <a:cxnLst/>
                <a:rect l="l" t="t" r="r" b="b"/>
                <a:pathLst>
                  <a:path w="3571" h="8974" extrusionOk="0">
                    <a:moveTo>
                      <a:pt x="3369" y="0"/>
                    </a:moveTo>
                    <a:cubicBezTo>
                      <a:pt x="3346" y="71"/>
                      <a:pt x="3320" y="142"/>
                      <a:pt x="3309" y="213"/>
                    </a:cubicBezTo>
                    <a:cubicBezTo>
                      <a:pt x="3145" y="852"/>
                      <a:pt x="2954" y="1490"/>
                      <a:pt x="2790" y="2140"/>
                    </a:cubicBezTo>
                    <a:cubicBezTo>
                      <a:pt x="2611" y="2849"/>
                      <a:pt x="2540" y="3570"/>
                      <a:pt x="2435" y="4291"/>
                    </a:cubicBezTo>
                    <a:cubicBezTo>
                      <a:pt x="2234" y="5557"/>
                      <a:pt x="1950" y="6786"/>
                      <a:pt x="1206" y="7861"/>
                    </a:cubicBezTo>
                    <a:cubicBezTo>
                      <a:pt x="886" y="8324"/>
                      <a:pt x="437" y="8641"/>
                      <a:pt x="0" y="8974"/>
                    </a:cubicBezTo>
                    <a:lnTo>
                      <a:pt x="366" y="8974"/>
                    </a:lnTo>
                    <a:cubicBezTo>
                      <a:pt x="400" y="8951"/>
                      <a:pt x="426" y="8925"/>
                      <a:pt x="460" y="8914"/>
                    </a:cubicBezTo>
                    <a:cubicBezTo>
                      <a:pt x="1218" y="8395"/>
                      <a:pt x="1714" y="7662"/>
                      <a:pt x="2043" y="6811"/>
                    </a:cubicBezTo>
                    <a:cubicBezTo>
                      <a:pt x="2398" y="5934"/>
                      <a:pt x="2600" y="5012"/>
                      <a:pt x="2719" y="4090"/>
                    </a:cubicBezTo>
                    <a:cubicBezTo>
                      <a:pt x="2849" y="2991"/>
                      <a:pt x="3062" y="1902"/>
                      <a:pt x="3391" y="852"/>
                    </a:cubicBezTo>
                    <a:cubicBezTo>
                      <a:pt x="3477" y="568"/>
                      <a:pt x="3559" y="284"/>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7"/>
              <p:cNvSpPr/>
              <p:nvPr/>
            </p:nvSpPr>
            <p:spPr>
              <a:xfrm>
                <a:off x="-2062209" y="2738302"/>
                <a:ext cx="558148" cy="262727"/>
              </a:xfrm>
              <a:custGeom>
                <a:avLst/>
                <a:gdLst/>
                <a:ahLst/>
                <a:cxnLst/>
                <a:rect l="l" t="t" r="r" b="b"/>
                <a:pathLst>
                  <a:path w="10004" h="4709" extrusionOk="0">
                    <a:moveTo>
                      <a:pt x="7964" y="1"/>
                    </a:moveTo>
                    <a:cubicBezTo>
                      <a:pt x="7461" y="1"/>
                      <a:pt x="6957" y="14"/>
                      <a:pt x="6456" y="49"/>
                    </a:cubicBezTo>
                    <a:cubicBezTo>
                      <a:pt x="5676" y="108"/>
                      <a:pt x="4907" y="239"/>
                      <a:pt x="4163" y="511"/>
                    </a:cubicBezTo>
                    <a:cubicBezTo>
                      <a:pt x="2461" y="1127"/>
                      <a:pt x="1135" y="2154"/>
                      <a:pt x="449" y="3894"/>
                    </a:cubicBezTo>
                    <a:cubicBezTo>
                      <a:pt x="378" y="4081"/>
                      <a:pt x="273" y="4271"/>
                      <a:pt x="165" y="4447"/>
                    </a:cubicBezTo>
                    <a:cubicBezTo>
                      <a:pt x="119" y="4544"/>
                      <a:pt x="60" y="4626"/>
                      <a:pt x="0" y="4709"/>
                    </a:cubicBezTo>
                    <a:lnTo>
                      <a:pt x="758" y="4709"/>
                    </a:lnTo>
                    <a:cubicBezTo>
                      <a:pt x="1300" y="4391"/>
                      <a:pt x="1833" y="4093"/>
                      <a:pt x="2364" y="3786"/>
                    </a:cubicBezTo>
                    <a:cubicBezTo>
                      <a:pt x="4246" y="2745"/>
                      <a:pt x="6195" y="1848"/>
                      <a:pt x="8196" y="1079"/>
                    </a:cubicBezTo>
                    <a:cubicBezTo>
                      <a:pt x="8230" y="1068"/>
                      <a:pt x="8253" y="1042"/>
                      <a:pt x="8290" y="1031"/>
                    </a:cubicBezTo>
                    <a:cubicBezTo>
                      <a:pt x="8360" y="1008"/>
                      <a:pt x="8409" y="948"/>
                      <a:pt x="8372" y="877"/>
                    </a:cubicBezTo>
                    <a:cubicBezTo>
                      <a:pt x="8354" y="839"/>
                      <a:pt x="8325" y="828"/>
                      <a:pt x="8293" y="828"/>
                    </a:cubicBezTo>
                    <a:cubicBezTo>
                      <a:pt x="8265" y="828"/>
                      <a:pt x="8235" y="837"/>
                      <a:pt x="8207" y="843"/>
                    </a:cubicBezTo>
                    <a:cubicBezTo>
                      <a:pt x="8006" y="914"/>
                      <a:pt x="7816" y="985"/>
                      <a:pt x="7614" y="1068"/>
                    </a:cubicBezTo>
                    <a:cubicBezTo>
                      <a:pt x="5145" y="2001"/>
                      <a:pt x="2790" y="3196"/>
                      <a:pt x="508" y="4555"/>
                    </a:cubicBezTo>
                    <a:cubicBezTo>
                      <a:pt x="489" y="4565"/>
                      <a:pt x="460" y="4593"/>
                      <a:pt x="424" y="4593"/>
                    </a:cubicBezTo>
                    <a:cubicBezTo>
                      <a:pt x="417" y="4593"/>
                      <a:pt x="410" y="4592"/>
                      <a:pt x="403" y="4589"/>
                    </a:cubicBezTo>
                    <a:cubicBezTo>
                      <a:pt x="829" y="3727"/>
                      <a:pt x="1172" y="2830"/>
                      <a:pt x="1882" y="2143"/>
                    </a:cubicBezTo>
                    <a:cubicBezTo>
                      <a:pt x="2756" y="1303"/>
                      <a:pt x="3820" y="806"/>
                      <a:pt x="4978" y="511"/>
                    </a:cubicBezTo>
                    <a:cubicBezTo>
                      <a:pt x="5605" y="347"/>
                      <a:pt x="6255" y="298"/>
                      <a:pt x="6893" y="250"/>
                    </a:cubicBezTo>
                    <a:cubicBezTo>
                      <a:pt x="7486" y="216"/>
                      <a:pt x="8065" y="228"/>
                      <a:pt x="8644" y="216"/>
                    </a:cubicBezTo>
                    <a:cubicBezTo>
                      <a:pt x="8928" y="216"/>
                      <a:pt x="9200" y="250"/>
                      <a:pt x="9473" y="298"/>
                    </a:cubicBezTo>
                    <a:cubicBezTo>
                      <a:pt x="9720" y="347"/>
                      <a:pt x="9743" y="418"/>
                      <a:pt x="9578" y="616"/>
                    </a:cubicBezTo>
                    <a:cubicBezTo>
                      <a:pt x="9317" y="948"/>
                      <a:pt x="8976" y="1184"/>
                      <a:pt x="8644" y="1434"/>
                    </a:cubicBezTo>
                    <a:cubicBezTo>
                      <a:pt x="7816" y="2061"/>
                      <a:pt x="7061" y="2782"/>
                      <a:pt x="6292" y="3480"/>
                    </a:cubicBezTo>
                    <a:cubicBezTo>
                      <a:pt x="5747" y="3976"/>
                      <a:pt x="5202" y="4473"/>
                      <a:pt x="4492" y="4709"/>
                    </a:cubicBezTo>
                    <a:lnTo>
                      <a:pt x="5120" y="4709"/>
                    </a:lnTo>
                    <a:cubicBezTo>
                      <a:pt x="5486" y="4518"/>
                      <a:pt x="5829" y="4283"/>
                      <a:pt x="6150" y="3988"/>
                    </a:cubicBezTo>
                    <a:cubicBezTo>
                      <a:pt x="7177" y="3043"/>
                      <a:pt x="8207" y="2106"/>
                      <a:pt x="9317" y="1255"/>
                    </a:cubicBezTo>
                    <a:cubicBezTo>
                      <a:pt x="9530" y="1090"/>
                      <a:pt x="9708" y="900"/>
                      <a:pt x="9850" y="665"/>
                    </a:cubicBezTo>
                    <a:cubicBezTo>
                      <a:pt x="10004" y="418"/>
                      <a:pt x="9899" y="168"/>
                      <a:pt x="9615" y="108"/>
                    </a:cubicBezTo>
                    <a:cubicBezTo>
                      <a:pt x="9388" y="63"/>
                      <a:pt x="9152" y="26"/>
                      <a:pt x="8917" y="15"/>
                    </a:cubicBezTo>
                    <a:cubicBezTo>
                      <a:pt x="8600" y="6"/>
                      <a:pt x="8282" y="1"/>
                      <a:pt x="7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7"/>
              <p:cNvSpPr/>
              <p:nvPr/>
            </p:nvSpPr>
            <p:spPr>
              <a:xfrm>
                <a:off x="-1429530" y="2843134"/>
                <a:ext cx="419615" cy="157893"/>
              </a:xfrm>
              <a:custGeom>
                <a:avLst/>
                <a:gdLst/>
                <a:ahLst/>
                <a:cxnLst/>
                <a:rect l="l" t="t" r="r" b="b"/>
                <a:pathLst>
                  <a:path w="7521" h="2830" extrusionOk="0">
                    <a:moveTo>
                      <a:pt x="6103" y="1"/>
                    </a:moveTo>
                    <a:cubicBezTo>
                      <a:pt x="5308" y="1"/>
                      <a:pt x="4340" y="143"/>
                      <a:pt x="3394" y="417"/>
                    </a:cubicBezTo>
                    <a:cubicBezTo>
                      <a:pt x="2140" y="772"/>
                      <a:pt x="1053" y="1377"/>
                      <a:pt x="261" y="2452"/>
                    </a:cubicBezTo>
                    <a:cubicBezTo>
                      <a:pt x="176" y="2583"/>
                      <a:pt x="83" y="2699"/>
                      <a:pt x="0" y="2830"/>
                    </a:cubicBezTo>
                    <a:lnTo>
                      <a:pt x="318" y="2830"/>
                    </a:lnTo>
                    <a:cubicBezTo>
                      <a:pt x="721" y="2251"/>
                      <a:pt x="1206" y="1743"/>
                      <a:pt x="1845" y="1351"/>
                    </a:cubicBezTo>
                    <a:cubicBezTo>
                      <a:pt x="2648" y="866"/>
                      <a:pt x="3548" y="596"/>
                      <a:pt x="4481" y="417"/>
                    </a:cubicBezTo>
                    <a:cubicBezTo>
                      <a:pt x="5106" y="285"/>
                      <a:pt x="5741" y="245"/>
                      <a:pt x="6380" y="245"/>
                    </a:cubicBezTo>
                    <a:cubicBezTo>
                      <a:pt x="6661" y="245"/>
                      <a:pt x="6943" y="253"/>
                      <a:pt x="7225" y="264"/>
                    </a:cubicBezTo>
                    <a:cubicBezTo>
                      <a:pt x="7319" y="264"/>
                      <a:pt x="7413" y="264"/>
                      <a:pt x="7498" y="275"/>
                    </a:cubicBezTo>
                    <a:cubicBezTo>
                      <a:pt x="7509" y="264"/>
                      <a:pt x="7509" y="241"/>
                      <a:pt x="7509" y="227"/>
                    </a:cubicBezTo>
                    <a:cubicBezTo>
                      <a:pt x="7509" y="170"/>
                      <a:pt x="7521" y="100"/>
                      <a:pt x="7521" y="29"/>
                    </a:cubicBezTo>
                    <a:cubicBezTo>
                      <a:pt x="7129" y="14"/>
                      <a:pt x="6717" y="3"/>
                      <a:pt x="6278" y="3"/>
                    </a:cubicBezTo>
                    <a:cubicBezTo>
                      <a:pt x="6220" y="1"/>
                      <a:pt x="6162" y="1"/>
                      <a:pt x="6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7"/>
              <p:cNvSpPr/>
              <p:nvPr/>
            </p:nvSpPr>
            <p:spPr>
              <a:xfrm>
                <a:off x="-1297024" y="2904728"/>
                <a:ext cx="281864" cy="96298"/>
              </a:xfrm>
              <a:custGeom>
                <a:avLst/>
                <a:gdLst/>
                <a:ahLst/>
                <a:cxnLst/>
                <a:rect l="l" t="t" r="r" b="b"/>
                <a:pathLst>
                  <a:path w="5052" h="1726" extrusionOk="0">
                    <a:moveTo>
                      <a:pt x="5038" y="0"/>
                    </a:moveTo>
                    <a:cubicBezTo>
                      <a:pt x="4825" y="82"/>
                      <a:pt x="4601" y="153"/>
                      <a:pt x="4376" y="224"/>
                    </a:cubicBezTo>
                    <a:cubicBezTo>
                      <a:pt x="2898" y="698"/>
                      <a:pt x="1434" y="1158"/>
                      <a:pt x="1" y="1726"/>
                    </a:cubicBezTo>
                    <a:lnTo>
                      <a:pt x="594" y="1726"/>
                    </a:lnTo>
                    <a:cubicBezTo>
                      <a:pt x="1255" y="1479"/>
                      <a:pt x="1930" y="1240"/>
                      <a:pt x="2603" y="1016"/>
                    </a:cubicBezTo>
                    <a:cubicBezTo>
                      <a:pt x="3420" y="744"/>
                      <a:pt x="4235" y="497"/>
                      <a:pt x="5052" y="224"/>
                    </a:cubicBezTo>
                    <a:cubicBezTo>
                      <a:pt x="5052" y="153"/>
                      <a:pt x="5052" y="71"/>
                      <a:pt x="5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7"/>
              <p:cNvSpPr/>
              <p:nvPr/>
            </p:nvSpPr>
            <p:spPr>
              <a:xfrm>
                <a:off x="-1062085" y="2981833"/>
                <a:ext cx="34257" cy="19193"/>
              </a:xfrm>
              <a:custGeom>
                <a:avLst/>
                <a:gdLst/>
                <a:ahLst/>
                <a:cxnLst/>
                <a:rect l="l" t="t" r="r" b="b"/>
                <a:pathLst>
                  <a:path w="614" h="344" extrusionOk="0">
                    <a:moveTo>
                      <a:pt x="614" y="0"/>
                    </a:moveTo>
                    <a:lnTo>
                      <a:pt x="614" y="0"/>
                    </a:lnTo>
                    <a:cubicBezTo>
                      <a:pt x="415" y="119"/>
                      <a:pt x="214" y="239"/>
                      <a:pt x="1" y="344"/>
                    </a:cubicBezTo>
                    <a:lnTo>
                      <a:pt x="543" y="344"/>
                    </a:lnTo>
                    <a:cubicBezTo>
                      <a:pt x="568" y="224"/>
                      <a:pt x="591" y="119"/>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7"/>
              <p:cNvSpPr/>
              <p:nvPr/>
            </p:nvSpPr>
            <p:spPr>
              <a:xfrm>
                <a:off x="-2347863" y="2500350"/>
                <a:ext cx="256701" cy="209557"/>
              </a:xfrm>
              <a:custGeom>
                <a:avLst/>
                <a:gdLst/>
                <a:ahLst/>
                <a:cxnLst/>
                <a:rect l="l" t="t" r="r" b="b"/>
                <a:pathLst>
                  <a:path w="4601" h="3756" extrusionOk="0">
                    <a:moveTo>
                      <a:pt x="4306" y="0"/>
                    </a:moveTo>
                    <a:cubicBezTo>
                      <a:pt x="3772" y="602"/>
                      <a:pt x="3216" y="1181"/>
                      <a:pt x="2603" y="1714"/>
                    </a:cubicBezTo>
                    <a:cubicBezTo>
                      <a:pt x="1868" y="2341"/>
                      <a:pt x="1065" y="2872"/>
                      <a:pt x="262" y="3391"/>
                    </a:cubicBezTo>
                    <a:cubicBezTo>
                      <a:pt x="191" y="3451"/>
                      <a:pt x="120" y="3511"/>
                      <a:pt x="60" y="3570"/>
                    </a:cubicBezTo>
                    <a:lnTo>
                      <a:pt x="49" y="3582"/>
                    </a:lnTo>
                    <a:cubicBezTo>
                      <a:pt x="1" y="3604"/>
                      <a:pt x="1" y="3653"/>
                      <a:pt x="23" y="3701"/>
                    </a:cubicBezTo>
                    <a:cubicBezTo>
                      <a:pt x="35" y="3712"/>
                      <a:pt x="49" y="3723"/>
                      <a:pt x="49" y="3735"/>
                    </a:cubicBezTo>
                    <a:cubicBezTo>
                      <a:pt x="68" y="3749"/>
                      <a:pt x="89" y="3756"/>
                      <a:pt x="109" y="3756"/>
                    </a:cubicBezTo>
                    <a:cubicBezTo>
                      <a:pt x="124" y="3756"/>
                      <a:pt x="139" y="3752"/>
                      <a:pt x="154" y="3746"/>
                    </a:cubicBezTo>
                    <a:cubicBezTo>
                      <a:pt x="202" y="3735"/>
                      <a:pt x="248" y="3712"/>
                      <a:pt x="296" y="3675"/>
                    </a:cubicBezTo>
                    <a:cubicBezTo>
                      <a:pt x="815" y="3346"/>
                      <a:pt x="1349" y="3014"/>
                      <a:pt x="1845" y="2637"/>
                    </a:cubicBezTo>
                    <a:cubicBezTo>
                      <a:pt x="2873" y="1868"/>
                      <a:pt x="3809" y="1005"/>
                      <a:pt x="4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45" name="Google Shape;2845;p47"/>
          <p:cNvPicPr preferRelativeResize="0"/>
          <p:nvPr/>
        </p:nvPicPr>
        <p:blipFill>
          <a:blip r:embed="rId4">
            <a:alphaModFix/>
          </a:blip>
          <a:stretch>
            <a:fillRect/>
          </a:stretch>
        </p:blipFill>
        <p:spPr>
          <a:xfrm rot="1204602">
            <a:off x="-388910" y="3782411"/>
            <a:ext cx="2288255" cy="1958033"/>
          </a:xfrm>
          <a:prstGeom prst="rect">
            <a:avLst/>
          </a:prstGeom>
          <a:noFill/>
          <a:ln>
            <a:noFill/>
          </a:ln>
        </p:spPr>
      </p:pic>
      <p:sp>
        <p:nvSpPr>
          <p:cNvPr id="2847" name="Google Shape;2847;p47"/>
          <p:cNvSpPr/>
          <p:nvPr/>
        </p:nvSpPr>
        <p:spPr>
          <a:xfrm rot="5400000" flipH="1">
            <a:off x="291480" y="1531505"/>
            <a:ext cx="211201" cy="114495"/>
          </a:xfrm>
          <a:custGeom>
            <a:avLst/>
            <a:gdLst/>
            <a:ahLst/>
            <a:cxnLst/>
            <a:rect l="l" t="t" r="r" b="b"/>
            <a:pathLst>
              <a:path w="2010" h="907" extrusionOk="0">
                <a:moveTo>
                  <a:pt x="710" y="0"/>
                </a:moveTo>
                <a:cubicBezTo>
                  <a:pt x="554" y="0"/>
                  <a:pt x="355" y="37"/>
                  <a:pt x="270" y="83"/>
                </a:cubicBezTo>
                <a:cubicBezTo>
                  <a:pt x="83" y="191"/>
                  <a:pt x="0" y="366"/>
                  <a:pt x="23" y="568"/>
                </a:cubicBezTo>
                <a:cubicBezTo>
                  <a:pt x="57" y="769"/>
                  <a:pt x="199" y="863"/>
                  <a:pt x="378" y="889"/>
                </a:cubicBezTo>
                <a:cubicBezTo>
                  <a:pt x="467" y="901"/>
                  <a:pt x="556" y="906"/>
                  <a:pt x="644" y="906"/>
                </a:cubicBezTo>
                <a:cubicBezTo>
                  <a:pt x="1068" y="906"/>
                  <a:pt x="1479" y="779"/>
                  <a:pt x="1890" y="662"/>
                </a:cubicBezTo>
                <a:cubicBezTo>
                  <a:pt x="1987" y="628"/>
                  <a:pt x="1998" y="557"/>
                  <a:pt x="1998" y="486"/>
                </a:cubicBezTo>
                <a:cubicBezTo>
                  <a:pt x="2010" y="415"/>
                  <a:pt x="1961" y="366"/>
                  <a:pt x="1902" y="344"/>
                </a:cubicBezTo>
                <a:cubicBezTo>
                  <a:pt x="1513" y="191"/>
                  <a:pt x="1110" y="37"/>
                  <a:pt x="710" y="0"/>
                </a:cubicBezTo>
                <a:close/>
              </a:path>
            </a:pathLst>
          </a:custGeom>
          <a:solidFill>
            <a:srgbClr val="193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a:extLst>
              <a:ext uri="{FF2B5EF4-FFF2-40B4-BE49-F238E27FC236}">
                <a16:creationId xmlns:a16="http://schemas.microsoft.com/office/drawing/2014/main" xmlns="" id="{9103D149-172D-7AE5-DBB7-2A9603C6BDA0}"/>
              </a:ext>
            </a:extLst>
          </p:cNvPr>
          <p:cNvSpPr/>
          <p:nvPr/>
        </p:nvSpPr>
        <p:spPr>
          <a:xfrm>
            <a:off x="7340600" y="2271559"/>
            <a:ext cx="749300" cy="75104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9" name="Google Shape;2653;p47">
            <a:extLst>
              <a:ext uri="{FF2B5EF4-FFF2-40B4-BE49-F238E27FC236}">
                <a16:creationId xmlns:a16="http://schemas.microsoft.com/office/drawing/2014/main" xmlns="" id="{5C4C580F-5947-470A-BB59-3229EB9B2286}"/>
              </a:ext>
            </a:extLst>
          </p:cNvPr>
          <p:cNvSpPr txBox="1">
            <a:spLocks/>
          </p:cNvSpPr>
          <p:nvPr/>
        </p:nvSpPr>
        <p:spPr>
          <a:xfrm rot="21440875">
            <a:off x="1006165" y="674592"/>
            <a:ext cx="7396575" cy="2312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Marcellus"/>
              <a:buNone/>
              <a:defRPr sz="1600" b="0" i="0" u="none" strike="noStrike" cap="none">
                <a:solidFill>
                  <a:schemeClr val="lt2"/>
                </a:solidFill>
                <a:latin typeface="Marcellus"/>
                <a:ea typeface="Marcellus"/>
                <a:cs typeface="Marcellus"/>
                <a:sym typeface="Marcellus"/>
              </a:defRPr>
            </a:lvl1pPr>
            <a:lvl2pPr marL="914400" marR="0" lvl="1"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2pPr>
            <a:lvl3pPr marL="1371600" marR="0" lvl="2"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3pPr>
            <a:lvl4pPr marL="1828800" marR="0" lvl="3"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4pPr>
            <a:lvl5pPr marL="2286000" marR="0" lvl="4"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5pPr>
            <a:lvl6pPr marL="2743200" marR="0" lvl="5"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6pPr>
            <a:lvl7pPr marL="3200400" marR="0" lvl="6"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7pPr>
            <a:lvl8pPr marL="3657600" marR="0" lvl="7"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8pPr>
            <a:lvl9pPr marL="4114800" marR="0" lvl="8" indent="-317500" algn="ctr" rtl="0">
              <a:lnSpc>
                <a:spcPct val="100000"/>
              </a:lnSpc>
              <a:spcBef>
                <a:spcPts val="0"/>
              </a:spcBef>
              <a:spcAft>
                <a:spcPts val="0"/>
              </a:spcAft>
              <a:buClr>
                <a:schemeClr val="dk2"/>
              </a:buClr>
              <a:buSzPts val="1400"/>
              <a:buFont typeface="Marcellus"/>
              <a:buNone/>
              <a:defRPr sz="1400" b="0" i="0" u="none" strike="noStrike" cap="none">
                <a:solidFill>
                  <a:schemeClr val="lt2"/>
                </a:solidFill>
                <a:latin typeface="Marcellus"/>
                <a:ea typeface="Marcellus"/>
                <a:cs typeface="Marcellus"/>
                <a:sym typeface="Marcellus"/>
              </a:defRPr>
            </a:lvl9pPr>
          </a:lstStyle>
          <a:p>
            <a:pPr marL="285750" indent="-285750">
              <a:buFont typeface="Arial" panose="020B0604020202020204" pitchFamily="34" charset="0"/>
              <a:buChar char="•"/>
            </a:pPr>
            <a:r>
              <a:rPr lang="es-ES" sz="2000" dirty="0">
                <a:solidFill>
                  <a:schemeClr val="tx1">
                    <a:lumMod val="10000"/>
                  </a:schemeClr>
                </a:solidFill>
              </a:rPr>
              <a:t>Adquieren un vocabulario amplio.</a:t>
            </a:r>
          </a:p>
          <a:p>
            <a:pPr marL="285750" indent="-285750">
              <a:buFont typeface="Arial" panose="020B0604020202020204" pitchFamily="34" charset="0"/>
              <a:buChar char="•"/>
            </a:pPr>
            <a:r>
              <a:rPr lang="es-ES" sz="2000" dirty="0">
                <a:solidFill>
                  <a:schemeClr val="tx1">
                    <a:lumMod val="10000"/>
                  </a:schemeClr>
                </a:solidFill>
              </a:rPr>
              <a:t>Agilidad mental, facilidad para expresar sus emociones y sentimientos y ayuda al desarrollo de habilidades cognitivas como procesar y almacenar información nueva.</a:t>
            </a:r>
          </a:p>
          <a:p>
            <a:pPr marL="285750" indent="-285750">
              <a:buFont typeface="Arial" panose="020B0604020202020204" pitchFamily="34" charset="0"/>
              <a:buChar char="•"/>
            </a:pPr>
            <a:r>
              <a:rPr lang="es-ES" sz="2000" dirty="0">
                <a:solidFill>
                  <a:schemeClr val="tx1">
                    <a:lumMod val="10000"/>
                  </a:schemeClr>
                </a:solidFill>
              </a:rPr>
              <a:t>Crean su propia realidad, pueden llegar a conocer y manejar su carácter, practicar algunos valores, sus relaciones sociales son más amplias fortaleciendo de esta manera lazos de amistad y confianza con los demás y confianza en ellos mismo.</a:t>
            </a:r>
          </a:p>
          <a:p>
            <a:pPr marL="285750" indent="-285750">
              <a:buFont typeface="Arial" panose="020B0604020202020204" pitchFamily="34" charset="0"/>
              <a:buChar char="•"/>
            </a:pPr>
            <a:endParaRPr lang="es-ES" sz="2000" dirty="0">
              <a:solidFill>
                <a:schemeClr val="tx1">
                  <a:lumMod val="10000"/>
                </a:schemeClr>
              </a:solidFill>
            </a:endParaRPr>
          </a:p>
          <a:p>
            <a:pPr marL="285750" indent="-285750">
              <a:buFont typeface="Arial" panose="020B0604020202020204" pitchFamily="34" charset="0"/>
              <a:buChar char="•"/>
            </a:pPr>
            <a:endParaRPr lang="es-ES" sz="2000" dirty="0">
              <a:solidFill>
                <a:schemeClr val="tx1">
                  <a:lumMod val="10000"/>
                </a:schemeClr>
              </a:solidFill>
            </a:endParaRPr>
          </a:p>
        </p:txBody>
      </p:sp>
      <p:sp>
        <p:nvSpPr>
          <p:cNvPr id="198" name="CuadroTexto 197">
            <a:extLst>
              <a:ext uri="{FF2B5EF4-FFF2-40B4-BE49-F238E27FC236}">
                <a16:creationId xmlns:a16="http://schemas.microsoft.com/office/drawing/2014/main" xmlns="" id="{8BB6AFC4-4B45-4E99-8C25-8EFF70944CF6}"/>
              </a:ext>
            </a:extLst>
          </p:cNvPr>
          <p:cNvSpPr txBox="1"/>
          <p:nvPr/>
        </p:nvSpPr>
        <p:spPr>
          <a:xfrm>
            <a:off x="2116544" y="4302229"/>
            <a:ext cx="6916479" cy="738664"/>
          </a:xfrm>
          <a:prstGeom prst="rect">
            <a:avLst/>
          </a:prstGeom>
          <a:solidFill>
            <a:schemeClr val="accent2"/>
          </a:solidFill>
        </p:spPr>
        <p:txBody>
          <a:bodyPr wrap="square">
            <a:spAutoFit/>
          </a:bodyPr>
          <a:lstStyle/>
          <a:p>
            <a:r>
              <a:rPr lang="es-ES" dirty="0"/>
              <a:t>Chicaiza Guaita, M. A. (2022). Proceso de reflexión en el desarrollo de la filosofía infantil en el nivel inicial II (</a:t>
            </a:r>
            <a:r>
              <a:rPr lang="es-ES" dirty="0" err="1"/>
              <a:t>Bachelor's</a:t>
            </a:r>
            <a:r>
              <a:rPr lang="es-ES" dirty="0"/>
              <a:t> </a:t>
            </a:r>
            <a:r>
              <a:rPr lang="es-ES" dirty="0" err="1"/>
              <a:t>thesis</a:t>
            </a:r>
            <a:r>
              <a:rPr lang="es-ES" dirty="0"/>
              <a:t>, Universidad Técnica de Ambato-Facultad de Ciencias Humanas y de la Educación-Carrera de Educación Inicial).</a:t>
            </a:r>
            <a:endParaRPr lang="es-MX" dirty="0"/>
          </a:p>
        </p:txBody>
      </p:sp>
    </p:spTree>
    <p:extLst>
      <p:ext uri="{BB962C8B-B14F-4D97-AF65-F5344CB8AC3E}">
        <p14:creationId xmlns:p14="http://schemas.microsoft.com/office/powerpoint/2010/main" val="3141999081"/>
      </p:ext>
    </p:extLst>
  </p:cSld>
  <p:clrMapOvr>
    <a:masterClrMapping/>
  </p:clrMapOvr>
</p:sld>
</file>

<file path=ppt/theme/theme1.xml><?xml version="1.0" encoding="utf-8"?>
<a:theme xmlns:a="http://schemas.openxmlformats.org/drawingml/2006/main" name="Analyzing Poems Class for High School by Slidesgo">
  <a:themeElements>
    <a:clrScheme name="Simple Light">
      <a:dk1>
        <a:srgbClr val="F4F4F4"/>
      </a:dk1>
      <a:lt1>
        <a:srgbClr val="EBDAD1"/>
      </a:lt1>
      <a:dk2>
        <a:srgbClr val="BC9B88"/>
      </a:dk2>
      <a:lt2>
        <a:srgbClr val="19303E"/>
      </a:lt2>
      <a:accent1>
        <a:srgbClr val="B1A9EE"/>
      </a:accent1>
      <a:accent2>
        <a:srgbClr val="FFFFFF"/>
      </a:accent2>
      <a:accent3>
        <a:srgbClr val="FFFFFF"/>
      </a:accent3>
      <a:accent4>
        <a:srgbClr val="FFFFFF"/>
      </a:accent4>
      <a:accent5>
        <a:srgbClr val="FFFFFF"/>
      </a:accent5>
      <a:accent6>
        <a:srgbClr val="FFFFFF"/>
      </a:accent6>
      <a:hlink>
        <a:srgbClr val="19303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1552</Words>
  <Application>Microsoft Office PowerPoint</Application>
  <PresentationFormat>Presentación en pantalla (16:9)</PresentationFormat>
  <Paragraphs>52</Paragraphs>
  <Slides>18</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Nanum Myeongjo</vt:lpstr>
      <vt:lpstr>Sitka Subheading</vt:lpstr>
      <vt:lpstr>Marcellus</vt:lpstr>
      <vt:lpstr>Analyzing Poems Class for High School by Slidesgo</vt:lpstr>
      <vt:lpstr>FILOSOFÍA PARA NIÑOS </vt:lpstr>
      <vt:lpstr>¿Es posible enseñar filosofía a los niños?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Estrategias y propuestas educativas para trabajar filosofía para niños: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PARA NIÑOS</dc:title>
  <dc:creator>lenovo</dc:creator>
  <cp:lastModifiedBy>lenovo</cp:lastModifiedBy>
  <cp:revision>6</cp:revision>
  <dcterms:modified xsi:type="dcterms:W3CDTF">2022-06-03T03:50:24Z</dcterms:modified>
</cp:coreProperties>
</file>