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E0EED-22A7-0AC7-E754-0DD5EE147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198F80-B8E3-F5AA-ED16-27925D534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B04CF-4FAA-8FC7-ED6F-8AD91EFA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9F574-6C23-76B3-85F0-E5244134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799DF-A581-021E-2E22-888A2EB0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39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8B73-4C34-C210-3199-F0E545CE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66925F-90DC-01DC-D2CF-B433FCA5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850DA-DA2D-D4BB-89D6-C66AFBD0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D87B3-FB6B-8394-79FE-0D38944E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5E123-89BC-07AA-A3E7-5BE718D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6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3F8A95-B054-14F8-9E9A-8E84E395A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22743F-4CDC-7E82-B882-AA8A8C07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E571B-85EA-2877-31A2-22871C8D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2E901A-37AA-28D5-FA2F-9A8C92F9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5C984-8278-4AFF-B81E-9942C43A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1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79503-02DC-36FB-FD22-A8998949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A6A2C-509D-7B2C-DF6A-D8323CB3C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F2B68-D246-070A-22CC-38C93E6E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D0BDC-9C12-1888-64A1-89E962CE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04043-F550-879E-7041-6E6E942D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9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36514-795C-B375-6A74-EC52AAD1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922B7-94E6-01D0-9B90-30BD46E0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569130-A642-6951-9131-F79A1C6F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72BF2-52E1-D789-6FC7-0C81B6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02A86-04D7-28CF-FD0E-8F3B0509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7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E1F2-4178-3293-48AC-9AE27F1F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C55706-70F6-FE4E-B569-EA9848ED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13B9F-BF5E-D1A2-404C-D81450CC7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471888-D634-42DC-DAC7-4E416E90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6396B-BE88-3BFD-2E17-CC48B9AB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7AB296-EF44-A577-7FA0-782E025E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9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BC8F8-A457-839D-4CF8-091439C0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68ACF-AB29-AFA4-1AEF-DEBE0243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490748-3ECF-9F91-D830-947187CD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734C11-7DD4-25E7-502A-F6585BE51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C80F4B-6011-D597-DE79-D9DE36810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DCBE36-2852-6AB3-7D46-802344A6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7C5739-10D2-FFAC-0D5F-E70F4FC1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36A345-E371-FA24-52BD-CB5A1F27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D297F-FFB5-A76E-4F2F-991D6895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8271E2-61DA-8750-A82A-67B4E735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1184CD-6B65-CF43-0191-7A17CACC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0AAA0-5B3A-47DC-D332-1317BF05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EE2ED5-29AA-9838-AC4A-065D8E2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A85BF6-6426-122E-818D-C180282A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0B4B7-31FE-2873-411B-D43BCA41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98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8563D-C5B3-1B2A-2E85-B57DC81A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60D53-E022-B53B-B966-ACFFAE3F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AE83A-90E1-E0D8-0CB5-AB012958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9F7CA0-0B0C-86F7-1056-EB308FF2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13656-4696-F4E6-7062-FB97D8EC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FC8762-0C3C-1DCD-B5FC-CC53B366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16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58E59-0B32-83C5-EFAC-1A0CCD65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A40AD-C48C-0135-81C5-9C12C9CC3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6DFDD5-2A88-D1C7-0AA1-AD84674BB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2C308B-3136-63E7-007C-36DB40EC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9121D-DD7B-BFA1-77DD-FB48C820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8896D-C1FA-62CE-1F47-6A794D7D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54693D-EB2C-25CE-AC44-BA76C60B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C39103-E313-AAC0-5025-67C11228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8FC1A-E8CA-A724-C115-0189DF549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F51D05-8956-3B6B-A566-D4E0A97A1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CB129-81F0-3552-43D0-3A35FC74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4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41.233.82/sistema/mensajes/EnviaMensaje1.asp?e=enep-00044&amp;c=1674507163&amp;p=762A719B7B01M1772AA3134350&amp;idMateria=6617&amp;idMateria=6617&amp;a=M186&amp;an=CARLOS%20ARMANDO%20BALDERAS%20VALD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59544D-5C36-EC7D-1DEC-2BC3449D2AE0}"/>
              </a:ext>
            </a:extLst>
          </p:cNvPr>
          <p:cNvSpPr txBox="1"/>
          <p:nvPr/>
        </p:nvSpPr>
        <p:spPr>
          <a:xfrm>
            <a:off x="3933968" y="32712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Escuela Normal De Educación Preescolar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27626-184C-7A0A-19B2-9CC03720785A}"/>
              </a:ext>
            </a:extLst>
          </p:cNvPr>
          <p:cNvSpPr txBox="1"/>
          <p:nvPr/>
        </p:nvSpPr>
        <p:spPr>
          <a:xfrm>
            <a:off x="3183341" y="696458"/>
            <a:ext cx="609372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 – 2022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16C4AB-DE80-EC55-064E-43DFBE89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55" y="1838822"/>
            <a:ext cx="218122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5822B0-3C04-657B-A15A-2136686ED7D4}"/>
              </a:ext>
            </a:extLst>
          </p:cNvPr>
          <p:cNvSpPr txBox="1"/>
          <p:nvPr/>
        </p:nvSpPr>
        <p:spPr>
          <a:xfrm>
            <a:off x="5024580" y="1838822"/>
            <a:ext cx="6093724" cy="362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</a:p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ES" sz="1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OPTATIVA FILOSOFÍA DE LA EDUCACIÓN</a:t>
            </a: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Titular: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s-MX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s-MX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 ARMANDO BALDERAS VALDES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Alumna: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MARIANA GARCIA FLORES 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AIDE PATRICIA MANCHORRO GARCIA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ANGELA TOMA</a:t>
            </a:r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TSU MARTIÑON 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MONICA GUADALUPE BUSTAMANTE GUTIERREZ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MARIEL RESENDIZ VILLAREAL 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ADAMARY SARAHI ARIZPE ALVAREZ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KAREN MARISOL MARTINEZ REYES 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5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7AF3A3-581A-62C9-BD2A-CA3FAAD9B162}"/>
              </a:ext>
            </a:extLst>
          </p:cNvPr>
          <p:cNvSpPr txBox="1"/>
          <p:nvPr/>
        </p:nvSpPr>
        <p:spPr>
          <a:xfrm>
            <a:off x="2191403" y="171467"/>
            <a:ext cx="7793832" cy="1114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GENERO</a:t>
            </a:r>
            <a:endParaRPr lang="en-US" sz="48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167A5-1293-32B2-15A0-231C2142E9C2}"/>
              </a:ext>
            </a:extLst>
          </p:cNvPr>
          <p:cNvSpPr txBox="1"/>
          <p:nvPr/>
        </p:nvSpPr>
        <p:spPr>
          <a:xfrm>
            <a:off x="2191404" y="1439522"/>
            <a:ext cx="7793832" cy="1338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terreno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diferenciación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términos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El primero, es un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puramente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numérico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proporción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delimitar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disfrutando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ventajas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términos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educacional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favoreciendo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permanente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55E378-6E02-354A-003A-F06F7BE7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1" r="-2" b="8508"/>
          <a:stretch/>
        </p:blipFill>
        <p:spPr bwMode="auto">
          <a:xfrm>
            <a:off x="2191403" y="2957664"/>
            <a:ext cx="7802976" cy="372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11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80C784-110D-4B06-88CC-598E9649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C4E0-4DED-48FF-8CF1-AE38C675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6378" y="361339"/>
            <a:ext cx="5420283" cy="60930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D94606-7932-D53E-F7EA-885A200DD94B}"/>
              </a:ext>
            </a:extLst>
          </p:cNvPr>
          <p:cNvSpPr txBox="1"/>
          <p:nvPr/>
        </p:nvSpPr>
        <p:spPr>
          <a:xfrm>
            <a:off x="233064" y="-1260551"/>
            <a:ext cx="5217894" cy="491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CLASES</a:t>
            </a:r>
            <a:endParaRPr lang="en-US" sz="48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865BA1-21F7-AC8F-BE6C-1F011A33233D}"/>
              </a:ext>
            </a:extLst>
          </p:cNvPr>
          <p:cNvSpPr txBox="1"/>
          <p:nvPr/>
        </p:nvSpPr>
        <p:spPr>
          <a:xfrm>
            <a:off x="6375709" y="-352676"/>
            <a:ext cx="4707611" cy="499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enfoques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Uno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enfoques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retoman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sociólogo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británico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John Goldthorpe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deriva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agrupación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personas 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ocupaciones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categorizadas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fuentes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ingreso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renta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económica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posibilidades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ascenso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económico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jerarquías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control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autoridad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lugares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E97524-2AF7-40D7-8909-4B15DF1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F94E9-88AB-40DF-ABD9-A57240A3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A3129F-8541-929D-B3BC-270DE34616BB}"/>
              </a:ext>
            </a:extLst>
          </p:cNvPr>
          <p:cNvSpPr txBox="1"/>
          <p:nvPr/>
        </p:nvSpPr>
        <p:spPr>
          <a:xfrm>
            <a:off x="107111" y="2147134"/>
            <a:ext cx="5788722" cy="403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Clases 1 y 2: Todos los profesionales, administradores y directivos, técnicos de alto nivel y supervisores de trabajadores no manuales.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3: Empleados no manuales de rutina de la administración y del comercio, personal de ventas y otros trabajadores de servicios.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4: Pequeños propietarios, artesanos autónomos y otros trabajadores por cuenta propia con y sin empleados.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Clases 5 y 6: Técnicos de grado medio, supervisores de trabajadores manuales y trabajadores manuales cualificados.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7: Campesinos y otros trabajadores del sector primario.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646EA26-597F-3691-8AD7-EC5E5F98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14" y="4094426"/>
            <a:ext cx="2524125" cy="1810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01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12DF30-5C96-46A5-81A0-341076AF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4E6C6-920F-4AC8-83F4-7F94687E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5D6691-A165-AC0E-B40C-753D45A34A58}"/>
              </a:ext>
            </a:extLst>
          </p:cNvPr>
          <p:cNvSpPr txBox="1"/>
          <p:nvPr/>
        </p:nvSpPr>
        <p:spPr>
          <a:xfrm>
            <a:off x="804672" y="4241014"/>
            <a:ext cx="10579398" cy="13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IDIOMA</a:t>
            </a:r>
            <a:endParaRPr lang="en-US" sz="3600" kern="12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DE60DE-A968-4121-AFBB-E1A35832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45401" y="145708"/>
            <a:ext cx="2151670" cy="1860256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467C38-3593-435B-8852-5CFF00FBF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29EC23-B12D-440F-851D-188AB8A80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080C5B-B10E-4C97-B3DD-97CFBF5E8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C2843D-B312-4705-B377-1141FF684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992BE63-FF78-C892-C841-34EF6768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1029713"/>
            <a:ext cx="4954693" cy="2489733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D78413-654C-17A5-2D66-1CB404C9CCD4}"/>
              </a:ext>
            </a:extLst>
          </p:cNvPr>
          <p:cNvSpPr txBox="1"/>
          <p:nvPr/>
        </p:nvSpPr>
        <p:spPr>
          <a:xfrm>
            <a:off x="6354870" y="1815187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interpersonal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social,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sería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herramienta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poderosa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acciones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cambios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entorno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enorme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incidencia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poca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le ha dado 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aula, se lo ha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algo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obvio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trasmisión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saberes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descubrir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es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clave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humanización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E22CE9-7281-4287-84CA-AE7F8031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64748" y="3839134"/>
            <a:ext cx="4023079" cy="3018865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7187AB-AC55-4912-943A-8EB2DA74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7A5046-6B7A-4C74-834D-26B12A3C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75BB57-CAD0-46E7-ACCA-C4193784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936F17-A396-40BC-9A97-9B0A72A91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34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72B7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4EA0-9BF1-BAD3-0316-1094CEB53B81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RELIGION</a:t>
            </a:r>
            <a:endParaRPr lang="en-US" sz="4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47FD4A-1C65-EE6E-9206-5E8A2A3B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1931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63D73-840D-7682-628F-A4B360F31403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ciertas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que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intervenir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Entre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encuentran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Política Mexicana,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México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gratuita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obligatoria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religioso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relacionarse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directamente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academia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a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religiosa,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privadas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teniendo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México al 15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ciento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un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católicos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cristianos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Secretaría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(SEP).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sabe que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Nacional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Prácticas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seis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diez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mexicanos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aprueban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dogmas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salones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gratuitas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permitida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solo ha de ser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privado o familiar.</a:t>
            </a:r>
          </a:p>
        </p:txBody>
      </p:sp>
    </p:spTree>
    <p:extLst>
      <p:ext uri="{BB962C8B-B14F-4D97-AF65-F5344CB8AC3E}">
        <p14:creationId xmlns:p14="http://schemas.microsoft.com/office/powerpoint/2010/main" val="246466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E37EB5-63C7-6022-96B8-4D481849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C0E5AE-3DA1-9522-D0B8-AB3EA267A671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SEXUALIDAD</a:t>
            </a:r>
            <a:endParaRPr lang="en-US" sz="40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6DB20F-B99B-A871-E650-04B904257406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 es un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acerca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amplia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relacionados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sexualidad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reproductiva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relacionados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Al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ayuda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que las personas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obtengan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herramientas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manejar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sus parejas,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propia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sexual.</a:t>
            </a:r>
          </a:p>
        </p:txBody>
      </p:sp>
    </p:spTree>
    <p:extLst>
      <p:ext uri="{BB962C8B-B14F-4D97-AF65-F5344CB8AC3E}">
        <p14:creationId xmlns:p14="http://schemas.microsoft.com/office/powerpoint/2010/main" val="268780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3E405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D249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2FC028-5EA2-96D1-F949-32BA67CB266F}"/>
              </a:ext>
            </a:extLst>
          </p:cNvPr>
          <p:cNvSpPr txBox="1"/>
          <p:nvPr/>
        </p:nvSpPr>
        <p:spPr>
          <a:xfrm>
            <a:off x="789456" y="2798385"/>
            <a:ext cx="6031967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enfrentamos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Aún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Lenguas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comparten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adecuadas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nuestros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autonomía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atentos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apoyo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8 cosas que los profesores quieren que los demás sepan sobre su trabajo -  Elige Educar">
            <a:extLst>
              <a:ext uri="{FF2B5EF4-FFF2-40B4-BE49-F238E27FC236}">
                <a16:creationId xmlns:a16="http://schemas.microsoft.com/office/drawing/2014/main" id="{1FC21001-E02F-2B8F-8E70-7536FE634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 b="-1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6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neficios de la Co-Enseñanza">
            <a:extLst>
              <a:ext uri="{FF2B5EF4-FFF2-40B4-BE49-F238E27FC236}">
                <a16:creationId xmlns:a16="http://schemas.microsoft.com/office/drawing/2014/main" id="{D0F0A330-D105-2FA6-7133-5AB858C2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699479"/>
            <a:ext cx="5069382" cy="25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4FDF-0B42-E71F-211B-4FCACB3E81A1}"/>
              </a:ext>
            </a:extLst>
          </p:cNvPr>
          <p:cNvSpPr txBox="1"/>
          <p:nvPr/>
        </p:nvSpPr>
        <p:spPr>
          <a:xfrm>
            <a:off x="7784783" y="1005906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ofrezcamos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que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integra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adaptandose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37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170" name="Picture 2" descr="1. El uso de material didáctico en la Educación básica - El uso de material  didàctico en la educaciòn bàsica">
            <a:extLst>
              <a:ext uri="{FF2B5EF4-FFF2-40B4-BE49-F238E27FC236}">
                <a16:creationId xmlns:a16="http://schemas.microsoft.com/office/drawing/2014/main" id="{EF730E6E-E2D4-8F0A-BDC8-2C949241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82981"/>
            <a:ext cx="6253214" cy="36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8C5A01-FF9C-A9C4-81AE-675148DB375C}"/>
              </a:ext>
            </a:extLst>
          </p:cNvPr>
          <p:cNvSpPr txBox="1"/>
          <p:nvPr/>
        </p:nvSpPr>
        <p:spPr>
          <a:xfrm>
            <a:off x="7403375" y="929935"/>
            <a:ext cx="4004479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propone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acercamientos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instructivos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alcanzar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continuamente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nuestro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currículo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forma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allí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demostrar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didáctico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estudiantado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punto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predeterminado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ofrenciendo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múltiples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aquella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aptitud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currículum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1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F185B5-6FB4-45DC-9AE7-F7A26BD7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B116B-4263-41E0-B09F-AAFE919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491" y="655607"/>
            <a:ext cx="10725509" cy="54508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E0AB8B-9DC3-8A03-E255-79972FD91BD2}"/>
              </a:ext>
            </a:extLst>
          </p:cNvPr>
          <p:cNvSpPr txBox="1"/>
          <p:nvPr/>
        </p:nvSpPr>
        <p:spPr>
          <a:xfrm>
            <a:off x="260479" y="449970"/>
            <a:ext cx="8666150" cy="2790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Derechos y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particulares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étnicos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socioculturales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 derechos y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2DA1D-C1F2-44D4-8BB3-F29B9DD0B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FECB-D48F-4DB7-A7B4-3A9E377B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C06011D-C89B-5D00-B368-B617521194CD}"/>
              </a:ext>
            </a:extLst>
          </p:cNvPr>
          <p:cNvSpPr txBox="1"/>
          <p:nvPr/>
        </p:nvSpPr>
        <p:spPr>
          <a:xfrm>
            <a:off x="1540865" y="4461448"/>
            <a:ext cx="6105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 derecho a la educación es un derecho fundamental de todos los seres humanos que les permite adquirir conocimientos y alcanzar así una vida social plena. El derecho a la educación es vital para el desarrollo económico, social y cultural de todas las sociedades.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Derechos y educación particulares para los niños, los diferentes grupos étnicos o diferentes grupos socioculturales, o derechos y educación igual para todos.">
            <a:extLst>
              <a:ext uri="{FF2B5EF4-FFF2-40B4-BE49-F238E27FC236}">
                <a16:creationId xmlns:a16="http://schemas.microsoft.com/office/drawing/2014/main" id="{4D023107-4D28-76E2-12F7-86CE78A8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77" y="2230545"/>
            <a:ext cx="3519916" cy="24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81F6B13-86F1-B1BA-3597-665A43409357}"/>
              </a:ext>
            </a:extLst>
          </p:cNvPr>
          <p:cNvSpPr txBox="1"/>
          <p:nvPr/>
        </p:nvSpPr>
        <p:spPr>
          <a:xfrm>
            <a:off x="680703" y="240253"/>
            <a:ext cx="4389998" cy="3593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tanto un derecho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medio vital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respeto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derechos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libertades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fin de que se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realice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construir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pacífico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universal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accesible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igualitaria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Condiciones básicas para la enseñanza y el aprendizaje en los preescolares  de México">
            <a:extLst>
              <a:ext uri="{FF2B5EF4-FFF2-40B4-BE49-F238E27FC236}">
                <a16:creationId xmlns:a16="http://schemas.microsoft.com/office/drawing/2014/main" id="{E0A61F46-69F3-3767-A394-A762A933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424" y="240253"/>
            <a:ext cx="32282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LOS DERECHOS DE LA INFANCIA Y LA ADOLESCENCIA EN MÉXICO">
            <a:extLst>
              <a:ext uri="{FF2B5EF4-FFF2-40B4-BE49-F238E27FC236}">
                <a16:creationId xmlns:a16="http://schemas.microsoft.com/office/drawing/2014/main" id="{BD6E4EA1-2676-4728-BD43-1E5CC178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686" y="3114580"/>
            <a:ext cx="16687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diciones básicas para la enseñanza y el aprendizaje en los preescolares  de México">
            <a:extLst>
              <a:ext uri="{FF2B5EF4-FFF2-40B4-BE49-F238E27FC236}">
                <a16:creationId xmlns:a16="http://schemas.microsoft.com/office/drawing/2014/main" id="{E95FBE7F-5B7C-4B9F-C07A-E4C24896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0407" y="4573831"/>
            <a:ext cx="1587040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o con lápiz sombreando círculos en una hoja">
            <a:extLst>
              <a:ext uri="{FF2B5EF4-FFF2-40B4-BE49-F238E27FC236}">
                <a16:creationId xmlns:a16="http://schemas.microsoft.com/office/drawing/2014/main" id="{9D9B2DD4-4A40-461A-005D-C17ABCEB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9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1110B5-71DA-2877-64F2-D384EE7F412B}"/>
              </a:ext>
            </a:extLst>
          </p:cNvPr>
          <p:cNvSpPr txBox="1"/>
          <p:nvPr/>
        </p:nvSpPr>
        <p:spPr>
          <a:xfrm>
            <a:off x="427426" y="49285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Declaración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Unidas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Derechos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Pueblos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Indígenas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menciona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artículo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14: “Los pueblos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indígenas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establecer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impartan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propios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consonancia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F4980D-E6AE-751F-E785-C4B0C725B625}"/>
              </a:ext>
            </a:extLst>
          </p:cNvPr>
          <p:cNvSpPr txBox="1"/>
          <p:nvPr/>
        </p:nvSpPr>
        <p:spPr>
          <a:xfrm>
            <a:off x="427426" y="4235621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Asimismo, la Ley General de los Derechos de Niñas, Niños y Adolescentes #LGDNNA señala en su artículo 63 que “tienen derecho a disfrutar libremente de su lengua, cultura, usos, costumbres, prácticas culturales, religión, recursos y formas específicas de organización social y todos los elementos que constituyan su identidad cultural”.</a:t>
            </a:r>
          </a:p>
        </p:txBody>
      </p:sp>
      <p:pic>
        <p:nvPicPr>
          <p:cNvPr id="3074" name="Picture 2" descr="Posicionando la educación inclusiva: Una forma diferente de mirar el  horizonte educativo1">
            <a:extLst>
              <a:ext uri="{FF2B5EF4-FFF2-40B4-BE49-F238E27FC236}">
                <a16:creationId xmlns:a16="http://schemas.microsoft.com/office/drawing/2014/main" id="{B539E15B-97C6-6D0D-1A5F-8A35A048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74" y="568778"/>
            <a:ext cx="64389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8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BDE279-1D65-DA92-5CE3-1D2CE53E56F3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Identidad: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7BEED-1345-B40F-01A9-EF0D520E4A90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ámbito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específicamente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aula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convertirse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indagación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posibilita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individual y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maestro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cambiar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convertirlo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indagación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Llevando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permitir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actitudes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reflexivas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solo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logra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promueven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intencionalidad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dirigida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pensar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n 5" descr="Qué es identidad y convivencia? | formacionpersonalysocial">
            <a:extLst>
              <a:ext uri="{FF2B5EF4-FFF2-40B4-BE49-F238E27FC236}">
                <a16:creationId xmlns:a16="http://schemas.microsoft.com/office/drawing/2014/main" id="{41D6896A-4469-A18A-7CF9-BBAEED607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r="12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6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15354-B0F1-D3DF-3930-0512D4561A9B}"/>
              </a:ext>
            </a:extLst>
          </p:cNvPr>
          <p:cNvSpPr txBox="1"/>
          <p:nvPr/>
        </p:nvSpPr>
        <p:spPr>
          <a:xfrm>
            <a:off x="8016641" y="662400"/>
            <a:ext cx="3410309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identidad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social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desde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educación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SRLCHIMBOTE: Todos los cursos">
            <a:extLst>
              <a:ext uri="{FF2B5EF4-FFF2-40B4-BE49-F238E27FC236}">
                <a16:creationId xmlns:a16="http://schemas.microsoft.com/office/drawing/2014/main" id="{AD5098C6-2EB8-4BBE-FD2D-CA33B1EC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/>
          <a:stretch/>
        </p:blipFill>
        <p:spPr bwMode="auto">
          <a:xfrm>
            <a:off x="973442" y="643469"/>
            <a:ext cx="5599113" cy="5571062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6EF255-9424-113D-73F8-676DA61B0DB9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papel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social.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que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sienta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presentados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sujetos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derechos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capacidad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elegir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cumplir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indispensable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no solo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preocupe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ético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13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A9E75-861B-3F20-482B-03875BB6C1CD}"/>
              </a:ext>
            </a:extLst>
          </p:cNvPr>
          <p:cNvSpPr txBox="1"/>
          <p:nvPr/>
        </p:nvSpPr>
        <p:spPr>
          <a:xfrm>
            <a:off x="774700" y="762000"/>
            <a:ext cx="3759200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Justicia: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FFC33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Resultado de imagen para justicia">
            <a:extLst>
              <a:ext uri="{FF2B5EF4-FFF2-40B4-BE49-F238E27FC236}">
                <a16:creationId xmlns:a16="http://schemas.microsoft.com/office/drawing/2014/main" id="{81A6EF8F-4FD9-933D-C909-572DC028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3078" y="2576514"/>
            <a:ext cx="1705848" cy="17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C289D3-6F5C-6111-BA5D-50867EE2F830}"/>
              </a:ext>
            </a:extLst>
          </p:cNvPr>
          <p:cNvSpPr txBox="1"/>
          <p:nvPr/>
        </p:nvSpPr>
        <p:spPr>
          <a:xfrm>
            <a:off x="7658103" y="795548"/>
            <a:ext cx="3759198" cy="527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uno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ser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pone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merece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respetando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 es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cualidad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propuestas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superando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dominantes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hegemónicas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1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1B5693-3801-9DB0-E3B6-56823AD3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9261" b="-1"/>
          <a:stretch/>
        </p:blipFill>
        <p:spPr bwMode="auto">
          <a:xfrm>
            <a:off x="0" y="-70328"/>
            <a:ext cx="12192000" cy="6857990"/>
          </a:xfrm>
          <a:prstGeom prst="rect">
            <a:avLst/>
          </a:pr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6DC1BD-C66D-B0CD-CCA5-2593DD92BB7E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CULTURA</a:t>
            </a:r>
            <a:endParaRPr lang="en-US" sz="36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9A2FF-277A-F998-28E3-3714DB4B891A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temprana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reconoce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diferencia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adecuadas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entendiendo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adecuado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prescripciones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masculino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femenino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que se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desenvuelve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ámbito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cultural, es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percibir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actitudes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sexistas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transmitimos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forma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inconsciente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percepciones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óptica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y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línea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prácticas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equitativas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38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864EF-4CA8-8464-88A7-060A21B097A8}"/>
              </a:ext>
            </a:extLst>
          </p:cNvPr>
          <p:cNvSpPr txBox="1"/>
          <p:nvPr/>
        </p:nvSpPr>
        <p:spPr>
          <a:xfrm>
            <a:off x="1998875" y="1302871"/>
            <a:ext cx="8188026" cy="2044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FUNDAMENTOS DE UNA DIFERENCIACION EN LA EDUCACION</a:t>
            </a:r>
            <a:endParaRPr lang="en-US" sz="4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A44163-6EEF-8E5E-1D75-B91975E5180A}"/>
              </a:ext>
            </a:extLst>
          </p:cNvPr>
          <p:cNvSpPr txBox="1"/>
          <p:nvPr/>
        </p:nvSpPr>
        <p:spPr>
          <a:xfrm>
            <a:off x="1993641" y="3519236"/>
            <a:ext cx="8192843" cy="2057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tarea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mayor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trascendencia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ofrecer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integral, libre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real para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continuo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presidida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principio de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compensadoras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tendrían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reforzadas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conseguir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mayor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integral del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renunciar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Este principio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garantizado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fomente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establecidas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010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1850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Mateo</dc:creator>
  <cp:lastModifiedBy>Mateo</cp:lastModifiedBy>
  <cp:revision>1</cp:revision>
  <dcterms:created xsi:type="dcterms:W3CDTF">2022-06-03T02:39:11Z</dcterms:created>
  <dcterms:modified xsi:type="dcterms:W3CDTF">2022-06-03T04:11:00Z</dcterms:modified>
</cp:coreProperties>
</file>