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88" r:id="rId6"/>
    <p:sldId id="289" r:id="rId7"/>
    <p:sldId id="290" r:id="rId8"/>
    <p:sldId id="259" r:id="rId9"/>
    <p:sldId id="260" r:id="rId10"/>
    <p:sldId id="267" r:id="rId11"/>
    <p:sldId id="291" r:id="rId12"/>
  </p:sldIdLst>
  <p:sldSz cx="10691813" cy="7559675"/>
  <p:notesSz cx="7559675" cy="106918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ondrina Solid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  <p:italic r:id="rId24"/>
    </p:embeddedFont>
    <p:embeddedFont>
      <p:font typeface="Montserrat SemiBold" panose="00000700000000000000" pitchFamily="2" charset="0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670146-1827-48DC-98EA-71F270AD46DA}">
  <a:tblStyle styleId="{FF670146-1827-48DC-98EA-71F270AD46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2011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482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6eb45bbd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6eb45bbd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6eb45bbd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6eb45bbd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57dc82374_0_6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157dc82374_0_6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57dc82374_0_7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157dc82374_0_7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5d8f147a3_2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15d8f147a3_2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157dc82374_0_7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1157dc82374_0_7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234233" y="1864668"/>
            <a:ext cx="9773395" cy="2341608"/>
          </a:xfrm>
          <a:custGeom>
            <a:avLst/>
            <a:gdLst/>
            <a:ahLst/>
            <a:cxnLst/>
            <a:rect l="l" t="t" r="r" b="b"/>
            <a:pathLst>
              <a:path w="46926" h="11243" extrusionOk="0">
                <a:moveTo>
                  <a:pt x="12429" y="0"/>
                </a:moveTo>
                <a:cubicBezTo>
                  <a:pt x="10954" y="0"/>
                  <a:pt x="9734" y="1076"/>
                  <a:pt x="8854" y="2206"/>
                </a:cubicBezTo>
                <a:cubicBezTo>
                  <a:pt x="7589" y="3874"/>
                  <a:pt x="6031" y="5267"/>
                  <a:pt x="4235" y="6330"/>
                </a:cubicBezTo>
                <a:cubicBezTo>
                  <a:pt x="1" y="8823"/>
                  <a:pt x="349" y="11243"/>
                  <a:pt x="349" y="11243"/>
                </a:cubicBezTo>
                <a:lnTo>
                  <a:pt x="46926" y="11243"/>
                </a:lnTo>
                <a:cubicBezTo>
                  <a:pt x="46926" y="11243"/>
                  <a:pt x="46522" y="10656"/>
                  <a:pt x="42985" y="7320"/>
                </a:cubicBezTo>
                <a:cubicBezTo>
                  <a:pt x="39447" y="3984"/>
                  <a:pt x="28137" y="5671"/>
                  <a:pt x="26176" y="4149"/>
                </a:cubicBezTo>
                <a:cubicBezTo>
                  <a:pt x="24980" y="3226"/>
                  <a:pt x="23981" y="2988"/>
                  <a:pt x="23027" y="2988"/>
                </a:cubicBezTo>
                <a:cubicBezTo>
                  <a:pt x="22010" y="2988"/>
                  <a:pt x="21043" y="3259"/>
                  <a:pt x="19944" y="3259"/>
                </a:cubicBezTo>
                <a:cubicBezTo>
                  <a:pt x="18611" y="3259"/>
                  <a:pt x="17083" y="2862"/>
                  <a:pt x="15031" y="1106"/>
                </a:cubicBezTo>
                <a:cubicBezTo>
                  <a:pt x="14098" y="315"/>
                  <a:pt x="13226" y="0"/>
                  <a:pt x="12429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46926" y="5309089"/>
            <a:ext cx="7196440" cy="1237139"/>
          </a:xfrm>
          <a:custGeom>
            <a:avLst/>
            <a:gdLst/>
            <a:ahLst/>
            <a:cxnLst/>
            <a:rect l="l" t="t" r="r" b="b"/>
            <a:pathLst>
              <a:path w="34553" h="5940" extrusionOk="0">
                <a:moveTo>
                  <a:pt x="20988" y="1"/>
                </a:moveTo>
                <a:cubicBezTo>
                  <a:pt x="19440" y="1"/>
                  <a:pt x="17816" y="1102"/>
                  <a:pt x="14921" y="1102"/>
                </a:cubicBezTo>
                <a:cubicBezTo>
                  <a:pt x="10760" y="1102"/>
                  <a:pt x="9844" y="3100"/>
                  <a:pt x="6617" y="3100"/>
                </a:cubicBezTo>
                <a:cubicBezTo>
                  <a:pt x="3391" y="3100"/>
                  <a:pt x="0" y="5923"/>
                  <a:pt x="0" y="5923"/>
                </a:cubicBezTo>
                <a:lnTo>
                  <a:pt x="1833" y="5923"/>
                </a:lnTo>
                <a:cubicBezTo>
                  <a:pt x="1833" y="5923"/>
                  <a:pt x="13622" y="5939"/>
                  <a:pt x="21600" y="5939"/>
                </a:cubicBezTo>
                <a:cubicBezTo>
                  <a:pt x="25589" y="5939"/>
                  <a:pt x="28626" y="5935"/>
                  <a:pt x="28760" y="5923"/>
                </a:cubicBezTo>
                <a:lnTo>
                  <a:pt x="34552" y="5886"/>
                </a:lnTo>
                <a:cubicBezTo>
                  <a:pt x="34552" y="5886"/>
                  <a:pt x="32937" y="4288"/>
                  <a:pt x="30619" y="4288"/>
                </a:cubicBezTo>
                <a:cubicBezTo>
                  <a:pt x="30556" y="4288"/>
                  <a:pt x="30492" y="4289"/>
                  <a:pt x="30428" y="4292"/>
                </a:cubicBezTo>
                <a:cubicBezTo>
                  <a:pt x="30390" y="4293"/>
                  <a:pt x="30351" y="4294"/>
                  <a:pt x="30312" y="4294"/>
                </a:cubicBezTo>
                <a:cubicBezTo>
                  <a:pt x="28515" y="4294"/>
                  <a:pt x="25445" y="2674"/>
                  <a:pt x="23041" y="790"/>
                </a:cubicBezTo>
                <a:cubicBezTo>
                  <a:pt x="22307" y="205"/>
                  <a:pt x="21654" y="1"/>
                  <a:pt x="20988" y="1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291419" y="514850"/>
            <a:ext cx="6959842" cy="1507893"/>
          </a:xfrm>
          <a:custGeom>
            <a:avLst/>
            <a:gdLst/>
            <a:ahLst/>
            <a:cxnLst/>
            <a:rect l="l" t="t" r="r" b="b"/>
            <a:pathLst>
              <a:path w="33417" h="7240" extrusionOk="0">
                <a:moveTo>
                  <a:pt x="17917" y="0"/>
                </a:moveTo>
                <a:cubicBezTo>
                  <a:pt x="15867" y="0"/>
                  <a:pt x="15337" y="2638"/>
                  <a:pt x="11915" y="2638"/>
                </a:cubicBezTo>
                <a:cubicBezTo>
                  <a:pt x="7388" y="2638"/>
                  <a:pt x="7223" y="5094"/>
                  <a:pt x="4125" y="5168"/>
                </a:cubicBezTo>
                <a:cubicBezTo>
                  <a:pt x="1027" y="5259"/>
                  <a:pt x="1" y="7239"/>
                  <a:pt x="1" y="7239"/>
                </a:cubicBezTo>
                <a:lnTo>
                  <a:pt x="33417" y="7239"/>
                </a:lnTo>
                <a:cubicBezTo>
                  <a:pt x="33417" y="7239"/>
                  <a:pt x="32757" y="3610"/>
                  <a:pt x="28559" y="3610"/>
                </a:cubicBezTo>
                <a:cubicBezTo>
                  <a:pt x="24966" y="3610"/>
                  <a:pt x="22895" y="2510"/>
                  <a:pt x="20476" y="970"/>
                </a:cubicBezTo>
                <a:cubicBezTo>
                  <a:pt x="19374" y="267"/>
                  <a:pt x="18569" y="0"/>
                  <a:pt x="17917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149479" flipH="1">
            <a:off x="-5196729" y="-2155179"/>
            <a:ext cx="21648098" cy="16834786"/>
            <a:chOff x="5169375" y="-1639650"/>
            <a:chExt cx="2108450" cy="1639650"/>
          </a:xfrm>
        </p:grpSpPr>
        <p:sp>
          <p:nvSpPr>
            <p:cNvPr id="13" name="Google Shape;13;p2"/>
            <p:cNvSpPr/>
            <p:nvPr/>
          </p:nvSpPr>
          <p:spPr>
            <a:xfrm>
              <a:off x="5169375" y="-1248325"/>
              <a:ext cx="2108450" cy="1044850"/>
            </a:xfrm>
            <a:custGeom>
              <a:avLst/>
              <a:gdLst/>
              <a:ahLst/>
              <a:cxnLst/>
              <a:rect l="l" t="t" r="r" b="b"/>
              <a:pathLst>
                <a:path w="84338" h="41794" extrusionOk="0">
                  <a:moveTo>
                    <a:pt x="1" y="1"/>
                  </a:moveTo>
                  <a:lnTo>
                    <a:pt x="1" y="8249"/>
                  </a:lnTo>
                  <a:cubicBezTo>
                    <a:pt x="1" y="8249"/>
                    <a:pt x="19779" y="16095"/>
                    <a:pt x="36862" y="24435"/>
                  </a:cubicBezTo>
                  <a:cubicBezTo>
                    <a:pt x="53946" y="32757"/>
                    <a:pt x="75466" y="40602"/>
                    <a:pt x="84337" y="41794"/>
                  </a:cubicBezTo>
                  <a:lnTo>
                    <a:pt x="84337" y="35726"/>
                  </a:lnTo>
                  <a:cubicBezTo>
                    <a:pt x="84337" y="35726"/>
                    <a:pt x="67492" y="31895"/>
                    <a:pt x="46632" y="24527"/>
                  </a:cubicBezTo>
                  <a:cubicBezTo>
                    <a:pt x="26396" y="1737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69375" y="-1446750"/>
              <a:ext cx="2108450" cy="1091600"/>
            </a:xfrm>
            <a:custGeom>
              <a:avLst/>
              <a:gdLst/>
              <a:ahLst/>
              <a:cxnLst/>
              <a:rect l="l" t="t" r="r" b="b"/>
              <a:pathLst>
                <a:path w="84338" h="43664" extrusionOk="0">
                  <a:moveTo>
                    <a:pt x="1" y="1"/>
                  </a:moveTo>
                  <a:lnTo>
                    <a:pt x="1" y="7938"/>
                  </a:lnTo>
                  <a:cubicBezTo>
                    <a:pt x="1" y="7938"/>
                    <a:pt x="26396" y="25315"/>
                    <a:pt x="46632" y="32464"/>
                  </a:cubicBezTo>
                  <a:cubicBezTo>
                    <a:pt x="67492" y="39832"/>
                    <a:pt x="84337" y="43663"/>
                    <a:pt x="84337" y="43663"/>
                  </a:cubicBezTo>
                  <a:lnTo>
                    <a:pt x="84337" y="37211"/>
                  </a:lnTo>
                  <a:cubicBezTo>
                    <a:pt x="69893" y="36606"/>
                    <a:pt x="55101" y="33600"/>
                    <a:pt x="39978" y="26580"/>
                  </a:cubicBezTo>
                  <a:cubicBezTo>
                    <a:pt x="25168" y="196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69375" y="-1639650"/>
              <a:ext cx="2108450" cy="1123200"/>
            </a:xfrm>
            <a:custGeom>
              <a:avLst/>
              <a:gdLst/>
              <a:ahLst/>
              <a:cxnLst/>
              <a:rect l="l" t="t" r="r" b="b"/>
              <a:pathLst>
                <a:path w="84338" h="44928" extrusionOk="0">
                  <a:moveTo>
                    <a:pt x="1" y="0"/>
                  </a:moveTo>
                  <a:lnTo>
                    <a:pt x="1" y="7717"/>
                  </a:lnTo>
                  <a:cubicBezTo>
                    <a:pt x="1" y="7717"/>
                    <a:pt x="25168" y="27404"/>
                    <a:pt x="39978" y="34296"/>
                  </a:cubicBezTo>
                  <a:cubicBezTo>
                    <a:pt x="55101" y="41316"/>
                    <a:pt x="69893" y="44322"/>
                    <a:pt x="84337" y="44927"/>
                  </a:cubicBezTo>
                  <a:lnTo>
                    <a:pt x="84337" y="40986"/>
                  </a:lnTo>
                  <a:cubicBezTo>
                    <a:pt x="84337" y="40986"/>
                    <a:pt x="49858" y="40455"/>
                    <a:pt x="32408" y="26267"/>
                  </a:cubicBezTo>
                  <a:cubicBezTo>
                    <a:pt x="14976" y="120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9375" y="-1042100"/>
              <a:ext cx="2108450" cy="1042100"/>
            </a:xfrm>
            <a:custGeom>
              <a:avLst/>
              <a:gdLst/>
              <a:ahLst/>
              <a:cxnLst/>
              <a:rect l="l" t="t" r="r" b="b"/>
              <a:pathLst>
                <a:path w="84338" h="41684" extrusionOk="0">
                  <a:moveTo>
                    <a:pt x="1" y="0"/>
                  </a:moveTo>
                  <a:lnTo>
                    <a:pt x="1" y="12117"/>
                  </a:lnTo>
                  <a:cubicBezTo>
                    <a:pt x="1" y="12117"/>
                    <a:pt x="29677" y="18019"/>
                    <a:pt x="44946" y="23646"/>
                  </a:cubicBezTo>
                  <a:cubicBezTo>
                    <a:pt x="60215" y="29255"/>
                    <a:pt x="74402" y="40052"/>
                    <a:pt x="84337" y="41683"/>
                  </a:cubicBezTo>
                  <a:lnTo>
                    <a:pt x="84337" y="33545"/>
                  </a:lnTo>
                  <a:cubicBezTo>
                    <a:pt x="75466" y="32353"/>
                    <a:pt x="53946" y="24508"/>
                    <a:pt x="36862" y="16186"/>
                  </a:cubicBezTo>
                  <a:cubicBezTo>
                    <a:pt x="19779" y="784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55325" y="2081613"/>
            <a:ext cx="4221300" cy="19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705075" y="5127536"/>
            <a:ext cx="31218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gradFill>
          <a:gsLst>
            <a:gs pos="0">
              <a:srgbClr val="ABDEA3"/>
            </a:gs>
            <a:gs pos="100000">
              <a:schemeClr val="dk2"/>
            </a:gs>
          </a:gsLst>
          <a:lin ang="16200038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 rot="-149479" flipH="1">
            <a:off x="222544" y="-3327929"/>
            <a:ext cx="21648098" cy="16834786"/>
            <a:chOff x="5169375" y="-1639650"/>
            <a:chExt cx="2108450" cy="1639650"/>
          </a:xfrm>
        </p:grpSpPr>
        <p:sp>
          <p:nvSpPr>
            <p:cNvPr id="68" name="Google Shape;68;p14"/>
            <p:cNvSpPr/>
            <p:nvPr/>
          </p:nvSpPr>
          <p:spPr>
            <a:xfrm>
              <a:off x="5169375" y="-1248325"/>
              <a:ext cx="2108450" cy="1044850"/>
            </a:xfrm>
            <a:custGeom>
              <a:avLst/>
              <a:gdLst/>
              <a:ahLst/>
              <a:cxnLst/>
              <a:rect l="l" t="t" r="r" b="b"/>
              <a:pathLst>
                <a:path w="84338" h="41794" extrusionOk="0">
                  <a:moveTo>
                    <a:pt x="1" y="1"/>
                  </a:moveTo>
                  <a:lnTo>
                    <a:pt x="1" y="8249"/>
                  </a:lnTo>
                  <a:cubicBezTo>
                    <a:pt x="1" y="8249"/>
                    <a:pt x="19779" y="16095"/>
                    <a:pt x="36862" y="24435"/>
                  </a:cubicBezTo>
                  <a:cubicBezTo>
                    <a:pt x="53946" y="32757"/>
                    <a:pt x="75466" y="40602"/>
                    <a:pt x="84337" y="41794"/>
                  </a:cubicBezTo>
                  <a:lnTo>
                    <a:pt x="84337" y="35726"/>
                  </a:lnTo>
                  <a:cubicBezTo>
                    <a:pt x="84337" y="35726"/>
                    <a:pt x="67492" y="31895"/>
                    <a:pt x="46632" y="24527"/>
                  </a:cubicBezTo>
                  <a:cubicBezTo>
                    <a:pt x="26396" y="1737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69375" y="-1446750"/>
              <a:ext cx="2108450" cy="1091600"/>
            </a:xfrm>
            <a:custGeom>
              <a:avLst/>
              <a:gdLst/>
              <a:ahLst/>
              <a:cxnLst/>
              <a:rect l="l" t="t" r="r" b="b"/>
              <a:pathLst>
                <a:path w="84338" h="43664" extrusionOk="0">
                  <a:moveTo>
                    <a:pt x="1" y="1"/>
                  </a:moveTo>
                  <a:lnTo>
                    <a:pt x="1" y="7938"/>
                  </a:lnTo>
                  <a:cubicBezTo>
                    <a:pt x="1" y="7938"/>
                    <a:pt x="26396" y="25315"/>
                    <a:pt x="46632" y="32464"/>
                  </a:cubicBezTo>
                  <a:cubicBezTo>
                    <a:pt x="67492" y="39832"/>
                    <a:pt x="84337" y="43663"/>
                    <a:pt x="84337" y="43663"/>
                  </a:cubicBezTo>
                  <a:lnTo>
                    <a:pt x="84337" y="37211"/>
                  </a:lnTo>
                  <a:cubicBezTo>
                    <a:pt x="69893" y="36606"/>
                    <a:pt x="55101" y="33600"/>
                    <a:pt x="39978" y="26580"/>
                  </a:cubicBezTo>
                  <a:cubicBezTo>
                    <a:pt x="25168" y="196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169375" y="-1639650"/>
              <a:ext cx="2108450" cy="1123200"/>
            </a:xfrm>
            <a:custGeom>
              <a:avLst/>
              <a:gdLst/>
              <a:ahLst/>
              <a:cxnLst/>
              <a:rect l="l" t="t" r="r" b="b"/>
              <a:pathLst>
                <a:path w="84338" h="44928" extrusionOk="0">
                  <a:moveTo>
                    <a:pt x="1" y="0"/>
                  </a:moveTo>
                  <a:lnTo>
                    <a:pt x="1" y="7717"/>
                  </a:lnTo>
                  <a:cubicBezTo>
                    <a:pt x="1" y="7717"/>
                    <a:pt x="25168" y="27404"/>
                    <a:pt x="39978" y="34296"/>
                  </a:cubicBezTo>
                  <a:cubicBezTo>
                    <a:pt x="55101" y="41316"/>
                    <a:pt x="69893" y="44322"/>
                    <a:pt x="84337" y="44927"/>
                  </a:cubicBezTo>
                  <a:lnTo>
                    <a:pt x="84337" y="40986"/>
                  </a:lnTo>
                  <a:cubicBezTo>
                    <a:pt x="84337" y="40986"/>
                    <a:pt x="49858" y="40455"/>
                    <a:pt x="32408" y="26267"/>
                  </a:cubicBezTo>
                  <a:cubicBezTo>
                    <a:pt x="14976" y="120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169375" y="-1042100"/>
              <a:ext cx="2108450" cy="1042100"/>
            </a:xfrm>
            <a:custGeom>
              <a:avLst/>
              <a:gdLst/>
              <a:ahLst/>
              <a:cxnLst/>
              <a:rect l="l" t="t" r="r" b="b"/>
              <a:pathLst>
                <a:path w="84338" h="41684" extrusionOk="0">
                  <a:moveTo>
                    <a:pt x="1" y="0"/>
                  </a:moveTo>
                  <a:lnTo>
                    <a:pt x="1" y="12117"/>
                  </a:lnTo>
                  <a:cubicBezTo>
                    <a:pt x="1" y="12117"/>
                    <a:pt x="29677" y="18019"/>
                    <a:pt x="44946" y="23646"/>
                  </a:cubicBezTo>
                  <a:cubicBezTo>
                    <a:pt x="60215" y="29255"/>
                    <a:pt x="74402" y="40052"/>
                    <a:pt x="84337" y="41683"/>
                  </a:cubicBezTo>
                  <a:lnTo>
                    <a:pt x="84337" y="33545"/>
                  </a:lnTo>
                  <a:cubicBezTo>
                    <a:pt x="75466" y="32353"/>
                    <a:pt x="53946" y="24508"/>
                    <a:pt x="36862" y="16186"/>
                  </a:cubicBezTo>
                  <a:cubicBezTo>
                    <a:pt x="19779" y="784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4"/>
          <p:cNvSpPr/>
          <p:nvPr/>
        </p:nvSpPr>
        <p:spPr>
          <a:xfrm>
            <a:off x="6207416" y="514850"/>
            <a:ext cx="6959842" cy="1507893"/>
          </a:xfrm>
          <a:custGeom>
            <a:avLst/>
            <a:gdLst/>
            <a:ahLst/>
            <a:cxnLst/>
            <a:rect l="l" t="t" r="r" b="b"/>
            <a:pathLst>
              <a:path w="33417" h="7240" extrusionOk="0">
                <a:moveTo>
                  <a:pt x="17917" y="0"/>
                </a:moveTo>
                <a:cubicBezTo>
                  <a:pt x="15867" y="0"/>
                  <a:pt x="15337" y="2638"/>
                  <a:pt x="11915" y="2638"/>
                </a:cubicBezTo>
                <a:cubicBezTo>
                  <a:pt x="7388" y="2638"/>
                  <a:pt x="7223" y="5094"/>
                  <a:pt x="4125" y="5168"/>
                </a:cubicBezTo>
                <a:cubicBezTo>
                  <a:pt x="1027" y="5259"/>
                  <a:pt x="1" y="7239"/>
                  <a:pt x="1" y="7239"/>
                </a:cubicBezTo>
                <a:lnTo>
                  <a:pt x="33417" y="7239"/>
                </a:lnTo>
                <a:cubicBezTo>
                  <a:pt x="33417" y="7239"/>
                  <a:pt x="32757" y="3610"/>
                  <a:pt x="28559" y="3610"/>
                </a:cubicBezTo>
                <a:cubicBezTo>
                  <a:pt x="24966" y="3610"/>
                  <a:pt x="22895" y="2510"/>
                  <a:pt x="20476" y="970"/>
                </a:cubicBezTo>
                <a:cubicBezTo>
                  <a:pt x="19374" y="267"/>
                  <a:pt x="18569" y="0"/>
                  <a:pt x="17917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-3917761" y="1864668"/>
            <a:ext cx="9773395" cy="2341608"/>
          </a:xfrm>
          <a:custGeom>
            <a:avLst/>
            <a:gdLst/>
            <a:ahLst/>
            <a:cxnLst/>
            <a:rect l="l" t="t" r="r" b="b"/>
            <a:pathLst>
              <a:path w="46926" h="11243" extrusionOk="0">
                <a:moveTo>
                  <a:pt x="12429" y="0"/>
                </a:moveTo>
                <a:cubicBezTo>
                  <a:pt x="10954" y="0"/>
                  <a:pt x="9734" y="1076"/>
                  <a:pt x="8854" y="2206"/>
                </a:cubicBezTo>
                <a:cubicBezTo>
                  <a:pt x="7589" y="3874"/>
                  <a:pt x="6031" y="5267"/>
                  <a:pt x="4235" y="6330"/>
                </a:cubicBezTo>
                <a:cubicBezTo>
                  <a:pt x="1" y="8823"/>
                  <a:pt x="349" y="11243"/>
                  <a:pt x="349" y="11243"/>
                </a:cubicBezTo>
                <a:lnTo>
                  <a:pt x="46926" y="11243"/>
                </a:lnTo>
                <a:cubicBezTo>
                  <a:pt x="46926" y="11243"/>
                  <a:pt x="46522" y="10656"/>
                  <a:pt x="42985" y="7320"/>
                </a:cubicBezTo>
                <a:cubicBezTo>
                  <a:pt x="39447" y="3984"/>
                  <a:pt x="28137" y="5671"/>
                  <a:pt x="26176" y="4149"/>
                </a:cubicBezTo>
                <a:cubicBezTo>
                  <a:pt x="24980" y="3226"/>
                  <a:pt x="23981" y="2988"/>
                  <a:pt x="23027" y="2988"/>
                </a:cubicBezTo>
                <a:cubicBezTo>
                  <a:pt x="22010" y="2988"/>
                  <a:pt x="21043" y="3259"/>
                  <a:pt x="19944" y="3259"/>
                </a:cubicBezTo>
                <a:cubicBezTo>
                  <a:pt x="18611" y="3259"/>
                  <a:pt x="17083" y="2862"/>
                  <a:pt x="15031" y="1106"/>
                </a:cubicBezTo>
                <a:cubicBezTo>
                  <a:pt x="14098" y="315"/>
                  <a:pt x="13226" y="0"/>
                  <a:pt x="12429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5060671" y="5309089"/>
            <a:ext cx="7196440" cy="1237139"/>
          </a:xfrm>
          <a:custGeom>
            <a:avLst/>
            <a:gdLst/>
            <a:ahLst/>
            <a:cxnLst/>
            <a:rect l="l" t="t" r="r" b="b"/>
            <a:pathLst>
              <a:path w="34553" h="5940" extrusionOk="0">
                <a:moveTo>
                  <a:pt x="20988" y="1"/>
                </a:moveTo>
                <a:cubicBezTo>
                  <a:pt x="19440" y="1"/>
                  <a:pt x="17816" y="1102"/>
                  <a:pt x="14921" y="1102"/>
                </a:cubicBezTo>
                <a:cubicBezTo>
                  <a:pt x="10760" y="1102"/>
                  <a:pt x="9844" y="3100"/>
                  <a:pt x="6617" y="3100"/>
                </a:cubicBezTo>
                <a:cubicBezTo>
                  <a:pt x="3391" y="3100"/>
                  <a:pt x="0" y="5923"/>
                  <a:pt x="0" y="5923"/>
                </a:cubicBezTo>
                <a:lnTo>
                  <a:pt x="1833" y="5923"/>
                </a:lnTo>
                <a:cubicBezTo>
                  <a:pt x="1833" y="5923"/>
                  <a:pt x="13622" y="5939"/>
                  <a:pt x="21600" y="5939"/>
                </a:cubicBezTo>
                <a:cubicBezTo>
                  <a:pt x="25589" y="5939"/>
                  <a:pt x="28626" y="5935"/>
                  <a:pt x="28760" y="5923"/>
                </a:cubicBezTo>
                <a:lnTo>
                  <a:pt x="34552" y="5886"/>
                </a:lnTo>
                <a:cubicBezTo>
                  <a:pt x="34552" y="5886"/>
                  <a:pt x="32937" y="4288"/>
                  <a:pt x="30619" y="4288"/>
                </a:cubicBezTo>
                <a:cubicBezTo>
                  <a:pt x="30556" y="4288"/>
                  <a:pt x="30492" y="4289"/>
                  <a:pt x="30428" y="4292"/>
                </a:cubicBezTo>
                <a:cubicBezTo>
                  <a:pt x="30390" y="4293"/>
                  <a:pt x="30351" y="4294"/>
                  <a:pt x="30312" y="4294"/>
                </a:cubicBezTo>
                <a:cubicBezTo>
                  <a:pt x="28515" y="4294"/>
                  <a:pt x="25445" y="2674"/>
                  <a:pt x="23041" y="790"/>
                </a:cubicBezTo>
                <a:cubicBezTo>
                  <a:pt x="22307" y="205"/>
                  <a:pt x="21654" y="1"/>
                  <a:pt x="20988" y="1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1221350" y="654125"/>
            <a:ext cx="82491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154775" y="1693950"/>
            <a:ext cx="6382500" cy="50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B70"/>
              </a:buClr>
              <a:buSzPts val="1200"/>
              <a:buFont typeface="Comfortaa"/>
              <a:buAutoNum type="arabicPeriod"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omforta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gradFill>
          <a:gsLst>
            <a:gs pos="0">
              <a:srgbClr val="FFAEAE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5"/>
          <p:cNvGrpSpPr/>
          <p:nvPr/>
        </p:nvGrpSpPr>
        <p:grpSpPr>
          <a:xfrm rot="-2700000">
            <a:off x="-7386697" y="-6491635"/>
            <a:ext cx="16316700" cy="12688789"/>
            <a:chOff x="5169375" y="-1639650"/>
            <a:chExt cx="2108450" cy="1639650"/>
          </a:xfrm>
        </p:grpSpPr>
        <p:sp>
          <p:nvSpPr>
            <p:cNvPr id="79" name="Google Shape;79;p15"/>
            <p:cNvSpPr/>
            <p:nvPr/>
          </p:nvSpPr>
          <p:spPr>
            <a:xfrm>
              <a:off x="5169375" y="-1248325"/>
              <a:ext cx="2108450" cy="1044850"/>
            </a:xfrm>
            <a:custGeom>
              <a:avLst/>
              <a:gdLst/>
              <a:ahLst/>
              <a:cxnLst/>
              <a:rect l="l" t="t" r="r" b="b"/>
              <a:pathLst>
                <a:path w="84338" h="41794" extrusionOk="0">
                  <a:moveTo>
                    <a:pt x="1" y="1"/>
                  </a:moveTo>
                  <a:lnTo>
                    <a:pt x="1" y="8249"/>
                  </a:lnTo>
                  <a:cubicBezTo>
                    <a:pt x="1" y="8249"/>
                    <a:pt x="19779" y="16095"/>
                    <a:pt x="36862" y="24435"/>
                  </a:cubicBezTo>
                  <a:cubicBezTo>
                    <a:pt x="53946" y="32757"/>
                    <a:pt x="75466" y="40602"/>
                    <a:pt x="84337" y="41794"/>
                  </a:cubicBezTo>
                  <a:lnTo>
                    <a:pt x="84337" y="35726"/>
                  </a:lnTo>
                  <a:cubicBezTo>
                    <a:pt x="84337" y="35726"/>
                    <a:pt x="67492" y="31895"/>
                    <a:pt x="46632" y="24527"/>
                  </a:cubicBezTo>
                  <a:cubicBezTo>
                    <a:pt x="26396" y="1737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169375" y="-1446750"/>
              <a:ext cx="2108450" cy="1091600"/>
            </a:xfrm>
            <a:custGeom>
              <a:avLst/>
              <a:gdLst/>
              <a:ahLst/>
              <a:cxnLst/>
              <a:rect l="l" t="t" r="r" b="b"/>
              <a:pathLst>
                <a:path w="84338" h="43664" extrusionOk="0">
                  <a:moveTo>
                    <a:pt x="1" y="1"/>
                  </a:moveTo>
                  <a:lnTo>
                    <a:pt x="1" y="7938"/>
                  </a:lnTo>
                  <a:cubicBezTo>
                    <a:pt x="1" y="7938"/>
                    <a:pt x="26396" y="25315"/>
                    <a:pt x="46632" y="32464"/>
                  </a:cubicBezTo>
                  <a:cubicBezTo>
                    <a:pt x="67492" y="39832"/>
                    <a:pt x="84337" y="43663"/>
                    <a:pt x="84337" y="43663"/>
                  </a:cubicBezTo>
                  <a:lnTo>
                    <a:pt x="84337" y="37211"/>
                  </a:lnTo>
                  <a:cubicBezTo>
                    <a:pt x="69893" y="36606"/>
                    <a:pt x="55101" y="33600"/>
                    <a:pt x="39978" y="26580"/>
                  </a:cubicBezTo>
                  <a:cubicBezTo>
                    <a:pt x="25168" y="196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5169375" y="-1639650"/>
              <a:ext cx="2108450" cy="1123200"/>
            </a:xfrm>
            <a:custGeom>
              <a:avLst/>
              <a:gdLst/>
              <a:ahLst/>
              <a:cxnLst/>
              <a:rect l="l" t="t" r="r" b="b"/>
              <a:pathLst>
                <a:path w="84338" h="44928" extrusionOk="0">
                  <a:moveTo>
                    <a:pt x="1" y="0"/>
                  </a:moveTo>
                  <a:lnTo>
                    <a:pt x="1" y="7717"/>
                  </a:lnTo>
                  <a:cubicBezTo>
                    <a:pt x="1" y="7717"/>
                    <a:pt x="25168" y="27404"/>
                    <a:pt x="39978" y="34296"/>
                  </a:cubicBezTo>
                  <a:cubicBezTo>
                    <a:pt x="55101" y="41316"/>
                    <a:pt x="69893" y="44322"/>
                    <a:pt x="84337" y="44927"/>
                  </a:cubicBezTo>
                  <a:lnTo>
                    <a:pt x="84337" y="40986"/>
                  </a:lnTo>
                  <a:cubicBezTo>
                    <a:pt x="84337" y="40986"/>
                    <a:pt x="49858" y="40455"/>
                    <a:pt x="32408" y="26267"/>
                  </a:cubicBezTo>
                  <a:cubicBezTo>
                    <a:pt x="14976" y="120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69375" y="-1042100"/>
              <a:ext cx="2108450" cy="1042100"/>
            </a:xfrm>
            <a:custGeom>
              <a:avLst/>
              <a:gdLst/>
              <a:ahLst/>
              <a:cxnLst/>
              <a:rect l="l" t="t" r="r" b="b"/>
              <a:pathLst>
                <a:path w="84338" h="41684" extrusionOk="0">
                  <a:moveTo>
                    <a:pt x="1" y="0"/>
                  </a:moveTo>
                  <a:lnTo>
                    <a:pt x="1" y="12117"/>
                  </a:lnTo>
                  <a:cubicBezTo>
                    <a:pt x="1" y="12117"/>
                    <a:pt x="29677" y="18019"/>
                    <a:pt x="44946" y="23646"/>
                  </a:cubicBezTo>
                  <a:cubicBezTo>
                    <a:pt x="60215" y="29255"/>
                    <a:pt x="74402" y="40052"/>
                    <a:pt x="84337" y="41683"/>
                  </a:cubicBezTo>
                  <a:lnTo>
                    <a:pt x="84337" y="33545"/>
                  </a:lnTo>
                  <a:cubicBezTo>
                    <a:pt x="75466" y="32353"/>
                    <a:pt x="53946" y="24508"/>
                    <a:pt x="36862" y="16186"/>
                  </a:cubicBezTo>
                  <a:cubicBezTo>
                    <a:pt x="19779" y="784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5"/>
          <p:cNvSpPr/>
          <p:nvPr/>
        </p:nvSpPr>
        <p:spPr>
          <a:xfrm>
            <a:off x="3360692" y="2244281"/>
            <a:ext cx="9773395" cy="2341608"/>
          </a:xfrm>
          <a:custGeom>
            <a:avLst/>
            <a:gdLst/>
            <a:ahLst/>
            <a:cxnLst/>
            <a:rect l="l" t="t" r="r" b="b"/>
            <a:pathLst>
              <a:path w="46926" h="11243" extrusionOk="0">
                <a:moveTo>
                  <a:pt x="12429" y="0"/>
                </a:moveTo>
                <a:cubicBezTo>
                  <a:pt x="10954" y="0"/>
                  <a:pt x="9734" y="1076"/>
                  <a:pt x="8854" y="2206"/>
                </a:cubicBezTo>
                <a:cubicBezTo>
                  <a:pt x="7589" y="3874"/>
                  <a:pt x="6031" y="5267"/>
                  <a:pt x="4235" y="6330"/>
                </a:cubicBezTo>
                <a:cubicBezTo>
                  <a:pt x="1" y="8823"/>
                  <a:pt x="349" y="11243"/>
                  <a:pt x="349" y="11243"/>
                </a:cubicBezTo>
                <a:lnTo>
                  <a:pt x="46926" y="11243"/>
                </a:lnTo>
                <a:cubicBezTo>
                  <a:pt x="46926" y="11243"/>
                  <a:pt x="46522" y="10656"/>
                  <a:pt x="42985" y="7320"/>
                </a:cubicBezTo>
                <a:cubicBezTo>
                  <a:pt x="39447" y="3984"/>
                  <a:pt x="28137" y="5671"/>
                  <a:pt x="26176" y="4149"/>
                </a:cubicBezTo>
                <a:cubicBezTo>
                  <a:pt x="24980" y="3226"/>
                  <a:pt x="23981" y="2988"/>
                  <a:pt x="23027" y="2988"/>
                </a:cubicBezTo>
                <a:cubicBezTo>
                  <a:pt x="22010" y="2988"/>
                  <a:pt x="21043" y="3259"/>
                  <a:pt x="19944" y="3259"/>
                </a:cubicBezTo>
                <a:cubicBezTo>
                  <a:pt x="18611" y="3259"/>
                  <a:pt x="17083" y="2862"/>
                  <a:pt x="15031" y="1106"/>
                </a:cubicBezTo>
                <a:cubicBezTo>
                  <a:pt x="14098" y="315"/>
                  <a:pt x="13226" y="0"/>
                  <a:pt x="12429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-778626" y="4774227"/>
            <a:ext cx="7196440" cy="1237139"/>
          </a:xfrm>
          <a:custGeom>
            <a:avLst/>
            <a:gdLst/>
            <a:ahLst/>
            <a:cxnLst/>
            <a:rect l="l" t="t" r="r" b="b"/>
            <a:pathLst>
              <a:path w="34553" h="5940" extrusionOk="0">
                <a:moveTo>
                  <a:pt x="20988" y="1"/>
                </a:moveTo>
                <a:cubicBezTo>
                  <a:pt x="19440" y="1"/>
                  <a:pt x="17816" y="1102"/>
                  <a:pt x="14921" y="1102"/>
                </a:cubicBezTo>
                <a:cubicBezTo>
                  <a:pt x="10760" y="1102"/>
                  <a:pt x="9844" y="3100"/>
                  <a:pt x="6617" y="3100"/>
                </a:cubicBezTo>
                <a:cubicBezTo>
                  <a:pt x="3391" y="3100"/>
                  <a:pt x="0" y="5923"/>
                  <a:pt x="0" y="5923"/>
                </a:cubicBezTo>
                <a:lnTo>
                  <a:pt x="1833" y="5923"/>
                </a:lnTo>
                <a:cubicBezTo>
                  <a:pt x="1833" y="5923"/>
                  <a:pt x="13622" y="5939"/>
                  <a:pt x="21600" y="5939"/>
                </a:cubicBezTo>
                <a:cubicBezTo>
                  <a:pt x="25589" y="5939"/>
                  <a:pt x="28626" y="5935"/>
                  <a:pt x="28760" y="5923"/>
                </a:cubicBezTo>
                <a:lnTo>
                  <a:pt x="34552" y="5886"/>
                </a:lnTo>
                <a:cubicBezTo>
                  <a:pt x="34552" y="5886"/>
                  <a:pt x="32937" y="4288"/>
                  <a:pt x="30619" y="4288"/>
                </a:cubicBezTo>
                <a:cubicBezTo>
                  <a:pt x="30556" y="4288"/>
                  <a:pt x="30492" y="4289"/>
                  <a:pt x="30428" y="4292"/>
                </a:cubicBezTo>
                <a:cubicBezTo>
                  <a:pt x="30390" y="4293"/>
                  <a:pt x="30351" y="4294"/>
                  <a:pt x="30312" y="4294"/>
                </a:cubicBezTo>
                <a:cubicBezTo>
                  <a:pt x="28515" y="4294"/>
                  <a:pt x="25445" y="2674"/>
                  <a:pt x="23041" y="790"/>
                </a:cubicBezTo>
                <a:cubicBezTo>
                  <a:pt x="22307" y="205"/>
                  <a:pt x="21654" y="1"/>
                  <a:pt x="20988" y="1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-2641906" y="1586688"/>
            <a:ext cx="6959842" cy="1507893"/>
          </a:xfrm>
          <a:custGeom>
            <a:avLst/>
            <a:gdLst/>
            <a:ahLst/>
            <a:cxnLst/>
            <a:rect l="l" t="t" r="r" b="b"/>
            <a:pathLst>
              <a:path w="33417" h="7240" extrusionOk="0">
                <a:moveTo>
                  <a:pt x="17917" y="0"/>
                </a:moveTo>
                <a:cubicBezTo>
                  <a:pt x="15867" y="0"/>
                  <a:pt x="15337" y="2638"/>
                  <a:pt x="11915" y="2638"/>
                </a:cubicBezTo>
                <a:cubicBezTo>
                  <a:pt x="7388" y="2638"/>
                  <a:pt x="7223" y="5094"/>
                  <a:pt x="4125" y="5168"/>
                </a:cubicBezTo>
                <a:cubicBezTo>
                  <a:pt x="1027" y="5259"/>
                  <a:pt x="1" y="7239"/>
                  <a:pt x="1" y="7239"/>
                </a:cubicBezTo>
                <a:lnTo>
                  <a:pt x="33417" y="7239"/>
                </a:lnTo>
                <a:cubicBezTo>
                  <a:pt x="33417" y="7239"/>
                  <a:pt x="32757" y="3610"/>
                  <a:pt x="28559" y="3610"/>
                </a:cubicBezTo>
                <a:cubicBezTo>
                  <a:pt x="24966" y="3610"/>
                  <a:pt x="22895" y="2510"/>
                  <a:pt x="20476" y="970"/>
                </a:cubicBezTo>
                <a:cubicBezTo>
                  <a:pt x="19374" y="267"/>
                  <a:pt x="18569" y="0"/>
                  <a:pt x="17917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6200038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 rot="2700000" flipH="1">
            <a:off x="1849303" y="-6491635"/>
            <a:ext cx="16316700" cy="12688789"/>
            <a:chOff x="5169375" y="-1639650"/>
            <a:chExt cx="2108450" cy="1639650"/>
          </a:xfrm>
        </p:grpSpPr>
        <p:sp>
          <p:nvSpPr>
            <p:cNvPr id="88" name="Google Shape;88;p16"/>
            <p:cNvSpPr/>
            <p:nvPr/>
          </p:nvSpPr>
          <p:spPr>
            <a:xfrm>
              <a:off x="5169375" y="-1248325"/>
              <a:ext cx="2108450" cy="1044850"/>
            </a:xfrm>
            <a:custGeom>
              <a:avLst/>
              <a:gdLst/>
              <a:ahLst/>
              <a:cxnLst/>
              <a:rect l="l" t="t" r="r" b="b"/>
              <a:pathLst>
                <a:path w="84338" h="41794" extrusionOk="0">
                  <a:moveTo>
                    <a:pt x="1" y="1"/>
                  </a:moveTo>
                  <a:lnTo>
                    <a:pt x="1" y="8249"/>
                  </a:lnTo>
                  <a:cubicBezTo>
                    <a:pt x="1" y="8249"/>
                    <a:pt x="19779" y="16095"/>
                    <a:pt x="36862" y="24435"/>
                  </a:cubicBezTo>
                  <a:cubicBezTo>
                    <a:pt x="53946" y="32757"/>
                    <a:pt x="75466" y="40602"/>
                    <a:pt x="84337" y="41794"/>
                  </a:cubicBezTo>
                  <a:lnTo>
                    <a:pt x="84337" y="35726"/>
                  </a:lnTo>
                  <a:cubicBezTo>
                    <a:pt x="84337" y="35726"/>
                    <a:pt x="67492" y="31895"/>
                    <a:pt x="46632" y="24527"/>
                  </a:cubicBezTo>
                  <a:cubicBezTo>
                    <a:pt x="26396" y="1737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169375" y="-1446750"/>
              <a:ext cx="2108450" cy="1091600"/>
            </a:xfrm>
            <a:custGeom>
              <a:avLst/>
              <a:gdLst/>
              <a:ahLst/>
              <a:cxnLst/>
              <a:rect l="l" t="t" r="r" b="b"/>
              <a:pathLst>
                <a:path w="84338" h="43664" extrusionOk="0">
                  <a:moveTo>
                    <a:pt x="1" y="1"/>
                  </a:moveTo>
                  <a:lnTo>
                    <a:pt x="1" y="7938"/>
                  </a:lnTo>
                  <a:cubicBezTo>
                    <a:pt x="1" y="7938"/>
                    <a:pt x="26396" y="25315"/>
                    <a:pt x="46632" y="32464"/>
                  </a:cubicBezTo>
                  <a:cubicBezTo>
                    <a:pt x="67492" y="39832"/>
                    <a:pt x="84337" y="43663"/>
                    <a:pt x="84337" y="43663"/>
                  </a:cubicBezTo>
                  <a:lnTo>
                    <a:pt x="84337" y="37211"/>
                  </a:lnTo>
                  <a:cubicBezTo>
                    <a:pt x="69893" y="36606"/>
                    <a:pt x="55101" y="33600"/>
                    <a:pt x="39978" y="26580"/>
                  </a:cubicBezTo>
                  <a:cubicBezTo>
                    <a:pt x="25168" y="196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5169375" y="-1639650"/>
              <a:ext cx="2108450" cy="1123200"/>
            </a:xfrm>
            <a:custGeom>
              <a:avLst/>
              <a:gdLst/>
              <a:ahLst/>
              <a:cxnLst/>
              <a:rect l="l" t="t" r="r" b="b"/>
              <a:pathLst>
                <a:path w="84338" h="44928" extrusionOk="0">
                  <a:moveTo>
                    <a:pt x="1" y="0"/>
                  </a:moveTo>
                  <a:lnTo>
                    <a:pt x="1" y="7717"/>
                  </a:lnTo>
                  <a:cubicBezTo>
                    <a:pt x="1" y="7717"/>
                    <a:pt x="25168" y="27404"/>
                    <a:pt x="39978" y="34296"/>
                  </a:cubicBezTo>
                  <a:cubicBezTo>
                    <a:pt x="55101" y="41316"/>
                    <a:pt x="69893" y="44322"/>
                    <a:pt x="84337" y="44927"/>
                  </a:cubicBezTo>
                  <a:lnTo>
                    <a:pt x="84337" y="40986"/>
                  </a:lnTo>
                  <a:cubicBezTo>
                    <a:pt x="84337" y="40986"/>
                    <a:pt x="49858" y="40455"/>
                    <a:pt x="32408" y="26267"/>
                  </a:cubicBezTo>
                  <a:cubicBezTo>
                    <a:pt x="14976" y="120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5169375" y="-1042100"/>
              <a:ext cx="2108450" cy="1042100"/>
            </a:xfrm>
            <a:custGeom>
              <a:avLst/>
              <a:gdLst/>
              <a:ahLst/>
              <a:cxnLst/>
              <a:rect l="l" t="t" r="r" b="b"/>
              <a:pathLst>
                <a:path w="84338" h="41684" extrusionOk="0">
                  <a:moveTo>
                    <a:pt x="1" y="0"/>
                  </a:moveTo>
                  <a:lnTo>
                    <a:pt x="1" y="12117"/>
                  </a:lnTo>
                  <a:cubicBezTo>
                    <a:pt x="1" y="12117"/>
                    <a:pt x="29677" y="18019"/>
                    <a:pt x="44946" y="23646"/>
                  </a:cubicBezTo>
                  <a:cubicBezTo>
                    <a:pt x="60215" y="29255"/>
                    <a:pt x="74402" y="40052"/>
                    <a:pt x="84337" y="41683"/>
                  </a:cubicBezTo>
                  <a:lnTo>
                    <a:pt x="84337" y="33545"/>
                  </a:lnTo>
                  <a:cubicBezTo>
                    <a:pt x="75466" y="32353"/>
                    <a:pt x="53946" y="24508"/>
                    <a:pt x="36862" y="16186"/>
                  </a:cubicBezTo>
                  <a:cubicBezTo>
                    <a:pt x="19779" y="784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6"/>
          <p:cNvSpPr/>
          <p:nvPr/>
        </p:nvSpPr>
        <p:spPr>
          <a:xfrm flipH="1">
            <a:off x="-1155739" y="2408081"/>
            <a:ext cx="9773395" cy="2341608"/>
          </a:xfrm>
          <a:custGeom>
            <a:avLst/>
            <a:gdLst/>
            <a:ahLst/>
            <a:cxnLst/>
            <a:rect l="l" t="t" r="r" b="b"/>
            <a:pathLst>
              <a:path w="46926" h="11243" extrusionOk="0">
                <a:moveTo>
                  <a:pt x="12429" y="0"/>
                </a:moveTo>
                <a:cubicBezTo>
                  <a:pt x="10954" y="0"/>
                  <a:pt x="9734" y="1076"/>
                  <a:pt x="8854" y="2206"/>
                </a:cubicBezTo>
                <a:cubicBezTo>
                  <a:pt x="7589" y="3874"/>
                  <a:pt x="6031" y="5267"/>
                  <a:pt x="4235" y="6330"/>
                </a:cubicBezTo>
                <a:cubicBezTo>
                  <a:pt x="1" y="8823"/>
                  <a:pt x="349" y="11243"/>
                  <a:pt x="349" y="11243"/>
                </a:cubicBezTo>
                <a:lnTo>
                  <a:pt x="46926" y="11243"/>
                </a:lnTo>
                <a:cubicBezTo>
                  <a:pt x="46926" y="11243"/>
                  <a:pt x="46522" y="10656"/>
                  <a:pt x="42985" y="7320"/>
                </a:cubicBezTo>
                <a:cubicBezTo>
                  <a:pt x="39447" y="3984"/>
                  <a:pt x="28137" y="5671"/>
                  <a:pt x="26176" y="4149"/>
                </a:cubicBezTo>
                <a:cubicBezTo>
                  <a:pt x="24980" y="3226"/>
                  <a:pt x="23981" y="2988"/>
                  <a:pt x="23027" y="2988"/>
                </a:cubicBezTo>
                <a:cubicBezTo>
                  <a:pt x="22010" y="2988"/>
                  <a:pt x="21043" y="3259"/>
                  <a:pt x="19944" y="3259"/>
                </a:cubicBezTo>
                <a:cubicBezTo>
                  <a:pt x="18611" y="3259"/>
                  <a:pt x="17083" y="2862"/>
                  <a:pt x="15031" y="1106"/>
                </a:cubicBezTo>
                <a:cubicBezTo>
                  <a:pt x="14098" y="315"/>
                  <a:pt x="13226" y="0"/>
                  <a:pt x="12429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 flipH="1">
            <a:off x="6102810" y="4764452"/>
            <a:ext cx="7196440" cy="1237139"/>
          </a:xfrm>
          <a:custGeom>
            <a:avLst/>
            <a:gdLst/>
            <a:ahLst/>
            <a:cxnLst/>
            <a:rect l="l" t="t" r="r" b="b"/>
            <a:pathLst>
              <a:path w="34553" h="5940" extrusionOk="0">
                <a:moveTo>
                  <a:pt x="20988" y="1"/>
                </a:moveTo>
                <a:cubicBezTo>
                  <a:pt x="19440" y="1"/>
                  <a:pt x="17816" y="1102"/>
                  <a:pt x="14921" y="1102"/>
                </a:cubicBezTo>
                <a:cubicBezTo>
                  <a:pt x="10760" y="1102"/>
                  <a:pt x="9844" y="3100"/>
                  <a:pt x="6617" y="3100"/>
                </a:cubicBezTo>
                <a:cubicBezTo>
                  <a:pt x="3391" y="3100"/>
                  <a:pt x="0" y="5923"/>
                  <a:pt x="0" y="5923"/>
                </a:cubicBezTo>
                <a:lnTo>
                  <a:pt x="1833" y="5923"/>
                </a:lnTo>
                <a:cubicBezTo>
                  <a:pt x="1833" y="5923"/>
                  <a:pt x="13622" y="5939"/>
                  <a:pt x="21600" y="5939"/>
                </a:cubicBezTo>
                <a:cubicBezTo>
                  <a:pt x="25589" y="5939"/>
                  <a:pt x="28626" y="5935"/>
                  <a:pt x="28760" y="5923"/>
                </a:cubicBezTo>
                <a:lnTo>
                  <a:pt x="34552" y="5886"/>
                </a:lnTo>
                <a:cubicBezTo>
                  <a:pt x="34552" y="5886"/>
                  <a:pt x="32937" y="4288"/>
                  <a:pt x="30619" y="4288"/>
                </a:cubicBezTo>
                <a:cubicBezTo>
                  <a:pt x="30556" y="4288"/>
                  <a:pt x="30492" y="4289"/>
                  <a:pt x="30428" y="4292"/>
                </a:cubicBezTo>
                <a:cubicBezTo>
                  <a:pt x="30390" y="4293"/>
                  <a:pt x="30351" y="4294"/>
                  <a:pt x="30312" y="4294"/>
                </a:cubicBezTo>
                <a:cubicBezTo>
                  <a:pt x="28515" y="4294"/>
                  <a:pt x="25445" y="2674"/>
                  <a:pt x="23041" y="790"/>
                </a:cubicBezTo>
                <a:cubicBezTo>
                  <a:pt x="22307" y="205"/>
                  <a:pt x="21654" y="1"/>
                  <a:pt x="20988" y="1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 flipH="1">
            <a:off x="2017675" y="462888"/>
            <a:ext cx="6959842" cy="1507893"/>
          </a:xfrm>
          <a:custGeom>
            <a:avLst/>
            <a:gdLst/>
            <a:ahLst/>
            <a:cxnLst/>
            <a:rect l="l" t="t" r="r" b="b"/>
            <a:pathLst>
              <a:path w="33417" h="7240" extrusionOk="0">
                <a:moveTo>
                  <a:pt x="17917" y="0"/>
                </a:moveTo>
                <a:cubicBezTo>
                  <a:pt x="15867" y="0"/>
                  <a:pt x="15337" y="2638"/>
                  <a:pt x="11915" y="2638"/>
                </a:cubicBezTo>
                <a:cubicBezTo>
                  <a:pt x="7388" y="2638"/>
                  <a:pt x="7223" y="5094"/>
                  <a:pt x="4125" y="5168"/>
                </a:cubicBezTo>
                <a:cubicBezTo>
                  <a:pt x="1027" y="5259"/>
                  <a:pt x="1" y="7239"/>
                  <a:pt x="1" y="7239"/>
                </a:cubicBezTo>
                <a:lnTo>
                  <a:pt x="33417" y="7239"/>
                </a:lnTo>
                <a:cubicBezTo>
                  <a:pt x="33417" y="7239"/>
                  <a:pt x="32757" y="3610"/>
                  <a:pt x="28559" y="3610"/>
                </a:cubicBezTo>
                <a:cubicBezTo>
                  <a:pt x="24966" y="3610"/>
                  <a:pt x="22895" y="2510"/>
                  <a:pt x="20476" y="970"/>
                </a:cubicBezTo>
                <a:cubicBezTo>
                  <a:pt x="19374" y="267"/>
                  <a:pt x="18569" y="0"/>
                  <a:pt x="17917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bg>
      <p:bgPr>
        <a:gradFill>
          <a:gsLst>
            <a:gs pos="0">
              <a:srgbClr val="FFECC6"/>
            </a:gs>
            <a:gs pos="100000">
              <a:schemeClr val="accent1"/>
            </a:gs>
          </a:gsLst>
          <a:lin ang="16200038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7"/>
          <p:cNvGrpSpPr/>
          <p:nvPr/>
        </p:nvGrpSpPr>
        <p:grpSpPr>
          <a:xfrm rot="401979" flipH="1">
            <a:off x="-1415256" y="-1752281"/>
            <a:ext cx="12340053" cy="9596324"/>
            <a:chOff x="5169375" y="-1639650"/>
            <a:chExt cx="2108450" cy="1639650"/>
          </a:xfrm>
        </p:grpSpPr>
        <p:sp>
          <p:nvSpPr>
            <p:cNvPr id="97" name="Google Shape;97;p17"/>
            <p:cNvSpPr/>
            <p:nvPr/>
          </p:nvSpPr>
          <p:spPr>
            <a:xfrm>
              <a:off x="5169375" y="-1248325"/>
              <a:ext cx="2108450" cy="1044850"/>
            </a:xfrm>
            <a:custGeom>
              <a:avLst/>
              <a:gdLst/>
              <a:ahLst/>
              <a:cxnLst/>
              <a:rect l="l" t="t" r="r" b="b"/>
              <a:pathLst>
                <a:path w="84338" h="41794" extrusionOk="0">
                  <a:moveTo>
                    <a:pt x="1" y="1"/>
                  </a:moveTo>
                  <a:lnTo>
                    <a:pt x="1" y="8249"/>
                  </a:lnTo>
                  <a:cubicBezTo>
                    <a:pt x="1" y="8249"/>
                    <a:pt x="19779" y="16095"/>
                    <a:pt x="36862" y="24435"/>
                  </a:cubicBezTo>
                  <a:cubicBezTo>
                    <a:pt x="53946" y="32757"/>
                    <a:pt x="75466" y="40602"/>
                    <a:pt x="84337" y="41794"/>
                  </a:cubicBezTo>
                  <a:lnTo>
                    <a:pt x="84337" y="35726"/>
                  </a:lnTo>
                  <a:cubicBezTo>
                    <a:pt x="84337" y="35726"/>
                    <a:pt x="67492" y="31895"/>
                    <a:pt x="46632" y="24527"/>
                  </a:cubicBezTo>
                  <a:cubicBezTo>
                    <a:pt x="26396" y="1737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5169375" y="-1446750"/>
              <a:ext cx="2108450" cy="1091600"/>
            </a:xfrm>
            <a:custGeom>
              <a:avLst/>
              <a:gdLst/>
              <a:ahLst/>
              <a:cxnLst/>
              <a:rect l="l" t="t" r="r" b="b"/>
              <a:pathLst>
                <a:path w="84338" h="43664" extrusionOk="0">
                  <a:moveTo>
                    <a:pt x="1" y="1"/>
                  </a:moveTo>
                  <a:lnTo>
                    <a:pt x="1" y="7938"/>
                  </a:lnTo>
                  <a:cubicBezTo>
                    <a:pt x="1" y="7938"/>
                    <a:pt x="26396" y="25315"/>
                    <a:pt x="46632" y="32464"/>
                  </a:cubicBezTo>
                  <a:cubicBezTo>
                    <a:pt x="67492" y="39832"/>
                    <a:pt x="84337" y="43663"/>
                    <a:pt x="84337" y="43663"/>
                  </a:cubicBezTo>
                  <a:lnTo>
                    <a:pt x="84337" y="37211"/>
                  </a:lnTo>
                  <a:cubicBezTo>
                    <a:pt x="69893" y="36606"/>
                    <a:pt x="55101" y="33600"/>
                    <a:pt x="39978" y="26580"/>
                  </a:cubicBezTo>
                  <a:cubicBezTo>
                    <a:pt x="25168" y="196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5169375" y="-1639650"/>
              <a:ext cx="2108450" cy="1123200"/>
            </a:xfrm>
            <a:custGeom>
              <a:avLst/>
              <a:gdLst/>
              <a:ahLst/>
              <a:cxnLst/>
              <a:rect l="l" t="t" r="r" b="b"/>
              <a:pathLst>
                <a:path w="84338" h="44928" extrusionOk="0">
                  <a:moveTo>
                    <a:pt x="1" y="0"/>
                  </a:moveTo>
                  <a:lnTo>
                    <a:pt x="1" y="7717"/>
                  </a:lnTo>
                  <a:cubicBezTo>
                    <a:pt x="1" y="7717"/>
                    <a:pt x="25168" y="27404"/>
                    <a:pt x="39978" y="34296"/>
                  </a:cubicBezTo>
                  <a:cubicBezTo>
                    <a:pt x="55101" y="41316"/>
                    <a:pt x="69893" y="44322"/>
                    <a:pt x="84337" y="44927"/>
                  </a:cubicBezTo>
                  <a:lnTo>
                    <a:pt x="84337" y="40986"/>
                  </a:lnTo>
                  <a:cubicBezTo>
                    <a:pt x="84337" y="40986"/>
                    <a:pt x="49858" y="40455"/>
                    <a:pt x="32408" y="26267"/>
                  </a:cubicBezTo>
                  <a:cubicBezTo>
                    <a:pt x="14976" y="120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5169375" y="-1042100"/>
              <a:ext cx="2108450" cy="1042100"/>
            </a:xfrm>
            <a:custGeom>
              <a:avLst/>
              <a:gdLst/>
              <a:ahLst/>
              <a:cxnLst/>
              <a:rect l="l" t="t" r="r" b="b"/>
              <a:pathLst>
                <a:path w="84338" h="41684" extrusionOk="0">
                  <a:moveTo>
                    <a:pt x="1" y="0"/>
                  </a:moveTo>
                  <a:lnTo>
                    <a:pt x="1" y="12117"/>
                  </a:lnTo>
                  <a:cubicBezTo>
                    <a:pt x="1" y="12117"/>
                    <a:pt x="29677" y="18019"/>
                    <a:pt x="44946" y="23646"/>
                  </a:cubicBezTo>
                  <a:cubicBezTo>
                    <a:pt x="60215" y="29255"/>
                    <a:pt x="74402" y="40052"/>
                    <a:pt x="84337" y="41683"/>
                  </a:cubicBezTo>
                  <a:lnTo>
                    <a:pt x="84337" y="33545"/>
                  </a:lnTo>
                  <a:cubicBezTo>
                    <a:pt x="75466" y="32353"/>
                    <a:pt x="53946" y="24508"/>
                    <a:pt x="36862" y="16186"/>
                  </a:cubicBezTo>
                  <a:cubicBezTo>
                    <a:pt x="19779" y="784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225827" y="476000"/>
            <a:ext cx="82404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rgbClr val="FFAEAE"/>
            </a:gs>
            <a:gs pos="100000">
              <a:srgbClr val="FF6C6C"/>
            </a:gs>
          </a:gsLst>
          <a:lin ang="16200038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149479">
            <a:off x="-11133404" y="-3327929"/>
            <a:ext cx="21648098" cy="16834786"/>
            <a:chOff x="5169375" y="-1639650"/>
            <a:chExt cx="2108450" cy="1639650"/>
          </a:xfrm>
        </p:grpSpPr>
        <p:sp>
          <p:nvSpPr>
            <p:cNvPr id="23" name="Google Shape;23;p4"/>
            <p:cNvSpPr/>
            <p:nvPr/>
          </p:nvSpPr>
          <p:spPr>
            <a:xfrm>
              <a:off x="5169375" y="-1248325"/>
              <a:ext cx="2108450" cy="1044850"/>
            </a:xfrm>
            <a:custGeom>
              <a:avLst/>
              <a:gdLst/>
              <a:ahLst/>
              <a:cxnLst/>
              <a:rect l="l" t="t" r="r" b="b"/>
              <a:pathLst>
                <a:path w="84338" h="41794" extrusionOk="0">
                  <a:moveTo>
                    <a:pt x="1" y="1"/>
                  </a:moveTo>
                  <a:lnTo>
                    <a:pt x="1" y="8249"/>
                  </a:lnTo>
                  <a:cubicBezTo>
                    <a:pt x="1" y="8249"/>
                    <a:pt x="19779" y="16095"/>
                    <a:pt x="36862" y="24435"/>
                  </a:cubicBezTo>
                  <a:cubicBezTo>
                    <a:pt x="53946" y="32757"/>
                    <a:pt x="75466" y="40602"/>
                    <a:pt x="84337" y="41794"/>
                  </a:cubicBezTo>
                  <a:lnTo>
                    <a:pt x="84337" y="35726"/>
                  </a:lnTo>
                  <a:cubicBezTo>
                    <a:pt x="84337" y="35726"/>
                    <a:pt x="67492" y="31895"/>
                    <a:pt x="46632" y="24527"/>
                  </a:cubicBezTo>
                  <a:cubicBezTo>
                    <a:pt x="26396" y="1737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5169375" y="-1446750"/>
              <a:ext cx="2108450" cy="1091600"/>
            </a:xfrm>
            <a:custGeom>
              <a:avLst/>
              <a:gdLst/>
              <a:ahLst/>
              <a:cxnLst/>
              <a:rect l="l" t="t" r="r" b="b"/>
              <a:pathLst>
                <a:path w="84338" h="43664" extrusionOk="0">
                  <a:moveTo>
                    <a:pt x="1" y="1"/>
                  </a:moveTo>
                  <a:lnTo>
                    <a:pt x="1" y="7938"/>
                  </a:lnTo>
                  <a:cubicBezTo>
                    <a:pt x="1" y="7938"/>
                    <a:pt x="26396" y="25315"/>
                    <a:pt x="46632" y="32464"/>
                  </a:cubicBezTo>
                  <a:cubicBezTo>
                    <a:pt x="67492" y="39832"/>
                    <a:pt x="84337" y="43663"/>
                    <a:pt x="84337" y="43663"/>
                  </a:cubicBezTo>
                  <a:lnTo>
                    <a:pt x="84337" y="37211"/>
                  </a:lnTo>
                  <a:cubicBezTo>
                    <a:pt x="69893" y="36606"/>
                    <a:pt x="55101" y="33600"/>
                    <a:pt x="39978" y="26580"/>
                  </a:cubicBezTo>
                  <a:cubicBezTo>
                    <a:pt x="25168" y="1968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5169375" y="-1639650"/>
              <a:ext cx="2108450" cy="1123200"/>
            </a:xfrm>
            <a:custGeom>
              <a:avLst/>
              <a:gdLst/>
              <a:ahLst/>
              <a:cxnLst/>
              <a:rect l="l" t="t" r="r" b="b"/>
              <a:pathLst>
                <a:path w="84338" h="44928" extrusionOk="0">
                  <a:moveTo>
                    <a:pt x="1" y="0"/>
                  </a:moveTo>
                  <a:lnTo>
                    <a:pt x="1" y="7717"/>
                  </a:lnTo>
                  <a:cubicBezTo>
                    <a:pt x="1" y="7717"/>
                    <a:pt x="25168" y="27404"/>
                    <a:pt x="39978" y="34296"/>
                  </a:cubicBezTo>
                  <a:cubicBezTo>
                    <a:pt x="55101" y="41316"/>
                    <a:pt x="69893" y="44322"/>
                    <a:pt x="84337" y="44927"/>
                  </a:cubicBezTo>
                  <a:lnTo>
                    <a:pt x="84337" y="40986"/>
                  </a:lnTo>
                  <a:cubicBezTo>
                    <a:pt x="84337" y="40986"/>
                    <a:pt x="49858" y="40455"/>
                    <a:pt x="32408" y="26267"/>
                  </a:cubicBezTo>
                  <a:cubicBezTo>
                    <a:pt x="14976" y="120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5169375" y="-1042100"/>
              <a:ext cx="2108450" cy="1042100"/>
            </a:xfrm>
            <a:custGeom>
              <a:avLst/>
              <a:gdLst/>
              <a:ahLst/>
              <a:cxnLst/>
              <a:rect l="l" t="t" r="r" b="b"/>
              <a:pathLst>
                <a:path w="84338" h="41684" extrusionOk="0">
                  <a:moveTo>
                    <a:pt x="1" y="0"/>
                  </a:moveTo>
                  <a:lnTo>
                    <a:pt x="1" y="12117"/>
                  </a:lnTo>
                  <a:cubicBezTo>
                    <a:pt x="1" y="12117"/>
                    <a:pt x="29677" y="18019"/>
                    <a:pt x="44946" y="23646"/>
                  </a:cubicBezTo>
                  <a:cubicBezTo>
                    <a:pt x="60215" y="29255"/>
                    <a:pt x="74402" y="40052"/>
                    <a:pt x="84337" y="41683"/>
                  </a:cubicBezTo>
                  <a:lnTo>
                    <a:pt x="84337" y="33545"/>
                  </a:lnTo>
                  <a:cubicBezTo>
                    <a:pt x="75466" y="32353"/>
                    <a:pt x="53946" y="24508"/>
                    <a:pt x="36862" y="16186"/>
                  </a:cubicBezTo>
                  <a:cubicBezTo>
                    <a:pt x="19779" y="784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 flipH="1">
            <a:off x="-2430020" y="514850"/>
            <a:ext cx="6959842" cy="1507893"/>
          </a:xfrm>
          <a:custGeom>
            <a:avLst/>
            <a:gdLst/>
            <a:ahLst/>
            <a:cxnLst/>
            <a:rect l="l" t="t" r="r" b="b"/>
            <a:pathLst>
              <a:path w="33417" h="7240" extrusionOk="0">
                <a:moveTo>
                  <a:pt x="17917" y="0"/>
                </a:moveTo>
                <a:cubicBezTo>
                  <a:pt x="15867" y="0"/>
                  <a:pt x="15337" y="2638"/>
                  <a:pt x="11915" y="2638"/>
                </a:cubicBezTo>
                <a:cubicBezTo>
                  <a:pt x="7388" y="2638"/>
                  <a:pt x="7223" y="5094"/>
                  <a:pt x="4125" y="5168"/>
                </a:cubicBezTo>
                <a:cubicBezTo>
                  <a:pt x="1027" y="5259"/>
                  <a:pt x="1" y="7239"/>
                  <a:pt x="1" y="7239"/>
                </a:cubicBezTo>
                <a:lnTo>
                  <a:pt x="33417" y="7239"/>
                </a:lnTo>
                <a:cubicBezTo>
                  <a:pt x="33417" y="7239"/>
                  <a:pt x="32757" y="3610"/>
                  <a:pt x="28559" y="3610"/>
                </a:cubicBezTo>
                <a:cubicBezTo>
                  <a:pt x="24966" y="3610"/>
                  <a:pt x="22895" y="2510"/>
                  <a:pt x="20476" y="970"/>
                </a:cubicBezTo>
                <a:cubicBezTo>
                  <a:pt x="19374" y="267"/>
                  <a:pt x="18569" y="0"/>
                  <a:pt x="17917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4881604" y="1864668"/>
            <a:ext cx="9773395" cy="2341608"/>
          </a:xfrm>
          <a:custGeom>
            <a:avLst/>
            <a:gdLst/>
            <a:ahLst/>
            <a:cxnLst/>
            <a:rect l="l" t="t" r="r" b="b"/>
            <a:pathLst>
              <a:path w="46926" h="11243" extrusionOk="0">
                <a:moveTo>
                  <a:pt x="12429" y="0"/>
                </a:moveTo>
                <a:cubicBezTo>
                  <a:pt x="10954" y="0"/>
                  <a:pt x="9734" y="1076"/>
                  <a:pt x="8854" y="2206"/>
                </a:cubicBezTo>
                <a:cubicBezTo>
                  <a:pt x="7589" y="3874"/>
                  <a:pt x="6031" y="5267"/>
                  <a:pt x="4235" y="6330"/>
                </a:cubicBezTo>
                <a:cubicBezTo>
                  <a:pt x="1" y="8823"/>
                  <a:pt x="349" y="11243"/>
                  <a:pt x="349" y="11243"/>
                </a:cubicBezTo>
                <a:lnTo>
                  <a:pt x="46926" y="11243"/>
                </a:lnTo>
                <a:cubicBezTo>
                  <a:pt x="46926" y="11243"/>
                  <a:pt x="46522" y="10656"/>
                  <a:pt x="42985" y="7320"/>
                </a:cubicBezTo>
                <a:cubicBezTo>
                  <a:pt x="39447" y="3984"/>
                  <a:pt x="28137" y="5671"/>
                  <a:pt x="26176" y="4149"/>
                </a:cubicBezTo>
                <a:cubicBezTo>
                  <a:pt x="24980" y="3226"/>
                  <a:pt x="23981" y="2988"/>
                  <a:pt x="23027" y="2988"/>
                </a:cubicBezTo>
                <a:cubicBezTo>
                  <a:pt x="22010" y="2988"/>
                  <a:pt x="21043" y="3259"/>
                  <a:pt x="19944" y="3259"/>
                </a:cubicBezTo>
                <a:cubicBezTo>
                  <a:pt x="18611" y="3259"/>
                  <a:pt x="17083" y="2862"/>
                  <a:pt x="15031" y="1106"/>
                </a:cubicBezTo>
                <a:cubicBezTo>
                  <a:pt x="14098" y="315"/>
                  <a:pt x="13226" y="0"/>
                  <a:pt x="12429" y="0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flipH="1">
            <a:off x="-1519873" y="5309089"/>
            <a:ext cx="7196440" cy="1237139"/>
          </a:xfrm>
          <a:custGeom>
            <a:avLst/>
            <a:gdLst/>
            <a:ahLst/>
            <a:cxnLst/>
            <a:rect l="l" t="t" r="r" b="b"/>
            <a:pathLst>
              <a:path w="34553" h="5940" extrusionOk="0">
                <a:moveTo>
                  <a:pt x="20988" y="1"/>
                </a:moveTo>
                <a:cubicBezTo>
                  <a:pt x="19440" y="1"/>
                  <a:pt x="17816" y="1102"/>
                  <a:pt x="14921" y="1102"/>
                </a:cubicBezTo>
                <a:cubicBezTo>
                  <a:pt x="10760" y="1102"/>
                  <a:pt x="9844" y="3100"/>
                  <a:pt x="6617" y="3100"/>
                </a:cubicBezTo>
                <a:cubicBezTo>
                  <a:pt x="3391" y="3100"/>
                  <a:pt x="0" y="5923"/>
                  <a:pt x="0" y="5923"/>
                </a:cubicBezTo>
                <a:lnTo>
                  <a:pt x="1833" y="5923"/>
                </a:lnTo>
                <a:cubicBezTo>
                  <a:pt x="1833" y="5923"/>
                  <a:pt x="13622" y="5939"/>
                  <a:pt x="21600" y="5939"/>
                </a:cubicBezTo>
                <a:cubicBezTo>
                  <a:pt x="25589" y="5939"/>
                  <a:pt x="28626" y="5935"/>
                  <a:pt x="28760" y="5923"/>
                </a:cubicBezTo>
                <a:lnTo>
                  <a:pt x="34552" y="5886"/>
                </a:lnTo>
                <a:cubicBezTo>
                  <a:pt x="34552" y="5886"/>
                  <a:pt x="32937" y="4288"/>
                  <a:pt x="30619" y="4288"/>
                </a:cubicBezTo>
                <a:cubicBezTo>
                  <a:pt x="30556" y="4288"/>
                  <a:pt x="30492" y="4289"/>
                  <a:pt x="30428" y="4292"/>
                </a:cubicBezTo>
                <a:cubicBezTo>
                  <a:pt x="30390" y="4293"/>
                  <a:pt x="30351" y="4294"/>
                  <a:pt x="30312" y="4294"/>
                </a:cubicBezTo>
                <a:cubicBezTo>
                  <a:pt x="28515" y="4294"/>
                  <a:pt x="25445" y="2674"/>
                  <a:pt x="23041" y="790"/>
                </a:cubicBezTo>
                <a:cubicBezTo>
                  <a:pt x="22307" y="205"/>
                  <a:pt x="21654" y="1"/>
                  <a:pt x="20988" y="1"/>
                </a:cubicBezTo>
                <a:close/>
              </a:path>
            </a:pathLst>
          </a:custGeom>
          <a:solidFill>
            <a:srgbClr val="FCFCF0">
              <a:alpha val="45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221500" y="1693950"/>
            <a:ext cx="8249100" cy="50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330"/>
            </a:lvl1pPr>
            <a:lvl2pPr marL="914400" lvl="1" indent="-325755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  <a:defRPr/>
            </a:lvl2pPr>
            <a:lvl3pPr marL="1371600" lvl="2" indent="-325755" rtl="0">
              <a:spcBef>
                <a:spcPts val="0"/>
              </a:spcBef>
              <a:spcAft>
                <a:spcPts val="0"/>
              </a:spcAft>
              <a:buSzPts val="1530"/>
              <a:buAutoNum type="romanLcPeriod"/>
              <a:defRPr/>
            </a:lvl3pPr>
            <a:lvl4pPr marL="1828800" lvl="3" indent="-325755" rtl="0">
              <a:spcBef>
                <a:spcPts val="0"/>
              </a:spcBef>
              <a:spcAft>
                <a:spcPts val="0"/>
              </a:spcAft>
              <a:buSzPts val="1530"/>
              <a:buAutoNum type="arabicPeriod"/>
              <a:defRPr/>
            </a:lvl4pPr>
            <a:lvl5pPr marL="2286000" lvl="4" indent="-325754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  <a:defRPr/>
            </a:lvl5pPr>
            <a:lvl6pPr marL="2743200" lvl="5" indent="-325754" rtl="0">
              <a:spcBef>
                <a:spcPts val="0"/>
              </a:spcBef>
              <a:spcAft>
                <a:spcPts val="0"/>
              </a:spcAft>
              <a:buSzPts val="1530"/>
              <a:buAutoNum type="romanLcPeriod"/>
              <a:defRPr/>
            </a:lvl6pPr>
            <a:lvl7pPr marL="3200400" lvl="6" indent="-325754" rtl="0">
              <a:spcBef>
                <a:spcPts val="0"/>
              </a:spcBef>
              <a:spcAft>
                <a:spcPts val="0"/>
              </a:spcAft>
              <a:buSzPts val="1530"/>
              <a:buAutoNum type="arabicPeriod"/>
              <a:defRPr/>
            </a:lvl7pPr>
            <a:lvl8pPr marL="3657600" lvl="7" indent="-325754" rtl="0">
              <a:spcBef>
                <a:spcPts val="0"/>
              </a:spcBef>
              <a:spcAft>
                <a:spcPts val="0"/>
              </a:spcAft>
              <a:buSzPts val="1530"/>
              <a:buAutoNum type="alphaLcPeriod"/>
              <a:defRPr/>
            </a:lvl8pPr>
            <a:lvl9pPr marL="4114800" lvl="8" indent="-325754" rtl="0">
              <a:spcBef>
                <a:spcPts val="0"/>
              </a:spcBef>
              <a:spcAft>
                <a:spcPts val="0"/>
              </a:spcAft>
              <a:buSzPts val="153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221450" y="806525"/>
            <a:ext cx="82491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8075" y="654122"/>
            <a:ext cx="9235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8075" y="654122"/>
            <a:ext cx="9235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8075" y="654122"/>
            <a:ext cx="92358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Londrina Solid"/>
              <a:buNone/>
              <a:defRPr sz="4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Londrina Solid"/>
              <a:buNone/>
              <a:defRPr sz="4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Londrina Solid"/>
              <a:buNone/>
              <a:defRPr sz="4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Londrina Solid"/>
              <a:buNone/>
              <a:defRPr sz="4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Londrina Solid"/>
              <a:buNone/>
              <a:defRPr sz="4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Londrina Solid"/>
              <a:buNone/>
              <a:defRPr sz="4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Londrina Solid"/>
              <a:buNone/>
              <a:defRPr sz="4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Londrina Solid"/>
              <a:buNone/>
              <a:defRPr sz="4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Londrina Solid"/>
              <a:buNone/>
              <a:defRPr sz="4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8075" y="1693941"/>
            <a:ext cx="9235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  <a:defRPr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○"/>
              <a:defRPr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■"/>
              <a:defRPr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  <a:defRPr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○"/>
              <a:defRPr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■"/>
              <a:defRPr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●"/>
              <a:defRPr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○"/>
              <a:defRPr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Char char="■"/>
              <a:defRPr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5"/>
          <p:cNvGrpSpPr/>
          <p:nvPr/>
        </p:nvGrpSpPr>
        <p:grpSpPr>
          <a:xfrm>
            <a:off x="1412419" y="4229958"/>
            <a:ext cx="4439293" cy="1281904"/>
            <a:chOff x="1098025" y="1896105"/>
            <a:chExt cx="1427793" cy="1025770"/>
          </a:xfrm>
        </p:grpSpPr>
        <p:sp>
          <p:nvSpPr>
            <p:cNvPr id="129" name="Google Shape;129;p25"/>
            <p:cNvSpPr/>
            <p:nvPr/>
          </p:nvSpPr>
          <p:spPr>
            <a:xfrm>
              <a:off x="1478662" y="2221550"/>
              <a:ext cx="414000" cy="414000"/>
            </a:xfrm>
            <a:prstGeom prst="ellipse">
              <a:avLst/>
            </a:prstGeom>
            <a:solidFill>
              <a:srgbClr val="E54338"/>
            </a:solidFill>
            <a:ln w="9525" cap="flat" cmpd="sng">
              <a:solidFill>
                <a:srgbClr val="FE55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 rot="10800000" flipH="1">
              <a:off x="1098025" y="1896105"/>
              <a:ext cx="1427793" cy="1025770"/>
            </a:xfrm>
            <a:custGeom>
              <a:avLst/>
              <a:gdLst/>
              <a:ahLst/>
              <a:cxnLst/>
              <a:rect l="l" t="t" r="r" b="b"/>
              <a:pathLst>
                <a:path w="18827" h="13563" extrusionOk="0">
                  <a:moveTo>
                    <a:pt x="7161" y="0"/>
                  </a:moveTo>
                  <a:cubicBezTo>
                    <a:pt x="6367" y="0"/>
                    <a:pt x="5745" y="97"/>
                    <a:pt x="5462" y="302"/>
                  </a:cubicBezTo>
                  <a:cubicBezTo>
                    <a:pt x="5439" y="302"/>
                    <a:pt x="5416" y="302"/>
                    <a:pt x="5393" y="302"/>
                  </a:cubicBezTo>
                  <a:cubicBezTo>
                    <a:pt x="1116" y="302"/>
                    <a:pt x="1" y="5785"/>
                    <a:pt x="370" y="9035"/>
                  </a:cubicBezTo>
                  <a:cubicBezTo>
                    <a:pt x="734" y="12239"/>
                    <a:pt x="5348" y="13486"/>
                    <a:pt x="7931" y="13560"/>
                  </a:cubicBezTo>
                  <a:cubicBezTo>
                    <a:pt x="7975" y="13562"/>
                    <a:pt x="8020" y="13562"/>
                    <a:pt x="8064" y="13562"/>
                  </a:cubicBezTo>
                  <a:cubicBezTo>
                    <a:pt x="13120" y="13562"/>
                    <a:pt x="18826" y="5169"/>
                    <a:pt x="13911" y="1714"/>
                  </a:cubicBezTo>
                  <a:cubicBezTo>
                    <a:pt x="12377" y="637"/>
                    <a:pt x="9200" y="0"/>
                    <a:pt x="7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5"/>
          <p:cNvGrpSpPr/>
          <p:nvPr/>
        </p:nvGrpSpPr>
        <p:grpSpPr>
          <a:xfrm flipH="1">
            <a:off x="5230637" y="-730800"/>
            <a:ext cx="3252001" cy="4649073"/>
            <a:chOff x="-524877" y="-2777289"/>
            <a:chExt cx="1370302" cy="1958989"/>
          </a:xfrm>
        </p:grpSpPr>
        <p:sp>
          <p:nvSpPr>
            <p:cNvPr id="132" name="Google Shape;132;p25"/>
            <p:cNvSpPr/>
            <p:nvPr/>
          </p:nvSpPr>
          <p:spPr>
            <a:xfrm>
              <a:off x="289831" y="-1580225"/>
              <a:ext cx="248150" cy="240000"/>
            </a:xfrm>
            <a:custGeom>
              <a:avLst/>
              <a:gdLst/>
              <a:ahLst/>
              <a:cxnLst/>
              <a:rect l="l" t="t" r="r" b="b"/>
              <a:pathLst>
                <a:path w="9926" h="9600" extrusionOk="0">
                  <a:moveTo>
                    <a:pt x="2331" y="0"/>
                  </a:moveTo>
                  <a:lnTo>
                    <a:pt x="2331" y="3760"/>
                  </a:lnTo>
                  <a:lnTo>
                    <a:pt x="0" y="5915"/>
                  </a:lnTo>
                  <a:lnTo>
                    <a:pt x="3234" y="6767"/>
                  </a:lnTo>
                  <a:lnTo>
                    <a:pt x="4311" y="9599"/>
                  </a:lnTo>
                  <a:lnTo>
                    <a:pt x="6467" y="6918"/>
                  </a:lnTo>
                  <a:lnTo>
                    <a:pt x="9925" y="6767"/>
                  </a:lnTo>
                  <a:lnTo>
                    <a:pt x="7645" y="3860"/>
                  </a:lnTo>
                  <a:lnTo>
                    <a:pt x="8622" y="527"/>
                  </a:lnTo>
                  <a:lnTo>
                    <a:pt x="8622" y="527"/>
                  </a:lnTo>
                  <a:lnTo>
                    <a:pt x="5213" y="2005"/>
                  </a:lnTo>
                  <a:lnTo>
                    <a:pt x="2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398856" y="-2514033"/>
              <a:ext cx="15675" cy="979201"/>
            </a:xfrm>
            <a:custGeom>
              <a:avLst/>
              <a:gdLst/>
              <a:ahLst/>
              <a:cxnLst/>
              <a:rect l="l" t="t" r="r" b="b"/>
              <a:pathLst>
                <a:path w="627" h="34488" extrusionOk="0">
                  <a:moveTo>
                    <a:pt x="0" y="1"/>
                  </a:moveTo>
                  <a:lnTo>
                    <a:pt x="0" y="34487"/>
                  </a:lnTo>
                  <a:lnTo>
                    <a:pt x="627" y="34487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244706" y="-1869700"/>
              <a:ext cx="166075" cy="160425"/>
            </a:xfrm>
            <a:custGeom>
              <a:avLst/>
              <a:gdLst/>
              <a:ahLst/>
              <a:cxnLst/>
              <a:rect l="l" t="t" r="r" b="b"/>
              <a:pathLst>
                <a:path w="6643" h="6417" extrusionOk="0">
                  <a:moveTo>
                    <a:pt x="1555" y="0"/>
                  </a:moveTo>
                  <a:lnTo>
                    <a:pt x="1555" y="2507"/>
                  </a:lnTo>
                  <a:lnTo>
                    <a:pt x="1" y="3960"/>
                  </a:lnTo>
                  <a:lnTo>
                    <a:pt x="2181" y="4537"/>
                  </a:lnTo>
                  <a:lnTo>
                    <a:pt x="2883" y="6416"/>
                  </a:lnTo>
                  <a:lnTo>
                    <a:pt x="4337" y="4637"/>
                  </a:lnTo>
                  <a:lnTo>
                    <a:pt x="6643" y="4537"/>
                  </a:lnTo>
                  <a:lnTo>
                    <a:pt x="5139" y="2582"/>
                  </a:lnTo>
                  <a:lnTo>
                    <a:pt x="5765" y="351"/>
                  </a:lnTo>
                  <a:lnTo>
                    <a:pt x="3510" y="1329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306132" y="-2514038"/>
              <a:ext cx="25072" cy="690079"/>
            </a:xfrm>
            <a:custGeom>
              <a:avLst/>
              <a:gdLst/>
              <a:ahLst/>
              <a:cxnLst/>
              <a:rect l="l" t="t" r="r" b="b"/>
              <a:pathLst>
                <a:path w="1003" h="21330" extrusionOk="0">
                  <a:moveTo>
                    <a:pt x="0" y="1"/>
                  </a:moveTo>
                  <a:lnTo>
                    <a:pt x="0" y="8221"/>
                  </a:lnTo>
                  <a:lnTo>
                    <a:pt x="376" y="21329"/>
                  </a:lnTo>
                  <a:lnTo>
                    <a:pt x="1003" y="21304"/>
                  </a:lnTo>
                  <a:lnTo>
                    <a:pt x="602" y="8221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659925" y="-996900"/>
              <a:ext cx="185500" cy="178600"/>
            </a:xfrm>
            <a:custGeom>
              <a:avLst/>
              <a:gdLst/>
              <a:ahLst/>
              <a:cxnLst/>
              <a:rect l="l" t="t" r="r" b="b"/>
              <a:pathLst>
                <a:path w="7420" h="7144" extrusionOk="0">
                  <a:moveTo>
                    <a:pt x="1755" y="1"/>
                  </a:moveTo>
                  <a:lnTo>
                    <a:pt x="1755" y="2808"/>
                  </a:lnTo>
                  <a:lnTo>
                    <a:pt x="1" y="4412"/>
                  </a:lnTo>
                  <a:lnTo>
                    <a:pt x="2432" y="5038"/>
                  </a:lnTo>
                  <a:lnTo>
                    <a:pt x="3234" y="7144"/>
                  </a:lnTo>
                  <a:lnTo>
                    <a:pt x="4838" y="5164"/>
                  </a:lnTo>
                  <a:lnTo>
                    <a:pt x="7419" y="5038"/>
                  </a:lnTo>
                  <a:lnTo>
                    <a:pt x="5715" y="2883"/>
                  </a:lnTo>
                  <a:lnTo>
                    <a:pt x="6442" y="377"/>
                  </a:lnTo>
                  <a:lnTo>
                    <a:pt x="3911" y="1479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742652" y="-2514742"/>
              <a:ext cx="35100" cy="1607527"/>
            </a:xfrm>
            <a:custGeom>
              <a:avLst/>
              <a:gdLst/>
              <a:ahLst/>
              <a:cxnLst/>
              <a:rect l="l" t="t" r="r" b="b"/>
              <a:pathLst>
                <a:path w="1404" h="56618" extrusionOk="0">
                  <a:moveTo>
                    <a:pt x="777" y="1"/>
                  </a:moveTo>
                  <a:lnTo>
                    <a:pt x="0" y="36643"/>
                  </a:lnTo>
                  <a:lnTo>
                    <a:pt x="777" y="56618"/>
                  </a:lnTo>
                  <a:lnTo>
                    <a:pt x="1404" y="56593"/>
                  </a:lnTo>
                  <a:lnTo>
                    <a:pt x="627" y="36643"/>
                  </a:lnTo>
                  <a:lnTo>
                    <a:pt x="1404" y="26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-524877" y="-2030121"/>
              <a:ext cx="166050" cy="160425"/>
            </a:xfrm>
            <a:custGeom>
              <a:avLst/>
              <a:gdLst/>
              <a:ahLst/>
              <a:cxnLst/>
              <a:rect l="l" t="t" r="r" b="b"/>
              <a:pathLst>
                <a:path w="6642" h="6417" extrusionOk="0">
                  <a:moveTo>
                    <a:pt x="1554" y="0"/>
                  </a:moveTo>
                  <a:lnTo>
                    <a:pt x="1554" y="2507"/>
                  </a:lnTo>
                  <a:lnTo>
                    <a:pt x="0" y="3960"/>
                  </a:lnTo>
                  <a:lnTo>
                    <a:pt x="2181" y="4537"/>
                  </a:lnTo>
                  <a:lnTo>
                    <a:pt x="2882" y="6417"/>
                  </a:lnTo>
                  <a:lnTo>
                    <a:pt x="4336" y="4637"/>
                  </a:lnTo>
                  <a:lnTo>
                    <a:pt x="6642" y="4537"/>
                  </a:lnTo>
                  <a:lnTo>
                    <a:pt x="5138" y="2582"/>
                  </a:lnTo>
                  <a:lnTo>
                    <a:pt x="5790" y="351"/>
                  </a:lnTo>
                  <a:lnTo>
                    <a:pt x="3509" y="1329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-434029" y="-2777289"/>
              <a:ext cx="29475" cy="805494"/>
            </a:xfrm>
            <a:custGeom>
              <a:avLst/>
              <a:gdLst/>
              <a:ahLst/>
              <a:cxnLst/>
              <a:rect l="l" t="t" r="r" b="b"/>
              <a:pathLst>
                <a:path w="1179" h="25440" extrusionOk="0">
                  <a:moveTo>
                    <a:pt x="577" y="1"/>
                  </a:moveTo>
                  <a:lnTo>
                    <a:pt x="0" y="25415"/>
                  </a:lnTo>
                  <a:lnTo>
                    <a:pt x="627" y="25440"/>
                  </a:lnTo>
                  <a:lnTo>
                    <a:pt x="1178" y="26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25"/>
          <p:cNvSpPr/>
          <p:nvPr/>
        </p:nvSpPr>
        <p:spPr>
          <a:xfrm rot="10800000" flipH="1">
            <a:off x="259625" y="1311510"/>
            <a:ext cx="7173181" cy="3843890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ctrTitle"/>
          </p:nvPr>
        </p:nvSpPr>
        <p:spPr>
          <a:xfrm>
            <a:off x="1154582" y="2790621"/>
            <a:ext cx="4221300" cy="19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0" i="0" dirty="0">
                <a:solidFill>
                  <a:schemeClr val="tx2"/>
                </a:solidFill>
                <a:effectLst/>
                <a:latin typeface="Londrina Solid" panose="020B0604020202020204" charset="0"/>
                <a:cs typeface="Aharoni" panose="02010803020104030203" pitchFamily="2" charset="-79"/>
              </a:rPr>
              <a:t>Los derechos de los niños y la responsabilidad moral y legal sobre su educación.</a:t>
            </a:r>
            <a:endParaRPr sz="10400" dirty="0">
              <a:solidFill>
                <a:schemeClr val="tx2"/>
              </a:solidFill>
              <a:latin typeface="Londrina Solid" panose="020B0604020202020204" charset="0"/>
              <a:cs typeface="Aharoni" panose="02010803020104030203" pitchFamily="2" charset="-79"/>
            </a:endParaRPr>
          </a:p>
        </p:txBody>
      </p:sp>
      <p:grpSp>
        <p:nvGrpSpPr>
          <p:cNvPr id="143" name="Google Shape;143;p25"/>
          <p:cNvGrpSpPr/>
          <p:nvPr/>
        </p:nvGrpSpPr>
        <p:grpSpPr>
          <a:xfrm flipH="1">
            <a:off x="9386413" y="-63050"/>
            <a:ext cx="852097" cy="6420087"/>
            <a:chOff x="-1740450" y="-2705245"/>
            <a:chExt cx="359050" cy="2705245"/>
          </a:xfrm>
        </p:grpSpPr>
        <p:sp>
          <p:nvSpPr>
            <p:cNvPr id="144" name="Google Shape;144;p25"/>
            <p:cNvSpPr/>
            <p:nvPr/>
          </p:nvSpPr>
          <p:spPr>
            <a:xfrm>
              <a:off x="-1629550" y="-240000"/>
              <a:ext cx="248150" cy="240000"/>
            </a:xfrm>
            <a:custGeom>
              <a:avLst/>
              <a:gdLst/>
              <a:ahLst/>
              <a:cxnLst/>
              <a:rect l="l" t="t" r="r" b="b"/>
              <a:pathLst>
                <a:path w="9926" h="9600" extrusionOk="0">
                  <a:moveTo>
                    <a:pt x="2331" y="1"/>
                  </a:moveTo>
                  <a:lnTo>
                    <a:pt x="2331" y="3760"/>
                  </a:lnTo>
                  <a:lnTo>
                    <a:pt x="0" y="5915"/>
                  </a:lnTo>
                  <a:lnTo>
                    <a:pt x="3233" y="6768"/>
                  </a:lnTo>
                  <a:lnTo>
                    <a:pt x="4311" y="9600"/>
                  </a:lnTo>
                  <a:lnTo>
                    <a:pt x="6466" y="6918"/>
                  </a:lnTo>
                  <a:lnTo>
                    <a:pt x="9925" y="6768"/>
                  </a:lnTo>
                  <a:lnTo>
                    <a:pt x="7669" y="3860"/>
                  </a:lnTo>
                  <a:lnTo>
                    <a:pt x="8622" y="527"/>
                  </a:lnTo>
                  <a:lnTo>
                    <a:pt x="5213" y="2006"/>
                  </a:lnTo>
                  <a:lnTo>
                    <a:pt x="2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-1533074" y="-2704512"/>
              <a:ext cx="35750" cy="2584766"/>
            </a:xfrm>
            <a:custGeom>
              <a:avLst/>
              <a:gdLst/>
              <a:ahLst/>
              <a:cxnLst/>
              <a:rect l="l" t="t" r="r" b="b"/>
              <a:pathLst>
                <a:path w="1430" h="88097" extrusionOk="0">
                  <a:moveTo>
                    <a:pt x="803" y="1"/>
                  </a:moveTo>
                  <a:lnTo>
                    <a:pt x="803" y="49901"/>
                  </a:lnTo>
                  <a:lnTo>
                    <a:pt x="1" y="68097"/>
                  </a:lnTo>
                  <a:lnTo>
                    <a:pt x="527" y="88097"/>
                  </a:lnTo>
                  <a:lnTo>
                    <a:pt x="1129" y="88072"/>
                  </a:lnTo>
                  <a:lnTo>
                    <a:pt x="602" y="68122"/>
                  </a:lnTo>
                  <a:lnTo>
                    <a:pt x="1430" y="49901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-1740450" y="-1474350"/>
              <a:ext cx="166675" cy="160425"/>
            </a:xfrm>
            <a:custGeom>
              <a:avLst/>
              <a:gdLst/>
              <a:ahLst/>
              <a:cxnLst/>
              <a:rect l="l" t="t" r="r" b="b"/>
              <a:pathLst>
                <a:path w="6667" h="6417" extrusionOk="0">
                  <a:moveTo>
                    <a:pt x="1579" y="1"/>
                  </a:moveTo>
                  <a:lnTo>
                    <a:pt x="1579" y="2507"/>
                  </a:lnTo>
                  <a:lnTo>
                    <a:pt x="0" y="3936"/>
                  </a:lnTo>
                  <a:lnTo>
                    <a:pt x="2181" y="4512"/>
                  </a:lnTo>
                  <a:lnTo>
                    <a:pt x="2907" y="6417"/>
                  </a:lnTo>
                  <a:lnTo>
                    <a:pt x="4336" y="4637"/>
                  </a:lnTo>
                  <a:lnTo>
                    <a:pt x="6667" y="4512"/>
                  </a:lnTo>
                  <a:lnTo>
                    <a:pt x="5138" y="2582"/>
                  </a:lnTo>
                  <a:lnTo>
                    <a:pt x="5790" y="352"/>
                  </a:lnTo>
                  <a:lnTo>
                    <a:pt x="5790" y="352"/>
                  </a:lnTo>
                  <a:lnTo>
                    <a:pt x="3509" y="1329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-1679051" y="-2705245"/>
              <a:ext cx="29475" cy="1275896"/>
            </a:xfrm>
            <a:custGeom>
              <a:avLst/>
              <a:gdLst/>
              <a:ahLst/>
              <a:cxnLst/>
              <a:rect l="l" t="t" r="r" b="b"/>
              <a:pathLst>
                <a:path w="1179" h="37144" extrusionOk="0">
                  <a:moveTo>
                    <a:pt x="1003" y="1"/>
                  </a:moveTo>
                  <a:lnTo>
                    <a:pt x="376" y="26"/>
                  </a:lnTo>
                  <a:lnTo>
                    <a:pt x="577" y="13710"/>
                  </a:lnTo>
                  <a:lnTo>
                    <a:pt x="0" y="24036"/>
                  </a:lnTo>
                  <a:lnTo>
                    <a:pt x="376" y="37144"/>
                  </a:lnTo>
                  <a:lnTo>
                    <a:pt x="1003" y="37144"/>
                  </a:lnTo>
                  <a:lnTo>
                    <a:pt x="627" y="24061"/>
                  </a:lnTo>
                  <a:lnTo>
                    <a:pt x="1178" y="13710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25"/>
          <p:cNvSpPr/>
          <p:nvPr/>
        </p:nvSpPr>
        <p:spPr>
          <a:xfrm>
            <a:off x="1052300" y="283425"/>
            <a:ext cx="423972" cy="654862"/>
          </a:xfrm>
          <a:custGeom>
            <a:avLst/>
            <a:gdLst/>
            <a:ahLst/>
            <a:cxnLst/>
            <a:rect l="l" t="t" r="r" b="b"/>
            <a:pathLst>
              <a:path w="1816" h="2805" extrusionOk="0">
                <a:moveTo>
                  <a:pt x="917" y="0"/>
                </a:moveTo>
                <a:cubicBezTo>
                  <a:pt x="789" y="1320"/>
                  <a:pt x="0" y="1339"/>
                  <a:pt x="0" y="1339"/>
                </a:cubicBezTo>
                <a:cubicBezTo>
                  <a:pt x="1009" y="1522"/>
                  <a:pt x="1100" y="2805"/>
                  <a:pt x="1100" y="2805"/>
                </a:cubicBezTo>
                <a:cubicBezTo>
                  <a:pt x="1119" y="1650"/>
                  <a:pt x="1815" y="1265"/>
                  <a:pt x="1815" y="1265"/>
                </a:cubicBezTo>
                <a:cubicBezTo>
                  <a:pt x="1137" y="1137"/>
                  <a:pt x="917" y="0"/>
                  <a:pt x="9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/>
          <p:nvPr/>
        </p:nvSpPr>
        <p:spPr>
          <a:xfrm>
            <a:off x="826616" y="1046126"/>
            <a:ext cx="196316" cy="321227"/>
          </a:xfrm>
          <a:custGeom>
            <a:avLst/>
            <a:gdLst/>
            <a:ahLst/>
            <a:cxnLst/>
            <a:rect l="l" t="t" r="r" b="b"/>
            <a:pathLst>
              <a:path w="1009" h="1651" extrusionOk="0">
                <a:moveTo>
                  <a:pt x="495" y="0"/>
                </a:moveTo>
                <a:cubicBezTo>
                  <a:pt x="495" y="0"/>
                  <a:pt x="422" y="679"/>
                  <a:pt x="0" y="862"/>
                </a:cubicBezTo>
                <a:cubicBezTo>
                  <a:pt x="0" y="862"/>
                  <a:pt x="513" y="1082"/>
                  <a:pt x="568" y="1650"/>
                </a:cubicBezTo>
                <a:cubicBezTo>
                  <a:pt x="568" y="1650"/>
                  <a:pt x="587" y="1009"/>
                  <a:pt x="1008" y="789"/>
                </a:cubicBezTo>
                <a:cubicBezTo>
                  <a:pt x="1008" y="789"/>
                  <a:pt x="568" y="770"/>
                  <a:pt x="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4765935" y="1168463"/>
            <a:ext cx="196316" cy="324729"/>
          </a:xfrm>
          <a:custGeom>
            <a:avLst/>
            <a:gdLst/>
            <a:ahLst/>
            <a:cxnLst/>
            <a:rect l="l" t="t" r="r" b="b"/>
            <a:pathLst>
              <a:path w="1009" h="1669" extrusionOk="0">
                <a:moveTo>
                  <a:pt x="551" y="1"/>
                </a:moveTo>
                <a:cubicBezTo>
                  <a:pt x="551" y="1"/>
                  <a:pt x="422" y="679"/>
                  <a:pt x="1" y="826"/>
                </a:cubicBezTo>
                <a:cubicBezTo>
                  <a:pt x="1" y="826"/>
                  <a:pt x="477" y="1082"/>
                  <a:pt x="496" y="1669"/>
                </a:cubicBezTo>
                <a:cubicBezTo>
                  <a:pt x="496" y="1669"/>
                  <a:pt x="569" y="1027"/>
                  <a:pt x="1009" y="826"/>
                </a:cubicBezTo>
                <a:cubicBezTo>
                  <a:pt x="1009" y="826"/>
                  <a:pt x="569" y="771"/>
                  <a:pt x="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4320800" y="728597"/>
            <a:ext cx="196511" cy="321227"/>
          </a:xfrm>
          <a:custGeom>
            <a:avLst/>
            <a:gdLst/>
            <a:ahLst/>
            <a:cxnLst/>
            <a:rect l="l" t="t" r="r" b="b"/>
            <a:pathLst>
              <a:path w="1010" h="1651" extrusionOk="0">
                <a:moveTo>
                  <a:pt x="569" y="0"/>
                </a:moveTo>
                <a:cubicBezTo>
                  <a:pt x="569" y="0"/>
                  <a:pt x="422" y="679"/>
                  <a:pt x="1" y="825"/>
                </a:cubicBezTo>
                <a:cubicBezTo>
                  <a:pt x="1" y="825"/>
                  <a:pt x="496" y="1082"/>
                  <a:pt x="514" y="1650"/>
                </a:cubicBezTo>
                <a:cubicBezTo>
                  <a:pt x="514" y="1650"/>
                  <a:pt x="587" y="1027"/>
                  <a:pt x="1009" y="825"/>
                </a:cubicBezTo>
                <a:cubicBezTo>
                  <a:pt x="1009" y="825"/>
                  <a:pt x="587" y="770"/>
                  <a:pt x="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1728409" y="758290"/>
            <a:ext cx="295567" cy="496808"/>
          </a:xfrm>
          <a:custGeom>
            <a:avLst/>
            <a:gdLst/>
            <a:ahLst/>
            <a:cxnLst/>
            <a:rect l="l" t="t" r="r" b="b"/>
            <a:pathLst>
              <a:path w="1266" h="2128" extrusionOk="0">
                <a:moveTo>
                  <a:pt x="532" y="0"/>
                </a:moveTo>
                <a:cubicBezTo>
                  <a:pt x="532" y="0"/>
                  <a:pt x="532" y="0"/>
                  <a:pt x="532" y="1"/>
                </a:cubicBezTo>
                <a:cubicBezTo>
                  <a:pt x="587" y="734"/>
                  <a:pt x="1" y="1211"/>
                  <a:pt x="1" y="1211"/>
                </a:cubicBezTo>
                <a:cubicBezTo>
                  <a:pt x="477" y="1321"/>
                  <a:pt x="660" y="2127"/>
                  <a:pt x="660" y="2127"/>
                </a:cubicBezTo>
                <a:cubicBezTo>
                  <a:pt x="715" y="1266"/>
                  <a:pt x="1265" y="991"/>
                  <a:pt x="1265" y="991"/>
                </a:cubicBezTo>
                <a:cubicBezTo>
                  <a:pt x="654" y="883"/>
                  <a:pt x="537" y="0"/>
                  <a:pt x="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25"/>
          <p:cNvGrpSpPr/>
          <p:nvPr/>
        </p:nvGrpSpPr>
        <p:grpSpPr>
          <a:xfrm>
            <a:off x="4635100" y="-441378"/>
            <a:ext cx="5623634" cy="6798438"/>
            <a:chOff x="4515176" y="-649163"/>
            <a:chExt cx="5862838" cy="7087613"/>
          </a:xfrm>
        </p:grpSpPr>
        <p:sp>
          <p:nvSpPr>
            <p:cNvPr id="154" name="Google Shape;154;p25"/>
            <p:cNvSpPr/>
            <p:nvPr/>
          </p:nvSpPr>
          <p:spPr>
            <a:xfrm flipH="1">
              <a:off x="5672981" y="5289939"/>
              <a:ext cx="2225968" cy="911069"/>
            </a:xfrm>
            <a:custGeom>
              <a:avLst/>
              <a:gdLst/>
              <a:ahLst/>
              <a:cxnLst/>
              <a:rect l="l" t="t" r="r" b="b"/>
              <a:pathLst>
                <a:path w="12722" h="5207" extrusionOk="0">
                  <a:moveTo>
                    <a:pt x="12483" y="1"/>
                  </a:moveTo>
                  <a:lnTo>
                    <a:pt x="1" y="3154"/>
                  </a:lnTo>
                  <a:lnTo>
                    <a:pt x="331" y="5207"/>
                  </a:lnTo>
                  <a:lnTo>
                    <a:pt x="12722" y="1871"/>
                  </a:lnTo>
                  <a:lnTo>
                    <a:pt x="1248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 flipH="1">
              <a:off x="5714629" y="4969217"/>
              <a:ext cx="2777649" cy="872575"/>
            </a:xfrm>
            <a:custGeom>
              <a:avLst/>
              <a:gdLst/>
              <a:ahLst/>
              <a:cxnLst/>
              <a:rect l="l" t="t" r="r" b="b"/>
              <a:pathLst>
                <a:path w="15875" h="4987" extrusionOk="0">
                  <a:moveTo>
                    <a:pt x="11897" y="1"/>
                  </a:moveTo>
                  <a:lnTo>
                    <a:pt x="1" y="2494"/>
                  </a:lnTo>
                  <a:lnTo>
                    <a:pt x="3392" y="4987"/>
                  </a:lnTo>
                  <a:lnTo>
                    <a:pt x="15874" y="1834"/>
                  </a:lnTo>
                  <a:lnTo>
                    <a:pt x="11897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 flipH="1">
              <a:off x="7841039" y="5405421"/>
              <a:ext cx="651238" cy="795589"/>
            </a:xfrm>
            <a:custGeom>
              <a:avLst/>
              <a:gdLst/>
              <a:ahLst/>
              <a:cxnLst/>
              <a:rect l="l" t="t" r="r" b="b"/>
              <a:pathLst>
                <a:path w="3722" h="4547" extrusionOk="0">
                  <a:moveTo>
                    <a:pt x="1" y="1"/>
                  </a:moveTo>
                  <a:lnTo>
                    <a:pt x="404" y="1944"/>
                  </a:lnTo>
                  <a:lnTo>
                    <a:pt x="3722" y="4547"/>
                  </a:lnTo>
                  <a:lnTo>
                    <a:pt x="3392" y="24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 flipH="1">
              <a:off x="5672969" y="4626098"/>
              <a:ext cx="971958" cy="660862"/>
            </a:xfrm>
            <a:custGeom>
              <a:avLst/>
              <a:gdLst/>
              <a:ahLst/>
              <a:cxnLst/>
              <a:rect l="l" t="t" r="r" b="b"/>
              <a:pathLst>
                <a:path w="5555" h="3777" extrusionOk="0">
                  <a:moveTo>
                    <a:pt x="5555" y="1"/>
                  </a:moveTo>
                  <a:cubicBezTo>
                    <a:pt x="4693" y="1"/>
                    <a:pt x="3832" y="74"/>
                    <a:pt x="2970" y="220"/>
                  </a:cubicBezTo>
                  <a:lnTo>
                    <a:pt x="2182" y="367"/>
                  </a:lnTo>
                  <a:cubicBezTo>
                    <a:pt x="2182" y="367"/>
                    <a:pt x="679" y="1284"/>
                    <a:pt x="1" y="2017"/>
                  </a:cubicBezTo>
                  <a:cubicBezTo>
                    <a:pt x="1" y="2017"/>
                    <a:pt x="1632" y="2292"/>
                    <a:pt x="3538" y="3777"/>
                  </a:cubicBezTo>
                  <a:cubicBezTo>
                    <a:pt x="4125" y="3630"/>
                    <a:pt x="4492" y="3538"/>
                    <a:pt x="4492" y="3538"/>
                  </a:cubicBezTo>
                  <a:lnTo>
                    <a:pt x="5536" y="3557"/>
                  </a:lnTo>
                  <a:cubicBezTo>
                    <a:pt x="5353" y="2182"/>
                    <a:pt x="5481" y="697"/>
                    <a:pt x="5555" y="1"/>
                  </a:cubicBezTo>
                  <a:close/>
                </a:path>
              </a:pathLst>
            </a:custGeom>
            <a:solidFill>
              <a:srgbClr val="F58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 flipH="1">
              <a:off x="6605936" y="1702677"/>
              <a:ext cx="2880531" cy="2234367"/>
            </a:xfrm>
            <a:custGeom>
              <a:avLst/>
              <a:gdLst/>
              <a:ahLst/>
              <a:cxnLst/>
              <a:rect l="l" t="t" r="r" b="b"/>
              <a:pathLst>
                <a:path w="16463" h="12770" extrusionOk="0">
                  <a:moveTo>
                    <a:pt x="9148" y="1"/>
                  </a:moveTo>
                  <a:cubicBezTo>
                    <a:pt x="8155" y="1"/>
                    <a:pt x="7013" y="177"/>
                    <a:pt x="5701" y="578"/>
                  </a:cubicBezTo>
                  <a:cubicBezTo>
                    <a:pt x="5701" y="578"/>
                    <a:pt x="843" y="1421"/>
                    <a:pt x="422" y="6132"/>
                  </a:cubicBezTo>
                  <a:cubicBezTo>
                    <a:pt x="0" y="10843"/>
                    <a:pt x="440" y="12768"/>
                    <a:pt x="440" y="12768"/>
                  </a:cubicBezTo>
                  <a:cubicBezTo>
                    <a:pt x="440" y="12768"/>
                    <a:pt x="550" y="12770"/>
                    <a:pt x="752" y="12770"/>
                  </a:cubicBezTo>
                  <a:cubicBezTo>
                    <a:pt x="1157" y="12770"/>
                    <a:pt x="1931" y="12761"/>
                    <a:pt x="2933" y="12713"/>
                  </a:cubicBezTo>
                  <a:cubicBezTo>
                    <a:pt x="2970" y="12089"/>
                    <a:pt x="3061" y="11008"/>
                    <a:pt x="3061" y="11008"/>
                  </a:cubicBezTo>
                  <a:lnTo>
                    <a:pt x="3465" y="12694"/>
                  </a:lnTo>
                  <a:cubicBezTo>
                    <a:pt x="6801" y="12493"/>
                    <a:pt x="12208" y="11814"/>
                    <a:pt x="15709" y="9578"/>
                  </a:cubicBezTo>
                  <a:cubicBezTo>
                    <a:pt x="15709" y="9578"/>
                    <a:pt x="16462" y="1"/>
                    <a:pt x="914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 flipH="1">
              <a:off x="6638294" y="1711951"/>
              <a:ext cx="1648742" cy="1567206"/>
            </a:xfrm>
            <a:custGeom>
              <a:avLst/>
              <a:gdLst/>
              <a:ahLst/>
              <a:cxnLst/>
              <a:rect l="l" t="t" r="r" b="b"/>
              <a:pathLst>
                <a:path w="9423" h="8957" extrusionOk="0">
                  <a:moveTo>
                    <a:pt x="2719" y="0"/>
                  </a:moveTo>
                  <a:cubicBezTo>
                    <a:pt x="1233" y="0"/>
                    <a:pt x="81" y="407"/>
                    <a:pt x="56" y="415"/>
                  </a:cubicBezTo>
                  <a:cubicBezTo>
                    <a:pt x="19" y="433"/>
                    <a:pt x="1" y="470"/>
                    <a:pt x="19" y="488"/>
                  </a:cubicBezTo>
                  <a:cubicBezTo>
                    <a:pt x="19" y="515"/>
                    <a:pt x="39" y="532"/>
                    <a:pt x="64" y="532"/>
                  </a:cubicBezTo>
                  <a:cubicBezTo>
                    <a:pt x="73" y="532"/>
                    <a:pt x="82" y="530"/>
                    <a:pt x="92" y="525"/>
                  </a:cubicBezTo>
                  <a:cubicBezTo>
                    <a:pt x="118" y="517"/>
                    <a:pt x="1252" y="118"/>
                    <a:pt x="2713" y="118"/>
                  </a:cubicBezTo>
                  <a:cubicBezTo>
                    <a:pt x="4418" y="118"/>
                    <a:pt x="6567" y="660"/>
                    <a:pt x="7919" y="3000"/>
                  </a:cubicBezTo>
                  <a:cubicBezTo>
                    <a:pt x="8872" y="4649"/>
                    <a:pt x="9294" y="6629"/>
                    <a:pt x="9166" y="8884"/>
                  </a:cubicBezTo>
                  <a:cubicBezTo>
                    <a:pt x="9166" y="8920"/>
                    <a:pt x="9184" y="8939"/>
                    <a:pt x="9221" y="8957"/>
                  </a:cubicBezTo>
                  <a:lnTo>
                    <a:pt x="9239" y="8957"/>
                  </a:lnTo>
                  <a:cubicBezTo>
                    <a:pt x="9257" y="8957"/>
                    <a:pt x="9294" y="8920"/>
                    <a:pt x="9294" y="8884"/>
                  </a:cubicBezTo>
                  <a:cubicBezTo>
                    <a:pt x="9422" y="6611"/>
                    <a:pt x="9001" y="4613"/>
                    <a:pt x="8029" y="2945"/>
                  </a:cubicBezTo>
                  <a:cubicBezTo>
                    <a:pt x="6647" y="555"/>
                    <a:pt x="4455" y="0"/>
                    <a:pt x="271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 flipH="1">
              <a:off x="8460086" y="1757968"/>
              <a:ext cx="324044" cy="103582"/>
            </a:xfrm>
            <a:custGeom>
              <a:avLst/>
              <a:gdLst/>
              <a:ahLst/>
              <a:cxnLst/>
              <a:rect l="l" t="t" r="r" b="b"/>
              <a:pathLst>
                <a:path w="1852" h="592" extrusionOk="0">
                  <a:moveTo>
                    <a:pt x="423" y="1"/>
                  </a:moveTo>
                  <a:cubicBezTo>
                    <a:pt x="301" y="1"/>
                    <a:pt x="178" y="13"/>
                    <a:pt x="55" y="42"/>
                  </a:cubicBezTo>
                  <a:cubicBezTo>
                    <a:pt x="19" y="42"/>
                    <a:pt x="0" y="79"/>
                    <a:pt x="0" y="115"/>
                  </a:cubicBezTo>
                  <a:cubicBezTo>
                    <a:pt x="0" y="142"/>
                    <a:pt x="20" y="159"/>
                    <a:pt x="45" y="159"/>
                  </a:cubicBezTo>
                  <a:cubicBezTo>
                    <a:pt x="54" y="159"/>
                    <a:pt x="64" y="157"/>
                    <a:pt x="74" y="152"/>
                  </a:cubicBezTo>
                  <a:cubicBezTo>
                    <a:pt x="182" y="128"/>
                    <a:pt x="291" y="117"/>
                    <a:pt x="398" y="117"/>
                  </a:cubicBezTo>
                  <a:cubicBezTo>
                    <a:pt x="1106" y="117"/>
                    <a:pt x="1744" y="574"/>
                    <a:pt x="1760" y="574"/>
                  </a:cubicBezTo>
                  <a:cubicBezTo>
                    <a:pt x="1760" y="574"/>
                    <a:pt x="1779" y="592"/>
                    <a:pt x="1797" y="592"/>
                  </a:cubicBezTo>
                  <a:cubicBezTo>
                    <a:pt x="1815" y="592"/>
                    <a:pt x="1833" y="574"/>
                    <a:pt x="1833" y="555"/>
                  </a:cubicBezTo>
                  <a:cubicBezTo>
                    <a:pt x="1852" y="537"/>
                    <a:pt x="1852" y="500"/>
                    <a:pt x="1833" y="464"/>
                  </a:cubicBezTo>
                  <a:cubicBezTo>
                    <a:pt x="1802" y="448"/>
                    <a:pt x="1151" y="1"/>
                    <a:pt x="42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 flipH="1">
              <a:off x="8379773" y="1703027"/>
              <a:ext cx="247233" cy="251607"/>
            </a:xfrm>
            <a:custGeom>
              <a:avLst/>
              <a:gdLst/>
              <a:ahLst/>
              <a:cxnLst/>
              <a:rect l="l" t="t" r="r" b="b"/>
              <a:pathLst>
                <a:path w="1413" h="1438" extrusionOk="0">
                  <a:moveTo>
                    <a:pt x="1349" y="1"/>
                  </a:moveTo>
                  <a:cubicBezTo>
                    <a:pt x="1340" y="1"/>
                    <a:pt x="1330" y="3"/>
                    <a:pt x="1320" y="8"/>
                  </a:cubicBezTo>
                  <a:cubicBezTo>
                    <a:pt x="1302" y="8"/>
                    <a:pt x="1" y="319"/>
                    <a:pt x="111" y="1383"/>
                  </a:cubicBezTo>
                  <a:cubicBezTo>
                    <a:pt x="129" y="1401"/>
                    <a:pt x="147" y="1438"/>
                    <a:pt x="184" y="1438"/>
                  </a:cubicBezTo>
                  <a:cubicBezTo>
                    <a:pt x="221" y="1438"/>
                    <a:pt x="239" y="1401"/>
                    <a:pt x="239" y="1364"/>
                  </a:cubicBezTo>
                  <a:cubicBezTo>
                    <a:pt x="147" y="411"/>
                    <a:pt x="1302" y="136"/>
                    <a:pt x="1357" y="118"/>
                  </a:cubicBezTo>
                  <a:cubicBezTo>
                    <a:pt x="1375" y="118"/>
                    <a:pt x="1412" y="81"/>
                    <a:pt x="1394" y="44"/>
                  </a:cubicBezTo>
                  <a:cubicBezTo>
                    <a:pt x="1394" y="18"/>
                    <a:pt x="1374" y="1"/>
                    <a:pt x="134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 flipH="1">
              <a:off x="7863440" y="1620966"/>
              <a:ext cx="1119458" cy="340142"/>
            </a:xfrm>
            <a:custGeom>
              <a:avLst/>
              <a:gdLst/>
              <a:ahLst/>
              <a:cxnLst/>
              <a:rect l="l" t="t" r="r" b="b"/>
              <a:pathLst>
                <a:path w="6398" h="1944" extrusionOk="0">
                  <a:moveTo>
                    <a:pt x="6342" y="0"/>
                  </a:moveTo>
                  <a:cubicBezTo>
                    <a:pt x="4583" y="55"/>
                    <a:pt x="3299" y="935"/>
                    <a:pt x="3134" y="1063"/>
                  </a:cubicBezTo>
                  <a:cubicBezTo>
                    <a:pt x="3089" y="1060"/>
                    <a:pt x="2989" y="1053"/>
                    <a:pt x="2847" y="1053"/>
                  </a:cubicBezTo>
                  <a:cubicBezTo>
                    <a:pt x="2297" y="1053"/>
                    <a:pt x="1115" y="1145"/>
                    <a:pt x="37" y="1815"/>
                  </a:cubicBezTo>
                  <a:cubicBezTo>
                    <a:pt x="0" y="1833"/>
                    <a:pt x="0" y="1870"/>
                    <a:pt x="18" y="1907"/>
                  </a:cubicBezTo>
                  <a:cubicBezTo>
                    <a:pt x="37" y="1925"/>
                    <a:pt x="55" y="1943"/>
                    <a:pt x="73" y="1943"/>
                  </a:cubicBezTo>
                  <a:cubicBezTo>
                    <a:pt x="73" y="1943"/>
                    <a:pt x="92" y="1943"/>
                    <a:pt x="110" y="1925"/>
                  </a:cubicBezTo>
                  <a:cubicBezTo>
                    <a:pt x="1155" y="1265"/>
                    <a:pt x="2334" y="1182"/>
                    <a:pt x="2866" y="1182"/>
                  </a:cubicBezTo>
                  <a:cubicBezTo>
                    <a:pt x="3043" y="1182"/>
                    <a:pt x="3148" y="1192"/>
                    <a:pt x="3153" y="1192"/>
                  </a:cubicBezTo>
                  <a:cubicBezTo>
                    <a:pt x="3171" y="1192"/>
                    <a:pt x="3171" y="1192"/>
                    <a:pt x="3189" y="1173"/>
                  </a:cubicBezTo>
                  <a:cubicBezTo>
                    <a:pt x="3208" y="1173"/>
                    <a:pt x="4491" y="183"/>
                    <a:pt x="6342" y="128"/>
                  </a:cubicBezTo>
                  <a:cubicBezTo>
                    <a:pt x="6379" y="128"/>
                    <a:pt x="6397" y="110"/>
                    <a:pt x="6397" y="74"/>
                  </a:cubicBezTo>
                  <a:cubicBezTo>
                    <a:pt x="6397" y="37"/>
                    <a:pt x="6379" y="0"/>
                    <a:pt x="634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 flipH="1">
              <a:off x="8761566" y="1921217"/>
              <a:ext cx="734524" cy="690957"/>
            </a:xfrm>
            <a:custGeom>
              <a:avLst/>
              <a:gdLst/>
              <a:ahLst/>
              <a:cxnLst/>
              <a:rect l="l" t="t" r="r" b="b"/>
              <a:pathLst>
                <a:path w="4198" h="3949" extrusionOk="0">
                  <a:moveTo>
                    <a:pt x="4142" y="0"/>
                  </a:moveTo>
                  <a:cubicBezTo>
                    <a:pt x="4136" y="0"/>
                    <a:pt x="4129" y="2"/>
                    <a:pt x="4124" y="7"/>
                  </a:cubicBezTo>
                  <a:cubicBezTo>
                    <a:pt x="4088" y="7"/>
                    <a:pt x="1045" y="795"/>
                    <a:pt x="19" y="3857"/>
                  </a:cubicBezTo>
                  <a:cubicBezTo>
                    <a:pt x="0" y="3893"/>
                    <a:pt x="19" y="3930"/>
                    <a:pt x="55" y="3930"/>
                  </a:cubicBezTo>
                  <a:cubicBezTo>
                    <a:pt x="74" y="3930"/>
                    <a:pt x="74" y="3948"/>
                    <a:pt x="74" y="3948"/>
                  </a:cubicBezTo>
                  <a:cubicBezTo>
                    <a:pt x="110" y="3948"/>
                    <a:pt x="129" y="3930"/>
                    <a:pt x="147" y="3893"/>
                  </a:cubicBezTo>
                  <a:cubicBezTo>
                    <a:pt x="1137" y="905"/>
                    <a:pt x="4124" y="136"/>
                    <a:pt x="4143" y="117"/>
                  </a:cubicBezTo>
                  <a:cubicBezTo>
                    <a:pt x="4179" y="117"/>
                    <a:pt x="4198" y="81"/>
                    <a:pt x="4198" y="44"/>
                  </a:cubicBezTo>
                  <a:cubicBezTo>
                    <a:pt x="4184" y="17"/>
                    <a:pt x="4161" y="0"/>
                    <a:pt x="414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 flipH="1">
              <a:off x="8649237" y="1911943"/>
              <a:ext cx="994355" cy="1274307"/>
            </a:xfrm>
            <a:custGeom>
              <a:avLst/>
              <a:gdLst/>
              <a:ahLst/>
              <a:cxnLst/>
              <a:rect l="l" t="t" r="r" b="b"/>
              <a:pathLst>
                <a:path w="5683" h="7283" extrusionOk="0">
                  <a:moveTo>
                    <a:pt x="5621" y="0"/>
                  </a:moveTo>
                  <a:cubicBezTo>
                    <a:pt x="5616" y="0"/>
                    <a:pt x="5612" y="2"/>
                    <a:pt x="5609" y="5"/>
                  </a:cubicBezTo>
                  <a:cubicBezTo>
                    <a:pt x="5554" y="5"/>
                    <a:pt x="4601" y="207"/>
                    <a:pt x="3409" y="1178"/>
                  </a:cubicBezTo>
                  <a:cubicBezTo>
                    <a:pt x="2328" y="2095"/>
                    <a:pt x="843" y="3873"/>
                    <a:pt x="0" y="7209"/>
                  </a:cubicBezTo>
                  <a:cubicBezTo>
                    <a:pt x="0" y="7246"/>
                    <a:pt x="18" y="7282"/>
                    <a:pt x="55" y="7282"/>
                  </a:cubicBezTo>
                  <a:lnTo>
                    <a:pt x="73" y="7282"/>
                  </a:lnTo>
                  <a:cubicBezTo>
                    <a:pt x="92" y="7282"/>
                    <a:pt x="128" y="7264"/>
                    <a:pt x="128" y="7246"/>
                  </a:cubicBezTo>
                  <a:cubicBezTo>
                    <a:pt x="1723" y="922"/>
                    <a:pt x="5591" y="134"/>
                    <a:pt x="5627" y="134"/>
                  </a:cubicBezTo>
                  <a:cubicBezTo>
                    <a:pt x="5664" y="115"/>
                    <a:pt x="5682" y="79"/>
                    <a:pt x="5682" y="60"/>
                  </a:cubicBezTo>
                  <a:cubicBezTo>
                    <a:pt x="5667" y="30"/>
                    <a:pt x="5640" y="0"/>
                    <a:pt x="562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 flipH="1">
              <a:off x="9075813" y="2119984"/>
              <a:ext cx="503739" cy="1351643"/>
            </a:xfrm>
            <a:custGeom>
              <a:avLst/>
              <a:gdLst/>
              <a:ahLst/>
              <a:cxnLst/>
              <a:rect l="l" t="t" r="r" b="b"/>
              <a:pathLst>
                <a:path w="2879" h="7725" extrusionOk="0">
                  <a:moveTo>
                    <a:pt x="2805" y="0"/>
                  </a:moveTo>
                  <a:cubicBezTo>
                    <a:pt x="2798" y="0"/>
                    <a:pt x="2792" y="3"/>
                    <a:pt x="2787" y="8"/>
                  </a:cubicBezTo>
                  <a:cubicBezTo>
                    <a:pt x="2658" y="44"/>
                    <a:pt x="1" y="1071"/>
                    <a:pt x="441" y="7651"/>
                  </a:cubicBezTo>
                  <a:cubicBezTo>
                    <a:pt x="441" y="7688"/>
                    <a:pt x="459" y="7725"/>
                    <a:pt x="496" y="7725"/>
                  </a:cubicBezTo>
                  <a:cubicBezTo>
                    <a:pt x="532" y="7706"/>
                    <a:pt x="569" y="7688"/>
                    <a:pt x="569" y="7651"/>
                  </a:cubicBezTo>
                  <a:cubicBezTo>
                    <a:pt x="129" y="1162"/>
                    <a:pt x="2805" y="136"/>
                    <a:pt x="2823" y="118"/>
                  </a:cubicBezTo>
                  <a:cubicBezTo>
                    <a:pt x="2860" y="118"/>
                    <a:pt x="2878" y="81"/>
                    <a:pt x="2860" y="44"/>
                  </a:cubicBezTo>
                  <a:cubicBezTo>
                    <a:pt x="2847" y="18"/>
                    <a:pt x="2823" y="0"/>
                    <a:pt x="280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 flipH="1">
              <a:off x="8719749" y="1953236"/>
              <a:ext cx="898296" cy="1758973"/>
            </a:xfrm>
            <a:custGeom>
              <a:avLst/>
              <a:gdLst/>
              <a:ahLst/>
              <a:cxnLst/>
              <a:rect l="l" t="t" r="r" b="b"/>
              <a:pathLst>
                <a:path w="5134" h="10053" extrusionOk="0">
                  <a:moveTo>
                    <a:pt x="5070" y="0"/>
                  </a:moveTo>
                  <a:cubicBezTo>
                    <a:pt x="5061" y="0"/>
                    <a:pt x="5051" y="3"/>
                    <a:pt x="5041" y="8"/>
                  </a:cubicBezTo>
                  <a:cubicBezTo>
                    <a:pt x="5005" y="8"/>
                    <a:pt x="3978" y="227"/>
                    <a:pt x="2842" y="1566"/>
                  </a:cubicBezTo>
                  <a:cubicBezTo>
                    <a:pt x="935" y="3802"/>
                    <a:pt x="239" y="7376"/>
                    <a:pt x="1" y="9979"/>
                  </a:cubicBezTo>
                  <a:cubicBezTo>
                    <a:pt x="1" y="10016"/>
                    <a:pt x="19" y="10052"/>
                    <a:pt x="56" y="10052"/>
                  </a:cubicBezTo>
                  <a:cubicBezTo>
                    <a:pt x="92" y="10052"/>
                    <a:pt x="129" y="10016"/>
                    <a:pt x="129" y="9997"/>
                  </a:cubicBezTo>
                  <a:cubicBezTo>
                    <a:pt x="972" y="1052"/>
                    <a:pt x="5041" y="136"/>
                    <a:pt x="5078" y="118"/>
                  </a:cubicBezTo>
                  <a:cubicBezTo>
                    <a:pt x="5115" y="118"/>
                    <a:pt x="5133" y="81"/>
                    <a:pt x="5115" y="44"/>
                  </a:cubicBezTo>
                  <a:cubicBezTo>
                    <a:pt x="5115" y="17"/>
                    <a:pt x="5095" y="0"/>
                    <a:pt x="507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 flipH="1">
              <a:off x="7295832" y="1660684"/>
              <a:ext cx="1090588" cy="204190"/>
            </a:xfrm>
            <a:custGeom>
              <a:avLst/>
              <a:gdLst/>
              <a:ahLst/>
              <a:cxnLst/>
              <a:rect l="l" t="t" r="r" b="b"/>
              <a:pathLst>
                <a:path w="6233" h="1167" extrusionOk="0">
                  <a:moveTo>
                    <a:pt x="3521" y="0"/>
                  </a:moveTo>
                  <a:cubicBezTo>
                    <a:pt x="2184" y="0"/>
                    <a:pt x="848" y="501"/>
                    <a:pt x="129" y="818"/>
                  </a:cubicBezTo>
                  <a:cubicBezTo>
                    <a:pt x="92" y="836"/>
                    <a:pt x="55" y="855"/>
                    <a:pt x="55" y="855"/>
                  </a:cubicBezTo>
                  <a:cubicBezTo>
                    <a:pt x="19" y="873"/>
                    <a:pt x="0" y="891"/>
                    <a:pt x="0" y="928"/>
                  </a:cubicBezTo>
                  <a:cubicBezTo>
                    <a:pt x="19" y="965"/>
                    <a:pt x="55" y="983"/>
                    <a:pt x="92" y="983"/>
                  </a:cubicBezTo>
                  <a:cubicBezTo>
                    <a:pt x="92" y="983"/>
                    <a:pt x="129" y="965"/>
                    <a:pt x="184" y="946"/>
                  </a:cubicBezTo>
                  <a:cubicBezTo>
                    <a:pt x="899" y="626"/>
                    <a:pt x="2224" y="125"/>
                    <a:pt x="3539" y="125"/>
                  </a:cubicBezTo>
                  <a:cubicBezTo>
                    <a:pt x="4481" y="125"/>
                    <a:pt x="5419" y="383"/>
                    <a:pt x="6123" y="1148"/>
                  </a:cubicBezTo>
                  <a:cubicBezTo>
                    <a:pt x="6123" y="1166"/>
                    <a:pt x="6141" y="1166"/>
                    <a:pt x="6159" y="1166"/>
                  </a:cubicBezTo>
                  <a:cubicBezTo>
                    <a:pt x="6178" y="1166"/>
                    <a:pt x="6196" y="1166"/>
                    <a:pt x="6214" y="1148"/>
                  </a:cubicBezTo>
                  <a:cubicBezTo>
                    <a:pt x="6233" y="1130"/>
                    <a:pt x="6233" y="1093"/>
                    <a:pt x="6214" y="1075"/>
                  </a:cubicBezTo>
                  <a:cubicBezTo>
                    <a:pt x="5478" y="269"/>
                    <a:pt x="4499" y="0"/>
                    <a:pt x="352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 flipH="1">
              <a:off x="6833904" y="1736447"/>
              <a:ext cx="824459" cy="506888"/>
            </a:xfrm>
            <a:custGeom>
              <a:avLst/>
              <a:gdLst/>
              <a:ahLst/>
              <a:cxnLst/>
              <a:rect l="l" t="t" r="r" b="b"/>
              <a:pathLst>
                <a:path w="4712" h="2897" extrusionOk="0">
                  <a:moveTo>
                    <a:pt x="55" y="0"/>
                  </a:moveTo>
                  <a:cubicBezTo>
                    <a:pt x="19" y="0"/>
                    <a:pt x="0" y="37"/>
                    <a:pt x="0" y="73"/>
                  </a:cubicBezTo>
                  <a:cubicBezTo>
                    <a:pt x="0" y="110"/>
                    <a:pt x="19" y="128"/>
                    <a:pt x="55" y="128"/>
                  </a:cubicBezTo>
                  <a:cubicBezTo>
                    <a:pt x="74" y="128"/>
                    <a:pt x="734" y="147"/>
                    <a:pt x="1632" y="495"/>
                  </a:cubicBezTo>
                  <a:cubicBezTo>
                    <a:pt x="2457" y="807"/>
                    <a:pt x="3630" y="1485"/>
                    <a:pt x="4601" y="2878"/>
                  </a:cubicBezTo>
                  <a:cubicBezTo>
                    <a:pt x="4601" y="2878"/>
                    <a:pt x="4620" y="2896"/>
                    <a:pt x="4638" y="2896"/>
                  </a:cubicBezTo>
                  <a:cubicBezTo>
                    <a:pt x="4656" y="2896"/>
                    <a:pt x="4675" y="2896"/>
                    <a:pt x="4675" y="2878"/>
                  </a:cubicBezTo>
                  <a:cubicBezTo>
                    <a:pt x="4711" y="2860"/>
                    <a:pt x="4711" y="2823"/>
                    <a:pt x="4693" y="2805"/>
                  </a:cubicBezTo>
                  <a:cubicBezTo>
                    <a:pt x="3721" y="1375"/>
                    <a:pt x="2512" y="697"/>
                    <a:pt x="1668" y="367"/>
                  </a:cubicBezTo>
                  <a:cubicBezTo>
                    <a:pt x="752" y="18"/>
                    <a:pt x="92" y="0"/>
                    <a:pt x="5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 flipH="1">
              <a:off x="4627340" y="4433630"/>
              <a:ext cx="1080965" cy="821309"/>
            </a:xfrm>
            <a:custGeom>
              <a:avLst/>
              <a:gdLst/>
              <a:ahLst/>
              <a:cxnLst/>
              <a:rect l="l" t="t" r="r" b="b"/>
              <a:pathLst>
                <a:path w="6178" h="4694" extrusionOk="0">
                  <a:moveTo>
                    <a:pt x="5627" y="1"/>
                  </a:moveTo>
                  <a:cubicBezTo>
                    <a:pt x="5627" y="1"/>
                    <a:pt x="4729" y="257"/>
                    <a:pt x="3996" y="1302"/>
                  </a:cubicBezTo>
                  <a:lnTo>
                    <a:pt x="2181" y="1229"/>
                  </a:lnTo>
                  <a:lnTo>
                    <a:pt x="1613" y="1174"/>
                  </a:lnTo>
                  <a:cubicBezTo>
                    <a:pt x="1155" y="1119"/>
                    <a:pt x="678" y="1101"/>
                    <a:pt x="202" y="1101"/>
                  </a:cubicBezTo>
                  <a:cubicBezTo>
                    <a:pt x="128" y="1797"/>
                    <a:pt x="0" y="3282"/>
                    <a:pt x="183" y="4657"/>
                  </a:cubicBezTo>
                  <a:lnTo>
                    <a:pt x="4528" y="4693"/>
                  </a:lnTo>
                  <a:cubicBezTo>
                    <a:pt x="6177" y="4033"/>
                    <a:pt x="5957" y="1687"/>
                    <a:pt x="5627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 flipH="1">
              <a:off x="5050767" y="4632572"/>
              <a:ext cx="625518" cy="57915"/>
            </a:xfrm>
            <a:custGeom>
              <a:avLst/>
              <a:gdLst/>
              <a:ahLst/>
              <a:cxnLst/>
              <a:rect l="l" t="t" r="r" b="b"/>
              <a:pathLst>
                <a:path w="3575" h="331" extrusionOk="0">
                  <a:moveTo>
                    <a:pt x="0" y="0"/>
                  </a:moveTo>
                  <a:lnTo>
                    <a:pt x="0" y="128"/>
                  </a:lnTo>
                  <a:lnTo>
                    <a:pt x="3575" y="330"/>
                  </a:lnTo>
                  <a:lnTo>
                    <a:pt x="3575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 flipH="1">
              <a:off x="5057066" y="4667741"/>
              <a:ext cx="622368" cy="64389"/>
            </a:xfrm>
            <a:custGeom>
              <a:avLst/>
              <a:gdLst/>
              <a:ahLst/>
              <a:cxnLst/>
              <a:rect l="l" t="t" r="r" b="b"/>
              <a:pathLst>
                <a:path w="3557" h="368" extrusionOk="0">
                  <a:moveTo>
                    <a:pt x="0" y="1"/>
                  </a:moveTo>
                  <a:lnTo>
                    <a:pt x="0" y="129"/>
                  </a:lnTo>
                  <a:lnTo>
                    <a:pt x="3556" y="367"/>
                  </a:lnTo>
                  <a:lnTo>
                    <a:pt x="355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 flipH="1">
              <a:off x="5057066" y="4703086"/>
              <a:ext cx="625693" cy="74012"/>
            </a:xfrm>
            <a:custGeom>
              <a:avLst/>
              <a:gdLst/>
              <a:ahLst/>
              <a:cxnLst/>
              <a:rect l="l" t="t" r="r" b="b"/>
              <a:pathLst>
                <a:path w="3576" h="423" extrusionOk="0">
                  <a:moveTo>
                    <a:pt x="1" y="0"/>
                  </a:moveTo>
                  <a:lnTo>
                    <a:pt x="1" y="129"/>
                  </a:lnTo>
                  <a:lnTo>
                    <a:pt x="3575" y="422"/>
                  </a:lnTo>
                  <a:lnTo>
                    <a:pt x="3575" y="2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 flipH="1">
              <a:off x="5057066" y="4741579"/>
              <a:ext cx="628842" cy="73837"/>
            </a:xfrm>
            <a:custGeom>
              <a:avLst/>
              <a:gdLst/>
              <a:ahLst/>
              <a:cxnLst/>
              <a:rect l="l" t="t" r="r" b="b"/>
              <a:pathLst>
                <a:path w="3594" h="422" extrusionOk="0">
                  <a:moveTo>
                    <a:pt x="0" y="0"/>
                  </a:moveTo>
                  <a:lnTo>
                    <a:pt x="0" y="129"/>
                  </a:lnTo>
                  <a:lnTo>
                    <a:pt x="3593" y="422"/>
                  </a:lnTo>
                  <a:lnTo>
                    <a:pt x="3593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 flipH="1">
              <a:off x="5057066" y="4792846"/>
              <a:ext cx="631992" cy="67538"/>
            </a:xfrm>
            <a:custGeom>
              <a:avLst/>
              <a:gdLst/>
              <a:ahLst/>
              <a:cxnLst/>
              <a:rect l="l" t="t" r="r" b="b"/>
              <a:pathLst>
                <a:path w="3612" h="386" extrusionOk="0">
                  <a:moveTo>
                    <a:pt x="0" y="1"/>
                  </a:moveTo>
                  <a:lnTo>
                    <a:pt x="0" y="129"/>
                  </a:lnTo>
                  <a:lnTo>
                    <a:pt x="3611" y="386"/>
                  </a:lnTo>
                  <a:lnTo>
                    <a:pt x="3611" y="2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 flipH="1">
              <a:off x="5057066" y="4837814"/>
              <a:ext cx="635316" cy="67538"/>
            </a:xfrm>
            <a:custGeom>
              <a:avLst/>
              <a:gdLst/>
              <a:ahLst/>
              <a:cxnLst/>
              <a:rect l="l" t="t" r="r" b="b"/>
              <a:pathLst>
                <a:path w="3631" h="386" extrusionOk="0">
                  <a:moveTo>
                    <a:pt x="19" y="0"/>
                  </a:moveTo>
                  <a:lnTo>
                    <a:pt x="1" y="129"/>
                  </a:lnTo>
                  <a:lnTo>
                    <a:pt x="3630" y="385"/>
                  </a:lnTo>
                  <a:lnTo>
                    <a:pt x="3630" y="25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 flipH="1">
              <a:off x="5060390" y="4882606"/>
              <a:ext cx="631992" cy="67538"/>
            </a:xfrm>
            <a:custGeom>
              <a:avLst/>
              <a:gdLst/>
              <a:ahLst/>
              <a:cxnLst/>
              <a:rect l="l" t="t" r="r" b="b"/>
              <a:pathLst>
                <a:path w="3612" h="386" extrusionOk="0">
                  <a:moveTo>
                    <a:pt x="1" y="1"/>
                  </a:moveTo>
                  <a:lnTo>
                    <a:pt x="1" y="129"/>
                  </a:lnTo>
                  <a:lnTo>
                    <a:pt x="3593" y="386"/>
                  </a:lnTo>
                  <a:lnTo>
                    <a:pt x="3612" y="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 flipH="1">
              <a:off x="5066689" y="4924424"/>
              <a:ext cx="625693" cy="77162"/>
            </a:xfrm>
            <a:custGeom>
              <a:avLst/>
              <a:gdLst/>
              <a:ahLst/>
              <a:cxnLst/>
              <a:rect l="l" t="t" r="r" b="b"/>
              <a:pathLst>
                <a:path w="3576" h="441" extrusionOk="0">
                  <a:moveTo>
                    <a:pt x="1" y="0"/>
                  </a:moveTo>
                  <a:lnTo>
                    <a:pt x="1" y="129"/>
                  </a:lnTo>
                  <a:lnTo>
                    <a:pt x="3557" y="440"/>
                  </a:lnTo>
                  <a:lnTo>
                    <a:pt x="3575" y="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5"/>
            <p:cNvSpPr/>
            <p:nvPr/>
          </p:nvSpPr>
          <p:spPr>
            <a:xfrm flipH="1">
              <a:off x="5066689" y="4972541"/>
              <a:ext cx="625693" cy="77162"/>
            </a:xfrm>
            <a:custGeom>
              <a:avLst/>
              <a:gdLst/>
              <a:ahLst/>
              <a:cxnLst/>
              <a:rect l="l" t="t" r="r" b="b"/>
              <a:pathLst>
                <a:path w="3576" h="441" extrusionOk="0">
                  <a:moveTo>
                    <a:pt x="1" y="0"/>
                  </a:moveTo>
                  <a:lnTo>
                    <a:pt x="1" y="128"/>
                  </a:lnTo>
                  <a:lnTo>
                    <a:pt x="3557" y="440"/>
                  </a:lnTo>
                  <a:lnTo>
                    <a:pt x="3575" y="3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 flipH="1">
              <a:off x="5073163" y="5026958"/>
              <a:ext cx="619219" cy="61239"/>
            </a:xfrm>
            <a:custGeom>
              <a:avLst/>
              <a:gdLst/>
              <a:ahLst/>
              <a:cxnLst/>
              <a:rect l="l" t="t" r="r" b="b"/>
              <a:pathLst>
                <a:path w="3539" h="350" extrusionOk="0">
                  <a:moveTo>
                    <a:pt x="19" y="1"/>
                  </a:moveTo>
                  <a:lnTo>
                    <a:pt x="1" y="129"/>
                  </a:lnTo>
                  <a:lnTo>
                    <a:pt x="3520" y="349"/>
                  </a:lnTo>
                  <a:lnTo>
                    <a:pt x="3538" y="22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5"/>
            <p:cNvSpPr/>
            <p:nvPr/>
          </p:nvSpPr>
          <p:spPr>
            <a:xfrm flipH="1">
              <a:off x="5082786" y="5078399"/>
              <a:ext cx="606271" cy="51441"/>
            </a:xfrm>
            <a:custGeom>
              <a:avLst/>
              <a:gdLst/>
              <a:ahLst/>
              <a:cxnLst/>
              <a:rect l="l" t="t" r="r" b="b"/>
              <a:pathLst>
                <a:path w="3465" h="294" extrusionOk="0">
                  <a:moveTo>
                    <a:pt x="0" y="0"/>
                  </a:moveTo>
                  <a:lnTo>
                    <a:pt x="0" y="128"/>
                  </a:lnTo>
                  <a:lnTo>
                    <a:pt x="3464" y="293"/>
                  </a:lnTo>
                  <a:lnTo>
                    <a:pt x="3464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5"/>
            <p:cNvSpPr/>
            <p:nvPr/>
          </p:nvSpPr>
          <p:spPr>
            <a:xfrm flipH="1">
              <a:off x="5089260" y="5129666"/>
              <a:ext cx="596648" cy="41818"/>
            </a:xfrm>
            <a:custGeom>
              <a:avLst/>
              <a:gdLst/>
              <a:ahLst/>
              <a:cxnLst/>
              <a:rect l="l" t="t" r="r" b="b"/>
              <a:pathLst>
                <a:path w="3410" h="239" extrusionOk="0">
                  <a:moveTo>
                    <a:pt x="0" y="0"/>
                  </a:moveTo>
                  <a:lnTo>
                    <a:pt x="0" y="129"/>
                  </a:lnTo>
                  <a:lnTo>
                    <a:pt x="3410" y="239"/>
                  </a:lnTo>
                  <a:lnTo>
                    <a:pt x="341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 flipH="1">
              <a:off x="5098883" y="5174458"/>
              <a:ext cx="583875" cy="45142"/>
            </a:xfrm>
            <a:custGeom>
              <a:avLst/>
              <a:gdLst/>
              <a:ahLst/>
              <a:cxnLst/>
              <a:rect l="l" t="t" r="r" b="b"/>
              <a:pathLst>
                <a:path w="3337" h="258" extrusionOk="0">
                  <a:moveTo>
                    <a:pt x="1" y="1"/>
                  </a:moveTo>
                  <a:lnTo>
                    <a:pt x="1" y="129"/>
                  </a:lnTo>
                  <a:lnTo>
                    <a:pt x="3337" y="258"/>
                  </a:lnTo>
                  <a:lnTo>
                    <a:pt x="3337" y="1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5"/>
            <p:cNvSpPr/>
            <p:nvPr/>
          </p:nvSpPr>
          <p:spPr>
            <a:xfrm flipH="1">
              <a:off x="5118130" y="5212952"/>
              <a:ext cx="561304" cy="48292"/>
            </a:xfrm>
            <a:custGeom>
              <a:avLst/>
              <a:gdLst/>
              <a:ahLst/>
              <a:cxnLst/>
              <a:rect l="l" t="t" r="r" b="b"/>
              <a:pathLst>
                <a:path w="3208" h="276" extrusionOk="0">
                  <a:moveTo>
                    <a:pt x="0" y="1"/>
                  </a:moveTo>
                  <a:lnTo>
                    <a:pt x="0" y="129"/>
                  </a:lnTo>
                  <a:lnTo>
                    <a:pt x="3208" y="276"/>
                  </a:lnTo>
                  <a:lnTo>
                    <a:pt x="3208" y="1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5"/>
            <p:cNvSpPr/>
            <p:nvPr/>
          </p:nvSpPr>
          <p:spPr>
            <a:xfrm flipH="1">
              <a:off x="5875062" y="2927827"/>
              <a:ext cx="1103361" cy="1489520"/>
            </a:xfrm>
            <a:custGeom>
              <a:avLst/>
              <a:gdLst/>
              <a:ahLst/>
              <a:cxnLst/>
              <a:rect l="l" t="t" r="r" b="b"/>
              <a:pathLst>
                <a:path w="6306" h="8513" extrusionOk="0">
                  <a:moveTo>
                    <a:pt x="3371" y="0"/>
                  </a:moveTo>
                  <a:cubicBezTo>
                    <a:pt x="2182" y="0"/>
                    <a:pt x="1632" y="1404"/>
                    <a:pt x="1632" y="1880"/>
                  </a:cubicBezTo>
                  <a:cubicBezTo>
                    <a:pt x="1632" y="2393"/>
                    <a:pt x="1833" y="2466"/>
                    <a:pt x="1833" y="2466"/>
                  </a:cubicBezTo>
                  <a:cubicBezTo>
                    <a:pt x="1943" y="2833"/>
                    <a:pt x="2182" y="2906"/>
                    <a:pt x="2182" y="2906"/>
                  </a:cubicBezTo>
                  <a:cubicBezTo>
                    <a:pt x="2292" y="3181"/>
                    <a:pt x="2530" y="3199"/>
                    <a:pt x="2530" y="3199"/>
                  </a:cubicBezTo>
                  <a:cubicBezTo>
                    <a:pt x="2652" y="3444"/>
                    <a:pt x="2807" y="3484"/>
                    <a:pt x="2896" y="3484"/>
                  </a:cubicBezTo>
                  <a:cubicBezTo>
                    <a:pt x="2941" y="3484"/>
                    <a:pt x="2970" y="3474"/>
                    <a:pt x="2970" y="3474"/>
                  </a:cubicBezTo>
                  <a:lnTo>
                    <a:pt x="2970" y="5381"/>
                  </a:lnTo>
                  <a:lnTo>
                    <a:pt x="2090" y="5234"/>
                  </a:lnTo>
                  <a:lnTo>
                    <a:pt x="1137" y="4977"/>
                  </a:lnTo>
                  <a:lnTo>
                    <a:pt x="0" y="7892"/>
                  </a:lnTo>
                  <a:lnTo>
                    <a:pt x="862" y="8478"/>
                  </a:lnTo>
                  <a:cubicBezTo>
                    <a:pt x="1069" y="8502"/>
                    <a:pt x="1303" y="8513"/>
                    <a:pt x="1552" y="8513"/>
                  </a:cubicBezTo>
                  <a:cubicBezTo>
                    <a:pt x="3063" y="8513"/>
                    <a:pt x="5161" y="8100"/>
                    <a:pt x="5664" y="7470"/>
                  </a:cubicBezTo>
                  <a:cubicBezTo>
                    <a:pt x="6269" y="6719"/>
                    <a:pt x="6306" y="5032"/>
                    <a:pt x="6104" y="3493"/>
                  </a:cubicBezTo>
                  <a:cubicBezTo>
                    <a:pt x="5903" y="1953"/>
                    <a:pt x="5041" y="267"/>
                    <a:pt x="3666" y="28"/>
                  </a:cubicBezTo>
                  <a:cubicBezTo>
                    <a:pt x="3564" y="9"/>
                    <a:pt x="3465" y="0"/>
                    <a:pt x="3371" y="0"/>
                  </a:cubicBezTo>
                  <a:close/>
                </a:path>
              </a:pathLst>
            </a:custGeom>
            <a:solidFill>
              <a:srgbClr val="F58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 flipH="1">
              <a:off x="6545376" y="3606190"/>
              <a:ext cx="814660" cy="740998"/>
            </a:xfrm>
            <a:custGeom>
              <a:avLst/>
              <a:gdLst/>
              <a:ahLst/>
              <a:cxnLst/>
              <a:rect l="l" t="t" r="r" b="b"/>
              <a:pathLst>
                <a:path w="4656" h="4235" extrusionOk="0">
                  <a:moveTo>
                    <a:pt x="14" y="0"/>
                  </a:moveTo>
                  <a:cubicBezTo>
                    <a:pt x="5" y="0"/>
                    <a:pt x="0" y="1"/>
                    <a:pt x="0" y="1"/>
                  </a:cubicBezTo>
                  <a:lnTo>
                    <a:pt x="0" y="1540"/>
                  </a:lnTo>
                  <a:lnTo>
                    <a:pt x="2933" y="4235"/>
                  </a:lnTo>
                  <a:lnTo>
                    <a:pt x="4656" y="1192"/>
                  </a:lnTo>
                  <a:cubicBezTo>
                    <a:pt x="4656" y="1192"/>
                    <a:pt x="3593" y="825"/>
                    <a:pt x="2163" y="404"/>
                  </a:cubicBezTo>
                  <a:cubicBezTo>
                    <a:pt x="831" y="16"/>
                    <a:pt x="119" y="0"/>
                    <a:pt x="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5"/>
            <p:cNvSpPr/>
            <p:nvPr/>
          </p:nvSpPr>
          <p:spPr>
            <a:xfrm flipH="1">
              <a:off x="6753777" y="3594292"/>
              <a:ext cx="1809015" cy="1272557"/>
            </a:xfrm>
            <a:custGeom>
              <a:avLst/>
              <a:gdLst/>
              <a:ahLst/>
              <a:cxnLst/>
              <a:rect l="l" t="t" r="r" b="b"/>
              <a:pathLst>
                <a:path w="10339" h="7273" extrusionOk="0">
                  <a:moveTo>
                    <a:pt x="5500" y="1"/>
                  </a:moveTo>
                  <a:cubicBezTo>
                    <a:pt x="2187" y="1"/>
                    <a:pt x="0" y="1187"/>
                    <a:pt x="0" y="1187"/>
                  </a:cubicBezTo>
                  <a:cubicBezTo>
                    <a:pt x="1247" y="2910"/>
                    <a:pt x="257" y="5476"/>
                    <a:pt x="257" y="5476"/>
                  </a:cubicBezTo>
                  <a:lnTo>
                    <a:pt x="990" y="7272"/>
                  </a:lnTo>
                  <a:cubicBezTo>
                    <a:pt x="3061" y="6484"/>
                    <a:pt x="10338" y="4798"/>
                    <a:pt x="10338" y="4798"/>
                  </a:cubicBezTo>
                  <a:cubicBezTo>
                    <a:pt x="8780" y="2195"/>
                    <a:pt x="6874" y="69"/>
                    <a:pt x="6874" y="69"/>
                  </a:cubicBezTo>
                  <a:cubicBezTo>
                    <a:pt x="6398" y="21"/>
                    <a:pt x="5939" y="1"/>
                    <a:pt x="5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 flipH="1">
              <a:off x="5172567" y="4942446"/>
              <a:ext cx="2748779" cy="1386812"/>
            </a:xfrm>
            <a:custGeom>
              <a:avLst/>
              <a:gdLst/>
              <a:ahLst/>
              <a:cxnLst/>
              <a:rect l="l" t="t" r="r" b="b"/>
              <a:pathLst>
                <a:path w="15710" h="7926" extrusionOk="0">
                  <a:moveTo>
                    <a:pt x="5637" y="0"/>
                  </a:moveTo>
                  <a:cubicBezTo>
                    <a:pt x="4773" y="0"/>
                    <a:pt x="3670" y="160"/>
                    <a:pt x="2566" y="759"/>
                  </a:cubicBezTo>
                  <a:cubicBezTo>
                    <a:pt x="202" y="2024"/>
                    <a:pt x="0" y="3967"/>
                    <a:pt x="0" y="3967"/>
                  </a:cubicBezTo>
                  <a:cubicBezTo>
                    <a:pt x="881" y="4466"/>
                    <a:pt x="1773" y="4639"/>
                    <a:pt x="2586" y="4639"/>
                  </a:cubicBezTo>
                  <a:cubicBezTo>
                    <a:pt x="4397" y="4639"/>
                    <a:pt x="5811" y="3783"/>
                    <a:pt x="5811" y="3783"/>
                  </a:cubicBezTo>
                  <a:lnTo>
                    <a:pt x="9697" y="5653"/>
                  </a:lnTo>
                  <a:lnTo>
                    <a:pt x="8121" y="4883"/>
                  </a:lnTo>
                  <a:lnTo>
                    <a:pt x="11127" y="2188"/>
                  </a:lnTo>
                  <a:cubicBezTo>
                    <a:pt x="9092" y="502"/>
                    <a:pt x="7296" y="209"/>
                    <a:pt x="7296" y="209"/>
                  </a:cubicBezTo>
                  <a:cubicBezTo>
                    <a:pt x="7296" y="209"/>
                    <a:pt x="6623" y="0"/>
                    <a:pt x="5637" y="0"/>
                  </a:cubicBezTo>
                  <a:close/>
                  <a:moveTo>
                    <a:pt x="15709" y="5616"/>
                  </a:moveTo>
                  <a:lnTo>
                    <a:pt x="15709" y="5616"/>
                  </a:lnTo>
                  <a:cubicBezTo>
                    <a:pt x="15599" y="5763"/>
                    <a:pt x="14334" y="7688"/>
                    <a:pt x="11658" y="7907"/>
                  </a:cubicBezTo>
                  <a:lnTo>
                    <a:pt x="9697" y="5653"/>
                  </a:lnTo>
                  <a:lnTo>
                    <a:pt x="11658" y="7926"/>
                  </a:lnTo>
                  <a:cubicBezTo>
                    <a:pt x="14444" y="7688"/>
                    <a:pt x="15709" y="5617"/>
                    <a:pt x="15709" y="5616"/>
                  </a:cubicBezTo>
                  <a:close/>
                </a:path>
              </a:pathLst>
            </a:custGeom>
            <a:solidFill>
              <a:srgbClr val="F58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 flipH="1">
              <a:off x="5172553" y="5325284"/>
              <a:ext cx="1328022" cy="1000828"/>
            </a:xfrm>
            <a:custGeom>
              <a:avLst/>
              <a:gdLst/>
              <a:ahLst/>
              <a:cxnLst/>
              <a:rect l="l" t="t" r="r" b="b"/>
              <a:pathLst>
                <a:path w="7590" h="5720" extrusionOk="0">
                  <a:moveTo>
                    <a:pt x="3007" y="0"/>
                  </a:moveTo>
                  <a:lnTo>
                    <a:pt x="1" y="2695"/>
                  </a:lnTo>
                  <a:lnTo>
                    <a:pt x="1577" y="3465"/>
                  </a:lnTo>
                  <a:lnTo>
                    <a:pt x="3538" y="5719"/>
                  </a:lnTo>
                  <a:cubicBezTo>
                    <a:pt x="6214" y="5500"/>
                    <a:pt x="7479" y="3575"/>
                    <a:pt x="7589" y="3428"/>
                  </a:cubicBezTo>
                  <a:lnTo>
                    <a:pt x="5206" y="2438"/>
                  </a:lnTo>
                  <a:lnTo>
                    <a:pt x="4510" y="1485"/>
                  </a:lnTo>
                  <a:cubicBezTo>
                    <a:pt x="4015" y="899"/>
                    <a:pt x="3502" y="422"/>
                    <a:pt x="3007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 flipH="1">
              <a:off x="5608749" y="5344531"/>
              <a:ext cx="401031" cy="429901"/>
            </a:xfrm>
            <a:custGeom>
              <a:avLst/>
              <a:gdLst/>
              <a:ahLst/>
              <a:cxnLst/>
              <a:rect l="l" t="t" r="r" b="b"/>
              <a:pathLst>
                <a:path w="2292" h="2457" extrusionOk="0">
                  <a:moveTo>
                    <a:pt x="92" y="0"/>
                  </a:moveTo>
                  <a:lnTo>
                    <a:pt x="0" y="92"/>
                  </a:lnTo>
                  <a:cubicBezTo>
                    <a:pt x="18" y="92"/>
                    <a:pt x="1576" y="1595"/>
                    <a:pt x="2181" y="2457"/>
                  </a:cubicBezTo>
                  <a:lnTo>
                    <a:pt x="2291" y="2383"/>
                  </a:lnTo>
                  <a:cubicBezTo>
                    <a:pt x="1668" y="1504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5"/>
            <p:cNvSpPr/>
            <p:nvPr/>
          </p:nvSpPr>
          <p:spPr>
            <a:xfrm flipH="1">
              <a:off x="5663340" y="5373401"/>
              <a:ext cx="378635" cy="429901"/>
            </a:xfrm>
            <a:custGeom>
              <a:avLst/>
              <a:gdLst/>
              <a:ahLst/>
              <a:cxnLst/>
              <a:rect l="l" t="t" r="r" b="b"/>
              <a:pathLst>
                <a:path w="2164" h="2457" extrusionOk="0">
                  <a:moveTo>
                    <a:pt x="74" y="0"/>
                  </a:moveTo>
                  <a:lnTo>
                    <a:pt x="1" y="92"/>
                  </a:lnTo>
                  <a:cubicBezTo>
                    <a:pt x="1" y="110"/>
                    <a:pt x="1339" y="1467"/>
                    <a:pt x="2054" y="2457"/>
                  </a:cubicBezTo>
                  <a:lnTo>
                    <a:pt x="2164" y="2383"/>
                  </a:lnTo>
                  <a:cubicBezTo>
                    <a:pt x="1449" y="1375"/>
                    <a:pt x="92" y="19"/>
                    <a:pt x="7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 flipH="1">
              <a:off x="5701834" y="5402271"/>
              <a:ext cx="372161" cy="426752"/>
            </a:xfrm>
            <a:custGeom>
              <a:avLst/>
              <a:gdLst/>
              <a:ahLst/>
              <a:cxnLst/>
              <a:rect l="l" t="t" r="r" b="b"/>
              <a:pathLst>
                <a:path w="2127" h="2439" extrusionOk="0">
                  <a:moveTo>
                    <a:pt x="92" y="0"/>
                  </a:moveTo>
                  <a:lnTo>
                    <a:pt x="0" y="74"/>
                  </a:lnTo>
                  <a:cubicBezTo>
                    <a:pt x="19" y="92"/>
                    <a:pt x="1797" y="1998"/>
                    <a:pt x="2017" y="2438"/>
                  </a:cubicBezTo>
                  <a:lnTo>
                    <a:pt x="2127" y="2383"/>
                  </a:lnTo>
                  <a:cubicBezTo>
                    <a:pt x="1907" y="1925"/>
                    <a:pt x="165" y="74"/>
                    <a:pt x="9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 flipH="1">
              <a:off x="5733854" y="5431141"/>
              <a:ext cx="372161" cy="433051"/>
            </a:xfrm>
            <a:custGeom>
              <a:avLst/>
              <a:gdLst/>
              <a:ahLst/>
              <a:cxnLst/>
              <a:rect l="l" t="t" r="r" b="b"/>
              <a:pathLst>
                <a:path w="2127" h="2475" extrusionOk="0">
                  <a:moveTo>
                    <a:pt x="92" y="0"/>
                  </a:moveTo>
                  <a:lnTo>
                    <a:pt x="0" y="74"/>
                  </a:lnTo>
                  <a:cubicBezTo>
                    <a:pt x="18" y="92"/>
                    <a:pt x="1613" y="1907"/>
                    <a:pt x="2016" y="2475"/>
                  </a:cubicBezTo>
                  <a:lnTo>
                    <a:pt x="2126" y="2402"/>
                  </a:lnTo>
                  <a:cubicBezTo>
                    <a:pt x="1705" y="1815"/>
                    <a:pt x="147" y="74"/>
                    <a:pt x="9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 flipH="1">
              <a:off x="5778821" y="5466486"/>
              <a:ext cx="369012" cy="433051"/>
            </a:xfrm>
            <a:custGeom>
              <a:avLst/>
              <a:gdLst/>
              <a:ahLst/>
              <a:cxnLst/>
              <a:rect l="l" t="t" r="r" b="b"/>
              <a:pathLst>
                <a:path w="2109" h="2475" extrusionOk="0">
                  <a:moveTo>
                    <a:pt x="92" y="0"/>
                  </a:moveTo>
                  <a:lnTo>
                    <a:pt x="1" y="92"/>
                  </a:lnTo>
                  <a:cubicBezTo>
                    <a:pt x="19" y="110"/>
                    <a:pt x="1467" y="1668"/>
                    <a:pt x="1999" y="2475"/>
                  </a:cubicBezTo>
                  <a:lnTo>
                    <a:pt x="2109" y="2401"/>
                  </a:lnTo>
                  <a:cubicBezTo>
                    <a:pt x="1559" y="1595"/>
                    <a:pt x="111" y="18"/>
                    <a:pt x="9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5"/>
            <p:cNvSpPr/>
            <p:nvPr/>
          </p:nvSpPr>
          <p:spPr>
            <a:xfrm flipH="1">
              <a:off x="5817315" y="5501655"/>
              <a:ext cx="369012" cy="433226"/>
            </a:xfrm>
            <a:custGeom>
              <a:avLst/>
              <a:gdLst/>
              <a:ahLst/>
              <a:cxnLst/>
              <a:rect l="l" t="t" r="r" b="b"/>
              <a:pathLst>
                <a:path w="2109" h="2476" extrusionOk="0">
                  <a:moveTo>
                    <a:pt x="93" y="1"/>
                  </a:moveTo>
                  <a:lnTo>
                    <a:pt x="1" y="92"/>
                  </a:lnTo>
                  <a:cubicBezTo>
                    <a:pt x="19" y="92"/>
                    <a:pt x="1412" y="1595"/>
                    <a:pt x="1999" y="2475"/>
                  </a:cubicBezTo>
                  <a:lnTo>
                    <a:pt x="2109" y="2420"/>
                  </a:lnTo>
                  <a:cubicBezTo>
                    <a:pt x="1522" y="1504"/>
                    <a:pt x="111" y="19"/>
                    <a:pt x="9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/>
            <p:nvPr/>
          </p:nvSpPr>
          <p:spPr>
            <a:xfrm flipH="1">
              <a:off x="5846185" y="5536999"/>
              <a:ext cx="378635" cy="445999"/>
            </a:xfrm>
            <a:custGeom>
              <a:avLst/>
              <a:gdLst/>
              <a:ahLst/>
              <a:cxnLst/>
              <a:rect l="l" t="t" r="r" b="b"/>
              <a:pathLst>
                <a:path w="2164" h="2549" extrusionOk="0">
                  <a:moveTo>
                    <a:pt x="93" y="0"/>
                  </a:moveTo>
                  <a:lnTo>
                    <a:pt x="1" y="74"/>
                  </a:lnTo>
                  <a:cubicBezTo>
                    <a:pt x="19" y="92"/>
                    <a:pt x="1504" y="1833"/>
                    <a:pt x="2072" y="2548"/>
                  </a:cubicBezTo>
                  <a:lnTo>
                    <a:pt x="2164" y="2457"/>
                  </a:lnTo>
                  <a:cubicBezTo>
                    <a:pt x="1614" y="1742"/>
                    <a:pt x="111" y="19"/>
                    <a:pt x="9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 flipH="1">
              <a:off x="5884679" y="5565869"/>
              <a:ext cx="375311" cy="455622"/>
            </a:xfrm>
            <a:custGeom>
              <a:avLst/>
              <a:gdLst/>
              <a:ahLst/>
              <a:cxnLst/>
              <a:rect l="l" t="t" r="r" b="b"/>
              <a:pathLst>
                <a:path w="2145" h="2604" extrusionOk="0">
                  <a:moveTo>
                    <a:pt x="92" y="0"/>
                  </a:moveTo>
                  <a:lnTo>
                    <a:pt x="0" y="92"/>
                  </a:lnTo>
                  <a:cubicBezTo>
                    <a:pt x="19" y="110"/>
                    <a:pt x="1558" y="1943"/>
                    <a:pt x="2035" y="2603"/>
                  </a:cubicBezTo>
                  <a:lnTo>
                    <a:pt x="2145" y="2530"/>
                  </a:lnTo>
                  <a:cubicBezTo>
                    <a:pt x="1650" y="1852"/>
                    <a:pt x="110" y="19"/>
                    <a:pt x="9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 flipH="1">
              <a:off x="5916699" y="5610662"/>
              <a:ext cx="394732" cy="436375"/>
            </a:xfrm>
            <a:custGeom>
              <a:avLst/>
              <a:gdLst/>
              <a:ahLst/>
              <a:cxnLst/>
              <a:rect l="l" t="t" r="r" b="b"/>
              <a:pathLst>
                <a:path w="2256" h="2494" extrusionOk="0">
                  <a:moveTo>
                    <a:pt x="74" y="1"/>
                  </a:moveTo>
                  <a:lnTo>
                    <a:pt x="1" y="111"/>
                  </a:lnTo>
                  <a:cubicBezTo>
                    <a:pt x="1" y="111"/>
                    <a:pt x="606" y="624"/>
                    <a:pt x="1137" y="1247"/>
                  </a:cubicBezTo>
                  <a:cubicBezTo>
                    <a:pt x="1632" y="1852"/>
                    <a:pt x="1981" y="2274"/>
                    <a:pt x="2146" y="2494"/>
                  </a:cubicBezTo>
                  <a:lnTo>
                    <a:pt x="2256" y="2420"/>
                  </a:lnTo>
                  <a:cubicBezTo>
                    <a:pt x="2091" y="2200"/>
                    <a:pt x="1742" y="1779"/>
                    <a:pt x="1229" y="1174"/>
                  </a:cubicBezTo>
                  <a:cubicBezTo>
                    <a:pt x="698" y="532"/>
                    <a:pt x="93" y="19"/>
                    <a:pt x="7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 flipH="1">
              <a:off x="5987213" y="5745390"/>
              <a:ext cx="474869" cy="401031"/>
            </a:xfrm>
            <a:custGeom>
              <a:avLst/>
              <a:gdLst/>
              <a:ahLst/>
              <a:cxnLst/>
              <a:rect l="l" t="t" r="r" b="b"/>
              <a:pathLst>
                <a:path w="2714" h="2292" extrusionOk="0">
                  <a:moveTo>
                    <a:pt x="74" y="1"/>
                  </a:moveTo>
                  <a:lnTo>
                    <a:pt x="0" y="111"/>
                  </a:lnTo>
                  <a:cubicBezTo>
                    <a:pt x="19" y="129"/>
                    <a:pt x="1247" y="789"/>
                    <a:pt x="1504" y="991"/>
                  </a:cubicBezTo>
                  <a:cubicBezTo>
                    <a:pt x="1760" y="1192"/>
                    <a:pt x="2603" y="2274"/>
                    <a:pt x="2603" y="2292"/>
                  </a:cubicBezTo>
                  <a:lnTo>
                    <a:pt x="2713" y="2200"/>
                  </a:lnTo>
                  <a:cubicBezTo>
                    <a:pt x="2677" y="2164"/>
                    <a:pt x="1852" y="1101"/>
                    <a:pt x="1577" y="899"/>
                  </a:cubicBezTo>
                  <a:cubicBezTo>
                    <a:pt x="1320" y="679"/>
                    <a:pt x="110" y="37"/>
                    <a:pt x="7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 flipH="1">
              <a:off x="5964817" y="5700597"/>
              <a:ext cx="445999" cy="401031"/>
            </a:xfrm>
            <a:custGeom>
              <a:avLst/>
              <a:gdLst/>
              <a:ahLst/>
              <a:cxnLst/>
              <a:rect l="l" t="t" r="r" b="b"/>
              <a:pathLst>
                <a:path w="2549" h="2292" extrusionOk="0">
                  <a:moveTo>
                    <a:pt x="56" y="0"/>
                  </a:moveTo>
                  <a:lnTo>
                    <a:pt x="1" y="110"/>
                  </a:lnTo>
                  <a:cubicBezTo>
                    <a:pt x="19" y="128"/>
                    <a:pt x="1156" y="752"/>
                    <a:pt x="1504" y="1100"/>
                  </a:cubicBezTo>
                  <a:cubicBezTo>
                    <a:pt x="1852" y="1467"/>
                    <a:pt x="2439" y="2291"/>
                    <a:pt x="2439" y="2291"/>
                  </a:cubicBezTo>
                  <a:lnTo>
                    <a:pt x="2549" y="2218"/>
                  </a:lnTo>
                  <a:cubicBezTo>
                    <a:pt x="2530" y="2181"/>
                    <a:pt x="1962" y="1375"/>
                    <a:pt x="1595" y="1008"/>
                  </a:cubicBezTo>
                  <a:cubicBezTo>
                    <a:pt x="1229" y="642"/>
                    <a:pt x="111" y="37"/>
                    <a:pt x="5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 flipH="1">
              <a:off x="5942420" y="5652480"/>
              <a:ext cx="413804" cy="417128"/>
            </a:xfrm>
            <a:custGeom>
              <a:avLst/>
              <a:gdLst/>
              <a:ahLst/>
              <a:cxnLst/>
              <a:rect l="l" t="t" r="r" b="b"/>
              <a:pathLst>
                <a:path w="2365" h="2384" extrusionOk="0">
                  <a:moveTo>
                    <a:pt x="74" y="0"/>
                  </a:moveTo>
                  <a:lnTo>
                    <a:pt x="0" y="92"/>
                  </a:lnTo>
                  <a:cubicBezTo>
                    <a:pt x="19" y="110"/>
                    <a:pt x="1064" y="917"/>
                    <a:pt x="1430" y="1320"/>
                  </a:cubicBezTo>
                  <a:cubicBezTo>
                    <a:pt x="1797" y="1723"/>
                    <a:pt x="2255" y="2383"/>
                    <a:pt x="2255" y="2383"/>
                  </a:cubicBezTo>
                  <a:lnTo>
                    <a:pt x="2365" y="2310"/>
                  </a:lnTo>
                  <a:cubicBezTo>
                    <a:pt x="2347" y="2310"/>
                    <a:pt x="1888" y="1632"/>
                    <a:pt x="1522" y="1228"/>
                  </a:cubicBezTo>
                  <a:cubicBezTo>
                    <a:pt x="1155" y="825"/>
                    <a:pt x="129" y="37"/>
                    <a:pt x="7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5"/>
            <p:cNvSpPr/>
            <p:nvPr/>
          </p:nvSpPr>
          <p:spPr>
            <a:xfrm flipH="1">
              <a:off x="5910227" y="5351004"/>
              <a:ext cx="542232" cy="490791"/>
            </a:xfrm>
            <a:custGeom>
              <a:avLst/>
              <a:gdLst/>
              <a:ahLst/>
              <a:cxnLst/>
              <a:rect l="l" t="t" r="r" b="b"/>
              <a:pathLst>
                <a:path w="3099" h="2805" extrusionOk="0">
                  <a:moveTo>
                    <a:pt x="2915" y="0"/>
                  </a:moveTo>
                  <a:lnTo>
                    <a:pt x="0" y="2621"/>
                  </a:lnTo>
                  <a:lnTo>
                    <a:pt x="165" y="2805"/>
                  </a:lnTo>
                  <a:lnTo>
                    <a:pt x="3098" y="183"/>
                  </a:lnTo>
                  <a:lnTo>
                    <a:pt x="2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 flipH="1">
              <a:off x="6263159" y="4433630"/>
              <a:ext cx="2126410" cy="1353743"/>
            </a:xfrm>
            <a:custGeom>
              <a:avLst/>
              <a:gdLst/>
              <a:ahLst/>
              <a:cxnLst/>
              <a:rect l="l" t="t" r="r" b="b"/>
              <a:pathLst>
                <a:path w="12153" h="7737" extrusionOk="0">
                  <a:moveTo>
                    <a:pt x="9348" y="1"/>
                  </a:moveTo>
                  <a:cubicBezTo>
                    <a:pt x="9348" y="1"/>
                    <a:pt x="2071" y="1687"/>
                    <a:pt x="0" y="2475"/>
                  </a:cubicBezTo>
                  <a:cubicBezTo>
                    <a:pt x="0" y="2475"/>
                    <a:pt x="18" y="4803"/>
                    <a:pt x="697" y="5866"/>
                  </a:cubicBezTo>
                  <a:cubicBezTo>
                    <a:pt x="1576" y="7259"/>
                    <a:pt x="3336" y="7736"/>
                    <a:pt x="3336" y="7736"/>
                  </a:cubicBezTo>
                  <a:cubicBezTo>
                    <a:pt x="3336" y="7736"/>
                    <a:pt x="3593" y="5133"/>
                    <a:pt x="5957" y="3868"/>
                  </a:cubicBezTo>
                  <a:cubicBezTo>
                    <a:pt x="7263" y="3170"/>
                    <a:pt x="8350" y="3014"/>
                    <a:pt x="9062" y="3014"/>
                  </a:cubicBezTo>
                  <a:cubicBezTo>
                    <a:pt x="9641" y="3014"/>
                    <a:pt x="9972" y="3117"/>
                    <a:pt x="9972" y="3117"/>
                  </a:cubicBezTo>
                  <a:cubicBezTo>
                    <a:pt x="10650" y="2384"/>
                    <a:pt x="12153" y="1467"/>
                    <a:pt x="12153" y="1467"/>
                  </a:cubicBezTo>
                  <a:lnTo>
                    <a:pt x="10925" y="1284"/>
                  </a:lnTo>
                  <a:lnTo>
                    <a:pt x="93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 flipH="1">
              <a:off x="7886003" y="4708160"/>
              <a:ext cx="215038" cy="610820"/>
            </a:xfrm>
            <a:custGeom>
              <a:avLst/>
              <a:gdLst/>
              <a:ahLst/>
              <a:cxnLst/>
              <a:rect l="l" t="t" r="r" b="b"/>
              <a:pathLst>
                <a:path w="1229" h="3491" extrusionOk="0">
                  <a:moveTo>
                    <a:pt x="1145" y="1"/>
                  </a:moveTo>
                  <a:cubicBezTo>
                    <a:pt x="1120" y="1"/>
                    <a:pt x="1101" y="18"/>
                    <a:pt x="1101" y="45"/>
                  </a:cubicBezTo>
                  <a:lnTo>
                    <a:pt x="19" y="3418"/>
                  </a:lnTo>
                  <a:cubicBezTo>
                    <a:pt x="1" y="3454"/>
                    <a:pt x="19" y="3491"/>
                    <a:pt x="56" y="3491"/>
                  </a:cubicBezTo>
                  <a:lnTo>
                    <a:pt x="74" y="3491"/>
                  </a:lnTo>
                  <a:cubicBezTo>
                    <a:pt x="92" y="3491"/>
                    <a:pt x="129" y="3472"/>
                    <a:pt x="129" y="3454"/>
                  </a:cubicBezTo>
                  <a:lnTo>
                    <a:pt x="1211" y="81"/>
                  </a:lnTo>
                  <a:cubicBezTo>
                    <a:pt x="1229" y="45"/>
                    <a:pt x="1211" y="8"/>
                    <a:pt x="1174" y="8"/>
                  </a:cubicBezTo>
                  <a:cubicBezTo>
                    <a:pt x="1164" y="3"/>
                    <a:pt x="1154" y="1"/>
                    <a:pt x="114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 flipH="1">
              <a:off x="4515181" y="4308525"/>
              <a:ext cx="926991" cy="984906"/>
            </a:xfrm>
            <a:custGeom>
              <a:avLst/>
              <a:gdLst/>
              <a:ahLst/>
              <a:cxnLst/>
              <a:rect l="l" t="t" r="r" b="b"/>
              <a:pathLst>
                <a:path w="5298" h="5629" extrusionOk="0">
                  <a:moveTo>
                    <a:pt x="4271" y="1"/>
                  </a:moveTo>
                  <a:cubicBezTo>
                    <a:pt x="4271" y="1"/>
                    <a:pt x="2585" y="313"/>
                    <a:pt x="1852" y="1724"/>
                  </a:cubicBezTo>
                  <a:lnTo>
                    <a:pt x="0" y="1577"/>
                  </a:lnTo>
                  <a:lnTo>
                    <a:pt x="74" y="2219"/>
                  </a:lnTo>
                  <a:cubicBezTo>
                    <a:pt x="220" y="3337"/>
                    <a:pt x="202" y="4492"/>
                    <a:pt x="19" y="5610"/>
                  </a:cubicBezTo>
                  <a:lnTo>
                    <a:pt x="3740" y="5628"/>
                  </a:lnTo>
                  <a:cubicBezTo>
                    <a:pt x="3740" y="5628"/>
                    <a:pt x="5298" y="2274"/>
                    <a:pt x="4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 flipH="1">
              <a:off x="5211035" y="4590054"/>
              <a:ext cx="35519" cy="267179"/>
            </a:xfrm>
            <a:custGeom>
              <a:avLst/>
              <a:gdLst/>
              <a:ahLst/>
              <a:cxnLst/>
              <a:rect l="l" t="t" r="r" b="b"/>
              <a:pathLst>
                <a:path w="203" h="1527" extrusionOk="0">
                  <a:moveTo>
                    <a:pt x="129" y="0"/>
                  </a:moveTo>
                  <a:cubicBezTo>
                    <a:pt x="104" y="0"/>
                    <a:pt x="89" y="30"/>
                    <a:pt x="74" y="60"/>
                  </a:cubicBezTo>
                  <a:lnTo>
                    <a:pt x="1" y="1453"/>
                  </a:lnTo>
                  <a:cubicBezTo>
                    <a:pt x="1" y="1490"/>
                    <a:pt x="19" y="1526"/>
                    <a:pt x="56" y="1526"/>
                  </a:cubicBezTo>
                  <a:cubicBezTo>
                    <a:pt x="92" y="1526"/>
                    <a:pt x="129" y="1508"/>
                    <a:pt x="129" y="1471"/>
                  </a:cubicBezTo>
                  <a:lnTo>
                    <a:pt x="202" y="60"/>
                  </a:lnTo>
                  <a:cubicBezTo>
                    <a:pt x="202" y="42"/>
                    <a:pt x="184" y="5"/>
                    <a:pt x="147" y="5"/>
                  </a:cubicBezTo>
                  <a:cubicBezTo>
                    <a:pt x="140" y="2"/>
                    <a:pt x="134" y="0"/>
                    <a:pt x="129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 flipH="1">
              <a:off x="5105177" y="4597228"/>
              <a:ext cx="38668" cy="260005"/>
            </a:xfrm>
            <a:custGeom>
              <a:avLst/>
              <a:gdLst/>
              <a:ahLst/>
              <a:cxnLst/>
              <a:rect l="l" t="t" r="r" b="b"/>
              <a:pathLst>
                <a:path w="221" h="1486" extrusionOk="0">
                  <a:moveTo>
                    <a:pt x="147" y="1"/>
                  </a:moveTo>
                  <a:cubicBezTo>
                    <a:pt x="110" y="1"/>
                    <a:pt x="92" y="37"/>
                    <a:pt x="92" y="74"/>
                  </a:cubicBezTo>
                  <a:lnTo>
                    <a:pt x="0" y="1412"/>
                  </a:lnTo>
                  <a:cubicBezTo>
                    <a:pt x="0" y="1449"/>
                    <a:pt x="37" y="1485"/>
                    <a:pt x="55" y="1485"/>
                  </a:cubicBezTo>
                  <a:lnTo>
                    <a:pt x="73" y="1485"/>
                  </a:lnTo>
                  <a:cubicBezTo>
                    <a:pt x="110" y="1485"/>
                    <a:pt x="128" y="1467"/>
                    <a:pt x="128" y="1430"/>
                  </a:cubicBezTo>
                  <a:lnTo>
                    <a:pt x="220" y="74"/>
                  </a:lnTo>
                  <a:cubicBezTo>
                    <a:pt x="220" y="37"/>
                    <a:pt x="183" y="1"/>
                    <a:pt x="147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 flipH="1">
              <a:off x="4973775" y="4986889"/>
              <a:ext cx="231135" cy="213463"/>
            </a:xfrm>
            <a:custGeom>
              <a:avLst/>
              <a:gdLst/>
              <a:ahLst/>
              <a:cxnLst/>
              <a:rect l="l" t="t" r="r" b="b"/>
              <a:pathLst>
                <a:path w="1321" h="1220" extrusionOk="0">
                  <a:moveTo>
                    <a:pt x="1250" y="1"/>
                  </a:moveTo>
                  <a:cubicBezTo>
                    <a:pt x="1234" y="1"/>
                    <a:pt x="1220" y="10"/>
                    <a:pt x="1211" y="28"/>
                  </a:cubicBezTo>
                  <a:lnTo>
                    <a:pt x="38" y="1110"/>
                  </a:lnTo>
                  <a:cubicBezTo>
                    <a:pt x="1" y="1128"/>
                    <a:pt x="1" y="1183"/>
                    <a:pt x="19" y="1201"/>
                  </a:cubicBezTo>
                  <a:cubicBezTo>
                    <a:pt x="38" y="1220"/>
                    <a:pt x="56" y="1220"/>
                    <a:pt x="74" y="1220"/>
                  </a:cubicBezTo>
                  <a:cubicBezTo>
                    <a:pt x="93" y="1220"/>
                    <a:pt x="111" y="1220"/>
                    <a:pt x="111" y="1201"/>
                  </a:cubicBezTo>
                  <a:lnTo>
                    <a:pt x="1284" y="120"/>
                  </a:lnTo>
                  <a:cubicBezTo>
                    <a:pt x="1321" y="83"/>
                    <a:pt x="1321" y="46"/>
                    <a:pt x="1302" y="28"/>
                  </a:cubicBezTo>
                  <a:cubicBezTo>
                    <a:pt x="1284" y="10"/>
                    <a:pt x="1266" y="1"/>
                    <a:pt x="1250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 flipH="1">
              <a:off x="4624184" y="4308525"/>
              <a:ext cx="391408" cy="497440"/>
            </a:xfrm>
            <a:custGeom>
              <a:avLst/>
              <a:gdLst/>
              <a:ahLst/>
              <a:cxnLst/>
              <a:rect l="l" t="t" r="r" b="b"/>
              <a:pathLst>
                <a:path w="2237" h="2843" extrusionOk="0">
                  <a:moveTo>
                    <a:pt x="1833" y="1"/>
                  </a:moveTo>
                  <a:cubicBezTo>
                    <a:pt x="1833" y="1"/>
                    <a:pt x="789" y="202"/>
                    <a:pt x="0" y="954"/>
                  </a:cubicBezTo>
                  <a:cubicBezTo>
                    <a:pt x="147" y="1541"/>
                    <a:pt x="605" y="2530"/>
                    <a:pt x="2108" y="2842"/>
                  </a:cubicBezTo>
                  <a:cubicBezTo>
                    <a:pt x="2237" y="1907"/>
                    <a:pt x="2218" y="881"/>
                    <a:pt x="1833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 flipH="1">
              <a:off x="4707470" y="5081549"/>
              <a:ext cx="343466" cy="211889"/>
            </a:xfrm>
            <a:custGeom>
              <a:avLst/>
              <a:gdLst/>
              <a:ahLst/>
              <a:cxnLst/>
              <a:rect l="l" t="t" r="r" b="b"/>
              <a:pathLst>
                <a:path w="1963" h="1211" extrusionOk="0">
                  <a:moveTo>
                    <a:pt x="1962" y="0"/>
                  </a:moveTo>
                  <a:cubicBezTo>
                    <a:pt x="1357" y="110"/>
                    <a:pt x="422" y="385"/>
                    <a:pt x="1" y="1192"/>
                  </a:cubicBezTo>
                  <a:lnTo>
                    <a:pt x="1504" y="1210"/>
                  </a:lnTo>
                  <a:cubicBezTo>
                    <a:pt x="1504" y="1210"/>
                    <a:pt x="1742" y="715"/>
                    <a:pt x="1962" y="0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 flipH="1">
              <a:off x="4515176" y="4308525"/>
              <a:ext cx="356064" cy="984906"/>
            </a:xfrm>
            <a:custGeom>
              <a:avLst/>
              <a:gdLst/>
              <a:ahLst/>
              <a:cxnLst/>
              <a:rect l="l" t="t" r="r" b="b"/>
              <a:pathLst>
                <a:path w="2035" h="5629" extrusionOk="0">
                  <a:moveTo>
                    <a:pt x="1008" y="1"/>
                  </a:moveTo>
                  <a:cubicBezTo>
                    <a:pt x="1008" y="1"/>
                    <a:pt x="733" y="56"/>
                    <a:pt x="348" y="202"/>
                  </a:cubicBezTo>
                  <a:cubicBezTo>
                    <a:pt x="605" y="697"/>
                    <a:pt x="1228" y="2439"/>
                    <a:pt x="0" y="5628"/>
                  </a:cubicBezTo>
                  <a:lnTo>
                    <a:pt x="477" y="5628"/>
                  </a:lnTo>
                  <a:cubicBezTo>
                    <a:pt x="477" y="5628"/>
                    <a:pt x="2035" y="2274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 flipH="1">
              <a:off x="5801215" y="4649719"/>
              <a:ext cx="122129" cy="213813"/>
            </a:xfrm>
            <a:custGeom>
              <a:avLst/>
              <a:gdLst/>
              <a:ahLst/>
              <a:cxnLst/>
              <a:rect l="l" t="t" r="r" b="b"/>
              <a:pathLst>
                <a:path w="698" h="1222" extrusionOk="0">
                  <a:moveTo>
                    <a:pt x="288" y="0"/>
                  </a:moveTo>
                  <a:cubicBezTo>
                    <a:pt x="276" y="0"/>
                    <a:pt x="265" y="5"/>
                    <a:pt x="258" y="12"/>
                  </a:cubicBezTo>
                  <a:cubicBezTo>
                    <a:pt x="93" y="159"/>
                    <a:pt x="1" y="360"/>
                    <a:pt x="19" y="635"/>
                  </a:cubicBezTo>
                  <a:cubicBezTo>
                    <a:pt x="19" y="910"/>
                    <a:pt x="93" y="1112"/>
                    <a:pt x="239" y="1185"/>
                  </a:cubicBezTo>
                  <a:cubicBezTo>
                    <a:pt x="258" y="1204"/>
                    <a:pt x="313" y="1222"/>
                    <a:pt x="349" y="1222"/>
                  </a:cubicBezTo>
                  <a:cubicBezTo>
                    <a:pt x="386" y="1222"/>
                    <a:pt x="423" y="1204"/>
                    <a:pt x="459" y="1185"/>
                  </a:cubicBezTo>
                  <a:cubicBezTo>
                    <a:pt x="624" y="1094"/>
                    <a:pt x="697" y="837"/>
                    <a:pt x="697" y="525"/>
                  </a:cubicBezTo>
                  <a:cubicBezTo>
                    <a:pt x="679" y="324"/>
                    <a:pt x="642" y="214"/>
                    <a:pt x="569" y="177"/>
                  </a:cubicBezTo>
                  <a:cubicBezTo>
                    <a:pt x="546" y="170"/>
                    <a:pt x="527" y="165"/>
                    <a:pt x="508" y="165"/>
                  </a:cubicBezTo>
                  <a:cubicBezTo>
                    <a:pt x="481" y="165"/>
                    <a:pt x="455" y="174"/>
                    <a:pt x="423" y="195"/>
                  </a:cubicBezTo>
                  <a:cubicBezTo>
                    <a:pt x="331" y="269"/>
                    <a:pt x="258" y="507"/>
                    <a:pt x="313" y="764"/>
                  </a:cubicBezTo>
                  <a:cubicBezTo>
                    <a:pt x="313" y="800"/>
                    <a:pt x="349" y="819"/>
                    <a:pt x="386" y="819"/>
                  </a:cubicBezTo>
                  <a:cubicBezTo>
                    <a:pt x="404" y="819"/>
                    <a:pt x="441" y="782"/>
                    <a:pt x="423" y="745"/>
                  </a:cubicBezTo>
                  <a:cubicBezTo>
                    <a:pt x="386" y="489"/>
                    <a:pt x="478" y="305"/>
                    <a:pt x="514" y="287"/>
                  </a:cubicBezTo>
                  <a:cubicBezTo>
                    <a:pt x="514" y="287"/>
                    <a:pt x="551" y="324"/>
                    <a:pt x="569" y="544"/>
                  </a:cubicBezTo>
                  <a:cubicBezTo>
                    <a:pt x="569" y="855"/>
                    <a:pt x="478" y="1020"/>
                    <a:pt x="404" y="1075"/>
                  </a:cubicBezTo>
                  <a:cubicBezTo>
                    <a:pt x="386" y="1084"/>
                    <a:pt x="368" y="1089"/>
                    <a:pt x="349" y="1089"/>
                  </a:cubicBezTo>
                  <a:cubicBezTo>
                    <a:pt x="331" y="1089"/>
                    <a:pt x="313" y="1084"/>
                    <a:pt x="294" y="1075"/>
                  </a:cubicBezTo>
                  <a:cubicBezTo>
                    <a:pt x="221" y="1039"/>
                    <a:pt x="148" y="892"/>
                    <a:pt x="129" y="635"/>
                  </a:cubicBezTo>
                  <a:cubicBezTo>
                    <a:pt x="129" y="397"/>
                    <a:pt x="203" y="232"/>
                    <a:pt x="331" y="122"/>
                  </a:cubicBezTo>
                  <a:cubicBezTo>
                    <a:pt x="368" y="85"/>
                    <a:pt x="368" y="49"/>
                    <a:pt x="349" y="30"/>
                  </a:cubicBezTo>
                  <a:cubicBezTo>
                    <a:pt x="328" y="9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 flipH="1">
              <a:off x="6340128" y="5126516"/>
              <a:ext cx="157298" cy="202090"/>
            </a:xfrm>
            <a:custGeom>
              <a:avLst/>
              <a:gdLst/>
              <a:ahLst/>
              <a:cxnLst/>
              <a:rect l="l" t="t" r="r" b="b"/>
              <a:pathLst>
                <a:path w="899" h="1155" extrusionOk="0">
                  <a:moveTo>
                    <a:pt x="624" y="0"/>
                  </a:moveTo>
                  <a:cubicBezTo>
                    <a:pt x="422" y="55"/>
                    <a:pt x="257" y="202"/>
                    <a:pt x="147" y="458"/>
                  </a:cubicBezTo>
                  <a:cubicBezTo>
                    <a:pt x="19" y="697"/>
                    <a:pt x="1" y="917"/>
                    <a:pt x="92" y="1045"/>
                  </a:cubicBezTo>
                  <a:cubicBezTo>
                    <a:pt x="129" y="1118"/>
                    <a:pt x="202" y="1155"/>
                    <a:pt x="276" y="1155"/>
                  </a:cubicBezTo>
                  <a:lnTo>
                    <a:pt x="312" y="1155"/>
                  </a:lnTo>
                  <a:cubicBezTo>
                    <a:pt x="477" y="1136"/>
                    <a:pt x="661" y="953"/>
                    <a:pt x="789" y="660"/>
                  </a:cubicBezTo>
                  <a:cubicBezTo>
                    <a:pt x="881" y="477"/>
                    <a:pt x="899" y="348"/>
                    <a:pt x="844" y="275"/>
                  </a:cubicBezTo>
                  <a:cubicBezTo>
                    <a:pt x="807" y="238"/>
                    <a:pt x="771" y="238"/>
                    <a:pt x="716" y="238"/>
                  </a:cubicBezTo>
                  <a:cubicBezTo>
                    <a:pt x="587" y="257"/>
                    <a:pt x="422" y="440"/>
                    <a:pt x="349" y="697"/>
                  </a:cubicBezTo>
                  <a:cubicBezTo>
                    <a:pt x="331" y="733"/>
                    <a:pt x="349" y="770"/>
                    <a:pt x="386" y="788"/>
                  </a:cubicBezTo>
                  <a:cubicBezTo>
                    <a:pt x="422" y="788"/>
                    <a:pt x="459" y="770"/>
                    <a:pt x="459" y="733"/>
                  </a:cubicBezTo>
                  <a:cubicBezTo>
                    <a:pt x="528" y="493"/>
                    <a:pt x="693" y="365"/>
                    <a:pt x="729" y="365"/>
                  </a:cubicBezTo>
                  <a:cubicBezTo>
                    <a:pt x="731" y="365"/>
                    <a:pt x="733" y="365"/>
                    <a:pt x="734" y="367"/>
                  </a:cubicBezTo>
                  <a:cubicBezTo>
                    <a:pt x="734" y="367"/>
                    <a:pt x="771" y="422"/>
                    <a:pt x="679" y="605"/>
                  </a:cubicBezTo>
                  <a:cubicBezTo>
                    <a:pt x="551" y="898"/>
                    <a:pt x="386" y="1008"/>
                    <a:pt x="294" y="1027"/>
                  </a:cubicBezTo>
                  <a:cubicBezTo>
                    <a:pt x="257" y="1027"/>
                    <a:pt x="221" y="1008"/>
                    <a:pt x="202" y="972"/>
                  </a:cubicBezTo>
                  <a:cubicBezTo>
                    <a:pt x="147" y="917"/>
                    <a:pt x="129" y="752"/>
                    <a:pt x="257" y="513"/>
                  </a:cubicBezTo>
                  <a:cubicBezTo>
                    <a:pt x="349" y="293"/>
                    <a:pt x="496" y="165"/>
                    <a:pt x="661" y="128"/>
                  </a:cubicBezTo>
                  <a:cubicBezTo>
                    <a:pt x="697" y="128"/>
                    <a:pt x="716" y="92"/>
                    <a:pt x="697" y="55"/>
                  </a:cubicBezTo>
                  <a:cubicBezTo>
                    <a:pt x="697" y="18"/>
                    <a:pt x="661" y="0"/>
                    <a:pt x="62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 flipH="1">
              <a:off x="5698515" y="4969217"/>
              <a:ext cx="959186" cy="625693"/>
            </a:xfrm>
            <a:custGeom>
              <a:avLst/>
              <a:gdLst/>
              <a:ahLst/>
              <a:cxnLst/>
              <a:rect l="l" t="t" r="r" b="b"/>
              <a:pathLst>
                <a:path w="5482" h="3576" extrusionOk="0">
                  <a:moveTo>
                    <a:pt x="74" y="1"/>
                  </a:moveTo>
                  <a:cubicBezTo>
                    <a:pt x="37" y="1"/>
                    <a:pt x="19" y="19"/>
                    <a:pt x="0" y="56"/>
                  </a:cubicBezTo>
                  <a:cubicBezTo>
                    <a:pt x="0" y="92"/>
                    <a:pt x="19" y="111"/>
                    <a:pt x="55" y="129"/>
                  </a:cubicBezTo>
                  <a:cubicBezTo>
                    <a:pt x="92" y="129"/>
                    <a:pt x="2841" y="606"/>
                    <a:pt x="5353" y="3557"/>
                  </a:cubicBezTo>
                  <a:cubicBezTo>
                    <a:pt x="5371" y="3575"/>
                    <a:pt x="5389" y="3575"/>
                    <a:pt x="5408" y="3575"/>
                  </a:cubicBezTo>
                  <a:lnTo>
                    <a:pt x="5444" y="3575"/>
                  </a:lnTo>
                  <a:cubicBezTo>
                    <a:pt x="5481" y="3539"/>
                    <a:pt x="5481" y="3502"/>
                    <a:pt x="5463" y="3484"/>
                  </a:cubicBezTo>
                  <a:cubicBezTo>
                    <a:pt x="2896" y="477"/>
                    <a:pt x="110" y="1"/>
                    <a:pt x="7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 flipH="1">
              <a:off x="5041149" y="5488882"/>
              <a:ext cx="1234938" cy="949562"/>
            </a:xfrm>
            <a:custGeom>
              <a:avLst/>
              <a:gdLst/>
              <a:ahLst/>
              <a:cxnLst/>
              <a:rect l="l" t="t" r="r" b="b"/>
              <a:pathLst>
                <a:path w="7058" h="5427" extrusionOk="0">
                  <a:moveTo>
                    <a:pt x="3172" y="0"/>
                  </a:moveTo>
                  <a:lnTo>
                    <a:pt x="2732" y="440"/>
                  </a:lnTo>
                  <a:cubicBezTo>
                    <a:pt x="1925" y="1247"/>
                    <a:pt x="1009" y="1925"/>
                    <a:pt x="1" y="2475"/>
                  </a:cubicBezTo>
                  <a:lnTo>
                    <a:pt x="2292" y="5426"/>
                  </a:lnTo>
                  <a:cubicBezTo>
                    <a:pt x="2292" y="5426"/>
                    <a:pt x="5866" y="4601"/>
                    <a:pt x="7058" y="2383"/>
                  </a:cubicBezTo>
                  <a:cubicBezTo>
                    <a:pt x="7058" y="2383"/>
                    <a:pt x="6037" y="1492"/>
                    <a:pt x="4721" y="1492"/>
                  </a:cubicBezTo>
                  <a:cubicBezTo>
                    <a:pt x="4551" y="1492"/>
                    <a:pt x="4376" y="1507"/>
                    <a:pt x="4198" y="1540"/>
                  </a:cubicBezTo>
                  <a:lnTo>
                    <a:pt x="3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 flipH="1">
              <a:off x="5586351" y="5656679"/>
              <a:ext cx="221512" cy="140326"/>
            </a:xfrm>
            <a:custGeom>
              <a:avLst/>
              <a:gdLst/>
              <a:ahLst/>
              <a:cxnLst/>
              <a:rect l="l" t="t" r="r" b="b"/>
              <a:pathLst>
                <a:path w="1266" h="802" extrusionOk="0">
                  <a:moveTo>
                    <a:pt x="1192" y="1"/>
                  </a:moveTo>
                  <a:cubicBezTo>
                    <a:pt x="1177" y="1"/>
                    <a:pt x="1163" y="5"/>
                    <a:pt x="1156" y="13"/>
                  </a:cubicBezTo>
                  <a:lnTo>
                    <a:pt x="37" y="673"/>
                  </a:lnTo>
                  <a:cubicBezTo>
                    <a:pt x="1" y="691"/>
                    <a:pt x="1" y="728"/>
                    <a:pt x="19" y="764"/>
                  </a:cubicBezTo>
                  <a:cubicBezTo>
                    <a:pt x="19" y="783"/>
                    <a:pt x="37" y="801"/>
                    <a:pt x="56" y="801"/>
                  </a:cubicBezTo>
                  <a:cubicBezTo>
                    <a:pt x="74" y="801"/>
                    <a:pt x="92" y="801"/>
                    <a:pt x="92" y="783"/>
                  </a:cubicBezTo>
                  <a:lnTo>
                    <a:pt x="1211" y="123"/>
                  </a:lnTo>
                  <a:cubicBezTo>
                    <a:pt x="1247" y="104"/>
                    <a:pt x="1266" y="49"/>
                    <a:pt x="1247" y="31"/>
                  </a:cubicBezTo>
                  <a:cubicBezTo>
                    <a:pt x="1237" y="10"/>
                    <a:pt x="1213" y="1"/>
                    <a:pt x="1192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 flipH="1">
              <a:off x="5528610" y="5746615"/>
              <a:ext cx="218188" cy="156073"/>
            </a:xfrm>
            <a:custGeom>
              <a:avLst/>
              <a:gdLst/>
              <a:ahLst/>
              <a:cxnLst/>
              <a:rect l="l" t="t" r="r" b="b"/>
              <a:pathLst>
                <a:path w="1247" h="892" extrusionOk="0">
                  <a:moveTo>
                    <a:pt x="1184" y="0"/>
                  </a:moveTo>
                  <a:cubicBezTo>
                    <a:pt x="1173" y="0"/>
                    <a:pt x="1162" y="4"/>
                    <a:pt x="1155" y="12"/>
                  </a:cubicBezTo>
                  <a:lnTo>
                    <a:pt x="37" y="782"/>
                  </a:lnTo>
                  <a:cubicBezTo>
                    <a:pt x="0" y="800"/>
                    <a:pt x="0" y="837"/>
                    <a:pt x="18" y="874"/>
                  </a:cubicBezTo>
                  <a:cubicBezTo>
                    <a:pt x="18" y="892"/>
                    <a:pt x="37" y="892"/>
                    <a:pt x="55" y="892"/>
                  </a:cubicBezTo>
                  <a:lnTo>
                    <a:pt x="92" y="892"/>
                  </a:lnTo>
                  <a:lnTo>
                    <a:pt x="1210" y="122"/>
                  </a:lnTo>
                  <a:cubicBezTo>
                    <a:pt x="1247" y="104"/>
                    <a:pt x="1247" y="67"/>
                    <a:pt x="1228" y="30"/>
                  </a:cubicBezTo>
                  <a:cubicBezTo>
                    <a:pt x="1217" y="9"/>
                    <a:pt x="1200" y="0"/>
                    <a:pt x="1184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 flipH="1">
              <a:off x="5753100" y="6043716"/>
              <a:ext cx="301648" cy="67538"/>
            </a:xfrm>
            <a:custGeom>
              <a:avLst/>
              <a:gdLst/>
              <a:ahLst/>
              <a:cxnLst/>
              <a:rect l="l" t="t" r="r" b="b"/>
              <a:pathLst>
                <a:path w="1724" h="386" extrusionOk="0">
                  <a:moveTo>
                    <a:pt x="74" y="0"/>
                  </a:moveTo>
                  <a:cubicBezTo>
                    <a:pt x="37" y="0"/>
                    <a:pt x="0" y="19"/>
                    <a:pt x="0" y="55"/>
                  </a:cubicBezTo>
                  <a:cubicBezTo>
                    <a:pt x="0" y="92"/>
                    <a:pt x="19" y="129"/>
                    <a:pt x="55" y="129"/>
                  </a:cubicBezTo>
                  <a:lnTo>
                    <a:pt x="1632" y="385"/>
                  </a:lnTo>
                  <a:lnTo>
                    <a:pt x="1650" y="385"/>
                  </a:lnTo>
                  <a:cubicBezTo>
                    <a:pt x="1687" y="385"/>
                    <a:pt x="1705" y="367"/>
                    <a:pt x="1705" y="330"/>
                  </a:cubicBezTo>
                  <a:cubicBezTo>
                    <a:pt x="1723" y="294"/>
                    <a:pt x="1687" y="275"/>
                    <a:pt x="1650" y="257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 flipH="1">
              <a:off x="5041142" y="5755013"/>
              <a:ext cx="484492" cy="494115"/>
            </a:xfrm>
            <a:custGeom>
              <a:avLst/>
              <a:gdLst/>
              <a:ahLst/>
              <a:cxnLst/>
              <a:rect l="l" t="t" r="r" b="b"/>
              <a:pathLst>
                <a:path w="2769" h="2824" extrusionOk="0">
                  <a:moveTo>
                    <a:pt x="881" y="1"/>
                  </a:moveTo>
                  <a:cubicBezTo>
                    <a:pt x="514" y="477"/>
                    <a:pt x="1" y="1449"/>
                    <a:pt x="679" y="2824"/>
                  </a:cubicBezTo>
                  <a:cubicBezTo>
                    <a:pt x="1504" y="2365"/>
                    <a:pt x="2310" y="1705"/>
                    <a:pt x="2769" y="862"/>
                  </a:cubicBezTo>
                  <a:cubicBezTo>
                    <a:pt x="2769" y="862"/>
                    <a:pt x="1962" y="166"/>
                    <a:pt x="881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 flipH="1">
              <a:off x="5660191" y="6224636"/>
              <a:ext cx="375311" cy="213813"/>
            </a:xfrm>
            <a:custGeom>
              <a:avLst/>
              <a:gdLst/>
              <a:ahLst/>
              <a:cxnLst/>
              <a:rect l="l" t="t" r="r" b="b"/>
              <a:pathLst>
                <a:path w="2145" h="1222" extrusionOk="0">
                  <a:moveTo>
                    <a:pt x="323" y="0"/>
                  </a:moveTo>
                  <a:cubicBezTo>
                    <a:pt x="217" y="0"/>
                    <a:pt x="110" y="10"/>
                    <a:pt x="0" y="30"/>
                  </a:cubicBezTo>
                  <a:lnTo>
                    <a:pt x="917" y="1221"/>
                  </a:lnTo>
                  <a:cubicBezTo>
                    <a:pt x="917" y="1221"/>
                    <a:pt x="1430" y="1111"/>
                    <a:pt x="2145" y="836"/>
                  </a:cubicBezTo>
                  <a:cubicBezTo>
                    <a:pt x="1742" y="482"/>
                    <a:pt x="1085" y="0"/>
                    <a:pt x="323" y="0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 flipH="1">
              <a:off x="5041146" y="5838475"/>
              <a:ext cx="885348" cy="599972"/>
            </a:xfrm>
            <a:custGeom>
              <a:avLst/>
              <a:gdLst/>
              <a:ahLst/>
              <a:cxnLst/>
              <a:rect l="l" t="t" r="r" b="b"/>
              <a:pathLst>
                <a:path w="5060" h="3429" extrusionOk="0">
                  <a:moveTo>
                    <a:pt x="4491" y="0"/>
                  </a:moveTo>
                  <a:cubicBezTo>
                    <a:pt x="4253" y="495"/>
                    <a:pt x="3263" y="2072"/>
                    <a:pt x="1" y="3043"/>
                  </a:cubicBezTo>
                  <a:lnTo>
                    <a:pt x="294" y="3428"/>
                  </a:lnTo>
                  <a:cubicBezTo>
                    <a:pt x="294" y="3428"/>
                    <a:pt x="3868" y="2603"/>
                    <a:pt x="5060" y="385"/>
                  </a:cubicBezTo>
                  <a:cubicBezTo>
                    <a:pt x="5060" y="385"/>
                    <a:pt x="4840" y="202"/>
                    <a:pt x="4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 flipH="1">
              <a:off x="5595973" y="4626098"/>
              <a:ext cx="77162" cy="625518"/>
            </a:xfrm>
            <a:custGeom>
              <a:avLst/>
              <a:gdLst/>
              <a:ahLst/>
              <a:cxnLst/>
              <a:rect l="l" t="t" r="r" b="b"/>
              <a:pathLst>
                <a:path w="441" h="3575" extrusionOk="0">
                  <a:moveTo>
                    <a:pt x="184" y="1"/>
                  </a:moveTo>
                  <a:cubicBezTo>
                    <a:pt x="184" y="19"/>
                    <a:pt x="1" y="2182"/>
                    <a:pt x="184" y="3575"/>
                  </a:cubicBezTo>
                  <a:lnTo>
                    <a:pt x="441" y="3538"/>
                  </a:lnTo>
                  <a:cubicBezTo>
                    <a:pt x="257" y="2182"/>
                    <a:pt x="441" y="37"/>
                    <a:pt x="441" y="19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 flipH="1">
              <a:off x="6279063" y="3381177"/>
              <a:ext cx="189493" cy="167446"/>
            </a:xfrm>
            <a:custGeom>
              <a:avLst/>
              <a:gdLst/>
              <a:ahLst/>
              <a:cxnLst/>
              <a:rect l="l" t="t" r="r" b="b"/>
              <a:pathLst>
                <a:path w="1083" h="957" extrusionOk="0">
                  <a:moveTo>
                    <a:pt x="1010" y="1"/>
                  </a:moveTo>
                  <a:cubicBezTo>
                    <a:pt x="994" y="1"/>
                    <a:pt x="980" y="6"/>
                    <a:pt x="972" y="22"/>
                  </a:cubicBezTo>
                  <a:lnTo>
                    <a:pt x="19" y="847"/>
                  </a:lnTo>
                  <a:cubicBezTo>
                    <a:pt x="1" y="865"/>
                    <a:pt x="1" y="902"/>
                    <a:pt x="19" y="938"/>
                  </a:cubicBezTo>
                  <a:cubicBezTo>
                    <a:pt x="37" y="938"/>
                    <a:pt x="37" y="957"/>
                    <a:pt x="56" y="957"/>
                  </a:cubicBezTo>
                  <a:cubicBezTo>
                    <a:pt x="74" y="957"/>
                    <a:pt x="92" y="938"/>
                    <a:pt x="111" y="938"/>
                  </a:cubicBezTo>
                  <a:lnTo>
                    <a:pt x="1046" y="113"/>
                  </a:lnTo>
                  <a:cubicBezTo>
                    <a:pt x="1082" y="95"/>
                    <a:pt x="1082" y="40"/>
                    <a:pt x="1064" y="22"/>
                  </a:cubicBezTo>
                  <a:cubicBezTo>
                    <a:pt x="1053" y="11"/>
                    <a:pt x="1031" y="1"/>
                    <a:pt x="101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 flipH="1">
              <a:off x="6343278" y="3283018"/>
              <a:ext cx="205415" cy="214338"/>
            </a:xfrm>
            <a:custGeom>
              <a:avLst/>
              <a:gdLst/>
              <a:ahLst/>
              <a:cxnLst/>
              <a:rect l="l" t="t" r="r" b="b"/>
              <a:pathLst>
                <a:path w="1174" h="1225" extrusionOk="0">
                  <a:moveTo>
                    <a:pt x="1100" y="1"/>
                  </a:moveTo>
                  <a:cubicBezTo>
                    <a:pt x="1087" y="1"/>
                    <a:pt x="1073" y="5"/>
                    <a:pt x="1064" y="15"/>
                  </a:cubicBezTo>
                  <a:cubicBezTo>
                    <a:pt x="477" y="528"/>
                    <a:pt x="37" y="1133"/>
                    <a:pt x="19" y="1133"/>
                  </a:cubicBezTo>
                  <a:cubicBezTo>
                    <a:pt x="1" y="1151"/>
                    <a:pt x="19" y="1206"/>
                    <a:pt x="37" y="1224"/>
                  </a:cubicBezTo>
                  <a:lnTo>
                    <a:pt x="74" y="1224"/>
                  </a:lnTo>
                  <a:cubicBezTo>
                    <a:pt x="92" y="1224"/>
                    <a:pt x="111" y="1224"/>
                    <a:pt x="129" y="1206"/>
                  </a:cubicBezTo>
                  <a:cubicBezTo>
                    <a:pt x="129" y="1206"/>
                    <a:pt x="569" y="619"/>
                    <a:pt x="1137" y="106"/>
                  </a:cubicBezTo>
                  <a:cubicBezTo>
                    <a:pt x="1174" y="88"/>
                    <a:pt x="1174" y="51"/>
                    <a:pt x="1137" y="15"/>
                  </a:cubicBezTo>
                  <a:cubicBezTo>
                    <a:pt x="1128" y="5"/>
                    <a:pt x="1114" y="1"/>
                    <a:pt x="110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 flipH="1">
              <a:off x="6404168" y="3194133"/>
              <a:ext cx="205415" cy="255106"/>
            </a:xfrm>
            <a:custGeom>
              <a:avLst/>
              <a:gdLst/>
              <a:ahLst/>
              <a:cxnLst/>
              <a:rect l="l" t="t" r="r" b="b"/>
              <a:pathLst>
                <a:path w="1174" h="1458" extrusionOk="0">
                  <a:moveTo>
                    <a:pt x="1102" y="0"/>
                  </a:moveTo>
                  <a:cubicBezTo>
                    <a:pt x="1086" y="0"/>
                    <a:pt x="1073" y="9"/>
                    <a:pt x="1063" y="28"/>
                  </a:cubicBezTo>
                  <a:cubicBezTo>
                    <a:pt x="349" y="687"/>
                    <a:pt x="37" y="1329"/>
                    <a:pt x="19" y="1366"/>
                  </a:cubicBezTo>
                  <a:cubicBezTo>
                    <a:pt x="0" y="1384"/>
                    <a:pt x="19" y="1421"/>
                    <a:pt x="55" y="1439"/>
                  </a:cubicBezTo>
                  <a:cubicBezTo>
                    <a:pt x="55" y="1439"/>
                    <a:pt x="74" y="1457"/>
                    <a:pt x="74" y="1457"/>
                  </a:cubicBezTo>
                  <a:cubicBezTo>
                    <a:pt x="110" y="1457"/>
                    <a:pt x="129" y="1439"/>
                    <a:pt x="129" y="1421"/>
                  </a:cubicBezTo>
                  <a:cubicBezTo>
                    <a:pt x="147" y="1402"/>
                    <a:pt x="459" y="761"/>
                    <a:pt x="1155" y="119"/>
                  </a:cubicBezTo>
                  <a:cubicBezTo>
                    <a:pt x="1173" y="83"/>
                    <a:pt x="1173" y="46"/>
                    <a:pt x="1155" y="28"/>
                  </a:cubicBezTo>
                  <a:cubicBezTo>
                    <a:pt x="1137" y="9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 flipH="1">
              <a:off x="6471532" y="3119420"/>
              <a:ext cx="195791" cy="249682"/>
            </a:xfrm>
            <a:custGeom>
              <a:avLst/>
              <a:gdLst/>
              <a:ahLst/>
              <a:cxnLst/>
              <a:rect l="l" t="t" r="r" b="b"/>
              <a:pathLst>
                <a:path w="1119" h="1427" extrusionOk="0">
                  <a:moveTo>
                    <a:pt x="1043" y="1"/>
                  </a:moveTo>
                  <a:cubicBezTo>
                    <a:pt x="1027" y="1"/>
                    <a:pt x="1008" y="6"/>
                    <a:pt x="990" y="15"/>
                  </a:cubicBezTo>
                  <a:cubicBezTo>
                    <a:pt x="349" y="601"/>
                    <a:pt x="19" y="1316"/>
                    <a:pt x="0" y="1334"/>
                  </a:cubicBezTo>
                  <a:cubicBezTo>
                    <a:pt x="0" y="1371"/>
                    <a:pt x="0" y="1408"/>
                    <a:pt x="37" y="1426"/>
                  </a:cubicBezTo>
                  <a:lnTo>
                    <a:pt x="55" y="1426"/>
                  </a:lnTo>
                  <a:cubicBezTo>
                    <a:pt x="92" y="1426"/>
                    <a:pt x="110" y="1426"/>
                    <a:pt x="129" y="1389"/>
                  </a:cubicBezTo>
                  <a:cubicBezTo>
                    <a:pt x="129" y="1389"/>
                    <a:pt x="459" y="675"/>
                    <a:pt x="1082" y="106"/>
                  </a:cubicBezTo>
                  <a:cubicBezTo>
                    <a:pt x="1100" y="88"/>
                    <a:pt x="1118" y="51"/>
                    <a:pt x="1082" y="15"/>
                  </a:cubicBezTo>
                  <a:cubicBezTo>
                    <a:pt x="1073" y="6"/>
                    <a:pt x="1059" y="1"/>
                    <a:pt x="104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 flipH="1">
              <a:off x="6404167" y="3856399"/>
              <a:ext cx="64389" cy="237434"/>
            </a:xfrm>
            <a:custGeom>
              <a:avLst/>
              <a:gdLst/>
              <a:ahLst/>
              <a:cxnLst/>
              <a:rect l="l" t="t" r="r" b="b"/>
              <a:pathLst>
                <a:path w="368" h="1357" extrusionOk="0">
                  <a:moveTo>
                    <a:pt x="56" y="0"/>
                  </a:moveTo>
                  <a:cubicBezTo>
                    <a:pt x="19" y="19"/>
                    <a:pt x="1" y="55"/>
                    <a:pt x="1" y="92"/>
                  </a:cubicBezTo>
                  <a:lnTo>
                    <a:pt x="239" y="1320"/>
                  </a:lnTo>
                  <a:cubicBezTo>
                    <a:pt x="239" y="1338"/>
                    <a:pt x="276" y="1357"/>
                    <a:pt x="294" y="1357"/>
                  </a:cubicBezTo>
                  <a:lnTo>
                    <a:pt x="312" y="1357"/>
                  </a:lnTo>
                  <a:cubicBezTo>
                    <a:pt x="349" y="1357"/>
                    <a:pt x="367" y="1320"/>
                    <a:pt x="367" y="1283"/>
                  </a:cubicBezTo>
                  <a:lnTo>
                    <a:pt x="129" y="55"/>
                  </a:lnTo>
                  <a:cubicBezTo>
                    <a:pt x="111" y="19"/>
                    <a:pt x="92" y="0"/>
                    <a:pt x="5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 flipH="1">
              <a:off x="8290019" y="3798659"/>
              <a:ext cx="920692" cy="1010452"/>
            </a:xfrm>
            <a:custGeom>
              <a:avLst/>
              <a:gdLst/>
              <a:ahLst/>
              <a:cxnLst/>
              <a:rect l="l" t="t" r="r" b="b"/>
              <a:pathLst>
                <a:path w="5262" h="5775" extrusionOk="0">
                  <a:moveTo>
                    <a:pt x="3172" y="0"/>
                  </a:moveTo>
                  <a:cubicBezTo>
                    <a:pt x="1522" y="37"/>
                    <a:pt x="1" y="880"/>
                    <a:pt x="1" y="880"/>
                  </a:cubicBezTo>
                  <a:lnTo>
                    <a:pt x="1797" y="5591"/>
                  </a:lnTo>
                  <a:lnTo>
                    <a:pt x="1852" y="5774"/>
                  </a:lnTo>
                  <a:lnTo>
                    <a:pt x="4693" y="4033"/>
                  </a:lnTo>
                  <a:cubicBezTo>
                    <a:pt x="5261" y="2768"/>
                    <a:pt x="4986" y="1283"/>
                    <a:pt x="3997" y="312"/>
                  </a:cubicBezTo>
                  <a:lnTo>
                    <a:pt x="3703" y="19"/>
                  </a:lnTo>
                  <a:cubicBezTo>
                    <a:pt x="3520" y="0"/>
                    <a:pt x="3355" y="0"/>
                    <a:pt x="3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 flipH="1">
              <a:off x="8655716" y="3348283"/>
              <a:ext cx="1549184" cy="1643843"/>
            </a:xfrm>
            <a:custGeom>
              <a:avLst/>
              <a:gdLst/>
              <a:ahLst/>
              <a:cxnLst/>
              <a:rect l="l" t="t" r="r" b="b"/>
              <a:pathLst>
                <a:path w="8854" h="9395" extrusionOk="0">
                  <a:moveTo>
                    <a:pt x="6754" y="1"/>
                  </a:moveTo>
                  <a:cubicBezTo>
                    <a:pt x="6059" y="1"/>
                    <a:pt x="5426" y="246"/>
                    <a:pt x="5426" y="246"/>
                  </a:cubicBezTo>
                  <a:cubicBezTo>
                    <a:pt x="4509" y="631"/>
                    <a:pt x="477" y="3253"/>
                    <a:pt x="239" y="6002"/>
                  </a:cubicBezTo>
                  <a:cubicBezTo>
                    <a:pt x="0" y="8733"/>
                    <a:pt x="1192" y="9338"/>
                    <a:pt x="3281" y="9393"/>
                  </a:cubicBezTo>
                  <a:cubicBezTo>
                    <a:pt x="3314" y="9394"/>
                    <a:pt x="3347" y="9394"/>
                    <a:pt x="3380" y="9394"/>
                  </a:cubicBezTo>
                  <a:cubicBezTo>
                    <a:pt x="4968" y="9394"/>
                    <a:pt x="6743" y="8542"/>
                    <a:pt x="7479" y="8165"/>
                  </a:cubicBezTo>
                  <a:lnTo>
                    <a:pt x="5683" y="3454"/>
                  </a:lnTo>
                  <a:cubicBezTo>
                    <a:pt x="5683" y="3454"/>
                    <a:pt x="7204" y="2611"/>
                    <a:pt x="8854" y="2574"/>
                  </a:cubicBezTo>
                  <a:cubicBezTo>
                    <a:pt x="8854" y="2446"/>
                    <a:pt x="8854" y="2318"/>
                    <a:pt x="8835" y="2171"/>
                  </a:cubicBezTo>
                  <a:cubicBezTo>
                    <a:pt x="8799" y="1969"/>
                    <a:pt x="8689" y="1804"/>
                    <a:pt x="8560" y="1658"/>
                  </a:cubicBezTo>
                  <a:cubicBezTo>
                    <a:pt x="8579" y="1365"/>
                    <a:pt x="8505" y="961"/>
                    <a:pt x="8084" y="503"/>
                  </a:cubicBezTo>
                  <a:cubicBezTo>
                    <a:pt x="7734" y="116"/>
                    <a:pt x="7230" y="1"/>
                    <a:pt x="6754" y="1"/>
                  </a:cubicBezTo>
                  <a:close/>
                </a:path>
              </a:pathLst>
            </a:custGeom>
            <a:solidFill>
              <a:srgbClr val="F58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 flipH="1">
              <a:off x="8633314" y="3348283"/>
              <a:ext cx="1016751" cy="1236338"/>
            </a:xfrm>
            <a:custGeom>
              <a:avLst/>
              <a:gdLst/>
              <a:ahLst/>
              <a:cxnLst/>
              <a:rect l="l" t="t" r="r" b="b"/>
              <a:pathLst>
                <a:path w="5811" h="7066" extrusionOk="0">
                  <a:moveTo>
                    <a:pt x="3583" y="1"/>
                  </a:moveTo>
                  <a:cubicBezTo>
                    <a:pt x="2888" y="1"/>
                    <a:pt x="2255" y="246"/>
                    <a:pt x="2255" y="246"/>
                  </a:cubicBezTo>
                  <a:lnTo>
                    <a:pt x="0" y="7065"/>
                  </a:lnTo>
                  <a:lnTo>
                    <a:pt x="4528" y="3271"/>
                  </a:lnTo>
                  <a:cubicBezTo>
                    <a:pt x="4528" y="3271"/>
                    <a:pt x="5256" y="3905"/>
                    <a:pt x="5607" y="3905"/>
                  </a:cubicBezTo>
                  <a:cubicBezTo>
                    <a:pt x="5722" y="3905"/>
                    <a:pt x="5797" y="3837"/>
                    <a:pt x="5793" y="3656"/>
                  </a:cubicBezTo>
                  <a:cubicBezTo>
                    <a:pt x="5793" y="3546"/>
                    <a:pt x="5756" y="3436"/>
                    <a:pt x="5701" y="3326"/>
                  </a:cubicBezTo>
                  <a:cubicBezTo>
                    <a:pt x="5793" y="3271"/>
                    <a:pt x="5811" y="3161"/>
                    <a:pt x="5774" y="2978"/>
                  </a:cubicBezTo>
                  <a:cubicBezTo>
                    <a:pt x="5756" y="2886"/>
                    <a:pt x="5719" y="2794"/>
                    <a:pt x="5664" y="2703"/>
                  </a:cubicBezTo>
                  <a:cubicBezTo>
                    <a:pt x="5683" y="2556"/>
                    <a:pt x="5683" y="2373"/>
                    <a:pt x="5664" y="2171"/>
                  </a:cubicBezTo>
                  <a:cubicBezTo>
                    <a:pt x="5628" y="1969"/>
                    <a:pt x="5518" y="1804"/>
                    <a:pt x="5389" y="1658"/>
                  </a:cubicBezTo>
                  <a:cubicBezTo>
                    <a:pt x="5408" y="1365"/>
                    <a:pt x="5334" y="961"/>
                    <a:pt x="4913" y="503"/>
                  </a:cubicBezTo>
                  <a:cubicBezTo>
                    <a:pt x="4563" y="116"/>
                    <a:pt x="4059" y="1"/>
                    <a:pt x="3583" y="1"/>
                  </a:cubicBezTo>
                  <a:close/>
                </a:path>
              </a:pathLst>
            </a:custGeom>
            <a:solidFill>
              <a:srgbClr val="F58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 flipH="1">
              <a:off x="8620367" y="3336035"/>
              <a:ext cx="1042471" cy="1261359"/>
            </a:xfrm>
            <a:custGeom>
              <a:avLst/>
              <a:gdLst/>
              <a:ahLst/>
              <a:cxnLst/>
              <a:rect l="l" t="t" r="r" b="b"/>
              <a:pathLst>
                <a:path w="5958" h="7209" extrusionOk="0">
                  <a:moveTo>
                    <a:pt x="3641" y="1"/>
                  </a:moveTo>
                  <a:cubicBezTo>
                    <a:pt x="2956" y="1"/>
                    <a:pt x="2334" y="240"/>
                    <a:pt x="2291" y="261"/>
                  </a:cubicBezTo>
                  <a:cubicBezTo>
                    <a:pt x="2273" y="280"/>
                    <a:pt x="2255" y="316"/>
                    <a:pt x="2255" y="353"/>
                  </a:cubicBezTo>
                  <a:cubicBezTo>
                    <a:pt x="2268" y="366"/>
                    <a:pt x="2290" y="379"/>
                    <a:pt x="2315" y="379"/>
                  </a:cubicBezTo>
                  <a:cubicBezTo>
                    <a:pt x="2325" y="379"/>
                    <a:pt x="2336" y="377"/>
                    <a:pt x="2346" y="371"/>
                  </a:cubicBezTo>
                  <a:cubicBezTo>
                    <a:pt x="2357" y="371"/>
                    <a:pt x="2982" y="130"/>
                    <a:pt x="3659" y="130"/>
                  </a:cubicBezTo>
                  <a:cubicBezTo>
                    <a:pt x="4117" y="130"/>
                    <a:pt x="4598" y="240"/>
                    <a:pt x="4931" y="610"/>
                  </a:cubicBezTo>
                  <a:cubicBezTo>
                    <a:pt x="5279" y="995"/>
                    <a:pt x="5426" y="1361"/>
                    <a:pt x="5407" y="1728"/>
                  </a:cubicBezTo>
                  <a:cubicBezTo>
                    <a:pt x="5407" y="1746"/>
                    <a:pt x="5407" y="1764"/>
                    <a:pt x="5426" y="1783"/>
                  </a:cubicBezTo>
                  <a:cubicBezTo>
                    <a:pt x="5554" y="1929"/>
                    <a:pt x="5646" y="2076"/>
                    <a:pt x="5664" y="2241"/>
                  </a:cubicBezTo>
                  <a:cubicBezTo>
                    <a:pt x="5701" y="2424"/>
                    <a:pt x="5701" y="2608"/>
                    <a:pt x="5682" y="2754"/>
                  </a:cubicBezTo>
                  <a:cubicBezTo>
                    <a:pt x="5682" y="2773"/>
                    <a:pt x="5682" y="2791"/>
                    <a:pt x="5682" y="2809"/>
                  </a:cubicBezTo>
                  <a:cubicBezTo>
                    <a:pt x="5737" y="2883"/>
                    <a:pt x="5756" y="2974"/>
                    <a:pt x="5792" y="3066"/>
                  </a:cubicBezTo>
                  <a:cubicBezTo>
                    <a:pt x="5829" y="3213"/>
                    <a:pt x="5811" y="3304"/>
                    <a:pt x="5737" y="3359"/>
                  </a:cubicBezTo>
                  <a:cubicBezTo>
                    <a:pt x="5719" y="3378"/>
                    <a:pt x="5701" y="3414"/>
                    <a:pt x="5719" y="3433"/>
                  </a:cubicBezTo>
                  <a:cubicBezTo>
                    <a:pt x="5774" y="3524"/>
                    <a:pt x="5792" y="3634"/>
                    <a:pt x="5811" y="3726"/>
                  </a:cubicBezTo>
                  <a:cubicBezTo>
                    <a:pt x="5811" y="3817"/>
                    <a:pt x="5792" y="3872"/>
                    <a:pt x="5737" y="3891"/>
                  </a:cubicBezTo>
                  <a:cubicBezTo>
                    <a:pt x="5720" y="3900"/>
                    <a:pt x="5699" y="3904"/>
                    <a:pt x="5675" y="3904"/>
                  </a:cubicBezTo>
                  <a:cubicBezTo>
                    <a:pt x="5445" y="3904"/>
                    <a:pt x="4938" y="3535"/>
                    <a:pt x="4656" y="3286"/>
                  </a:cubicBezTo>
                  <a:cubicBezTo>
                    <a:pt x="4638" y="3277"/>
                    <a:pt x="4619" y="3272"/>
                    <a:pt x="4603" y="3272"/>
                  </a:cubicBezTo>
                  <a:cubicBezTo>
                    <a:pt x="4587" y="3272"/>
                    <a:pt x="4573" y="3277"/>
                    <a:pt x="4564" y="3286"/>
                  </a:cubicBezTo>
                  <a:lnTo>
                    <a:pt x="37" y="7099"/>
                  </a:lnTo>
                  <a:cubicBezTo>
                    <a:pt x="18" y="7117"/>
                    <a:pt x="0" y="7154"/>
                    <a:pt x="37" y="7172"/>
                  </a:cubicBezTo>
                  <a:cubicBezTo>
                    <a:pt x="37" y="7190"/>
                    <a:pt x="55" y="7209"/>
                    <a:pt x="73" y="7209"/>
                  </a:cubicBezTo>
                  <a:cubicBezTo>
                    <a:pt x="92" y="7209"/>
                    <a:pt x="110" y="7190"/>
                    <a:pt x="128" y="7190"/>
                  </a:cubicBezTo>
                  <a:lnTo>
                    <a:pt x="4601" y="3414"/>
                  </a:lnTo>
                  <a:cubicBezTo>
                    <a:pt x="4795" y="3576"/>
                    <a:pt x="5349" y="4025"/>
                    <a:pt x="5677" y="4025"/>
                  </a:cubicBezTo>
                  <a:cubicBezTo>
                    <a:pt x="5720" y="4025"/>
                    <a:pt x="5758" y="4018"/>
                    <a:pt x="5792" y="4001"/>
                  </a:cubicBezTo>
                  <a:cubicBezTo>
                    <a:pt x="5884" y="3964"/>
                    <a:pt x="5939" y="3872"/>
                    <a:pt x="5939" y="3726"/>
                  </a:cubicBezTo>
                  <a:cubicBezTo>
                    <a:pt x="5921" y="3616"/>
                    <a:pt x="5902" y="3524"/>
                    <a:pt x="5866" y="3414"/>
                  </a:cubicBezTo>
                  <a:cubicBezTo>
                    <a:pt x="5939" y="3341"/>
                    <a:pt x="5957" y="3213"/>
                    <a:pt x="5902" y="3029"/>
                  </a:cubicBezTo>
                  <a:cubicBezTo>
                    <a:pt x="5884" y="2938"/>
                    <a:pt x="5847" y="2846"/>
                    <a:pt x="5811" y="2754"/>
                  </a:cubicBezTo>
                  <a:cubicBezTo>
                    <a:pt x="5829" y="2589"/>
                    <a:pt x="5829" y="2406"/>
                    <a:pt x="5792" y="2223"/>
                  </a:cubicBezTo>
                  <a:cubicBezTo>
                    <a:pt x="5756" y="2039"/>
                    <a:pt x="5682" y="1874"/>
                    <a:pt x="5536" y="1710"/>
                  </a:cubicBezTo>
                  <a:cubicBezTo>
                    <a:pt x="5554" y="1325"/>
                    <a:pt x="5389" y="921"/>
                    <a:pt x="5022" y="536"/>
                  </a:cubicBezTo>
                  <a:cubicBezTo>
                    <a:pt x="4655" y="123"/>
                    <a:pt x="4132" y="1"/>
                    <a:pt x="364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 flipH="1">
              <a:off x="8694198" y="3485110"/>
              <a:ext cx="311272" cy="166221"/>
            </a:xfrm>
            <a:custGeom>
              <a:avLst/>
              <a:gdLst/>
              <a:ahLst/>
              <a:cxnLst/>
              <a:rect l="l" t="t" r="r" b="b"/>
              <a:pathLst>
                <a:path w="1779" h="950" extrusionOk="0">
                  <a:moveTo>
                    <a:pt x="338" y="1"/>
                  </a:moveTo>
                  <a:cubicBezTo>
                    <a:pt x="247" y="1"/>
                    <a:pt x="153" y="11"/>
                    <a:pt x="56" y="33"/>
                  </a:cubicBezTo>
                  <a:cubicBezTo>
                    <a:pt x="19" y="51"/>
                    <a:pt x="1" y="88"/>
                    <a:pt x="1" y="106"/>
                  </a:cubicBezTo>
                  <a:cubicBezTo>
                    <a:pt x="19" y="143"/>
                    <a:pt x="56" y="161"/>
                    <a:pt x="92" y="161"/>
                  </a:cubicBezTo>
                  <a:cubicBezTo>
                    <a:pt x="177" y="142"/>
                    <a:pt x="259" y="133"/>
                    <a:pt x="339" y="133"/>
                  </a:cubicBezTo>
                  <a:cubicBezTo>
                    <a:pt x="1096" y="133"/>
                    <a:pt x="1652" y="912"/>
                    <a:pt x="1669" y="912"/>
                  </a:cubicBezTo>
                  <a:cubicBezTo>
                    <a:pt x="1669" y="931"/>
                    <a:pt x="1687" y="949"/>
                    <a:pt x="1705" y="949"/>
                  </a:cubicBezTo>
                  <a:cubicBezTo>
                    <a:pt x="1724" y="949"/>
                    <a:pt x="1742" y="949"/>
                    <a:pt x="1742" y="931"/>
                  </a:cubicBezTo>
                  <a:cubicBezTo>
                    <a:pt x="1779" y="912"/>
                    <a:pt x="1779" y="876"/>
                    <a:pt x="1760" y="839"/>
                  </a:cubicBezTo>
                  <a:cubicBezTo>
                    <a:pt x="1744" y="806"/>
                    <a:pt x="1163" y="1"/>
                    <a:pt x="33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 flipH="1">
              <a:off x="8646081" y="3653958"/>
              <a:ext cx="285551" cy="176895"/>
            </a:xfrm>
            <a:custGeom>
              <a:avLst/>
              <a:gdLst/>
              <a:ahLst/>
              <a:cxnLst/>
              <a:rect l="l" t="t" r="r" b="b"/>
              <a:pathLst>
                <a:path w="1632" h="1011" extrusionOk="0">
                  <a:moveTo>
                    <a:pt x="217" y="1"/>
                  </a:moveTo>
                  <a:cubicBezTo>
                    <a:pt x="162" y="1"/>
                    <a:pt x="108" y="7"/>
                    <a:pt x="55" y="21"/>
                  </a:cubicBezTo>
                  <a:cubicBezTo>
                    <a:pt x="19" y="21"/>
                    <a:pt x="0" y="57"/>
                    <a:pt x="0" y="94"/>
                  </a:cubicBezTo>
                  <a:cubicBezTo>
                    <a:pt x="19" y="131"/>
                    <a:pt x="55" y="149"/>
                    <a:pt x="92" y="149"/>
                  </a:cubicBezTo>
                  <a:cubicBezTo>
                    <a:pt x="135" y="138"/>
                    <a:pt x="179" y="132"/>
                    <a:pt x="225" y="132"/>
                  </a:cubicBezTo>
                  <a:cubicBezTo>
                    <a:pt x="761" y="132"/>
                    <a:pt x="1436" y="873"/>
                    <a:pt x="1503" y="974"/>
                  </a:cubicBezTo>
                  <a:cubicBezTo>
                    <a:pt x="1503" y="992"/>
                    <a:pt x="1522" y="1011"/>
                    <a:pt x="1558" y="1011"/>
                  </a:cubicBezTo>
                  <a:cubicBezTo>
                    <a:pt x="1595" y="1011"/>
                    <a:pt x="1613" y="992"/>
                    <a:pt x="1613" y="956"/>
                  </a:cubicBezTo>
                  <a:cubicBezTo>
                    <a:pt x="1632" y="864"/>
                    <a:pt x="1228" y="497"/>
                    <a:pt x="1228" y="497"/>
                  </a:cubicBezTo>
                  <a:cubicBezTo>
                    <a:pt x="1004" y="305"/>
                    <a:pt x="598" y="1"/>
                    <a:pt x="21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 flipH="1">
              <a:off x="8639606" y="3787811"/>
              <a:ext cx="240759" cy="155373"/>
            </a:xfrm>
            <a:custGeom>
              <a:avLst/>
              <a:gdLst/>
              <a:ahLst/>
              <a:cxnLst/>
              <a:rect l="l" t="t" r="r" b="b"/>
              <a:pathLst>
                <a:path w="1376" h="888" extrusionOk="0">
                  <a:moveTo>
                    <a:pt x="48" y="0"/>
                  </a:moveTo>
                  <a:cubicBezTo>
                    <a:pt x="27" y="0"/>
                    <a:pt x="14" y="17"/>
                    <a:pt x="1" y="44"/>
                  </a:cubicBezTo>
                  <a:cubicBezTo>
                    <a:pt x="1" y="81"/>
                    <a:pt x="19" y="117"/>
                    <a:pt x="56" y="117"/>
                  </a:cubicBezTo>
                  <a:cubicBezTo>
                    <a:pt x="715" y="264"/>
                    <a:pt x="1247" y="851"/>
                    <a:pt x="1265" y="869"/>
                  </a:cubicBezTo>
                  <a:cubicBezTo>
                    <a:pt x="1265" y="887"/>
                    <a:pt x="1284" y="887"/>
                    <a:pt x="1302" y="887"/>
                  </a:cubicBezTo>
                  <a:cubicBezTo>
                    <a:pt x="1320" y="887"/>
                    <a:pt x="1339" y="887"/>
                    <a:pt x="1357" y="869"/>
                  </a:cubicBezTo>
                  <a:cubicBezTo>
                    <a:pt x="1375" y="851"/>
                    <a:pt x="1375" y="814"/>
                    <a:pt x="1357" y="777"/>
                  </a:cubicBezTo>
                  <a:cubicBezTo>
                    <a:pt x="1339" y="759"/>
                    <a:pt x="789" y="154"/>
                    <a:pt x="74" y="7"/>
                  </a:cubicBezTo>
                  <a:cubicBezTo>
                    <a:pt x="64" y="2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 flipH="1">
              <a:off x="7712784" y="3484235"/>
              <a:ext cx="545381" cy="337167"/>
            </a:xfrm>
            <a:custGeom>
              <a:avLst/>
              <a:gdLst/>
              <a:ahLst/>
              <a:cxnLst/>
              <a:rect l="l" t="t" r="r" b="b"/>
              <a:pathLst>
                <a:path w="3117" h="1927" extrusionOk="0">
                  <a:moveTo>
                    <a:pt x="3043" y="1"/>
                  </a:moveTo>
                  <a:lnTo>
                    <a:pt x="1" y="148"/>
                  </a:lnTo>
                  <a:lnTo>
                    <a:pt x="74" y="1559"/>
                  </a:lnTo>
                  <a:cubicBezTo>
                    <a:pt x="74" y="1559"/>
                    <a:pt x="771" y="1926"/>
                    <a:pt x="1614" y="1926"/>
                  </a:cubicBezTo>
                  <a:cubicBezTo>
                    <a:pt x="2102" y="1926"/>
                    <a:pt x="2639" y="1803"/>
                    <a:pt x="3117" y="1412"/>
                  </a:cubicBezTo>
                  <a:lnTo>
                    <a:pt x="3043" y="1"/>
                  </a:lnTo>
                  <a:close/>
                </a:path>
              </a:pathLst>
            </a:custGeom>
            <a:solidFill>
              <a:srgbClr val="F58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 flipH="1">
              <a:off x="7719083" y="3484235"/>
              <a:ext cx="539083" cy="192817"/>
            </a:xfrm>
            <a:custGeom>
              <a:avLst/>
              <a:gdLst/>
              <a:ahLst/>
              <a:cxnLst/>
              <a:rect l="l" t="t" r="r" b="b"/>
              <a:pathLst>
                <a:path w="3081" h="1102" extrusionOk="0">
                  <a:moveTo>
                    <a:pt x="3043" y="1"/>
                  </a:moveTo>
                  <a:lnTo>
                    <a:pt x="1" y="148"/>
                  </a:lnTo>
                  <a:lnTo>
                    <a:pt x="37" y="1009"/>
                  </a:lnTo>
                  <a:cubicBezTo>
                    <a:pt x="448" y="1069"/>
                    <a:pt x="865" y="1101"/>
                    <a:pt x="1282" y="1101"/>
                  </a:cubicBezTo>
                  <a:cubicBezTo>
                    <a:pt x="1888" y="1101"/>
                    <a:pt x="2494" y="1033"/>
                    <a:pt x="3080" y="881"/>
                  </a:cubicBezTo>
                  <a:lnTo>
                    <a:pt x="304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 flipH="1">
              <a:off x="8902590" y="2785225"/>
              <a:ext cx="404356" cy="531209"/>
            </a:xfrm>
            <a:custGeom>
              <a:avLst/>
              <a:gdLst/>
              <a:ahLst/>
              <a:cxnLst/>
              <a:rect l="l" t="t" r="r" b="b"/>
              <a:pathLst>
                <a:path w="2311" h="3036" extrusionOk="0">
                  <a:moveTo>
                    <a:pt x="1192" y="0"/>
                  </a:moveTo>
                  <a:cubicBezTo>
                    <a:pt x="386" y="312"/>
                    <a:pt x="1" y="1210"/>
                    <a:pt x="312" y="2016"/>
                  </a:cubicBezTo>
                  <a:cubicBezTo>
                    <a:pt x="554" y="2642"/>
                    <a:pt x="1137" y="3036"/>
                    <a:pt x="1763" y="3036"/>
                  </a:cubicBezTo>
                  <a:cubicBezTo>
                    <a:pt x="1944" y="3036"/>
                    <a:pt x="2129" y="3003"/>
                    <a:pt x="2310" y="2933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 flipH="1">
              <a:off x="9098206" y="2982593"/>
              <a:ext cx="102882" cy="149074"/>
            </a:xfrm>
            <a:custGeom>
              <a:avLst/>
              <a:gdLst/>
              <a:ahLst/>
              <a:cxnLst/>
              <a:rect l="l" t="t" r="r" b="b"/>
              <a:pathLst>
                <a:path w="588" h="852" extrusionOk="0">
                  <a:moveTo>
                    <a:pt x="509" y="1"/>
                  </a:moveTo>
                  <a:cubicBezTo>
                    <a:pt x="499" y="1"/>
                    <a:pt x="488" y="3"/>
                    <a:pt x="477" y="8"/>
                  </a:cubicBezTo>
                  <a:cubicBezTo>
                    <a:pt x="477" y="8"/>
                    <a:pt x="1" y="247"/>
                    <a:pt x="184" y="815"/>
                  </a:cubicBezTo>
                  <a:cubicBezTo>
                    <a:pt x="202" y="833"/>
                    <a:pt x="221" y="852"/>
                    <a:pt x="257" y="852"/>
                  </a:cubicBezTo>
                  <a:lnTo>
                    <a:pt x="276" y="852"/>
                  </a:lnTo>
                  <a:cubicBezTo>
                    <a:pt x="312" y="852"/>
                    <a:pt x="331" y="815"/>
                    <a:pt x="312" y="778"/>
                  </a:cubicBezTo>
                  <a:cubicBezTo>
                    <a:pt x="166" y="320"/>
                    <a:pt x="532" y="137"/>
                    <a:pt x="532" y="118"/>
                  </a:cubicBezTo>
                  <a:cubicBezTo>
                    <a:pt x="569" y="100"/>
                    <a:pt x="587" y="63"/>
                    <a:pt x="569" y="27"/>
                  </a:cubicBezTo>
                  <a:cubicBezTo>
                    <a:pt x="556" y="14"/>
                    <a:pt x="534" y="1"/>
                    <a:pt x="50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 flipH="1">
              <a:off x="9005296" y="3034034"/>
              <a:ext cx="163772" cy="123354"/>
            </a:xfrm>
            <a:custGeom>
              <a:avLst/>
              <a:gdLst/>
              <a:ahLst/>
              <a:cxnLst/>
              <a:rect l="l" t="t" r="r" b="b"/>
              <a:pathLst>
                <a:path w="936" h="705" extrusionOk="0">
                  <a:moveTo>
                    <a:pt x="69" y="0"/>
                  </a:moveTo>
                  <a:cubicBezTo>
                    <a:pt x="59" y="0"/>
                    <a:pt x="48" y="2"/>
                    <a:pt x="38" y="8"/>
                  </a:cubicBezTo>
                  <a:cubicBezTo>
                    <a:pt x="1" y="26"/>
                    <a:pt x="1" y="63"/>
                    <a:pt x="19" y="99"/>
                  </a:cubicBezTo>
                  <a:cubicBezTo>
                    <a:pt x="19" y="118"/>
                    <a:pt x="331" y="668"/>
                    <a:pt x="862" y="704"/>
                  </a:cubicBezTo>
                  <a:lnTo>
                    <a:pt x="881" y="704"/>
                  </a:lnTo>
                  <a:cubicBezTo>
                    <a:pt x="899" y="704"/>
                    <a:pt x="936" y="686"/>
                    <a:pt x="936" y="649"/>
                  </a:cubicBezTo>
                  <a:cubicBezTo>
                    <a:pt x="936" y="613"/>
                    <a:pt x="917" y="594"/>
                    <a:pt x="881" y="594"/>
                  </a:cubicBezTo>
                  <a:cubicBezTo>
                    <a:pt x="404" y="539"/>
                    <a:pt x="129" y="44"/>
                    <a:pt x="129" y="26"/>
                  </a:cubicBezTo>
                  <a:cubicBezTo>
                    <a:pt x="116" y="13"/>
                    <a:pt x="94" y="0"/>
                    <a:pt x="6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 flipH="1">
              <a:off x="8889817" y="2774202"/>
              <a:ext cx="429901" cy="553080"/>
            </a:xfrm>
            <a:custGeom>
              <a:avLst/>
              <a:gdLst/>
              <a:ahLst/>
              <a:cxnLst/>
              <a:rect l="l" t="t" r="r" b="b"/>
              <a:pathLst>
                <a:path w="2457" h="3161" extrusionOk="0">
                  <a:moveTo>
                    <a:pt x="1276" y="1"/>
                  </a:moveTo>
                  <a:cubicBezTo>
                    <a:pt x="1266" y="1"/>
                    <a:pt x="1257" y="3"/>
                    <a:pt x="1247" y="8"/>
                  </a:cubicBezTo>
                  <a:cubicBezTo>
                    <a:pt x="404" y="320"/>
                    <a:pt x="0" y="1254"/>
                    <a:pt x="330" y="2098"/>
                  </a:cubicBezTo>
                  <a:cubicBezTo>
                    <a:pt x="495" y="2519"/>
                    <a:pt x="789" y="2831"/>
                    <a:pt x="1173" y="3014"/>
                  </a:cubicBezTo>
                  <a:cubicBezTo>
                    <a:pt x="1375" y="3106"/>
                    <a:pt x="1613" y="3161"/>
                    <a:pt x="1833" y="3161"/>
                  </a:cubicBezTo>
                  <a:cubicBezTo>
                    <a:pt x="2017" y="3161"/>
                    <a:pt x="2218" y="3124"/>
                    <a:pt x="2402" y="3051"/>
                  </a:cubicBezTo>
                  <a:cubicBezTo>
                    <a:pt x="2438" y="3033"/>
                    <a:pt x="2457" y="2996"/>
                    <a:pt x="2438" y="2959"/>
                  </a:cubicBezTo>
                  <a:cubicBezTo>
                    <a:pt x="2438" y="2946"/>
                    <a:pt x="2420" y="2933"/>
                    <a:pt x="2396" y="2933"/>
                  </a:cubicBezTo>
                  <a:cubicBezTo>
                    <a:pt x="2386" y="2933"/>
                    <a:pt x="2376" y="2935"/>
                    <a:pt x="2365" y="2941"/>
                  </a:cubicBezTo>
                  <a:cubicBezTo>
                    <a:pt x="2185" y="3001"/>
                    <a:pt x="2000" y="3033"/>
                    <a:pt x="1819" y="3033"/>
                  </a:cubicBezTo>
                  <a:cubicBezTo>
                    <a:pt x="1614" y="3033"/>
                    <a:pt x="1414" y="2992"/>
                    <a:pt x="1228" y="2904"/>
                  </a:cubicBezTo>
                  <a:cubicBezTo>
                    <a:pt x="880" y="2739"/>
                    <a:pt x="587" y="2428"/>
                    <a:pt x="459" y="2061"/>
                  </a:cubicBezTo>
                  <a:cubicBezTo>
                    <a:pt x="147" y="1273"/>
                    <a:pt x="514" y="411"/>
                    <a:pt x="1283" y="118"/>
                  </a:cubicBezTo>
                  <a:cubicBezTo>
                    <a:pt x="1320" y="100"/>
                    <a:pt x="1338" y="63"/>
                    <a:pt x="1320" y="45"/>
                  </a:cubicBezTo>
                  <a:cubicBezTo>
                    <a:pt x="1320" y="18"/>
                    <a:pt x="1300" y="1"/>
                    <a:pt x="127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 flipH="1">
              <a:off x="6756912" y="2430033"/>
              <a:ext cx="320895" cy="544507"/>
            </a:xfrm>
            <a:custGeom>
              <a:avLst/>
              <a:gdLst/>
              <a:ahLst/>
              <a:cxnLst/>
              <a:rect l="l" t="t" r="r" b="b"/>
              <a:pathLst>
                <a:path w="1834" h="3112" extrusionOk="0">
                  <a:moveTo>
                    <a:pt x="202" y="1"/>
                  </a:moveTo>
                  <a:cubicBezTo>
                    <a:pt x="135" y="1"/>
                    <a:pt x="68" y="5"/>
                    <a:pt x="0" y="14"/>
                  </a:cubicBezTo>
                  <a:lnTo>
                    <a:pt x="403" y="3112"/>
                  </a:lnTo>
                  <a:cubicBezTo>
                    <a:pt x="1265" y="3002"/>
                    <a:pt x="1833" y="2232"/>
                    <a:pt x="1723" y="1370"/>
                  </a:cubicBezTo>
                  <a:cubicBezTo>
                    <a:pt x="1622" y="577"/>
                    <a:pt x="976" y="1"/>
                    <a:pt x="202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 flipH="1">
              <a:off x="6853145" y="2599055"/>
              <a:ext cx="125279" cy="112506"/>
            </a:xfrm>
            <a:custGeom>
              <a:avLst/>
              <a:gdLst/>
              <a:ahLst/>
              <a:cxnLst/>
              <a:rect l="l" t="t" r="r" b="b"/>
              <a:pathLst>
                <a:path w="716" h="643" extrusionOk="0">
                  <a:moveTo>
                    <a:pt x="63" y="1"/>
                  </a:moveTo>
                  <a:cubicBezTo>
                    <a:pt x="59" y="1"/>
                    <a:pt x="56" y="1"/>
                    <a:pt x="55" y="1"/>
                  </a:cubicBezTo>
                  <a:cubicBezTo>
                    <a:pt x="19" y="1"/>
                    <a:pt x="0" y="19"/>
                    <a:pt x="0" y="56"/>
                  </a:cubicBezTo>
                  <a:cubicBezTo>
                    <a:pt x="0" y="93"/>
                    <a:pt x="37" y="111"/>
                    <a:pt x="74" y="129"/>
                  </a:cubicBezTo>
                  <a:cubicBezTo>
                    <a:pt x="75" y="129"/>
                    <a:pt x="78" y="129"/>
                    <a:pt x="83" y="129"/>
                  </a:cubicBezTo>
                  <a:cubicBezTo>
                    <a:pt x="148" y="129"/>
                    <a:pt x="502" y="145"/>
                    <a:pt x="587" y="587"/>
                  </a:cubicBezTo>
                  <a:cubicBezTo>
                    <a:pt x="587" y="624"/>
                    <a:pt x="605" y="642"/>
                    <a:pt x="642" y="642"/>
                  </a:cubicBezTo>
                  <a:lnTo>
                    <a:pt x="660" y="642"/>
                  </a:lnTo>
                  <a:cubicBezTo>
                    <a:pt x="679" y="624"/>
                    <a:pt x="715" y="606"/>
                    <a:pt x="697" y="569"/>
                  </a:cubicBezTo>
                  <a:cubicBezTo>
                    <a:pt x="593" y="17"/>
                    <a:pt x="133" y="1"/>
                    <a:pt x="6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 flipH="1">
              <a:off x="6891638" y="2621627"/>
              <a:ext cx="99733" cy="179694"/>
            </a:xfrm>
            <a:custGeom>
              <a:avLst/>
              <a:gdLst/>
              <a:ahLst/>
              <a:cxnLst/>
              <a:rect l="l" t="t" r="r" b="b"/>
              <a:pathLst>
                <a:path w="570" h="1027" extrusionOk="0">
                  <a:moveTo>
                    <a:pt x="496" y="0"/>
                  </a:moveTo>
                  <a:cubicBezTo>
                    <a:pt x="478" y="0"/>
                    <a:pt x="441" y="19"/>
                    <a:pt x="441" y="55"/>
                  </a:cubicBezTo>
                  <a:cubicBezTo>
                    <a:pt x="441" y="74"/>
                    <a:pt x="423" y="642"/>
                    <a:pt x="38" y="917"/>
                  </a:cubicBezTo>
                  <a:cubicBezTo>
                    <a:pt x="19" y="935"/>
                    <a:pt x="1" y="972"/>
                    <a:pt x="19" y="990"/>
                  </a:cubicBezTo>
                  <a:cubicBezTo>
                    <a:pt x="38" y="1008"/>
                    <a:pt x="56" y="1027"/>
                    <a:pt x="74" y="1027"/>
                  </a:cubicBezTo>
                  <a:cubicBezTo>
                    <a:pt x="93" y="1027"/>
                    <a:pt x="93" y="1027"/>
                    <a:pt x="111" y="1008"/>
                  </a:cubicBezTo>
                  <a:cubicBezTo>
                    <a:pt x="551" y="715"/>
                    <a:pt x="569" y="92"/>
                    <a:pt x="569" y="55"/>
                  </a:cubicBezTo>
                  <a:cubicBezTo>
                    <a:pt x="569" y="19"/>
                    <a:pt x="533" y="0"/>
                    <a:pt x="51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 flipH="1">
              <a:off x="6753763" y="2417260"/>
              <a:ext cx="336992" cy="570052"/>
            </a:xfrm>
            <a:custGeom>
              <a:avLst/>
              <a:gdLst/>
              <a:ahLst/>
              <a:cxnLst/>
              <a:rect l="l" t="t" r="r" b="b"/>
              <a:pathLst>
                <a:path w="1926" h="3258" extrusionOk="0">
                  <a:moveTo>
                    <a:pt x="257" y="1"/>
                  </a:moveTo>
                  <a:cubicBezTo>
                    <a:pt x="190" y="1"/>
                    <a:pt x="123" y="5"/>
                    <a:pt x="56" y="13"/>
                  </a:cubicBezTo>
                  <a:cubicBezTo>
                    <a:pt x="37" y="32"/>
                    <a:pt x="1" y="50"/>
                    <a:pt x="1" y="87"/>
                  </a:cubicBezTo>
                  <a:cubicBezTo>
                    <a:pt x="19" y="123"/>
                    <a:pt x="37" y="142"/>
                    <a:pt x="74" y="142"/>
                  </a:cubicBezTo>
                  <a:cubicBezTo>
                    <a:pt x="142" y="132"/>
                    <a:pt x="209" y="128"/>
                    <a:pt x="276" y="128"/>
                  </a:cubicBezTo>
                  <a:cubicBezTo>
                    <a:pt x="605" y="128"/>
                    <a:pt x="915" y="240"/>
                    <a:pt x="1174" y="453"/>
                  </a:cubicBezTo>
                  <a:cubicBezTo>
                    <a:pt x="1486" y="692"/>
                    <a:pt x="1687" y="1040"/>
                    <a:pt x="1742" y="1443"/>
                  </a:cubicBezTo>
                  <a:cubicBezTo>
                    <a:pt x="1797" y="1846"/>
                    <a:pt x="1687" y="2250"/>
                    <a:pt x="1449" y="2561"/>
                  </a:cubicBezTo>
                  <a:cubicBezTo>
                    <a:pt x="1211" y="2873"/>
                    <a:pt x="862" y="3075"/>
                    <a:pt x="477" y="3130"/>
                  </a:cubicBezTo>
                  <a:cubicBezTo>
                    <a:pt x="441" y="3130"/>
                    <a:pt x="422" y="3166"/>
                    <a:pt x="422" y="3203"/>
                  </a:cubicBezTo>
                  <a:cubicBezTo>
                    <a:pt x="422" y="3239"/>
                    <a:pt x="441" y="3258"/>
                    <a:pt x="477" y="3258"/>
                  </a:cubicBezTo>
                  <a:lnTo>
                    <a:pt x="496" y="3258"/>
                  </a:lnTo>
                  <a:cubicBezTo>
                    <a:pt x="917" y="3203"/>
                    <a:pt x="1302" y="2983"/>
                    <a:pt x="1559" y="2635"/>
                  </a:cubicBezTo>
                  <a:cubicBezTo>
                    <a:pt x="1815" y="2286"/>
                    <a:pt x="1925" y="1865"/>
                    <a:pt x="1870" y="1425"/>
                  </a:cubicBezTo>
                  <a:cubicBezTo>
                    <a:pt x="1815" y="1003"/>
                    <a:pt x="1595" y="618"/>
                    <a:pt x="1266" y="343"/>
                  </a:cubicBezTo>
                  <a:cubicBezTo>
                    <a:pt x="971" y="126"/>
                    <a:pt x="623" y="1"/>
                    <a:pt x="25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 flipH="1">
              <a:off x="6877311" y="1918592"/>
              <a:ext cx="2237166" cy="1670264"/>
            </a:xfrm>
            <a:custGeom>
              <a:avLst/>
              <a:gdLst/>
              <a:ahLst/>
              <a:cxnLst/>
              <a:rect l="l" t="t" r="r" b="b"/>
              <a:pathLst>
                <a:path w="12786" h="9546" extrusionOk="0">
                  <a:moveTo>
                    <a:pt x="6200" y="0"/>
                  </a:moveTo>
                  <a:cubicBezTo>
                    <a:pt x="6080" y="0"/>
                    <a:pt x="6013" y="4"/>
                    <a:pt x="6013" y="4"/>
                  </a:cubicBezTo>
                  <a:cubicBezTo>
                    <a:pt x="4583" y="77"/>
                    <a:pt x="0" y="920"/>
                    <a:pt x="220" y="5026"/>
                  </a:cubicBezTo>
                  <a:cubicBezTo>
                    <a:pt x="440" y="9151"/>
                    <a:pt x="3483" y="9407"/>
                    <a:pt x="5536" y="9536"/>
                  </a:cubicBezTo>
                  <a:cubicBezTo>
                    <a:pt x="5658" y="9542"/>
                    <a:pt x="5792" y="9546"/>
                    <a:pt x="5935" y="9546"/>
                  </a:cubicBezTo>
                  <a:cubicBezTo>
                    <a:pt x="8180" y="9546"/>
                    <a:pt x="12785" y="8655"/>
                    <a:pt x="12062" y="4330"/>
                  </a:cubicBezTo>
                  <a:cubicBezTo>
                    <a:pt x="11379" y="231"/>
                    <a:pt x="7145" y="0"/>
                    <a:pt x="6200" y="0"/>
                  </a:cubicBezTo>
                  <a:close/>
                </a:path>
              </a:pathLst>
            </a:custGeom>
            <a:solidFill>
              <a:srgbClr val="F58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 flipH="1">
              <a:off x="7411304" y="2390665"/>
              <a:ext cx="99558" cy="128428"/>
            </a:xfrm>
            <a:custGeom>
              <a:avLst/>
              <a:gdLst/>
              <a:ahLst/>
              <a:cxnLst/>
              <a:rect l="l" t="t" r="r" b="b"/>
              <a:pathLst>
                <a:path w="569" h="734" extrusionOk="0">
                  <a:moveTo>
                    <a:pt x="440" y="0"/>
                  </a:moveTo>
                  <a:cubicBezTo>
                    <a:pt x="404" y="0"/>
                    <a:pt x="385" y="37"/>
                    <a:pt x="385" y="74"/>
                  </a:cubicBezTo>
                  <a:cubicBezTo>
                    <a:pt x="385" y="74"/>
                    <a:pt x="422" y="404"/>
                    <a:pt x="56" y="605"/>
                  </a:cubicBezTo>
                  <a:cubicBezTo>
                    <a:pt x="19" y="624"/>
                    <a:pt x="1" y="660"/>
                    <a:pt x="19" y="697"/>
                  </a:cubicBezTo>
                  <a:cubicBezTo>
                    <a:pt x="37" y="715"/>
                    <a:pt x="56" y="734"/>
                    <a:pt x="74" y="734"/>
                  </a:cubicBezTo>
                  <a:cubicBezTo>
                    <a:pt x="92" y="734"/>
                    <a:pt x="92" y="715"/>
                    <a:pt x="111" y="715"/>
                  </a:cubicBezTo>
                  <a:cubicBezTo>
                    <a:pt x="569" y="477"/>
                    <a:pt x="514" y="74"/>
                    <a:pt x="514" y="55"/>
                  </a:cubicBezTo>
                  <a:cubicBezTo>
                    <a:pt x="514" y="19"/>
                    <a:pt x="477" y="0"/>
                    <a:pt x="44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 flipH="1">
              <a:off x="7375960" y="2450330"/>
              <a:ext cx="134902" cy="71913"/>
            </a:xfrm>
            <a:custGeom>
              <a:avLst/>
              <a:gdLst/>
              <a:ahLst/>
              <a:cxnLst/>
              <a:rect l="l" t="t" r="r" b="b"/>
              <a:pathLst>
                <a:path w="771" h="411" extrusionOk="0">
                  <a:moveTo>
                    <a:pt x="702" y="0"/>
                  </a:moveTo>
                  <a:cubicBezTo>
                    <a:pt x="677" y="0"/>
                    <a:pt x="655" y="13"/>
                    <a:pt x="642" y="26"/>
                  </a:cubicBezTo>
                  <a:cubicBezTo>
                    <a:pt x="642" y="26"/>
                    <a:pt x="518" y="289"/>
                    <a:pt x="171" y="289"/>
                  </a:cubicBezTo>
                  <a:cubicBezTo>
                    <a:pt x="140" y="289"/>
                    <a:pt x="108" y="287"/>
                    <a:pt x="74" y="283"/>
                  </a:cubicBezTo>
                  <a:cubicBezTo>
                    <a:pt x="37" y="283"/>
                    <a:pt x="1" y="301"/>
                    <a:pt x="1" y="338"/>
                  </a:cubicBezTo>
                  <a:cubicBezTo>
                    <a:pt x="1" y="374"/>
                    <a:pt x="19" y="393"/>
                    <a:pt x="56" y="411"/>
                  </a:cubicBezTo>
                  <a:lnTo>
                    <a:pt x="165" y="411"/>
                  </a:lnTo>
                  <a:cubicBezTo>
                    <a:pt x="587" y="411"/>
                    <a:pt x="752" y="99"/>
                    <a:pt x="752" y="81"/>
                  </a:cubicBezTo>
                  <a:cubicBezTo>
                    <a:pt x="770" y="63"/>
                    <a:pt x="752" y="26"/>
                    <a:pt x="734" y="8"/>
                  </a:cubicBezTo>
                  <a:cubicBezTo>
                    <a:pt x="723" y="2"/>
                    <a:pt x="712" y="0"/>
                    <a:pt x="70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 flipH="1">
              <a:off x="8501727" y="2605529"/>
              <a:ext cx="112506" cy="106032"/>
            </a:xfrm>
            <a:custGeom>
              <a:avLst/>
              <a:gdLst/>
              <a:ahLst/>
              <a:cxnLst/>
              <a:rect l="l" t="t" r="r" b="b"/>
              <a:pathLst>
                <a:path w="643" h="606" extrusionOk="0">
                  <a:moveTo>
                    <a:pt x="56" y="1"/>
                  </a:moveTo>
                  <a:cubicBezTo>
                    <a:pt x="19" y="1"/>
                    <a:pt x="1" y="37"/>
                    <a:pt x="1" y="74"/>
                  </a:cubicBezTo>
                  <a:cubicBezTo>
                    <a:pt x="1" y="92"/>
                    <a:pt x="56" y="495"/>
                    <a:pt x="569" y="605"/>
                  </a:cubicBezTo>
                  <a:lnTo>
                    <a:pt x="588" y="605"/>
                  </a:lnTo>
                  <a:cubicBezTo>
                    <a:pt x="606" y="605"/>
                    <a:pt x="643" y="587"/>
                    <a:pt x="643" y="550"/>
                  </a:cubicBezTo>
                  <a:cubicBezTo>
                    <a:pt x="643" y="514"/>
                    <a:pt x="624" y="477"/>
                    <a:pt x="588" y="477"/>
                  </a:cubicBezTo>
                  <a:cubicBezTo>
                    <a:pt x="184" y="404"/>
                    <a:pt x="129" y="74"/>
                    <a:pt x="129" y="56"/>
                  </a:cubicBezTo>
                  <a:cubicBezTo>
                    <a:pt x="129" y="19"/>
                    <a:pt x="93" y="1"/>
                    <a:pt x="5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 flipH="1">
              <a:off x="8495254" y="2673943"/>
              <a:ext cx="147675" cy="50391"/>
            </a:xfrm>
            <a:custGeom>
              <a:avLst/>
              <a:gdLst/>
              <a:ahLst/>
              <a:cxnLst/>
              <a:rect l="l" t="t" r="r" b="b"/>
              <a:pathLst>
                <a:path w="844" h="288" extrusionOk="0">
                  <a:moveTo>
                    <a:pt x="68" y="1"/>
                  </a:moveTo>
                  <a:cubicBezTo>
                    <a:pt x="55" y="1"/>
                    <a:pt x="44" y="5"/>
                    <a:pt x="37" y="13"/>
                  </a:cubicBezTo>
                  <a:cubicBezTo>
                    <a:pt x="0" y="49"/>
                    <a:pt x="0" y="86"/>
                    <a:pt x="37" y="104"/>
                  </a:cubicBezTo>
                  <a:cubicBezTo>
                    <a:pt x="37" y="123"/>
                    <a:pt x="202" y="288"/>
                    <a:pt x="477" y="288"/>
                  </a:cubicBezTo>
                  <a:cubicBezTo>
                    <a:pt x="568" y="288"/>
                    <a:pt x="678" y="269"/>
                    <a:pt x="788" y="214"/>
                  </a:cubicBezTo>
                  <a:cubicBezTo>
                    <a:pt x="825" y="214"/>
                    <a:pt x="843" y="178"/>
                    <a:pt x="825" y="141"/>
                  </a:cubicBezTo>
                  <a:cubicBezTo>
                    <a:pt x="811" y="114"/>
                    <a:pt x="788" y="97"/>
                    <a:pt x="770" y="97"/>
                  </a:cubicBezTo>
                  <a:cubicBezTo>
                    <a:pt x="763" y="97"/>
                    <a:pt x="756" y="100"/>
                    <a:pt x="752" y="104"/>
                  </a:cubicBezTo>
                  <a:cubicBezTo>
                    <a:pt x="648" y="147"/>
                    <a:pt x="556" y="163"/>
                    <a:pt x="477" y="163"/>
                  </a:cubicBezTo>
                  <a:cubicBezTo>
                    <a:pt x="250" y="163"/>
                    <a:pt x="128" y="31"/>
                    <a:pt x="128" y="31"/>
                  </a:cubicBezTo>
                  <a:cubicBezTo>
                    <a:pt x="107" y="10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 flipH="1">
              <a:off x="8383098" y="2374567"/>
              <a:ext cx="292025" cy="184418"/>
            </a:xfrm>
            <a:custGeom>
              <a:avLst/>
              <a:gdLst/>
              <a:ahLst/>
              <a:cxnLst/>
              <a:rect l="l" t="t" r="r" b="b"/>
              <a:pathLst>
                <a:path w="1669" h="1054" extrusionOk="0">
                  <a:moveTo>
                    <a:pt x="1614" y="1"/>
                  </a:moveTo>
                  <a:cubicBezTo>
                    <a:pt x="1284" y="19"/>
                    <a:pt x="972" y="129"/>
                    <a:pt x="697" y="294"/>
                  </a:cubicBezTo>
                  <a:cubicBezTo>
                    <a:pt x="422" y="459"/>
                    <a:pt x="166" y="679"/>
                    <a:pt x="19" y="991"/>
                  </a:cubicBezTo>
                  <a:cubicBezTo>
                    <a:pt x="1" y="1009"/>
                    <a:pt x="1" y="1009"/>
                    <a:pt x="19" y="1027"/>
                  </a:cubicBezTo>
                  <a:cubicBezTo>
                    <a:pt x="19" y="1040"/>
                    <a:pt x="37" y="1053"/>
                    <a:pt x="55" y="1053"/>
                  </a:cubicBezTo>
                  <a:cubicBezTo>
                    <a:pt x="62" y="1053"/>
                    <a:pt x="69" y="1051"/>
                    <a:pt x="74" y="1046"/>
                  </a:cubicBezTo>
                  <a:cubicBezTo>
                    <a:pt x="367" y="899"/>
                    <a:pt x="606" y="734"/>
                    <a:pt x="862" y="587"/>
                  </a:cubicBezTo>
                  <a:cubicBezTo>
                    <a:pt x="1119" y="422"/>
                    <a:pt x="1394" y="276"/>
                    <a:pt x="1650" y="92"/>
                  </a:cubicBezTo>
                  <a:cubicBezTo>
                    <a:pt x="1650" y="74"/>
                    <a:pt x="1669" y="56"/>
                    <a:pt x="1669" y="37"/>
                  </a:cubicBezTo>
                  <a:cubicBezTo>
                    <a:pt x="1669" y="19"/>
                    <a:pt x="1632" y="1"/>
                    <a:pt x="161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 flipH="1">
              <a:off x="7369488" y="2213594"/>
              <a:ext cx="320895" cy="125978"/>
            </a:xfrm>
            <a:custGeom>
              <a:avLst/>
              <a:gdLst/>
              <a:ahLst/>
              <a:cxnLst/>
              <a:rect l="l" t="t" r="r" b="b"/>
              <a:pathLst>
                <a:path w="1834" h="720" extrusionOk="0">
                  <a:moveTo>
                    <a:pt x="309" y="1"/>
                  </a:moveTo>
                  <a:cubicBezTo>
                    <a:pt x="218" y="1"/>
                    <a:pt x="128" y="7"/>
                    <a:pt x="37" y="23"/>
                  </a:cubicBezTo>
                  <a:cubicBezTo>
                    <a:pt x="37" y="41"/>
                    <a:pt x="18" y="41"/>
                    <a:pt x="18" y="59"/>
                  </a:cubicBezTo>
                  <a:cubicBezTo>
                    <a:pt x="0" y="78"/>
                    <a:pt x="18" y="114"/>
                    <a:pt x="37" y="114"/>
                  </a:cubicBezTo>
                  <a:cubicBezTo>
                    <a:pt x="330" y="243"/>
                    <a:pt x="623" y="334"/>
                    <a:pt x="898" y="444"/>
                  </a:cubicBezTo>
                  <a:cubicBezTo>
                    <a:pt x="1191" y="536"/>
                    <a:pt x="1466" y="627"/>
                    <a:pt x="1778" y="719"/>
                  </a:cubicBezTo>
                  <a:cubicBezTo>
                    <a:pt x="1778" y="719"/>
                    <a:pt x="1796" y="719"/>
                    <a:pt x="1815" y="701"/>
                  </a:cubicBezTo>
                  <a:cubicBezTo>
                    <a:pt x="1833" y="682"/>
                    <a:pt x="1833" y="664"/>
                    <a:pt x="1815" y="646"/>
                  </a:cubicBezTo>
                  <a:cubicBezTo>
                    <a:pt x="1613" y="371"/>
                    <a:pt x="1320" y="224"/>
                    <a:pt x="1008" y="114"/>
                  </a:cubicBezTo>
                  <a:cubicBezTo>
                    <a:pt x="782" y="48"/>
                    <a:pt x="547" y="1"/>
                    <a:pt x="30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 flipH="1">
              <a:off x="7780145" y="2662045"/>
              <a:ext cx="192642" cy="315646"/>
            </a:xfrm>
            <a:custGeom>
              <a:avLst/>
              <a:gdLst/>
              <a:ahLst/>
              <a:cxnLst/>
              <a:rect l="l" t="t" r="r" b="b"/>
              <a:pathLst>
                <a:path w="1101" h="1804" extrusionOk="0">
                  <a:moveTo>
                    <a:pt x="82" y="0"/>
                  </a:moveTo>
                  <a:cubicBezTo>
                    <a:pt x="56" y="0"/>
                    <a:pt x="33" y="17"/>
                    <a:pt x="19" y="44"/>
                  </a:cubicBezTo>
                  <a:cubicBezTo>
                    <a:pt x="1" y="62"/>
                    <a:pt x="19" y="117"/>
                    <a:pt x="56" y="117"/>
                  </a:cubicBezTo>
                  <a:cubicBezTo>
                    <a:pt x="93" y="154"/>
                    <a:pt x="148" y="172"/>
                    <a:pt x="184" y="191"/>
                  </a:cubicBezTo>
                  <a:cubicBezTo>
                    <a:pt x="533" y="356"/>
                    <a:pt x="936" y="539"/>
                    <a:pt x="954" y="942"/>
                  </a:cubicBezTo>
                  <a:cubicBezTo>
                    <a:pt x="972" y="1437"/>
                    <a:pt x="276" y="1676"/>
                    <a:pt x="258" y="1676"/>
                  </a:cubicBezTo>
                  <a:cubicBezTo>
                    <a:pt x="221" y="1694"/>
                    <a:pt x="203" y="1731"/>
                    <a:pt x="221" y="1767"/>
                  </a:cubicBezTo>
                  <a:cubicBezTo>
                    <a:pt x="221" y="1786"/>
                    <a:pt x="258" y="1804"/>
                    <a:pt x="276" y="1804"/>
                  </a:cubicBezTo>
                  <a:lnTo>
                    <a:pt x="294" y="1804"/>
                  </a:lnTo>
                  <a:cubicBezTo>
                    <a:pt x="331" y="1786"/>
                    <a:pt x="1101" y="1529"/>
                    <a:pt x="1082" y="924"/>
                  </a:cubicBezTo>
                  <a:cubicBezTo>
                    <a:pt x="1046" y="466"/>
                    <a:pt x="606" y="246"/>
                    <a:pt x="239" y="81"/>
                  </a:cubicBezTo>
                  <a:cubicBezTo>
                    <a:pt x="203" y="62"/>
                    <a:pt x="148" y="26"/>
                    <a:pt x="111" y="7"/>
                  </a:cubicBezTo>
                  <a:cubicBezTo>
                    <a:pt x="101" y="3"/>
                    <a:pt x="91" y="0"/>
                    <a:pt x="8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 flipH="1">
              <a:off x="7905251" y="2884609"/>
              <a:ext cx="275928" cy="176545"/>
            </a:xfrm>
            <a:custGeom>
              <a:avLst/>
              <a:gdLst/>
              <a:ahLst/>
              <a:cxnLst/>
              <a:rect l="l" t="t" r="r" b="b"/>
              <a:pathLst>
                <a:path w="1577" h="1009" extrusionOk="0">
                  <a:moveTo>
                    <a:pt x="37" y="0"/>
                  </a:moveTo>
                  <a:cubicBezTo>
                    <a:pt x="19" y="19"/>
                    <a:pt x="1" y="55"/>
                    <a:pt x="19" y="92"/>
                  </a:cubicBezTo>
                  <a:cubicBezTo>
                    <a:pt x="349" y="917"/>
                    <a:pt x="1027" y="1008"/>
                    <a:pt x="1357" y="1008"/>
                  </a:cubicBezTo>
                  <a:lnTo>
                    <a:pt x="1522" y="1008"/>
                  </a:lnTo>
                  <a:cubicBezTo>
                    <a:pt x="1559" y="990"/>
                    <a:pt x="1577" y="972"/>
                    <a:pt x="1577" y="935"/>
                  </a:cubicBezTo>
                  <a:cubicBezTo>
                    <a:pt x="1562" y="905"/>
                    <a:pt x="1535" y="875"/>
                    <a:pt x="1515" y="875"/>
                  </a:cubicBezTo>
                  <a:cubicBezTo>
                    <a:pt x="1511" y="875"/>
                    <a:pt x="1507" y="877"/>
                    <a:pt x="1504" y="880"/>
                  </a:cubicBezTo>
                  <a:cubicBezTo>
                    <a:pt x="1491" y="880"/>
                    <a:pt x="1434" y="888"/>
                    <a:pt x="1350" y="888"/>
                  </a:cubicBezTo>
                  <a:cubicBezTo>
                    <a:pt x="1063" y="888"/>
                    <a:pt x="454" y="800"/>
                    <a:pt x="129" y="37"/>
                  </a:cubicBezTo>
                  <a:cubicBezTo>
                    <a:pt x="111" y="0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 flipH="1">
              <a:off x="8171382" y="2850139"/>
              <a:ext cx="280477" cy="212239"/>
            </a:xfrm>
            <a:custGeom>
              <a:avLst/>
              <a:gdLst/>
              <a:ahLst/>
              <a:cxnLst/>
              <a:rect l="l" t="t" r="r" b="b"/>
              <a:pathLst>
                <a:path w="1603" h="1213" extrusionOk="0">
                  <a:moveTo>
                    <a:pt x="1128" y="0"/>
                  </a:moveTo>
                  <a:cubicBezTo>
                    <a:pt x="875" y="0"/>
                    <a:pt x="759" y="399"/>
                    <a:pt x="759" y="399"/>
                  </a:cubicBezTo>
                  <a:cubicBezTo>
                    <a:pt x="759" y="399"/>
                    <a:pt x="588" y="228"/>
                    <a:pt x="414" y="228"/>
                  </a:cubicBezTo>
                  <a:cubicBezTo>
                    <a:pt x="328" y="228"/>
                    <a:pt x="240" y="271"/>
                    <a:pt x="173" y="399"/>
                  </a:cubicBezTo>
                  <a:cubicBezTo>
                    <a:pt x="1" y="709"/>
                    <a:pt x="701" y="1212"/>
                    <a:pt x="1000" y="1212"/>
                  </a:cubicBezTo>
                  <a:cubicBezTo>
                    <a:pt x="1019" y="1212"/>
                    <a:pt x="1037" y="1210"/>
                    <a:pt x="1053" y="1205"/>
                  </a:cubicBezTo>
                  <a:cubicBezTo>
                    <a:pt x="1309" y="1114"/>
                    <a:pt x="1603" y="252"/>
                    <a:pt x="1291" y="51"/>
                  </a:cubicBezTo>
                  <a:cubicBezTo>
                    <a:pt x="1231" y="15"/>
                    <a:pt x="1177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 flipH="1">
              <a:off x="7427228" y="2720311"/>
              <a:ext cx="298499" cy="199641"/>
            </a:xfrm>
            <a:custGeom>
              <a:avLst/>
              <a:gdLst/>
              <a:ahLst/>
              <a:cxnLst/>
              <a:rect l="l" t="t" r="r" b="b"/>
              <a:pathLst>
                <a:path w="1706" h="1141" extrusionOk="0">
                  <a:moveTo>
                    <a:pt x="1214" y="1"/>
                  </a:moveTo>
                  <a:cubicBezTo>
                    <a:pt x="1001" y="1"/>
                    <a:pt x="862" y="279"/>
                    <a:pt x="862" y="279"/>
                  </a:cubicBezTo>
                  <a:cubicBezTo>
                    <a:pt x="862" y="279"/>
                    <a:pt x="666" y="1"/>
                    <a:pt x="452" y="1"/>
                  </a:cubicBezTo>
                  <a:cubicBezTo>
                    <a:pt x="381" y="1"/>
                    <a:pt x="307" y="32"/>
                    <a:pt x="239" y="114"/>
                  </a:cubicBezTo>
                  <a:cubicBezTo>
                    <a:pt x="0" y="389"/>
                    <a:pt x="550" y="1123"/>
                    <a:pt x="825" y="1141"/>
                  </a:cubicBezTo>
                  <a:cubicBezTo>
                    <a:pt x="1100" y="1141"/>
                    <a:pt x="1705" y="353"/>
                    <a:pt x="1430" y="96"/>
                  </a:cubicBezTo>
                  <a:cubicBezTo>
                    <a:pt x="1353" y="27"/>
                    <a:pt x="1280" y="1"/>
                    <a:pt x="1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 flipH="1">
              <a:off x="8341279" y="2622152"/>
              <a:ext cx="218363" cy="191417"/>
            </a:xfrm>
            <a:custGeom>
              <a:avLst/>
              <a:gdLst/>
              <a:ahLst/>
              <a:cxnLst/>
              <a:rect l="l" t="t" r="r" b="b"/>
              <a:pathLst>
                <a:path w="1248" h="1094" extrusionOk="0">
                  <a:moveTo>
                    <a:pt x="631" y="1"/>
                  </a:moveTo>
                  <a:cubicBezTo>
                    <a:pt x="541" y="1"/>
                    <a:pt x="450" y="23"/>
                    <a:pt x="367" y="71"/>
                  </a:cubicBezTo>
                  <a:cubicBezTo>
                    <a:pt x="92" y="217"/>
                    <a:pt x="1" y="547"/>
                    <a:pt x="147" y="822"/>
                  </a:cubicBezTo>
                  <a:cubicBezTo>
                    <a:pt x="246" y="996"/>
                    <a:pt x="429" y="1094"/>
                    <a:pt x="622" y="1094"/>
                  </a:cubicBezTo>
                  <a:cubicBezTo>
                    <a:pt x="715" y="1094"/>
                    <a:pt x="810" y="1071"/>
                    <a:pt x="899" y="1024"/>
                  </a:cubicBezTo>
                  <a:cubicBezTo>
                    <a:pt x="1155" y="877"/>
                    <a:pt x="1247" y="547"/>
                    <a:pt x="1100" y="272"/>
                  </a:cubicBezTo>
                  <a:cubicBezTo>
                    <a:pt x="1001" y="99"/>
                    <a:pt x="818" y="1"/>
                    <a:pt x="63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 flipH="1">
              <a:off x="7456098" y="2445606"/>
              <a:ext cx="211889" cy="191767"/>
            </a:xfrm>
            <a:custGeom>
              <a:avLst/>
              <a:gdLst/>
              <a:ahLst/>
              <a:cxnLst/>
              <a:rect l="l" t="t" r="r" b="b"/>
              <a:pathLst>
                <a:path w="1211" h="1096" extrusionOk="0">
                  <a:moveTo>
                    <a:pt x="603" y="0"/>
                  </a:moveTo>
                  <a:cubicBezTo>
                    <a:pt x="358" y="0"/>
                    <a:pt x="136" y="170"/>
                    <a:pt x="74" y="420"/>
                  </a:cubicBezTo>
                  <a:cubicBezTo>
                    <a:pt x="0" y="713"/>
                    <a:pt x="184" y="1006"/>
                    <a:pt x="477" y="1080"/>
                  </a:cubicBezTo>
                  <a:cubicBezTo>
                    <a:pt x="521" y="1090"/>
                    <a:pt x="564" y="1096"/>
                    <a:pt x="607" y="1096"/>
                  </a:cubicBezTo>
                  <a:cubicBezTo>
                    <a:pt x="853" y="1096"/>
                    <a:pt x="1074" y="926"/>
                    <a:pt x="1137" y="676"/>
                  </a:cubicBezTo>
                  <a:cubicBezTo>
                    <a:pt x="1210" y="383"/>
                    <a:pt x="1027" y="90"/>
                    <a:pt x="734" y="16"/>
                  </a:cubicBezTo>
                  <a:cubicBezTo>
                    <a:pt x="690" y="5"/>
                    <a:pt x="646" y="0"/>
                    <a:pt x="60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 flipH="1">
              <a:off x="6872392" y="2808496"/>
              <a:ext cx="134902" cy="120029"/>
            </a:xfrm>
            <a:custGeom>
              <a:avLst/>
              <a:gdLst/>
              <a:ahLst/>
              <a:cxnLst/>
              <a:rect l="l" t="t" r="r" b="b"/>
              <a:pathLst>
                <a:path w="771" h="686" extrusionOk="0">
                  <a:moveTo>
                    <a:pt x="456" y="0"/>
                  </a:moveTo>
                  <a:cubicBezTo>
                    <a:pt x="424" y="0"/>
                    <a:pt x="389" y="4"/>
                    <a:pt x="349" y="14"/>
                  </a:cubicBezTo>
                  <a:cubicBezTo>
                    <a:pt x="147" y="50"/>
                    <a:pt x="0" y="252"/>
                    <a:pt x="110" y="527"/>
                  </a:cubicBezTo>
                  <a:cubicBezTo>
                    <a:pt x="158" y="645"/>
                    <a:pt x="256" y="686"/>
                    <a:pt x="359" y="686"/>
                  </a:cubicBezTo>
                  <a:cubicBezTo>
                    <a:pt x="494" y="686"/>
                    <a:pt x="637" y="616"/>
                    <a:pt x="679" y="564"/>
                  </a:cubicBezTo>
                  <a:cubicBezTo>
                    <a:pt x="734" y="454"/>
                    <a:pt x="770" y="215"/>
                    <a:pt x="715" y="160"/>
                  </a:cubicBezTo>
                  <a:cubicBezTo>
                    <a:pt x="669" y="99"/>
                    <a:pt x="611" y="0"/>
                    <a:pt x="4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 flipH="1">
              <a:off x="8957179" y="3177511"/>
              <a:ext cx="134902" cy="121254"/>
            </a:xfrm>
            <a:custGeom>
              <a:avLst/>
              <a:gdLst/>
              <a:ahLst/>
              <a:cxnLst/>
              <a:rect l="l" t="t" r="r" b="b"/>
              <a:pathLst>
                <a:path w="771" h="693" extrusionOk="0">
                  <a:moveTo>
                    <a:pt x="455" y="0"/>
                  </a:moveTo>
                  <a:cubicBezTo>
                    <a:pt x="424" y="0"/>
                    <a:pt x="388" y="4"/>
                    <a:pt x="349" y="13"/>
                  </a:cubicBezTo>
                  <a:cubicBezTo>
                    <a:pt x="166" y="68"/>
                    <a:pt x="1" y="251"/>
                    <a:pt x="129" y="526"/>
                  </a:cubicBezTo>
                  <a:cubicBezTo>
                    <a:pt x="176" y="650"/>
                    <a:pt x="269" y="692"/>
                    <a:pt x="366" y="692"/>
                  </a:cubicBezTo>
                  <a:cubicBezTo>
                    <a:pt x="497" y="692"/>
                    <a:pt x="637" y="615"/>
                    <a:pt x="679" y="563"/>
                  </a:cubicBezTo>
                  <a:cubicBezTo>
                    <a:pt x="752" y="471"/>
                    <a:pt x="771" y="214"/>
                    <a:pt x="716" y="159"/>
                  </a:cubicBezTo>
                  <a:cubicBezTo>
                    <a:pt x="685" y="113"/>
                    <a:pt x="627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 flipH="1">
              <a:off x="6933479" y="1783514"/>
              <a:ext cx="2552987" cy="1293728"/>
            </a:xfrm>
            <a:custGeom>
              <a:avLst/>
              <a:gdLst/>
              <a:ahLst/>
              <a:cxnLst/>
              <a:rect l="l" t="t" r="r" b="b"/>
              <a:pathLst>
                <a:path w="14591" h="7394" extrusionOk="0">
                  <a:moveTo>
                    <a:pt x="9390" y="1"/>
                  </a:moveTo>
                  <a:cubicBezTo>
                    <a:pt x="8326" y="1"/>
                    <a:pt x="7053" y="227"/>
                    <a:pt x="5536" y="794"/>
                  </a:cubicBezTo>
                  <a:cubicBezTo>
                    <a:pt x="0" y="2866"/>
                    <a:pt x="2401" y="7393"/>
                    <a:pt x="2401" y="7393"/>
                  </a:cubicBezTo>
                  <a:cubicBezTo>
                    <a:pt x="2401" y="7393"/>
                    <a:pt x="2860" y="6953"/>
                    <a:pt x="3226" y="6293"/>
                  </a:cubicBezTo>
                  <a:cubicBezTo>
                    <a:pt x="3373" y="6018"/>
                    <a:pt x="3501" y="5725"/>
                    <a:pt x="3575" y="5395"/>
                  </a:cubicBezTo>
                  <a:lnTo>
                    <a:pt x="3575" y="5395"/>
                  </a:lnTo>
                  <a:lnTo>
                    <a:pt x="3520" y="6678"/>
                  </a:lnTo>
                  <a:lnTo>
                    <a:pt x="3520" y="6678"/>
                  </a:lnTo>
                  <a:cubicBezTo>
                    <a:pt x="3520" y="6678"/>
                    <a:pt x="4858" y="4680"/>
                    <a:pt x="5206" y="3544"/>
                  </a:cubicBezTo>
                  <a:cubicBezTo>
                    <a:pt x="5554" y="2407"/>
                    <a:pt x="5518" y="2059"/>
                    <a:pt x="5518" y="2059"/>
                  </a:cubicBezTo>
                  <a:lnTo>
                    <a:pt x="5518" y="2059"/>
                  </a:lnTo>
                  <a:cubicBezTo>
                    <a:pt x="5518" y="2059"/>
                    <a:pt x="7864" y="3635"/>
                    <a:pt x="9275" y="3654"/>
                  </a:cubicBezTo>
                  <a:lnTo>
                    <a:pt x="8212" y="2224"/>
                  </a:lnTo>
                  <a:lnTo>
                    <a:pt x="8212" y="2224"/>
                  </a:lnTo>
                  <a:cubicBezTo>
                    <a:pt x="8212" y="2224"/>
                    <a:pt x="9184" y="3434"/>
                    <a:pt x="11456" y="3544"/>
                  </a:cubicBezTo>
                  <a:lnTo>
                    <a:pt x="10815" y="2151"/>
                  </a:lnTo>
                  <a:lnTo>
                    <a:pt x="10815" y="2151"/>
                  </a:lnTo>
                  <a:cubicBezTo>
                    <a:pt x="10815" y="2151"/>
                    <a:pt x="12720" y="3658"/>
                    <a:pt x="14443" y="3658"/>
                  </a:cubicBezTo>
                  <a:cubicBezTo>
                    <a:pt x="14492" y="3658"/>
                    <a:pt x="14542" y="3656"/>
                    <a:pt x="14591" y="3654"/>
                  </a:cubicBezTo>
                  <a:cubicBezTo>
                    <a:pt x="14591" y="3654"/>
                    <a:pt x="13663" y="1"/>
                    <a:pt x="939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 flipH="1">
              <a:off x="8023884" y="2147979"/>
              <a:ext cx="574252" cy="281352"/>
            </a:xfrm>
            <a:custGeom>
              <a:avLst/>
              <a:gdLst/>
              <a:ahLst/>
              <a:cxnLst/>
              <a:rect l="l" t="t" r="r" b="b"/>
              <a:pathLst>
                <a:path w="3282" h="1608" extrusionOk="0">
                  <a:moveTo>
                    <a:pt x="66" y="1"/>
                  </a:moveTo>
                  <a:cubicBezTo>
                    <a:pt x="47" y="1"/>
                    <a:pt x="30" y="10"/>
                    <a:pt x="19" y="31"/>
                  </a:cubicBezTo>
                  <a:cubicBezTo>
                    <a:pt x="1" y="49"/>
                    <a:pt x="1" y="104"/>
                    <a:pt x="37" y="123"/>
                  </a:cubicBezTo>
                  <a:cubicBezTo>
                    <a:pt x="37" y="123"/>
                    <a:pt x="1559" y="1314"/>
                    <a:pt x="3208" y="1607"/>
                  </a:cubicBezTo>
                  <a:cubicBezTo>
                    <a:pt x="3245" y="1607"/>
                    <a:pt x="3263" y="1589"/>
                    <a:pt x="3282" y="1571"/>
                  </a:cubicBezTo>
                  <a:cubicBezTo>
                    <a:pt x="3282" y="1534"/>
                    <a:pt x="3263" y="1497"/>
                    <a:pt x="3227" y="1497"/>
                  </a:cubicBezTo>
                  <a:cubicBezTo>
                    <a:pt x="1614" y="1186"/>
                    <a:pt x="129" y="31"/>
                    <a:pt x="111" y="13"/>
                  </a:cubicBezTo>
                  <a:cubicBezTo>
                    <a:pt x="95" y="5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 flipH="1">
              <a:off x="7809015" y="3833128"/>
              <a:ext cx="118805" cy="110056"/>
            </a:xfrm>
            <a:custGeom>
              <a:avLst/>
              <a:gdLst/>
              <a:ahLst/>
              <a:cxnLst/>
              <a:rect l="l" t="t" r="r" b="b"/>
              <a:pathLst>
                <a:path w="679" h="629" extrusionOk="0">
                  <a:moveTo>
                    <a:pt x="206" y="1"/>
                  </a:moveTo>
                  <a:cubicBezTo>
                    <a:pt x="183" y="1"/>
                    <a:pt x="163" y="8"/>
                    <a:pt x="147" y="23"/>
                  </a:cubicBezTo>
                  <a:cubicBezTo>
                    <a:pt x="1" y="152"/>
                    <a:pt x="422" y="628"/>
                    <a:pt x="422" y="628"/>
                  </a:cubicBezTo>
                  <a:lnTo>
                    <a:pt x="679" y="353"/>
                  </a:lnTo>
                  <a:cubicBezTo>
                    <a:pt x="679" y="353"/>
                    <a:pt x="369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 flipH="1">
              <a:off x="7520312" y="4157875"/>
              <a:ext cx="118805" cy="109881"/>
            </a:xfrm>
            <a:custGeom>
              <a:avLst/>
              <a:gdLst/>
              <a:ahLst/>
              <a:cxnLst/>
              <a:rect l="l" t="t" r="r" b="b"/>
              <a:pathLst>
                <a:path w="679" h="628" extrusionOk="0">
                  <a:moveTo>
                    <a:pt x="257" y="0"/>
                  </a:moveTo>
                  <a:lnTo>
                    <a:pt x="0" y="275"/>
                  </a:lnTo>
                  <a:cubicBezTo>
                    <a:pt x="0" y="275"/>
                    <a:pt x="311" y="628"/>
                    <a:pt x="473" y="628"/>
                  </a:cubicBezTo>
                  <a:cubicBezTo>
                    <a:pt x="496" y="628"/>
                    <a:pt x="516" y="621"/>
                    <a:pt x="532" y="605"/>
                  </a:cubicBezTo>
                  <a:cubicBezTo>
                    <a:pt x="679" y="477"/>
                    <a:pt x="25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 flipH="1">
              <a:off x="7667812" y="3772938"/>
              <a:ext cx="70688" cy="112506"/>
            </a:xfrm>
            <a:custGeom>
              <a:avLst/>
              <a:gdLst/>
              <a:ahLst/>
              <a:cxnLst/>
              <a:rect l="l" t="t" r="r" b="b"/>
              <a:pathLst>
                <a:path w="404" h="643" extrusionOk="0">
                  <a:moveTo>
                    <a:pt x="220" y="1"/>
                  </a:moveTo>
                  <a:cubicBezTo>
                    <a:pt x="37" y="1"/>
                    <a:pt x="0" y="642"/>
                    <a:pt x="0" y="642"/>
                  </a:cubicBezTo>
                  <a:lnTo>
                    <a:pt x="367" y="606"/>
                  </a:lnTo>
                  <a:cubicBezTo>
                    <a:pt x="367" y="606"/>
                    <a:pt x="403" y="19"/>
                    <a:pt x="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 flipH="1">
              <a:off x="7709455" y="4218765"/>
              <a:ext cx="70863" cy="109181"/>
            </a:xfrm>
            <a:custGeom>
              <a:avLst/>
              <a:gdLst/>
              <a:ahLst/>
              <a:cxnLst/>
              <a:rect l="l" t="t" r="r" b="b"/>
              <a:pathLst>
                <a:path w="405" h="624" extrusionOk="0">
                  <a:moveTo>
                    <a:pt x="404" y="1"/>
                  </a:moveTo>
                  <a:lnTo>
                    <a:pt x="37" y="19"/>
                  </a:lnTo>
                  <a:cubicBezTo>
                    <a:pt x="37" y="19"/>
                    <a:pt x="1" y="605"/>
                    <a:pt x="184" y="624"/>
                  </a:cubicBezTo>
                  <a:cubicBezTo>
                    <a:pt x="367" y="624"/>
                    <a:pt x="40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 flipH="1">
              <a:off x="7892301" y="4000226"/>
              <a:ext cx="109181" cy="68063"/>
            </a:xfrm>
            <a:custGeom>
              <a:avLst/>
              <a:gdLst/>
              <a:ahLst/>
              <a:cxnLst/>
              <a:rect l="l" t="t" r="r" b="b"/>
              <a:pathLst>
                <a:path w="624" h="389" extrusionOk="0">
                  <a:moveTo>
                    <a:pt x="488" y="0"/>
                  </a:moveTo>
                  <a:cubicBezTo>
                    <a:pt x="316" y="0"/>
                    <a:pt x="13" y="19"/>
                    <a:pt x="0" y="150"/>
                  </a:cubicBezTo>
                  <a:cubicBezTo>
                    <a:pt x="0" y="333"/>
                    <a:pt x="623" y="388"/>
                    <a:pt x="623" y="388"/>
                  </a:cubicBezTo>
                  <a:lnTo>
                    <a:pt x="605" y="3"/>
                  </a:lnTo>
                  <a:cubicBezTo>
                    <a:pt x="605" y="3"/>
                    <a:pt x="557" y="0"/>
                    <a:pt x="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 flipH="1">
              <a:off x="7446473" y="4035920"/>
              <a:ext cx="109356" cy="64914"/>
            </a:xfrm>
            <a:custGeom>
              <a:avLst/>
              <a:gdLst/>
              <a:ahLst/>
              <a:cxnLst/>
              <a:rect l="l" t="t" r="r" b="b"/>
              <a:pathLst>
                <a:path w="625" h="371" extrusionOk="0">
                  <a:moveTo>
                    <a:pt x="1" y="1"/>
                  </a:moveTo>
                  <a:lnTo>
                    <a:pt x="19" y="367"/>
                  </a:lnTo>
                  <a:cubicBezTo>
                    <a:pt x="19" y="367"/>
                    <a:pt x="67" y="370"/>
                    <a:pt x="136" y="370"/>
                  </a:cubicBezTo>
                  <a:cubicBezTo>
                    <a:pt x="308" y="370"/>
                    <a:pt x="611" y="352"/>
                    <a:pt x="624" y="221"/>
                  </a:cubicBezTo>
                  <a:cubicBezTo>
                    <a:pt x="624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5"/>
            <p:cNvSpPr/>
            <p:nvPr/>
          </p:nvSpPr>
          <p:spPr>
            <a:xfrm flipH="1">
              <a:off x="7619697" y="3913090"/>
              <a:ext cx="243908" cy="222562"/>
            </a:xfrm>
            <a:custGeom>
              <a:avLst/>
              <a:gdLst/>
              <a:ahLst/>
              <a:cxnLst/>
              <a:rect l="l" t="t" r="r" b="b"/>
              <a:pathLst>
                <a:path w="1394" h="1272" extrusionOk="0">
                  <a:moveTo>
                    <a:pt x="722" y="0"/>
                  </a:moveTo>
                  <a:cubicBezTo>
                    <a:pt x="341" y="0"/>
                    <a:pt x="219" y="230"/>
                    <a:pt x="110" y="355"/>
                  </a:cubicBezTo>
                  <a:cubicBezTo>
                    <a:pt x="0" y="483"/>
                    <a:pt x="74" y="1051"/>
                    <a:pt x="220" y="1271"/>
                  </a:cubicBezTo>
                  <a:lnTo>
                    <a:pt x="825" y="886"/>
                  </a:lnTo>
                  <a:lnTo>
                    <a:pt x="1393" y="281"/>
                  </a:lnTo>
                  <a:cubicBezTo>
                    <a:pt x="1265" y="153"/>
                    <a:pt x="1118" y="61"/>
                    <a:pt x="953" y="25"/>
                  </a:cubicBezTo>
                  <a:cubicBezTo>
                    <a:pt x="867" y="8"/>
                    <a:pt x="790" y="0"/>
                    <a:pt x="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5"/>
            <p:cNvSpPr/>
            <p:nvPr/>
          </p:nvSpPr>
          <p:spPr>
            <a:xfrm flipH="1">
              <a:off x="7857132" y="4138628"/>
              <a:ext cx="102707" cy="93084"/>
            </a:xfrm>
            <a:custGeom>
              <a:avLst/>
              <a:gdLst/>
              <a:ahLst/>
              <a:cxnLst/>
              <a:rect l="l" t="t" r="r" b="b"/>
              <a:pathLst>
                <a:path w="587" h="532" extrusionOk="0">
                  <a:moveTo>
                    <a:pt x="459" y="0"/>
                  </a:moveTo>
                  <a:cubicBezTo>
                    <a:pt x="459" y="0"/>
                    <a:pt x="0" y="385"/>
                    <a:pt x="129" y="514"/>
                  </a:cubicBezTo>
                  <a:cubicBezTo>
                    <a:pt x="147" y="532"/>
                    <a:pt x="147" y="532"/>
                    <a:pt x="147" y="532"/>
                  </a:cubicBezTo>
                  <a:lnTo>
                    <a:pt x="330" y="275"/>
                  </a:lnTo>
                  <a:lnTo>
                    <a:pt x="587" y="11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 flipH="1">
              <a:off x="7510688" y="3867948"/>
              <a:ext cx="106032" cy="68763"/>
            </a:xfrm>
            <a:custGeom>
              <a:avLst/>
              <a:gdLst/>
              <a:ahLst/>
              <a:cxnLst/>
              <a:rect l="l" t="t" r="r" b="b"/>
              <a:pathLst>
                <a:path w="606" h="393" extrusionOk="0">
                  <a:moveTo>
                    <a:pt x="535" y="1"/>
                  </a:moveTo>
                  <a:cubicBezTo>
                    <a:pt x="355" y="1"/>
                    <a:pt x="1" y="301"/>
                    <a:pt x="1" y="301"/>
                  </a:cubicBezTo>
                  <a:lnTo>
                    <a:pt x="111" y="393"/>
                  </a:lnTo>
                  <a:lnTo>
                    <a:pt x="166" y="319"/>
                  </a:lnTo>
                  <a:lnTo>
                    <a:pt x="606" y="26"/>
                  </a:lnTo>
                  <a:cubicBezTo>
                    <a:pt x="588" y="8"/>
                    <a:pt x="564" y="1"/>
                    <a:pt x="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 flipH="1">
              <a:off x="7574904" y="3962257"/>
              <a:ext cx="250207" cy="223437"/>
            </a:xfrm>
            <a:custGeom>
              <a:avLst/>
              <a:gdLst/>
              <a:ahLst/>
              <a:cxnLst/>
              <a:rect l="l" t="t" r="r" b="b"/>
              <a:pathLst>
                <a:path w="1430" h="1277" extrusionOk="0">
                  <a:moveTo>
                    <a:pt x="1173" y="0"/>
                  </a:moveTo>
                  <a:lnTo>
                    <a:pt x="605" y="605"/>
                  </a:lnTo>
                  <a:lnTo>
                    <a:pt x="0" y="990"/>
                  </a:lnTo>
                  <a:cubicBezTo>
                    <a:pt x="94" y="1115"/>
                    <a:pt x="409" y="1276"/>
                    <a:pt x="709" y="1276"/>
                  </a:cubicBezTo>
                  <a:cubicBezTo>
                    <a:pt x="936" y="1276"/>
                    <a:pt x="1155" y="1185"/>
                    <a:pt x="1265" y="917"/>
                  </a:cubicBezTo>
                  <a:cubicBezTo>
                    <a:pt x="1430" y="532"/>
                    <a:pt x="1357" y="202"/>
                    <a:pt x="1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 flipH="1">
              <a:off x="7831411" y="4157875"/>
              <a:ext cx="102882" cy="76462"/>
            </a:xfrm>
            <a:custGeom>
              <a:avLst/>
              <a:gdLst/>
              <a:ahLst/>
              <a:cxnLst/>
              <a:rect l="l" t="t" r="r" b="b"/>
              <a:pathLst>
                <a:path w="588" h="437" extrusionOk="0">
                  <a:moveTo>
                    <a:pt x="441" y="0"/>
                  </a:moveTo>
                  <a:lnTo>
                    <a:pt x="184" y="165"/>
                  </a:lnTo>
                  <a:lnTo>
                    <a:pt x="1" y="422"/>
                  </a:lnTo>
                  <a:cubicBezTo>
                    <a:pt x="17" y="432"/>
                    <a:pt x="35" y="436"/>
                    <a:pt x="57" y="436"/>
                  </a:cubicBezTo>
                  <a:cubicBezTo>
                    <a:pt x="236" y="436"/>
                    <a:pt x="588" y="129"/>
                    <a:pt x="588" y="12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 flipH="1">
              <a:off x="7491441" y="3872322"/>
              <a:ext cx="106032" cy="93259"/>
            </a:xfrm>
            <a:custGeom>
              <a:avLst/>
              <a:gdLst/>
              <a:ahLst/>
              <a:cxnLst/>
              <a:rect l="l" t="t" r="r" b="b"/>
              <a:pathLst>
                <a:path w="606" h="533" extrusionOk="0">
                  <a:moveTo>
                    <a:pt x="496" y="1"/>
                  </a:moveTo>
                  <a:lnTo>
                    <a:pt x="56" y="294"/>
                  </a:lnTo>
                  <a:lnTo>
                    <a:pt x="1" y="368"/>
                  </a:lnTo>
                  <a:lnTo>
                    <a:pt x="166" y="533"/>
                  </a:lnTo>
                  <a:cubicBezTo>
                    <a:pt x="166" y="533"/>
                    <a:pt x="606" y="148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 flipH="1">
              <a:off x="7751278" y="4824866"/>
              <a:ext cx="532609" cy="770043"/>
            </a:xfrm>
            <a:custGeom>
              <a:avLst/>
              <a:gdLst/>
              <a:ahLst/>
              <a:cxnLst/>
              <a:rect l="l" t="t" r="r" b="b"/>
              <a:pathLst>
                <a:path w="3044" h="4401" extrusionOk="0">
                  <a:moveTo>
                    <a:pt x="111" y="1"/>
                  </a:moveTo>
                  <a:lnTo>
                    <a:pt x="1" y="19"/>
                  </a:lnTo>
                  <a:cubicBezTo>
                    <a:pt x="606" y="3649"/>
                    <a:pt x="2989" y="4400"/>
                    <a:pt x="3007" y="4400"/>
                  </a:cubicBezTo>
                  <a:lnTo>
                    <a:pt x="3044" y="4290"/>
                  </a:lnTo>
                  <a:cubicBezTo>
                    <a:pt x="3025" y="4272"/>
                    <a:pt x="716" y="3557"/>
                    <a:pt x="11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flipH="1">
              <a:off x="6641615" y="4922500"/>
              <a:ext cx="1324698" cy="807137"/>
            </a:xfrm>
            <a:custGeom>
              <a:avLst/>
              <a:gdLst/>
              <a:ahLst/>
              <a:cxnLst/>
              <a:rect l="l" t="t" r="r" b="b"/>
              <a:pathLst>
                <a:path w="7571" h="4613" extrusionOk="0">
                  <a:moveTo>
                    <a:pt x="5812" y="0"/>
                  </a:moveTo>
                  <a:cubicBezTo>
                    <a:pt x="5577" y="0"/>
                    <a:pt x="5325" y="14"/>
                    <a:pt x="5060" y="48"/>
                  </a:cubicBezTo>
                  <a:cubicBezTo>
                    <a:pt x="3758" y="213"/>
                    <a:pt x="1870" y="909"/>
                    <a:pt x="349" y="3311"/>
                  </a:cubicBezTo>
                  <a:lnTo>
                    <a:pt x="1" y="4575"/>
                  </a:lnTo>
                  <a:lnTo>
                    <a:pt x="111" y="4612"/>
                  </a:lnTo>
                  <a:lnTo>
                    <a:pt x="459" y="3384"/>
                  </a:lnTo>
                  <a:cubicBezTo>
                    <a:pt x="2163" y="686"/>
                    <a:pt x="4329" y="136"/>
                    <a:pt x="5813" y="136"/>
                  </a:cubicBezTo>
                  <a:cubicBezTo>
                    <a:pt x="6820" y="136"/>
                    <a:pt x="7512" y="389"/>
                    <a:pt x="7534" y="396"/>
                  </a:cubicBezTo>
                  <a:lnTo>
                    <a:pt x="7571" y="268"/>
                  </a:lnTo>
                  <a:cubicBezTo>
                    <a:pt x="7556" y="268"/>
                    <a:pt x="6847" y="0"/>
                    <a:pt x="581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5"/>
            <p:cNvSpPr/>
            <p:nvPr/>
          </p:nvSpPr>
          <p:spPr>
            <a:xfrm flipH="1">
              <a:off x="6401020" y="4661442"/>
              <a:ext cx="307947" cy="304798"/>
            </a:xfrm>
            <a:custGeom>
              <a:avLst/>
              <a:gdLst/>
              <a:ahLst/>
              <a:cxnLst/>
              <a:rect l="l" t="t" r="r" b="b"/>
              <a:pathLst>
                <a:path w="1760" h="1742" extrusionOk="0">
                  <a:moveTo>
                    <a:pt x="1705" y="0"/>
                  </a:moveTo>
                  <a:cubicBezTo>
                    <a:pt x="1650" y="18"/>
                    <a:pt x="330" y="770"/>
                    <a:pt x="0" y="1705"/>
                  </a:cubicBezTo>
                  <a:lnTo>
                    <a:pt x="110" y="1742"/>
                  </a:lnTo>
                  <a:cubicBezTo>
                    <a:pt x="440" y="862"/>
                    <a:pt x="1760" y="110"/>
                    <a:pt x="1760" y="110"/>
                  </a:cubicBezTo>
                  <a:lnTo>
                    <a:pt x="170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5"/>
            <p:cNvSpPr/>
            <p:nvPr/>
          </p:nvSpPr>
          <p:spPr>
            <a:xfrm flipH="1">
              <a:off x="6474684" y="4452877"/>
              <a:ext cx="404356" cy="215038"/>
            </a:xfrm>
            <a:custGeom>
              <a:avLst/>
              <a:gdLst/>
              <a:ahLst/>
              <a:cxnLst/>
              <a:rect l="l" t="t" r="r" b="b"/>
              <a:pathLst>
                <a:path w="2311" h="1229" extrusionOk="0">
                  <a:moveTo>
                    <a:pt x="56" y="1"/>
                  </a:moveTo>
                  <a:lnTo>
                    <a:pt x="1" y="111"/>
                  </a:lnTo>
                  <a:lnTo>
                    <a:pt x="2255" y="1229"/>
                  </a:lnTo>
                  <a:lnTo>
                    <a:pt x="2310" y="11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 flipH="1">
              <a:off x="6022557" y="3484235"/>
              <a:ext cx="401031" cy="1180523"/>
            </a:xfrm>
            <a:custGeom>
              <a:avLst/>
              <a:gdLst/>
              <a:ahLst/>
              <a:cxnLst/>
              <a:rect l="l" t="t" r="r" b="b"/>
              <a:pathLst>
                <a:path w="2292" h="6747" extrusionOk="0">
                  <a:moveTo>
                    <a:pt x="55" y="1"/>
                  </a:moveTo>
                  <a:cubicBezTo>
                    <a:pt x="19" y="19"/>
                    <a:pt x="0" y="56"/>
                    <a:pt x="19" y="93"/>
                  </a:cubicBezTo>
                  <a:lnTo>
                    <a:pt x="2163" y="6691"/>
                  </a:lnTo>
                  <a:cubicBezTo>
                    <a:pt x="2163" y="6728"/>
                    <a:pt x="2200" y="6746"/>
                    <a:pt x="2218" y="6746"/>
                  </a:cubicBezTo>
                  <a:cubicBezTo>
                    <a:pt x="2218" y="6746"/>
                    <a:pt x="2237" y="6728"/>
                    <a:pt x="2237" y="6728"/>
                  </a:cubicBezTo>
                  <a:cubicBezTo>
                    <a:pt x="2273" y="6728"/>
                    <a:pt x="2292" y="6691"/>
                    <a:pt x="2273" y="6655"/>
                  </a:cubicBezTo>
                  <a:lnTo>
                    <a:pt x="129" y="56"/>
                  </a:lnTo>
                  <a:cubicBezTo>
                    <a:pt x="129" y="19"/>
                    <a:pt x="92" y="1"/>
                    <a:pt x="5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 rot="678760" flipH="1">
              <a:off x="6941476" y="-632876"/>
              <a:ext cx="538906" cy="3764333"/>
            </a:xfrm>
            <a:custGeom>
              <a:avLst/>
              <a:gdLst/>
              <a:ahLst/>
              <a:cxnLst/>
              <a:rect l="l" t="t" r="r" b="b"/>
              <a:pathLst>
                <a:path w="3080" h="9166" extrusionOk="0">
                  <a:moveTo>
                    <a:pt x="55" y="1"/>
                  </a:moveTo>
                  <a:cubicBezTo>
                    <a:pt x="18" y="19"/>
                    <a:pt x="0" y="56"/>
                    <a:pt x="18" y="92"/>
                  </a:cubicBezTo>
                  <a:lnTo>
                    <a:pt x="2951" y="9111"/>
                  </a:lnTo>
                  <a:cubicBezTo>
                    <a:pt x="2951" y="9147"/>
                    <a:pt x="2988" y="9166"/>
                    <a:pt x="3006" y="9166"/>
                  </a:cubicBezTo>
                  <a:lnTo>
                    <a:pt x="3025" y="9166"/>
                  </a:lnTo>
                  <a:cubicBezTo>
                    <a:pt x="3061" y="9147"/>
                    <a:pt x="3080" y="9111"/>
                    <a:pt x="3061" y="9074"/>
                  </a:cubicBezTo>
                  <a:lnTo>
                    <a:pt x="128" y="37"/>
                  </a:lnTo>
                  <a:cubicBezTo>
                    <a:pt x="128" y="19"/>
                    <a:pt x="92" y="1"/>
                    <a:pt x="5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5"/>
            <p:cNvSpPr/>
            <p:nvPr/>
          </p:nvSpPr>
          <p:spPr>
            <a:xfrm flipH="1">
              <a:off x="8261146" y="3928838"/>
              <a:ext cx="628842" cy="1877778"/>
            </a:xfrm>
            <a:custGeom>
              <a:avLst/>
              <a:gdLst/>
              <a:ahLst/>
              <a:cxnLst/>
              <a:rect l="l" t="t" r="r" b="b"/>
              <a:pathLst>
                <a:path w="3594" h="10732" extrusionOk="0">
                  <a:moveTo>
                    <a:pt x="85" y="1"/>
                  </a:moveTo>
                  <a:cubicBezTo>
                    <a:pt x="75" y="1"/>
                    <a:pt x="65" y="3"/>
                    <a:pt x="56" y="8"/>
                  </a:cubicBezTo>
                  <a:cubicBezTo>
                    <a:pt x="19" y="26"/>
                    <a:pt x="1" y="63"/>
                    <a:pt x="19" y="81"/>
                  </a:cubicBezTo>
                  <a:lnTo>
                    <a:pt x="3465" y="10694"/>
                  </a:lnTo>
                  <a:cubicBezTo>
                    <a:pt x="3465" y="10731"/>
                    <a:pt x="3502" y="10731"/>
                    <a:pt x="3520" y="10731"/>
                  </a:cubicBezTo>
                  <a:lnTo>
                    <a:pt x="3538" y="10731"/>
                  </a:lnTo>
                  <a:cubicBezTo>
                    <a:pt x="3575" y="10731"/>
                    <a:pt x="3593" y="10694"/>
                    <a:pt x="3575" y="10658"/>
                  </a:cubicBezTo>
                  <a:lnTo>
                    <a:pt x="147" y="45"/>
                  </a:lnTo>
                  <a:cubicBezTo>
                    <a:pt x="134" y="18"/>
                    <a:pt x="111" y="1"/>
                    <a:pt x="8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5"/>
            <p:cNvSpPr/>
            <p:nvPr/>
          </p:nvSpPr>
          <p:spPr>
            <a:xfrm rot="678760" flipH="1">
              <a:off x="9475126" y="-309001"/>
              <a:ext cx="538906" cy="3764333"/>
            </a:xfrm>
            <a:custGeom>
              <a:avLst/>
              <a:gdLst/>
              <a:ahLst/>
              <a:cxnLst/>
              <a:rect l="l" t="t" r="r" b="b"/>
              <a:pathLst>
                <a:path w="3080" h="9166" extrusionOk="0">
                  <a:moveTo>
                    <a:pt x="55" y="1"/>
                  </a:moveTo>
                  <a:cubicBezTo>
                    <a:pt x="18" y="19"/>
                    <a:pt x="0" y="56"/>
                    <a:pt x="18" y="92"/>
                  </a:cubicBezTo>
                  <a:lnTo>
                    <a:pt x="2951" y="9111"/>
                  </a:lnTo>
                  <a:cubicBezTo>
                    <a:pt x="2951" y="9147"/>
                    <a:pt x="2988" y="9166"/>
                    <a:pt x="3006" y="9166"/>
                  </a:cubicBezTo>
                  <a:lnTo>
                    <a:pt x="3025" y="9166"/>
                  </a:lnTo>
                  <a:cubicBezTo>
                    <a:pt x="3061" y="9147"/>
                    <a:pt x="3080" y="9111"/>
                    <a:pt x="3061" y="9074"/>
                  </a:cubicBezTo>
                  <a:lnTo>
                    <a:pt x="128" y="37"/>
                  </a:lnTo>
                  <a:cubicBezTo>
                    <a:pt x="128" y="19"/>
                    <a:pt x="92" y="1"/>
                    <a:pt x="5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1721585" y="6468488"/>
            <a:ext cx="196316" cy="324729"/>
          </a:xfrm>
          <a:custGeom>
            <a:avLst/>
            <a:gdLst/>
            <a:ahLst/>
            <a:cxnLst/>
            <a:rect l="l" t="t" r="r" b="b"/>
            <a:pathLst>
              <a:path w="1009" h="1669" extrusionOk="0">
                <a:moveTo>
                  <a:pt x="551" y="1"/>
                </a:moveTo>
                <a:cubicBezTo>
                  <a:pt x="551" y="1"/>
                  <a:pt x="422" y="679"/>
                  <a:pt x="1" y="826"/>
                </a:cubicBezTo>
                <a:cubicBezTo>
                  <a:pt x="1" y="826"/>
                  <a:pt x="477" y="1082"/>
                  <a:pt x="496" y="1669"/>
                </a:cubicBezTo>
                <a:cubicBezTo>
                  <a:pt x="496" y="1669"/>
                  <a:pt x="569" y="1027"/>
                  <a:pt x="1009" y="826"/>
                </a:cubicBezTo>
                <a:cubicBezTo>
                  <a:pt x="1009" y="826"/>
                  <a:pt x="569" y="771"/>
                  <a:pt x="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/>
          <p:nvPr/>
        </p:nvSpPr>
        <p:spPr>
          <a:xfrm>
            <a:off x="1276450" y="6028622"/>
            <a:ext cx="196511" cy="321227"/>
          </a:xfrm>
          <a:custGeom>
            <a:avLst/>
            <a:gdLst/>
            <a:ahLst/>
            <a:cxnLst/>
            <a:rect l="l" t="t" r="r" b="b"/>
            <a:pathLst>
              <a:path w="1010" h="1651" extrusionOk="0">
                <a:moveTo>
                  <a:pt x="569" y="0"/>
                </a:moveTo>
                <a:cubicBezTo>
                  <a:pt x="569" y="0"/>
                  <a:pt x="422" y="679"/>
                  <a:pt x="1" y="825"/>
                </a:cubicBezTo>
                <a:cubicBezTo>
                  <a:pt x="1" y="825"/>
                  <a:pt x="496" y="1082"/>
                  <a:pt x="514" y="1650"/>
                </a:cubicBezTo>
                <a:cubicBezTo>
                  <a:pt x="514" y="1650"/>
                  <a:pt x="587" y="1027"/>
                  <a:pt x="1009" y="825"/>
                </a:cubicBezTo>
                <a:cubicBezTo>
                  <a:pt x="1009" y="825"/>
                  <a:pt x="587" y="770"/>
                  <a:pt x="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6"/>
          <p:cNvGrpSpPr/>
          <p:nvPr/>
        </p:nvGrpSpPr>
        <p:grpSpPr>
          <a:xfrm>
            <a:off x="408474" y="1541222"/>
            <a:ext cx="5177563" cy="5104144"/>
            <a:chOff x="684200" y="2224347"/>
            <a:chExt cx="4865673" cy="4796677"/>
          </a:xfrm>
        </p:grpSpPr>
        <p:sp>
          <p:nvSpPr>
            <p:cNvPr id="1470" name="Google Shape;1470;p36"/>
            <p:cNvSpPr/>
            <p:nvPr/>
          </p:nvSpPr>
          <p:spPr>
            <a:xfrm>
              <a:off x="3028404" y="3085530"/>
              <a:ext cx="1417341" cy="1049700"/>
            </a:xfrm>
            <a:custGeom>
              <a:avLst/>
              <a:gdLst/>
              <a:ahLst/>
              <a:cxnLst/>
              <a:rect l="l" t="t" r="r" b="b"/>
              <a:pathLst>
                <a:path w="10706" h="7929" extrusionOk="0">
                  <a:moveTo>
                    <a:pt x="9383" y="1"/>
                  </a:moveTo>
                  <a:cubicBezTo>
                    <a:pt x="9029" y="1"/>
                    <a:pt x="7497" y="1549"/>
                    <a:pt x="7497" y="1549"/>
                  </a:cubicBezTo>
                  <a:cubicBezTo>
                    <a:pt x="7497" y="1549"/>
                    <a:pt x="6935" y="390"/>
                    <a:pt x="6566" y="390"/>
                  </a:cubicBezTo>
                  <a:cubicBezTo>
                    <a:pt x="6552" y="390"/>
                    <a:pt x="6539" y="391"/>
                    <a:pt x="6526" y="394"/>
                  </a:cubicBezTo>
                  <a:cubicBezTo>
                    <a:pt x="6104" y="504"/>
                    <a:pt x="6562" y="2264"/>
                    <a:pt x="6562" y="2264"/>
                  </a:cubicBezTo>
                  <a:cubicBezTo>
                    <a:pt x="6562" y="2264"/>
                    <a:pt x="1723" y="4665"/>
                    <a:pt x="0" y="5069"/>
                  </a:cubicBezTo>
                  <a:lnTo>
                    <a:pt x="532" y="7928"/>
                  </a:lnTo>
                  <a:cubicBezTo>
                    <a:pt x="532" y="7928"/>
                    <a:pt x="807" y="7910"/>
                    <a:pt x="3043" y="7213"/>
                  </a:cubicBezTo>
                  <a:cubicBezTo>
                    <a:pt x="5701" y="6407"/>
                    <a:pt x="8340" y="4299"/>
                    <a:pt x="8340" y="4299"/>
                  </a:cubicBezTo>
                  <a:cubicBezTo>
                    <a:pt x="8340" y="4299"/>
                    <a:pt x="10503" y="4299"/>
                    <a:pt x="10577" y="3987"/>
                  </a:cubicBezTo>
                  <a:cubicBezTo>
                    <a:pt x="10650" y="3676"/>
                    <a:pt x="9367" y="3437"/>
                    <a:pt x="9367" y="3437"/>
                  </a:cubicBezTo>
                  <a:cubicBezTo>
                    <a:pt x="9367" y="3437"/>
                    <a:pt x="10668" y="3034"/>
                    <a:pt x="10687" y="2796"/>
                  </a:cubicBezTo>
                  <a:cubicBezTo>
                    <a:pt x="10705" y="2429"/>
                    <a:pt x="9275" y="2356"/>
                    <a:pt x="9275" y="2356"/>
                  </a:cubicBezTo>
                  <a:cubicBezTo>
                    <a:pt x="9275" y="2356"/>
                    <a:pt x="10540" y="1733"/>
                    <a:pt x="10485" y="1458"/>
                  </a:cubicBezTo>
                  <a:cubicBezTo>
                    <a:pt x="10468" y="1370"/>
                    <a:pt x="10314" y="1340"/>
                    <a:pt x="10112" y="1340"/>
                  </a:cubicBezTo>
                  <a:cubicBezTo>
                    <a:pt x="9683" y="1340"/>
                    <a:pt x="9037" y="1476"/>
                    <a:pt x="9037" y="1476"/>
                  </a:cubicBezTo>
                  <a:cubicBezTo>
                    <a:pt x="9037" y="1476"/>
                    <a:pt x="9679" y="138"/>
                    <a:pt x="9422" y="10"/>
                  </a:cubicBezTo>
                  <a:cubicBezTo>
                    <a:pt x="9411" y="3"/>
                    <a:pt x="9398" y="1"/>
                    <a:pt x="9383" y="1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4050046" y="3481370"/>
              <a:ext cx="135962" cy="66591"/>
            </a:xfrm>
            <a:custGeom>
              <a:avLst/>
              <a:gdLst/>
              <a:ahLst/>
              <a:cxnLst/>
              <a:rect l="l" t="t" r="r" b="b"/>
              <a:pathLst>
                <a:path w="1027" h="503" extrusionOk="0">
                  <a:moveTo>
                    <a:pt x="98" y="0"/>
                  </a:moveTo>
                  <a:cubicBezTo>
                    <a:pt x="67" y="0"/>
                    <a:pt x="32" y="21"/>
                    <a:pt x="19" y="62"/>
                  </a:cubicBezTo>
                  <a:cubicBezTo>
                    <a:pt x="0" y="99"/>
                    <a:pt x="19" y="154"/>
                    <a:pt x="74" y="154"/>
                  </a:cubicBezTo>
                  <a:lnTo>
                    <a:pt x="898" y="484"/>
                  </a:lnTo>
                  <a:cubicBezTo>
                    <a:pt x="917" y="502"/>
                    <a:pt x="935" y="502"/>
                    <a:pt x="935" y="502"/>
                  </a:cubicBezTo>
                  <a:cubicBezTo>
                    <a:pt x="972" y="502"/>
                    <a:pt x="1008" y="484"/>
                    <a:pt x="1008" y="447"/>
                  </a:cubicBezTo>
                  <a:cubicBezTo>
                    <a:pt x="1027" y="411"/>
                    <a:pt x="1008" y="356"/>
                    <a:pt x="972" y="337"/>
                  </a:cubicBezTo>
                  <a:lnTo>
                    <a:pt x="129" y="7"/>
                  </a:lnTo>
                  <a:cubicBezTo>
                    <a:pt x="119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3999077" y="3394920"/>
              <a:ext cx="106837" cy="199111"/>
            </a:xfrm>
            <a:custGeom>
              <a:avLst/>
              <a:gdLst/>
              <a:ahLst/>
              <a:cxnLst/>
              <a:rect l="l" t="t" r="r" b="b"/>
              <a:pathLst>
                <a:path w="807" h="1504" extrusionOk="0">
                  <a:moveTo>
                    <a:pt x="734" y="0"/>
                  </a:moveTo>
                  <a:cubicBezTo>
                    <a:pt x="679" y="0"/>
                    <a:pt x="642" y="19"/>
                    <a:pt x="624" y="55"/>
                  </a:cubicBezTo>
                  <a:cubicBezTo>
                    <a:pt x="532" y="440"/>
                    <a:pt x="349" y="954"/>
                    <a:pt x="37" y="1357"/>
                  </a:cubicBezTo>
                  <a:cubicBezTo>
                    <a:pt x="0" y="1394"/>
                    <a:pt x="19" y="1449"/>
                    <a:pt x="55" y="1485"/>
                  </a:cubicBezTo>
                  <a:cubicBezTo>
                    <a:pt x="74" y="1485"/>
                    <a:pt x="92" y="1504"/>
                    <a:pt x="92" y="1504"/>
                  </a:cubicBezTo>
                  <a:cubicBezTo>
                    <a:pt x="129" y="1504"/>
                    <a:pt x="147" y="1485"/>
                    <a:pt x="165" y="1467"/>
                  </a:cubicBezTo>
                  <a:cubicBezTo>
                    <a:pt x="495" y="1045"/>
                    <a:pt x="679" y="495"/>
                    <a:pt x="789" y="110"/>
                  </a:cubicBezTo>
                  <a:cubicBezTo>
                    <a:pt x="807" y="55"/>
                    <a:pt x="770" y="19"/>
                    <a:pt x="73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684200" y="3874959"/>
              <a:ext cx="1526560" cy="711715"/>
            </a:xfrm>
            <a:custGeom>
              <a:avLst/>
              <a:gdLst/>
              <a:ahLst/>
              <a:cxnLst/>
              <a:rect l="l" t="t" r="r" b="b"/>
              <a:pathLst>
                <a:path w="11531" h="5376" extrusionOk="0">
                  <a:moveTo>
                    <a:pt x="8656" y="1"/>
                  </a:moveTo>
                  <a:cubicBezTo>
                    <a:pt x="5952" y="1"/>
                    <a:pt x="2970" y="1104"/>
                    <a:pt x="2970" y="1104"/>
                  </a:cubicBezTo>
                  <a:cubicBezTo>
                    <a:pt x="2970" y="1104"/>
                    <a:pt x="1563" y="635"/>
                    <a:pt x="984" y="635"/>
                  </a:cubicBezTo>
                  <a:cubicBezTo>
                    <a:pt x="866" y="635"/>
                    <a:pt x="783" y="654"/>
                    <a:pt x="752" y="700"/>
                  </a:cubicBezTo>
                  <a:cubicBezTo>
                    <a:pt x="587" y="975"/>
                    <a:pt x="1742" y="1599"/>
                    <a:pt x="1742" y="1599"/>
                  </a:cubicBezTo>
                  <a:cubicBezTo>
                    <a:pt x="1742" y="1599"/>
                    <a:pt x="1666" y="1597"/>
                    <a:pt x="1548" y="1597"/>
                  </a:cubicBezTo>
                  <a:cubicBezTo>
                    <a:pt x="1166" y="1597"/>
                    <a:pt x="345" y="1618"/>
                    <a:pt x="275" y="1800"/>
                  </a:cubicBezTo>
                  <a:cubicBezTo>
                    <a:pt x="147" y="2148"/>
                    <a:pt x="1485" y="2643"/>
                    <a:pt x="1485" y="2643"/>
                  </a:cubicBezTo>
                  <a:cubicBezTo>
                    <a:pt x="1485" y="2643"/>
                    <a:pt x="74" y="2845"/>
                    <a:pt x="37" y="3120"/>
                  </a:cubicBezTo>
                  <a:cubicBezTo>
                    <a:pt x="0" y="3395"/>
                    <a:pt x="1430" y="3560"/>
                    <a:pt x="1430" y="3560"/>
                  </a:cubicBezTo>
                  <a:cubicBezTo>
                    <a:pt x="1430" y="3560"/>
                    <a:pt x="385" y="4623"/>
                    <a:pt x="587" y="4843"/>
                  </a:cubicBezTo>
                  <a:cubicBezTo>
                    <a:pt x="604" y="4860"/>
                    <a:pt x="636" y="4868"/>
                    <a:pt x="680" y="4868"/>
                  </a:cubicBezTo>
                  <a:cubicBezTo>
                    <a:pt x="1141" y="4868"/>
                    <a:pt x="2915" y="3981"/>
                    <a:pt x="2915" y="3981"/>
                  </a:cubicBezTo>
                  <a:cubicBezTo>
                    <a:pt x="2915" y="3981"/>
                    <a:pt x="3080" y="5356"/>
                    <a:pt x="3465" y="5375"/>
                  </a:cubicBezTo>
                  <a:cubicBezTo>
                    <a:pt x="3469" y="5375"/>
                    <a:pt x="3474" y="5375"/>
                    <a:pt x="3478" y="5375"/>
                  </a:cubicBezTo>
                  <a:cubicBezTo>
                    <a:pt x="3907" y="5375"/>
                    <a:pt x="4015" y="3597"/>
                    <a:pt x="4015" y="3597"/>
                  </a:cubicBezTo>
                  <a:cubicBezTo>
                    <a:pt x="4015" y="3597"/>
                    <a:pt x="8361" y="2986"/>
                    <a:pt x="10508" y="2986"/>
                  </a:cubicBezTo>
                  <a:cubicBezTo>
                    <a:pt x="10744" y="2986"/>
                    <a:pt x="10953" y="2994"/>
                    <a:pt x="11127" y="3010"/>
                  </a:cubicBezTo>
                  <a:lnTo>
                    <a:pt x="11530" y="114"/>
                  </a:lnTo>
                  <a:cubicBezTo>
                    <a:pt x="11530" y="114"/>
                    <a:pt x="11255" y="59"/>
                    <a:pt x="8909" y="4"/>
                  </a:cubicBezTo>
                  <a:cubicBezTo>
                    <a:pt x="8825" y="2"/>
                    <a:pt x="8741" y="1"/>
                    <a:pt x="8656" y="1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4113063" y="4443300"/>
              <a:ext cx="1029048" cy="1038712"/>
            </a:xfrm>
            <a:custGeom>
              <a:avLst/>
              <a:gdLst/>
              <a:ahLst/>
              <a:cxnLst/>
              <a:rect l="l" t="t" r="r" b="b"/>
              <a:pathLst>
                <a:path w="7773" h="7846" extrusionOk="0">
                  <a:moveTo>
                    <a:pt x="2475" y="0"/>
                  </a:moveTo>
                  <a:lnTo>
                    <a:pt x="1" y="3153"/>
                  </a:lnTo>
                  <a:lnTo>
                    <a:pt x="5500" y="7845"/>
                  </a:lnTo>
                  <a:lnTo>
                    <a:pt x="7370" y="5939"/>
                  </a:lnTo>
                  <a:cubicBezTo>
                    <a:pt x="7168" y="5041"/>
                    <a:pt x="7773" y="4583"/>
                    <a:pt x="7773" y="4583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4164033" y="4465144"/>
              <a:ext cx="978079" cy="1016868"/>
            </a:xfrm>
            <a:custGeom>
              <a:avLst/>
              <a:gdLst/>
              <a:ahLst/>
              <a:cxnLst/>
              <a:rect l="l" t="t" r="r" b="b"/>
              <a:pathLst>
                <a:path w="7388" h="7681" extrusionOk="0">
                  <a:moveTo>
                    <a:pt x="2292" y="0"/>
                  </a:moveTo>
                  <a:cubicBezTo>
                    <a:pt x="1925" y="458"/>
                    <a:pt x="697" y="1980"/>
                    <a:pt x="1" y="3299"/>
                  </a:cubicBezTo>
                  <a:lnTo>
                    <a:pt x="5115" y="7680"/>
                  </a:lnTo>
                  <a:lnTo>
                    <a:pt x="6985" y="5774"/>
                  </a:lnTo>
                  <a:cubicBezTo>
                    <a:pt x="6783" y="4876"/>
                    <a:pt x="7388" y="4418"/>
                    <a:pt x="7388" y="4418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4443108" y="4479707"/>
              <a:ext cx="694240" cy="616396"/>
            </a:xfrm>
            <a:custGeom>
              <a:avLst/>
              <a:gdLst/>
              <a:ahLst/>
              <a:cxnLst/>
              <a:rect l="l" t="t" r="r" b="b"/>
              <a:pathLst>
                <a:path w="5244" h="4656" extrusionOk="0">
                  <a:moveTo>
                    <a:pt x="111" y="0"/>
                  </a:moveTo>
                  <a:lnTo>
                    <a:pt x="1" y="128"/>
                  </a:lnTo>
                  <a:lnTo>
                    <a:pt x="5133" y="4656"/>
                  </a:lnTo>
                  <a:lnTo>
                    <a:pt x="5243" y="452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4416498" y="4511215"/>
              <a:ext cx="694108" cy="611630"/>
            </a:xfrm>
            <a:custGeom>
              <a:avLst/>
              <a:gdLst/>
              <a:ahLst/>
              <a:cxnLst/>
              <a:rect l="l" t="t" r="r" b="b"/>
              <a:pathLst>
                <a:path w="5243" h="4620" extrusionOk="0">
                  <a:moveTo>
                    <a:pt x="110" y="0"/>
                  </a:moveTo>
                  <a:lnTo>
                    <a:pt x="0" y="129"/>
                  </a:lnTo>
                  <a:lnTo>
                    <a:pt x="5133" y="4620"/>
                  </a:lnTo>
                  <a:lnTo>
                    <a:pt x="5243" y="451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4389755" y="4545106"/>
              <a:ext cx="691725" cy="606864"/>
            </a:xfrm>
            <a:custGeom>
              <a:avLst/>
              <a:gdLst/>
              <a:ahLst/>
              <a:cxnLst/>
              <a:rect l="l" t="t" r="r" b="b"/>
              <a:pathLst>
                <a:path w="5225" h="4584" extrusionOk="0">
                  <a:moveTo>
                    <a:pt x="110" y="1"/>
                  </a:moveTo>
                  <a:lnTo>
                    <a:pt x="0" y="129"/>
                  </a:lnTo>
                  <a:lnTo>
                    <a:pt x="5115" y="4583"/>
                  </a:lnTo>
                  <a:lnTo>
                    <a:pt x="5225" y="4455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4365528" y="4576747"/>
              <a:ext cx="686826" cy="601966"/>
            </a:xfrm>
            <a:custGeom>
              <a:avLst/>
              <a:gdLst/>
              <a:ahLst/>
              <a:cxnLst/>
              <a:rect l="l" t="t" r="r" b="b"/>
              <a:pathLst>
                <a:path w="5188" h="4547" extrusionOk="0">
                  <a:moveTo>
                    <a:pt x="110" y="0"/>
                  </a:moveTo>
                  <a:lnTo>
                    <a:pt x="0" y="129"/>
                  </a:lnTo>
                  <a:lnTo>
                    <a:pt x="5078" y="4546"/>
                  </a:lnTo>
                  <a:lnTo>
                    <a:pt x="5188" y="441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4336403" y="4615537"/>
              <a:ext cx="696491" cy="592302"/>
            </a:xfrm>
            <a:custGeom>
              <a:avLst/>
              <a:gdLst/>
              <a:ahLst/>
              <a:cxnLst/>
              <a:rect l="l" t="t" r="r" b="b"/>
              <a:pathLst>
                <a:path w="5261" h="4474" extrusionOk="0">
                  <a:moveTo>
                    <a:pt x="110" y="1"/>
                  </a:moveTo>
                  <a:lnTo>
                    <a:pt x="0" y="129"/>
                  </a:lnTo>
                  <a:lnTo>
                    <a:pt x="5151" y="4473"/>
                  </a:lnTo>
                  <a:lnTo>
                    <a:pt x="5261" y="4345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4304762" y="4659225"/>
              <a:ext cx="694240" cy="572841"/>
            </a:xfrm>
            <a:custGeom>
              <a:avLst/>
              <a:gdLst/>
              <a:ahLst/>
              <a:cxnLst/>
              <a:rect l="l" t="t" r="r" b="b"/>
              <a:pathLst>
                <a:path w="5244" h="4327" extrusionOk="0">
                  <a:moveTo>
                    <a:pt x="111" y="0"/>
                  </a:moveTo>
                  <a:lnTo>
                    <a:pt x="1" y="129"/>
                  </a:lnTo>
                  <a:lnTo>
                    <a:pt x="5133" y="4326"/>
                  </a:lnTo>
                  <a:lnTo>
                    <a:pt x="5243" y="419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4275636" y="4700530"/>
              <a:ext cx="696623" cy="567942"/>
            </a:xfrm>
            <a:custGeom>
              <a:avLst/>
              <a:gdLst/>
              <a:ahLst/>
              <a:cxnLst/>
              <a:rect l="l" t="t" r="r" b="b"/>
              <a:pathLst>
                <a:path w="5262" h="4290" extrusionOk="0">
                  <a:moveTo>
                    <a:pt x="111" y="0"/>
                  </a:moveTo>
                  <a:lnTo>
                    <a:pt x="1" y="128"/>
                  </a:lnTo>
                  <a:lnTo>
                    <a:pt x="5152" y="4289"/>
                  </a:lnTo>
                  <a:lnTo>
                    <a:pt x="5262" y="416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4246511" y="4744218"/>
              <a:ext cx="694240" cy="548481"/>
            </a:xfrm>
            <a:custGeom>
              <a:avLst/>
              <a:gdLst/>
              <a:ahLst/>
              <a:cxnLst/>
              <a:rect l="l" t="t" r="r" b="b"/>
              <a:pathLst>
                <a:path w="5244" h="4143" extrusionOk="0">
                  <a:moveTo>
                    <a:pt x="111" y="0"/>
                  </a:moveTo>
                  <a:lnTo>
                    <a:pt x="1" y="147"/>
                  </a:lnTo>
                  <a:lnTo>
                    <a:pt x="5152" y="4143"/>
                  </a:lnTo>
                  <a:lnTo>
                    <a:pt x="5243" y="401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4222284" y="4785390"/>
              <a:ext cx="689342" cy="538817"/>
            </a:xfrm>
            <a:custGeom>
              <a:avLst/>
              <a:gdLst/>
              <a:ahLst/>
              <a:cxnLst/>
              <a:rect l="l" t="t" r="r" b="b"/>
              <a:pathLst>
                <a:path w="5207" h="4070" extrusionOk="0">
                  <a:moveTo>
                    <a:pt x="92" y="1"/>
                  </a:moveTo>
                  <a:lnTo>
                    <a:pt x="1" y="129"/>
                  </a:lnTo>
                  <a:lnTo>
                    <a:pt x="5115" y="4070"/>
                  </a:lnTo>
                  <a:lnTo>
                    <a:pt x="5206" y="392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4198057" y="4824180"/>
              <a:ext cx="682060" cy="531668"/>
            </a:xfrm>
            <a:custGeom>
              <a:avLst/>
              <a:gdLst/>
              <a:ahLst/>
              <a:cxnLst/>
              <a:rect l="l" t="t" r="r" b="b"/>
              <a:pathLst>
                <a:path w="5152" h="4016" extrusionOk="0">
                  <a:moveTo>
                    <a:pt x="92" y="1"/>
                  </a:moveTo>
                  <a:lnTo>
                    <a:pt x="0" y="129"/>
                  </a:lnTo>
                  <a:lnTo>
                    <a:pt x="5041" y="4015"/>
                  </a:lnTo>
                  <a:lnTo>
                    <a:pt x="5151" y="388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4173830" y="4863102"/>
              <a:ext cx="669881" cy="524254"/>
            </a:xfrm>
            <a:custGeom>
              <a:avLst/>
              <a:gdLst/>
              <a:ahLst/>
              <a:cxnLst/>
              <a:rect l="l" t="t" r="r" b="b"/>
              <a:pathLst>
                <a:path w="5060" h="3960" extrusionOk="0">
                  <a:moveTo>
                    <a:pt x="110" y="0"/>
                  </a:moveTo>
                  <a:lnTo>
                    <a:pt x="0" y="129"/>
                  </a:lnTo>
                  <a:lnTo>
                    <a:pt x="4949" y="3960"/>
                  </a:lnTo>
                  <a:lnTo>
                    <a:pt x="5059" y="383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4156751" y="4894610"/>
              <a:ext cx="643271" cy="531536"/>
            </a:xfrm>
            <a:custGeom>
              <a:avLst/>
              <a:gdLst/>
              <a:ahLst/>
              <a:cxnLst/>
              <a:rect l="l" t="t" r="r" b="b"/>
              <a:pathLst>
                <a:path w="4859" h="4015" extrusionOk="0">
                  <a:moveTo>
                    <a:pt x="111" y="0"/>
                  </a:moveTo>
                  <a:lnTo>
                    <a:pt x="1" y="129"/>
                  </a:lnTo>
                  <a:lnTo>
                    <a:pt x="4767" y="4015"/>
                  </a:lnTo>
                  <a:lnTo>
                    <a:pt x="4858" y="388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4612962" y="4865485"/>
              <a:ext cx="936906" cy="757257"/>
            </a:xfrm>
            <a:custGeom>
              <a:avLst/>
              <a:gdLst/>
              <a:ahLst/>
              <a:cxnLst/>
              <a:rect l="l" t="t" r="r" b="b"/>
              <a:pathLst>
                <a:path w="7077" h="5720" extrusionOk="0">
                  <a:moveTo>
                    <a:pt x="2585" y="1"/>
                  </a:moveTo>
                  <a:lnTo>
                    <a:pt x="2237" y="569"/>
                  </a:lnTo>
                  <a:cubicBezTo>
                    <a:pt x="1614" y="1577"/>
                    <a:pt x="862" y="2512"/>
                    <a:pt x="1" y="3300"/>
                  </a:cubicBezTo>
                  <a:lnTo>
                    <a:pt x="3044" y="5720"/>
                  </a:lnTo>
                  <a:cubicBezTo>
                    <a:pt x="3044" y="5720"/>
                    <a:pt x="6453" y="3978"/>
                    <a:pt x="7076" y="1449"/>
                  </a:cubicBezTo>
                  <a:cubicBezTo>
                    <a:pt x="7076" y="1449"/>
                    <a:pt x="6285" y="1034"/>
                    <a:pt x="5288" y="1034"/>
                  </a:cubicBezTo>
                  <a:cubicBezTo>
                    <a:pt x="4879" y="1034"/>
                    <a:pt x="4435" y="1104"/>
                    <a:pt x="3997" y="1302"/>
                  </a:cubicBezTo>
                  <a:lnTo>
                    <a:pt x="2585" y="1"/>
                  </a:lnTo>
                  <a:close/>
                </a:path>
              </a:pathLst>
            </a:custGeom>
            <a:solidFill>
              <a:srgbClr val="7E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4938241" y="4956435"/>
              <a:ext cx="150525" cy="161513"/>
            </a:xfrm>
            <a:custGeom>
              <a:avLst/>
              <a:gdLst/>
              <a:ahLst/>
              <a:cxnLst/>
              <a:rect l="l" t="t" r="r" b="b"/>
              <a:pathLst>
                <a:path w="1137" h="1220" extrusionOk="0">
                  <a:moveTo>
                    <a:pt x="1036" y="1"/>
                  </a:moveTo>
                  <a:cubicBezTo>
                    <a:pt x="1013" y="1"/>
                    <a:pt x="990" y="10"/>
                    <a:pt x="972" y="28"/>
                  </a:cubicBezTo>
                  <a:lnTo>
                    <a:pt x="37" y="1092"/>
                  </a:lnTo>
                  <a:cubicBezTo>
                    <a:pt x="0" y="1110"/>
                    <a:pt x="18" y="1165"/>
                    <a:pt x="37" y="1202"/>
                  </a:cubicBezTo>
                  <a:cubicBezTo>
                    <a:pt x="55" y="1220"/>
                    <a:pt x="73" y="1220"/>
                    <a:pt x="110" y="1220"/>
                  </a:cubicBezTo>
                  <a:cubicBezTo>
                    <a:pt x="128" y="1220"/>
                    <a:pt x="147" y="1220"/>
                    <a:pt x="165" y="1202"/>
                  </a:cubicBezTo>
                  <a:lnTo>
                    <a:pt x="1100" y="138"/>
                  </a:lnTo>
                  <a:cubicBezTo>
                    <a:pt x="1137" y="102"/>
                    <a:pt x="1137" y="47"/>
                    <a:pt x="1100" y="28"/>
                  </a:cubicBezTo>
                  <a:cubicBezTo>
                    <a:pt x="1082" y="10"/>
                    <a:pt x="1059" y="1"/>
                    <a:pt x="1036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5006156" y="5026866"/>
              <a:ext cx="148142" cy="161513"/>
            </a:xfrm>
            <a:custGeom>
              <a:avLst/>
              <a:gdLst/>
              <a:ahLst/>
              <a:cxnLst/>
              <a:rect l="l" t="t" r="r" b="b"/>
              <a:pathLst>
                <a:path w="1119" h="1220" extrusionOk="0">
                  <a:moveTo>
                    <a:pt x="1027" y="0"/>
                  </a:moveTo>
                  <a:cubicBezTo>
                    <a:pt x="1008" y="0"/>
                    <a:pt x="990" y="10"/>
                    <a:pt x="972" y="28"/>
                  </a:cubicBezTo>
                  <a:lnTo>
                    <a:pt x="37" y="1091"/>
                  </a:lnTo>
                  <a:cubicBezTo>
                    <a:pt x="0" y="1109"/>
                    <a:pt x="0" y="1164"/>
                    <a:pt x="37" y="1201"/>
                  </a:cubicBezTo>
                  <a:cubicBezTo>
                    <a:pt x="55" y="1219"/>
                    <a:pt x="74" y="1219"/>
                    <a:pt x="92" y="1219"/>
                  </a:cubicBezTo>
                  <a:cubicBezTo>
                    <a:pt x="110" y="1219"/>
                    <a:pt x="147" y="1219"/>
                    <a:pt x="165" y="1201"/>
                  </a:cubicBezTo>
                  <a:lnTo>
                    <a:pt x="1100" y="138"/>
                  </a:lnTo>
                  <a:cubicBezTo>
                    <a:pt x="1118" y="101"/>
                    <a:pt x="1118" y="65"/>
                    <a:pt x="1082" y="28"/>
                  </a:cubicBezTo>
                  <a:cubicBezTo>
                    <a:pt x="1063" y="10"/>
                    <a:pt x="1045" y="0"/>
                    <a:pt x="1027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4802278" y="5331358"/>
              <a:ext cx="242799" cy="41437"/>
            </a:xfrm>
            <a:custGeom>
              <a:avLst/>
              <a:gdLst/>
              <a:ahLst/>
              <a:cxnLst/>
              <a:rect l="l" t="t" r="r" b="b"/>
              <a:pathLst>
                <a:path w="1834" h="313" extrusionOk="0">
                  <a:moveTo>
                    <a:pt x="1742" y="1"/>
                  </a:moveTo>
                  <a:lnTo>
                    <a:pt x="74" y="148"/>
                  </a:lnTo>
                  <a:cubicBezTo>
                    <a:pt x="37" y="148"/>
                    <a:pt x="1" y="184"/>
                    <a:pt x="1" y="221"/>
                  </a:cubicBezTo>
                  <a:cubicBezTo>
                    <a:pt x="1" y="276"/>
                    <a:pt x="37" y="313"/>
                    <a:pt x="92" y="313"/>
                  </a:cubicBezTo>
                  <a:lnTo>
                    <a:pt x="1760" y="166"/>
                  </a:lnTo>
                  <a:cubicBezTo>
                    <a:pt x="1797" y="166"/>
                    <a:pt x="1834" y="129"/>
                    <a:pt x="1834" y="74"/>
                  </a:cubicBezTo>
                  <a:cubicBezTo>
                    <a:pt x="1834" y="38"/>
                    <a:pt x="1797" y="1"/>
                    <a:pt x="1742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4178596" y="4489371"/>
              <a:ext cx="352018" cy="456340"/>
            </a:xfrm>
            <a:custGeom>
              <a:avLst/>
              <a:gdLst/>
              <a:ahLst/>
              <a:cxnLst/>
              <a:rect l="l" t="t" r="r" b="b"/>
              <a:pathLst>
                <a:path w="2659" h="3447" extrusionOk="0">
                  <a:moveTo>
                    <a:pt x="2402" y="0"/>
                  </a:moveTo>
                  <a:cubicBezTo>
                    <a:pt x="1944" y="532"/>
                    <a:pt x="807" y="1907"/>
                    <a:pt x="1" y="3226"/>
                  </a:cubicBezTo>
                  <a:lnTo>
                    <a:pt x="276" y="3446"/>
                  </a:lnTo>
                  <a:cubicBezTo>
                    <a:pt x="1046" y="2145"/>
                    <a:pt x="2200" y="752"/>
                    <a:pt x="2659" y="220"/>
                  </a:cubicBezTo>
                  <a:lnTo>
                    <a:pt x="2402" y="0"/>
                  </a:lnTo>
                  <a:close/>
                </a:path>
              </a:pathLst>
            </a:custGeom>
            <a:solidFill>
              <a:srgbClr val="79A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5200238" y="5002374"/>
              <a:ext cx="349635" cy="387366"/>
            </a:xfrm>
            <a:custGeom>
              <a:avLst/>
              <a:gdLst/>
              <a:ahLst/>
              <a:cxnLst/>
              <a:rect l="l" t="t" r="r" b="b"/>
              <a:pathLst>
                <a:path w="2641" h="2926" extrusionOk="0">
                  <a:moveTo>
                    <a:pt x="817" y="0"/>
                  </a:moveTo>
                  <a:cubicBezTo>
                    <a:pt x="724" y="0"/>
                    <a:pt x="629" y="4"/>
                    <a:pt x="532" y="11"/>
                  </a:cubicBezTo>
                  <a:cubicBezTo>
                    <a:pt x="276" y="580"/>
                    <a:pt x="1" y="1698"/>
                    <a:pt x="1046" y="2926"/>
                  </a:cubicBezTo>
                  <a:cubicBezTo>
                    <a:pt x="1742" y="2248"/>
                    <a:pt x="2402" y="1386"/>
                    <a:pt x="2640" y="415"/>
                  </a:cubicBezTo>
                  <a:cubicBezTo>
                    <a:pt x="2640" y="415"/>
                    <a:pt x="1826" y="0"/>
                    <a:pt x="817" y="0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4853248" y="5470365"/>
              <a:ext cx="313229" cy="152378"/>
            </a:xfrm>
            <a:custGeom>
              <a:avLst/>
              <a:gdLst/>
              <a:ahLst/>
              <a:cxnLst/>
              <a:rect l="l" t="t" r="r" b="b"/>
              <a:pathLst>
                <a:path w="2366" h="1151" extrusionOk="0">
                  <a:moveTo>
                    <a:pt x="828" y="1"/>
                  </a:moveTo>
                  <a:cubicBezTo>
                    <a:pt x="554" y="1"/>
                    <a:pt x="274" y="51"/>
                    <a:pt x="1" y="179"/>
                  </a:cubicBezTo>
                  <a:lnTo>
                    <a:pt x="1229" y="1151"/>
                  </a:lnTo>
                  <a:cubicBezTo>
                    <a:pt x="1229" y="1151"/>
                    <a:pt x="1724" y="894"/>
                    <a:pt x="2365" y="436"/>
                  </a:cubicBezTo>
                  <a:cubicBezTo>
                    <a:pt x="1977" y="235"/>
                    <a:pt x="1418" y="1"/>
                    <a:pt x="828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4962468" y="5025674"/>
              <a:ext cx="587403" cy="597068"/>
            </a:xfrm>
            <a:custGeom>
              <a:avLst/>
              <a:gdLst/>
              <a:ahLst/>
              <a:cxnLst/>
              <a:rect l="l" t="t" r="r" b="b"/>
              <a:pathLst>
                <a:path w="4437" h="4510" extrusionOk="0">
                  <a:moveTo>
                    <a:pt x="3776" y="0"/>
                  </a:moveTo>
                  <a:cubicBezTo>
                    <a:pt x="3666" y="550"/>
                    <a:pt x="3061" y="2383"/>
                    <a:pt x="0" y="4198"/>
                  </a:cubicBezTo>
                  <a:lnTo>
                    <a:pt x="404" y="4510"/>
                  </a:lnTo>
                  <a:cubicBezTo>
                    <a:pt x="404" y="4510"/>
                    <a:pt x="3813" y="2768"/>
                    <a:pt x="4436" y="239"/>
                  </a:cubicBezTo>
                  <a:cubicBezTo>
                    <a:pt x="4436" y="239"/>
                    <a:pt x="4180" y="110"/>
                    <a:pt x="3776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2943410" y="5659018"/>
              <a:ext cx="699006" cy="1029048"/>
            </a:xfrm>
            <a:custGeom>
              <a:avLst/>
              <a:gdLst/>
              <a:ahLst/>
              <a:cxnLst/>
              <a:rect l="l" t="t" r="r" b="b"/>
              <a:pathLst>
                <a:path w="5280" h="7773" extrusionOk="0">
                  <a:moveTo>
                    <a:pt x="1302" y="0"/>
                  </a:moveTo>
                  <a:lnTo>
                    <a:pt x="1" y="7113"/>
                  </a:lnTo>
                  <a:lnTo>
                    <a:pt x="2585" y="7772"/>
                  </a:lnTo>
                  <a:cubicBezTo>
                    <a:pt x="2935" y="7451"/>
                    <a:pt x="3289" y="7374"/>
                    <a:pt x="3550" y="7374"/>
                  </a:cubicBezTo>
                  <a:cubicBezTo>
                    <a:pt x="3796" y="7374"/>
                    <a:pt x="3960" y="7443"/>
                    <a:pt x="3960" y="7443"/>
                  </a:cubicBezTo>
                  <a:lnTo>
                    <a:pt x="5280" y="550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2943410" y="5723623"/>
              <a:ext cx="691725" cy="964443"/>
            </a:xfrm>
            <a:custGeom>
              <a:avLst/>
              <a:gdLst/>
              <a:ahLst/>
              <a:cxnLst/>
              <a:rect l="l" t="t" r="r" b="b"/>
              <a:pathLst>
                <a:path w="5225" h="7285" extrusionOk="0">
                  <a:moveTo>
                    <a:pt x="1623" y="0"/>
                  </a:moveTo>
                  <a:cubicBezTo>
                    <a:pt x="1483" y="0"/>
                    <a:pt x="1345" y="2"/>
                    <a:pt x="1211" y="7"/>
                  </a:cubicBezTo>
                  <a:lnTo>
                    <a:pt x="1" y="6625"/>
                  </a:lnTo>
                  <a:lnTo>
                    <a:pt x="2585" y="7284"/>
                  </a:lnTo>
                  <a:cubicBezTo>
                    <a:pt x="2935" y="6963"/>
                    <a:pt x="3289" y="6886"/>
                    <a:pt x="3550" y="6886"/>
                  </a:cubicBezTo>
                  <a:cubicBezTo>
                    <a:pt x="3796" y="6886"/>
                    <a:pt x="3960" y="6955"/>
                    <a:pt x="3960" y="6955"/>
                  </a:cubicBezTo>
                  <a:lnTo>
                    <a:pt x="5225" y="319"/>
                  </a:lnTo>
                  <a:cubicBezTo>
                    <a:pt x="4691" y="236"/>
                    <a:pt x="3048" y="0"/>
                    <a:pt x="1623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3419082" y="5758574"/>
              <a:ext cx="199111" cy="895469"/>
            </a:xfrm>
            <a:custGeom>
              <a:avLst/>
              <a:gdLst/>
              <a:ahLst/>
              <a:cxnLst/>
              <a:rect l="l" t="t" r="r" b="b"/>
              <a:pathLst>
                <a:path w="1504" h="6764" extrusionOk="0">
                  <a:moveTo>
                    <a:pt x="1339" y="0"/>
                  </a:moveTo>
                  <a:lnTo>
                    <a:pt x="0" y="6727"/>
                  </a:lnTo>
                  <a:lnTo>
                    <a:pt x="165" y="6764"/>
                  </a:lnTo>
                  <a:lnTo>
                    <a:pt x="1504" y="37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>
              <a:off x="3380293" y="5753675"/>
              <a:ext cx="196595" cy="890703"/>
            </a:xfrm>
            <a:custGeom>
              <a:avLst/>
              <a:gdLst/>
              <a:ahLst/>
              <a:cxnLst/>
              <a:rect l="l" t="t" r="r" b="b"/>
              <a:pathLst>
                <a:path w="1485" h="6728" extrusionOk="0">
                  <a:moveTo>
                    <a:pt x="1320" y="0"/>
                  </a:moveTo>
                  <a:lnTo>
                    <a:pt x="0" y="6691"/>
                  </a:lnTo>
                  <a:lnTo>
                    <a:pt x="165" y="6728"/>
                  </a:lnTo>
                  <a:lnTo>
                    <a:pt x="1485" y="37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3341370" y="5748777"/>
              <a:ext cx="191829" cy="885937"/>
            </a:xfrm>
            <a:custGeom>
              <a:avLst/>
              <a:gdLst/>
              <a:ahLst/>
              <a:cxnLst/>
              <a:rect l="l" t="t" r="r" b="b"/>
              <a:pathLst>
                <a:path w="1449" h="6692" extrusionOk="0">
                  <a:moveTo>
                    <a:pt x="1284" y="1"/>
                  </a:moveTo>
                  <a:lnTo>
                    <a:pt x="1" y="6655"/>
                  </a:lnTo>
                  <a:lnTo>
                    <a:pt x="166" y="6691"/>
                  </a:lnTo>
                  <a:lnTo>
                    <a:pt x="1449" y="19"/>
                  </a:lnTo>
                  <a:lnTo>
                    <a:pt x="128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3304964" y="5744011"/>
              <a:ext cx="189447" cy="878523"/>
            </a:xfrm>
            <a:custGeom>
              <a:avLst/>
              <a:gdLst/>
              <a:ahLst/>
              <a:cxnLst/>
              <a:rect l="l" t="t" r="r" b="b"/>
              <a:pathLst>
                <a:path w="1431" h="6636" extrusionOk="0">
                  <a:moveTo>
                    <a:pt x="1266" y="0"/>
                  </a:moveTo>
                  <a:lnTo>
                    <a:pt x="1" y="6599"/>
                  </a:lnTo>
                  <a:lnTo>
                    <a:pt x="166" y="6636"/>
                  </a:lnTo>
                  <a:lnTo>
                    <a:pt x="1431" y="1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3268557" y="5736730"/>
              <a:ext cx="177399" cy="883422"/>
            </a:xfrm>
            <a:custGeom>
              <a:avLst/>
              <a:gdLst/>
              <a:ahLst/>
              <a:cxnLst/>
              <a:rect l="l" t="t" r="r" b="b"/>
              <a:pathLst>
                <a:path w="1340" h="6673" extrusionOk="0">
                  <a:moveTo>
                    <a:pt x="1174" y="0"/>
                  </a:moveTo>
                  <a:lnTo>
                    <a:pt x="1" y="6636"/>
                  </a:lnTo>
                  <a:lnTo>
                    <a:pt x="166" y="6672"/>
                  </a:lnTo>
                  <a:lnTo>
                    <a:pt x="1339" y="37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3232282" y="5731831"/>
              <a:ext cx="160189" cy="871242"/>
            </a:xfrm>
            <a:custGeom>
              <a:avLst/>
              <a:gdLst/>
              <a:ahLst/>
              <a:cxnLst/>
              <a:rect l="l" t="t" r="r" b="b"/>
              <a:pathLst>
                <a:path w="1210" h="6581" extrusionOk="0">
                  <a:moveTo>
                    <a:pt x="1045" y="0"/>
                  </a:moveTo>
                  <a:lnTo>
                    <a:pt x="0" y="6544"/>
                  </a:lnTo>
                  <a:lnTo>
                    <a:pt x="165" y="6581"/>
                  </a:lnTo>
                  <a:lnTo>
                    <a:pt x="1210" y="37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3186079" y="5726933"/>
              <a:ext cx="155423" cy="868859"/>
            </a:xfrm>
            <a:custGeom>
              <a:avLst/>
              <a:gdLst/>
              <a:ahLst/>
              <a:cxnLst/>
              <a:rect l="l" t="t" r="r" b="b"/>
              <a:pathLst>
                <a:path w="1174" h="6563" extrusionOk="0">
                  <a:moveTo>
                    <a:pt x="1009" y="1"/>
                  </a:moveTo>
                  <a:lnTo>
                    <a:pt x="1" y="6545"/>
                  </a:lnTo>
                  <a:lnTo>
                    <a:pt x="166" y="6563"/>
                  </a:lnTo>
                  <a:lnTo>
                    <a:pt x="1174" y="37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3149672" y="5724550"/>
              <a:ext cx="138477" cy="859195"/>
            </a:xfrm>
            <a:custGeom>
              <a:avLst/>
              <a:gdLst/>
              <a:ahLst/>
              <a:cxnLst/>
              <a:rect l="l" t="t" r="r" b="b"/>
              <a:pathLst>
                <a:path w="1046" h="6490" extrusionOk="0">
                  <a:moveTo>
                    <a:pt x="881" y="0"/>
                  </a:moveTo>
                  <a:lnTo>
                    <a:pt x="1" y="6471"/>
                  </a:lnTo>
                  <a:lnTo>
                    <a:pt x="166" y="6489"/>
                  </a:lnTo>
                  <a:lnTo>
                    <a:pt x="1046" y="19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3110882" y="5722167"/>
              <a:ext cx="131196" cy="851781"/>
            </a:xfrm>
            <a:custGeom>
              <a:avLst/>
              <a:gdLst/>
              <a:ahLst/>
              <a:cxnLst/>
              <a:rect l="l" t="t" r="r" b="b"/>
              <a:pathLst>
                <a:path w="991" h="6434" extrusionOk="0">
                  <a:moveTo>
                    <a:pt x="825" y="0"/>
                  </a:moveTo>
                  <a:lnTo>
                    <a:pt x="1" y="6416"/>
                  </a:lnTo>
                  <a:lnTo>
                    <a:pt x="165" y="6434"/>
                  </a:lnTo>
                  <a:lnTo>
                    <a:pt x="990" y="1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3064811" y="5722167"/>
              <a:ext cx="131196" cy="839734"/>
            </a:xfrm>
            <a:custGeom>
              <a:avLst/>
              <a:gdLst/>
              <a:ahLst/>
              <a:cxnLst/>
              <a:rect l="l" t="t" r="r" b="b"/>
              <a:pathLst>
                <a:path w="991" h="6343" extrusionOk="0">
                  <a:moveTo>
                    <a:pt x="825" y="0"/>
                  </a:moveTo>
                  <a:lnTo>
                    <a:pt x="0" y="6324"/>
                  </a:lnTo>
                  <a:lnTo>
                    <a:pt x="165" y="6342"/>
                  </a:lnTo>
                  <a:lnTo>
                    <a:pt x="990" y="1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3018607" y="5722167"/>
              <a:ext cx="133711" cy="822656"/>
            </a:xfrm>
            <a:custGeom>
              <a:avLst/>
              <a:gdLst/>
              <a:ahLst/>
              <a:cxnLst/>
              <a:rect l="l" t="t" r="r" b="b"/>
              <a:pathLst>
                <a:path w="1010" h="6214" extrusionOk="0">
                  <a:moveTo>
                    <a:pt x="844" y="0"/>
                  </a:moveTo>
                  <a:lnTo>
                    <a:pt x="1" y="6196"/>
                  </a:lnTo>
                  <a:lnTo>
                    <a:pt x="166" y="6214"/>
                  </a:lnTo>
                  <a:lnTo>
                    <a:pt x="1009" y="18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2965255" y="5722167"/>
              <a:ext cx="150657" cy="805710"/>
            </a:xfrm>
            <a:custGeom>
              <a:avLst/>
              <a:gdLst/>
              <a:ahLst/>
              <a:cxnLst/>
              <a:rect l="l" t="t" r="r" b="b"/>
              <a:pathLst>
                <a:path w="1138" h="6086" extrusionOk="0">
                  <a:moveTo>
                    <a:pt x="972" y="0"/>
                  </a:moveTo>
                  <a:lnTo>
                    <a:pt x="1" y="6067"/>
                  </a:lnTo>
                  <a:lnTo>
                    <a:pt x="166" y="6086"/>
                  </a:lnTo>
                  <a:lnTo>
                    <a:pt x="1137" y="18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2909519" y="6311823"/>
              <a:ext cx="757256" cy="709200"/>
            </a:xfrm>
            <a:custGeom>
              <a:avLst/>
              <a:gdLst/>
              <a:ahLst/>
              <a:cxnLst/>
              <a:rect l="l" t="t" r="r" b="b"/>
              <a:pathLst>
                <a:path w="5720" h="5357" extrusionOk="0">
                  <a:moveTo>
                    <a:pt x="550" y="0"/>
                  </a:moveTo>
                  <a:lnTo>
                    <a:pt x="0" y="3850"/>
                  </a:lnTo>
                  <a:cubicBezTo>
                    <a:pt x="0" y="3850"/>
                    <a:pt x="2347" y="5356"/>
                    <a:pt x="4583" y="5356"/>
                  </a:cubicBezTo>
                  <a:cubicBezTo>
                    <a:pt x="4969" y="5356"/>
                    <a:pt x="5352" y="5311"/>
                    <a:pt x="5719" y="5206"/>
                  </a:cubicBezTo>
                  <a:cubicBezTo>
                    <a:pt x="5719" y="5206"/>
                    <a:pt x="5627" y="3410"/>
                    <a:pt x="4308" y="2457"/>
                  </a:cubicBezTo>
                  <a:lnTo>
                    <a:pt x="4711" y="569"/>
                  </a:lnTo>
                  <a:lnTo>
                    <a:pt x="4051" y="569"/>
                  </a:lnTo>
                  <a:cubicBezTo>
                    <a:pt x="2860" y="550"/>
                    <a:pt x="1686" y="349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3309862" y="6496239"/>
              <a:ext cx="208775" cy="60766"/>
            </a:xfrm>
            <a:custGeom>
              <a:avLst/>
              <a:gdLst/>
              <a:ahLst/>
              <a:cxnLst/>
              <a:rect l="l" t="t" r="r" b="b"/>
              <a:pathLst>
                <a:path w="1577" h="459" extrusionOk="0">
                  <a:moveTo>
                    <a:pt x="111" y="0"/>
                  </a:moveTo>
                  <a:cubicBezTo>
                    <a:pt x="74" y="0"/>
                    <a:pt x="19" y="19"/>
                    <a:pt x="19" y="74"/>
                  </a:cubicBezTo>
                  <a:cubicBezTo>
                    <a:pt x="1" y="110"/>
                    <a:pt x="37" y="147"/>
                    <a:pt x="92" y="165"/>
                  </a:cubicBezTo>
                  <a:lnTo>
                    <a:pt x="1467" y="440"/>
                  </a:lnTo>
                  <a:cubicBezTo>
                    <a:pt x="1467" y="440"/>
                    <a:pt x="1485" y="459"/>
                    <a:pt x="1485" y="459"/>
                  </a:cubicBezTo>
                  <a:cubicBezTo>
                    <a:pt x="1522" y="459"/>
                    <a:pt x="1559" y="422"/>
                    <a:pt x="1559" y="385"/>
                  </a:cubicBezTo>
                  <a:cubicBezTo>
                    <a:pt x="1577" y="330"/>
                    <a:pt x="1540" y="294"/>
                    <a:pt x="1504" y="275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3283119" y="6588381"/>
              <a:ext cx="208907" cy="60898"/>
            </a:xfrm>
            <a:custGeom>
              <a:avLst/>
              <a:gdLst/>
              <a:ahLst/>
              <a:cxnLst/>
              <a:rect l="l" t="t" r="r" b="b"/>
              <a:pathLst>
                <a:path w="1578" h="460" extrusionOk="0">
                  <a:moveTo>
                    <a:pt x="111" y="1"/>
                  </a:moveTo>
                  <a:cubicBezTo>
                    <a:pt x="74" y="1"/>
                    <a:pt x="19" y="38"/>
                    <a:pt x="19" y="74"/>
                  </a:cubicBezTo>
                  <a:cubicBezTo>
                    <a:pt x="1" y="129"/>
                    <a:pt x="38" y="166"/>
                    <a:pt x="74" y="166"/>
                  </a:cubicBezTo>
                  <a:lnTo>
                    <a:pt x="1467" y="459"/>
                  </a:lnTo>
                  <a:lnTo>
                    <a:pt x="1486" y="459"/>
                  </a:lnTo>
                  <a:cubicBezTo>
                    <a:pt x="1522" y="459"/>
                    <a:pt x="1559" y="423"/>
                    <a:pt x="1559" y="386"/>
                  </a:cubicBezTo>
                  <a:cubicBezTo>
                    <a:pt x="1577" y="349"/>
                    <a:pt x="1541" y="294"/>
                    <a:pt x="1486" y="294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>
              <a:off x="3021123" y="6504315"/>
              <a:ext cx="153040" cy="203215"/>
            </a:xfrm>
            <a:custGeom>
              <a:avLst/>
              <a:gdLst/>
              <a:ahLst/>
              <a:cxnLst/>
              <a:rect l="l" t="t" r="r" b="b"/>
              <a:pathLst>
                <a:path w="1156" h="1535" extrusionOk="0">
                  <a:moveTo>
                    <a:pt x="106" y="1"/>
                  </a:moveTo>
                  <a:cubicBezTo>
                    <a:pt x="89" y="1"/>
                    <a:pt x="70" y="5"/>
                    <a:pt x="55" y="13"/>
                  </a:cubicBezTo>
                  <a:cubicBezTo>
                    <a:pt x="19" y="49"/>
                    <a:pt x="0" y="104"/>
                    <a:pt x="37" y="141"/>
                  </a:cubicBezTo>
                  <a:lnTo>
                    <a:pt x="990" y="1497"/>
                  </a:lnTo>
                  <a:cubicBezTo>
                    <a:pt x="1008" y="1534"/>
                    <a:pt x="1027" y="1534"/>
                    <a:pt x="1063" y="1534"/>
                  </a:cubicBezTo>
                  <a:cubicBezTo>
                    <a:pt x="1082" y="1534"/>
                    <a:pt x="1082" y="1534"/>
                    <a:pt x="1100" y="1516"/>
                  </a:cubicBezTo>
                  <a:cubicBezTo>
                    <a:pt x="1137" y="1497"/>
                    <a:pt x="1155" y="1442"/>
                    <a:pt x="1118" y="1406"/>
                  </a:cubicBezTo>
                  <a:lnTo>
                    <a:pt x="165" y="31"/>
                  </a:lnTo>
                  <a:cubicBezTo>
                    <a:pt x="155" y="10"/>
                    <a:pt x="131" y="1"/>
                    <a:pt x="106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3091421" y="5744011"/>
              <a:ext cx="536434" cy="104454"/>
            </a:xfrm>
            <a:custGeom>
              <a:avLst/>
              <a:gdLst/>
              <a:ahLst/>
              <a:cxnLst/>
              <a:rect l="l" t="t" r="r" b="b"/>
              <a:pathLst>
                <a:path w="4052" h="789" extrusionOk="0">
                  <a:moveTo>
                    <a:pt x="74" y="0"/>
                  </a:moveTo>
                  <a:lnTo>
                    <a:pt x="1" y="330"/>
                  </a:lnTo>
                  <a:cubicBezTo>
                    <a:pt x="1541" y="348"/>
                    <a:pt x="3300" y="660"/>
                    <a:pt x="3997" y="788"/>
                  </a:cubicBezTo>
                  <a:lnTo>
                    <a:pt x="4052" y="458"/>
                  </a:lnTo>
                  <a:cubicBezTo>
                    <a:pt x="3355" y="330"/>
                    <a:pt x="1614" y="18"/>
                    <a:pt x="74" y="0"/>
                  </a:cubicBezTo>
                  <a:close/>
                </a:path>
              </a:pathLst>
            </a:custGeom>
            <a:solidFill>
              <a:srgbClr val="79A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3273455" y="6731625"/>
              <a:ext cx="393323" cy="288870"/>
            </a:xfrm>
            <a:custGeom>
              <a:avLst/>
              <a:gdLst/>
              <a:ahLst/>
              <a:cxnLst/>
              <a:rect l="l" t="t" r="r" b="b"/>
              <a:pathLst>
                <a:path w="2971" h="2182" extrusionOk="0">
                  <a:moveTo>
                    <a:pt x="2255" y="0"/>
                  </a:moveTo>
                  <a:cubicBezTo>
                    <a:pt x="1632" y="55"/>
                    <a:pt x="532" y="385"/>
                    <a:pt x="1" y="1888"/>
                  </a:cubicBezTo>
                  <a:cubicBezTo>
                    <a:pt x="596" y="2060"/>
                    <a:pt x="1235" y="2182"/>
                    <a:pt x="1863" y="2182"/>
                  </a:cubicBezTo>
                  <a:cubicBezTo>
                    <a:pt x="2240" y="2182"/>
                    <a:pt x="2613" y="2138"/>
                    <a:pt x="2970" y="2035"/>
                  </a:cubicBezTo>
                  <a:cubicBezTo>
                    <a:pt x="2970" y="2035"/>
                    <a:pt x="2915" y="935"/>
                    <a:pt x="2255" y="0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2909519" y="6615123"/>
              <a:ext cx="157806" cy="288870"/>
            </a:xfrm>
            <a:custGeom>
              <a:avLst/>
              <a:gdLst/>
              <a:ahLst/>
              <a:cxnLst/>
              <a:rect l="l" t="t" r="r" b="b"/>
              <a:pathLst>
                <a:path w="1192" h="2182" extrusionOk="0">
                  <a:moveTo>
                    <a:pt x="220" y="1"/>
                  </a:moveTo>
                  <a:lnTo>
                    <a:pt x="0" y="1559"/>
                  </a:lnTo>
                  <a:cubicBezTo>
                    <a:pt x="0" y="1559"/>
                    <a:pt x="477" y="1852"/>
                    <a:pt x="1192" y="2182"/>
                  </a:cubicBezTo>
                  <a:cubicBezTo>
                    <a:pt x="1155" y="1559"/>
                    <a:pt x="990" y="550"/>
                    <a:pt x="220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2909519" y="6755852"/>
              <a:ext cx="757256" cy="265172"/>
            </a:xfrm>
            <a:custGeom>
              <a:avLst/>
              <a:gdLst/>
              <a:ahLst/>
              <a:cxnLst/>
              <a:rect l="l" t="t" r="r" b="b"/>
              <a:pathLst>
                <a:path w="5720" h="2003" extrusionOk="0">
                  <a:moveTo>
                    <a:pt x="73" y="1"/>
                  </a:moveTo>
                  <a:lnTo>
                    <a:pt x="0" y="496"/>
                  </a:lnTo>
                  <a:cubicBezTo>
                    <a:pt x="0" y="496"/>
                    <a:pt x="2347" y="2002"/>
                    <a:pt x="4583" y="2002"/>
                  </a:cubicBezTo>
                  <a:cubicBezTo>
                    <a:pt x="4969" y="2002"/>
                    <a:pt x="5352" y="1957"/>
                    <a:pt x="5719" y="1852"/>
                  </a:cubicBezTo>
                  <a:cubicBezTo>
                    <a:pt x="5719" y="1852"/>
                    <a:pt x="5701" y="1559"/>
                    <a:pt x="5609" y="1137"/>
                  </a:cubicBezTo>
                  <a:cubicBezTo>
                    <a:pt x="5395" y="1208"/>
                    <a:pt x="4980" y="1313"/>
                    <a:pt x="4370" y="1313"/>
                  </a:cubicBezTo>
                  <a:cubicBezTo>
                    <a:pt x="3409" y="1313"/>
                    <a:pt x="1968" y="1054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2380494" y="4288671"/>
              <a:ext cx="2506890" cy="2023278"/>
            </a:xfrm>
            <a:custGeom>
              <a:avLst/>
              <a:gdLst/>
              <a:ahLst/>
              <a:cxnLst/>
              <a:rect l="l" t="t" r="r" b="b"/>
              <a:pathLst>
                <a:path w="18936" h="15283" extrusionOk="0">
                  <a:moveTo>
                    <a:pt x="11455" y="0"/>
                  </a:moveTo>
                  <a:cubicBezTo>
                    <a:pt x="9539" y="0"/>
                    <a:pt x="8139" y="600"/>
                    <a:pt x="8139" y="600"/>
                  </a:cubicBezTo>
                  <a:lnTo>
                    <a:pt x="0" y="7529"/>
                  </a:lnTo>
                  <a:cubicBezTo>
                    <a:pt x="0" y="7529"/>
                    <a:pt x="1045" y="8665"/>
                    <a:pt x="3208" y="9618"/>
                  </a:cubicBezTo>
                  <a:cubicBezTo>
                    <a:pt x="5627" y="10681"/>
                    <a:pt x="5004" y="12514"/>
                    <a:pt x="4583" y="14641"/>
                  </a:cubicBezTo>
                  <a:lnTo>
                    <a:pt x="8909" y="15282"/>
                  </a:lnTo>
                  <a:cubicBezTo>
                    <a:pt x="8909" y="15282"/>
                    <a:pt x="10925" y="10205"/>
                    <a:pt x="8670" y="7822"/>
                  </a:cubicBezTo>
                  <a:cubicBezTo>
                    <a:pt x="8230" y="7345"/>
                    <a:pt x="7827" y="7015"/>
                    <a:pt x="7461" y="6795"/>
                  </a:cubicBezTo>
                  <a:lnTo>
                    <a:pt x="7974" y="5494"/>
                  </a:lnTo>
                  <a:cubicBezTo>
                    <a:pt x="7974" y="5494"/>
                    <a:pt x="8979" y="4290"/>
                    <a:pt x="10783" y="4290"/>
                  </a:cubicBezTo>
                  <a:cubicBezTo>
                    <a:pt x="11239" y="4290"/>
                    <a:pt x="11745" y="4367"/>
                    <a:pt x="12300" y="4559"/>
                  </a:cubicBezTo>
                  <a:cubicBezTo>
                    <a:pt x="13986" y="5127"/>
                    <a:pt x="16039" y="6979"/>
                    <a:pt x="16039" y="6979"/>
                  </a:cubicBezTo>
                  <a:lnTo>
                    <a:pt x="18935" y="3936"/>
                  </a:lnTo>
                  <a:cubicBezTo>
                    <a:pt x="18935" y="3936"/>
                    <a:pt x="17689" y="2781"/>
                    <a:pt x="17285" y="2378"/>
                  </a:cubicBezTo>
                  <a:cubicBezTo>
                    <a:pt x="15358" y="494"/>
                    <a:pt x="13194" y="0"/>
                    <a:pt x="11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2763892" y="4935915"/>
              <a:ext cx="133579" cy="679545"/>
            </a:xfrm>
            <a:custGeom>
              <a:avLst/>
              <a:gdLst/>
              <a:ahLst/>
              <a:cxnLst/>
              <a:rect l="l" t="t" r="r" b="b"/>
              <a:pathLst>
                <a:path w="1009" h="5133" extrusionOk="0">
                  <a:moveTo>
                    <a:pt x="74" y="0"/>
                  </a:moveTo>
                  <a:cubicBezTo>
                    <a:pt x="37" y="18"/>
                    <a:pt x="0" y="55"/>
                    <a:pt x="0" y="110"/>
                  </a:cubicBezTo>
                  <a:lnTo>
                    <a:pt x="843" y="5059"/>
                  </a:lnTo>
                  <a:cubicBezTo>
                    <a:pt x="843" y="5096"/>
                    <a:pt x="880" y="5133"/>
                    <a:pt x="917" y="5133"/>
                  </a:cubicBezTo>
                  <a:lnTo>
                    <a:pt x="935" y="5133"/>
                  </a:lnTo>
                  <a:cubicBezTo>
                    <a:pt x="972" y="5133"/>
                    <a:pt x="1008" y="5078"/>
                    <a:pt x="1008" y="5041"/>
                  </a:cubicBezTo>
                  <a:lnTo>
                    <a:pt x="165" y="73"/>
                  </a:lnTo>
                  <a:cubicBezTo>
                    <a:pt x="165" y="37"/>
                    <a:pt x="129" y="0"/>
                    <a:pt x="7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3220103" y="4274903"/>
              <a:ext cx="645654" cy="294695"/>
            </a:xfrm>
            <a:custGeom>
              <a:avLst/>
              <a:gdLst/>
              <a:ahLst/>
              <a:cxnLst/>
              <a:rect l="l" t="t" r="r" b="b"/>
              <a:pathLst>
                <a:path w="4877" h="2226" extrusionOk="0">
                  <a:moveTo>
                    <a:pt x="4780" y="0"/>
                  </a:moveTo>
                  <a:cubicBezTo>
                    <a:pt x="4769" y="0"/>
                    <a:pt x="4758" y="2"/>
                    <a:pt x="4748" y="7"/>
                  </a:cubicBezTo>
                  <a:lnTo>
                    <a:pt x="74" y="2060"/>
                  </a:lnTo>
                  <a:cubicBezTo>
                    <a:pt x="19" y="2079"/>
                    <a:pt x="0" y="2134"/>
                    <a:pt x="19" y="2170"/>
                  </a:cubicBezTo>
                  <a:cubicBezTo>
                    <a:pt x="37" y="2207"/>
                    <a:pt x="74" y="2225"/>
                    <a:pt x="92" y="2225"/>
                  </a:cubicBezTo>
                  <a:lnTo>
                    <a:pt x="129" y="2225"/>
                  </a:lnTo>
                  <a:lnTo>
                    <a:pt x="4821" y="154"/>
                  </a:lnTo>
                  <a:cubicBezTo>
                    <a:pt x="4858" y="136"/>
                    <a:pt x="4876" y="81"/>
                    <a:pt x="4858" y="44"/>
                  </a:cubicBezTo>
                  <a:cubicBezTo>
                    <a:pt x="4844" y="17"/>
                    <a:pt x="4811" y="0"/>
                    <a:pt x="478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3084139" y="3557493"/>
              <a:ext cx="500028" cy="572841"/>
            </a:xfrm>
            <a:custGeom>
              <a:avLst/>
              <a:gdLst/>
              <a:ahLst/>
              <a:cxnLst/>
              <a:rect l="l" t="t" r="r" b="b"/>
              <a:pathLst>
                <a:path w="3777" h="4327" extrusionOk="0">
                  <a:moveTo>
                    <a:pt x="2824" y="1"/>
                  </a:moveTo>
                  <a:cubicBezTo>
                    <a:pt x="1504" y="770"/>
                    <a:pt x="312" y="1155"/>
                    <a:pt x="312" y="1155"/>
                  </a:cubicBezTo>
                  <a:cubicBezTo>
                    <a:pt x="312" y="1155"/>
                    <a:pt x="1" y="3025"/>
                    <a:pt x="496" y="4326"/>
                  </a:cubicBezTo>
                  <a:cubicBezTo>
                    <a:pt x="1614" y="4235"/>
                    <a:pt x="2750" y="3832"/>
                    <a:pt x="3704" y="3392"/>
                  </a:cubicBezTo>
                  <a:cubicBezTo>
                    <a:pt x="3777" y="2274"/>
                    <a:pt x="3502" y="1155"/>
                    <a:pt x="2934" y="202"/>
                  </a:cubicBezTo>
                  <a:lnTo>
                    <a:pt x="2824" y="1"/>
                  </a:lnTo>
                  <a:close/>
                </a:path>
              </a:pathLst>
            </a:custGeom>
            <a:solidFill>
              <a:srgbClr val="7E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1824727" y="3710401"/>
              <a:ext cx="1633265" cy="1575014"/>
            </a:xfrm>
            <a:custGeom>
              <a:avLst/>
              <a:gdLst/>
              <a:ahLst/>
              <a:cxnLst/>
              <a:rect l="l" t="t" r="r" b="b"/>
              <a:pathLst>
                <a:path w="12337" h="11897" extrusionOk="0">
                  <a:moveTo>
                    <a:pt x="9825" y="0"/>
                  </a:moveTo>
                  <a:lnTo>
                    <a:pt x="2090" y="1174"/>
                  </a:lnTo>
                  <a:cubicBezTo>
                    <a:pt x="1" y="9349"/>
                    <a:pt x="4198" y="11897"/>
                    <a:pt x="4198" y="11897"/>
                  </a:cubicBezTo>
                  <a:cubicBezTo>
                    <a:pt x="8487" y="11163"/>
                    <a:pt x="12337" y="4968"/>
                    <a:pt x="12337" y="4968"/>
                  </a:cubicBezTo>
                  <a:cubicBezTo>
                    <a:pt x="12337" y="4968"/>
                    <a:pt x="11145" y="4656"/>
                    <a:pt x="10430" y="3905"/>
                  </a:cubicBezTo>
                  <a:cubicBezTo>
                    <a:pt x="9367" y="2768"/>
                    <a:pt x="9825" y="1"/>
                    <a:pt x="9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3974850" y="4365721"/>
              <a:ext cx="291253" cy="345531"/>
            </a:xfrm>
            <a:custGeom>
              <a:avLst/>
              <a:gdLst/>
              <a:ahLst/>
              <a:cxnLst/>
              <a:rect l="l" t="t" r="r" b="b"/>
              <a:pathLst>
                <a:path w="2200" h="2610" extrusionOk="0">
                  <a:moveTo>
                    <a:pt x="1517" y="1"/>
                  </a:moveTo>
                  <a:cubicBezTo>
                    <a:pt x="1128" y="1"/>
                    <a:pt x="667" y="360"/>
                    <a:pt x="367" y="916"/>
                  </a:cubicBezTo>
                  <a:cubicBezTo>
                    <a:pt x="0" y="1613"/>
                    <a:pt x="55" y="2346"/>
                    <a:pt x="458" y="2547"/>
                  </a:cubicBezTo>
                  <a:cubicBezTo>
                    <a:pt x="535" y="2589"/>
                    <a:pt x="620" y="2609"/>
                    <a:pt x="709" y="2609"/>
                  </a:cubicBezTo>
                  <a:cubicBezTo>
                    <a:pt x="1089" y="2609"/>
                    <a:pt x="1551" y="2250"/>
                    <a:pt x="1833" y="1686"/>
                  </a:cubicBezTo>
                  <a:cubicBezTo>
                    <a:pt x="2200" y="1008"/>
                    <a:pt x="2163" y="274"/>
                    <a:pt x="1760" y="55"/>
                  </a:cubicBezTo>
                  <a:cubicBezTo>
                    <a:pt x="1684" y="18"/>
                    <a:pt x="1602" y="1"/>
                    <a:pt x="151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3195875" y="5569259"/>
              <a:ext cx="390808" cy="230619"/>
            </a:xfrm>
            <a:custGeom>
              <a:avLst/>
              <a:gdLst/>
              <a:ahLst/>
              <a:cxnLst/>
              <a:rect l="l" t="t" r="r" b="b"/>
              <a:pathLst>
                <a:path w="2952" h="1742" extrusionOk="0">
                  <a:moveTo>
                    <a:pt x="1786" y="0"/>
                  </a:moveTo>
                  <a:cubicBezTo>
                    <a:pt x="1626" y="0"/>
                    <a:pt x="1457" y="18"/>
                    <a:pt x="1283" y="55"/>
                  </a:cubicBezTo>
                  <a:cubicBezTo>
                    <a:pt x="532" y="239"/>
                    <a:pt x="0" y="733"/>
                    <a:pt x="110" y="1192"/>
                  </a:cubicBezTo>
                  <a:cubicBezTo>
                    <a:pt x="195" y="1533"/>
                    <a:pt x="622" y="1741"/>
                    <a:pt x="1167" y="1741"/>
                  </a:cubicBezTo>
                  <a:cubicBezTo>
                    <a:pt x="1326" y="1741"/>
                    <a:pt x="1495" y="1724"/>
                    <a:pt x="1668" y="1687"/>
                  </a:cubicBezTo>
                  <a:cubicBezTo>
                    <a:pt x="2420" y="1503"/>
                    <a:pt x="2951" y="1008"/>
                    <a:pt x="2841" y="550"/>
                  </a:cubicBezTo>
                  <a:cubicBezTo>
                    <a:pt x="2770" y="209"/>
                    <a:pt x="2336" y="0"/>
                    <a:pt x="178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3353550" y="4678686"/>
              <a:ext cx="223338" cy="519356"/>
            </a:xfrm>
            <a:custGeom>
              <a:avLst/>
              <a:gdLst/>
              <a:ahLst/>
              <a:cxnLst/>
              <a:rect l="l" t="t" r="r" b="b"/>
              <a:pathLst>
                <a:path w="1687" h="3923" extrusionOk="0">
                  <a:moveTo>
                    <a:pt x="1614" y="0"/>
                  </a:moveTo>
                  <a:cubicBezTo>
                    <a:pt x="1577" y="0"/>
                    <a:pt x="1522" y="18"/>
                    <a:pt x="1522" y="55"/>
                  </a:cubicBezTo>
                  <a:lnTo>
                    <a:pt x="19" y="3813"/>
                  </a:lnTo>
                  <a:cubicBezTo>
                    <a:pt x="1" y="3868"/>
                    <a:pt x="37" y="3904"/>
                    <a:pt x="74" y="3923"/>
                  </a:cubicBezTo>
                  <a:lnTo>
                    <a:pt x="111" y="3923"/>
                  </a:lnTo>
                  <a:cubicBezTo>
                    <a:pt x="129" y="3923"/>
                    <a:pt x="165" y="3904"/>
                    <a:pt x="184" y="3886"/>
                  </a:cubicBezTo>
                  <a:lnTo>
                    <a:pt x="1669" y="110"/>
                  </a:lnTo>
                  <a:cubicBezTo>
                    <a:pt x="1687" y="73"/>
                    <a:pt x="1669" y="18"/>
                    <a:pt x="161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1659771" y="3813398"/>
              <a:ext cx="519356" cy="501351"/>
            </a:xfrm>
            <a:custGeom>
              <a:avLst/>
              <a:gdLst/>
              <a:ahLst/>
              <a:cxnLst/>
              <a:rect l="l" t="t" r="r" b="b"/>
              <a:pathLst>
                <a:path w="3923" h="3787" extrusionOk="0">
                  <a:moveTo>
                    <a:pt x="1636" y="0"/>
                  </a:moveTo>
                  <a:cubicBezTo>
                    <a:pt x="996" y="0"/>
                    <a:pt x="374" y="100"/>
                    <a:pt x="0" y="414"/>
                  </a:cubicBezTo>
                  <a:lnTo>
                    <a:pt x="92" y="744"/>
                  </a:lnTo>
                  <a:cubicBezTo>
                    <a:pt x="367" y="1880"/>
                    <a:pt x="953" y="2925"/>
                    <a:pt x="1778" y="3750"/>
                  </a:cubicBezTo>
                  <a:cubicBezTo>
                    <a:pt x="1808" y="3745"/>
                    <a:pt x="1861" y="3743"/>
                    <a:pt x="1932" y="3743"/>
                  </a:cubicBezTo>
                  <a:cubicBezTo>
                    <a:pt x="2125" y="3743"/>
                    <a:pt x="2451" y="3760"/>
                    <a:pt x="2786" y="3787"/>
                  </a:cubicBezTo>
                  <a:cubicBezTo>
                    <a:pt x="2841" y="2778"/>
                    <a:pt x="3025" y="1660"/>
                    <a:pt x="3336" y="396"/>
                  </a:cubicBezTo>
                  <a:lnTo>
                    <a:pt x="3923" y="304"/>
                  </a:lnTo>
                  <a:cubicBezTo>
                    <a:pt x="3923" y="304"/>
                    <a:pt x="2753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3055014" y="3700074"/>
              <a:ext cx="415167" cy="680207"/>
            </a:xfrm>
            <a:custGeom>
              <a:avLst/>
              <a:gdLst/>
              <a:ahLst/>
              <a:cxnLst/>
              <a:rect l="l" t="t" r="r" b="b"/>
              <a:pathLst>
                <a:path w="3136" h="5138" extrusionOk="0">
                  <a:moveTo>
                    <a:pt x="513" y="0"/>
                  </a:moveTo>
                  <a:cubicBezTo>
                    <a:pt x="483" y="0"/>
                    <a:pt x="456" y="33"/>
                    <a:pt x="441" y="78"/>
                  </a:cubicBezTo>
                  <a:cubicBezTo>
                    <a:pt x="423" y="188"/>
                    <a:pt x="1" y="2883"/>
                    <a:pt x="1082" y="4038"/>
                  </a:cubicBezTo>
                  <a:cubicBezTo>
                    <a:pt x="1797" y="4808"/>
                    <a:pt x="2970" y="5119"/>
                    <a:pt x="3025" y="5138"/>
                  </a:cubicBezTo>
                  <a:lnTo>
                    <a:pt x="3044" y="5138"/>
                  </a:lnTo>
                  <a:cubicBezTo>
                    <a:pt x="3080" y="5138"/>
                    <a:pt x="3117" y="5101"/>
                    <a:pt x="3117" y="5064"/>
                  </a:cubicBezTo>
                  <a:cubicBezTo>
                    <a:pt x="3135" y="5028"/>
                    <a:pt x="3099" y="4973"/>
                    <a:pt x="3062" y="4973"/>
                  </a:cubicBezTo>
                  <a:cubicBezTo>
                    <a:pt x="3044" y="4973"/>
                    <a:pt x="1889" y="4661"/>
                    <a:pt x="1211" y="3928"/>
                  </a:cubicBezTo>
                  <a:cubicBezTo>
                    <a:pt x="184" y="2828"/>
                    <a:pt x="606" y="133"/>
                    <a:pt x="606" y="97"/>
                  </a:cubicBezTo>
                  <a:cubicBezTo>
                    <a:pt x="624" y="60"/>
                    <a:pt x="587" y="5"/>
                    <a:pt x="532" y="5"/>
                  </a:cubicBezTo>
                  <a:cubicBezTo>
                    <a:pt x="526" y="2"/>
                    <a:pt x="519" y="0"/>
                    <a:pt x="51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3436028" y="4778109"/>
              <a:ext cx="201626" cy="237900"/>
            </a:xfrm>
            <a:custGeom>
              <a:avLst/>
              <a:gdLst/>
              <a:ahLst/>
              <a:cxnLst/>
              <a:rect l="l" t="t" r="r" b="b"/>
              <a:pathLst>
                <a:path w="1523" h="1797" extrusionOk="0">
                  <a:moveTo>
                    <a:pt x="697" y="1"/>
                  </a:moveTo>
                  <a:lnTo>
                    <a:pt x="1" y="1797"/>
                  </a:lnTo>
                  <a:cubicBezTo>
                    <a:pt x="1" y="1797"/>
                    <a:pt x="532" y="1155"/>
                    <a:pt x="1522" y="807"/>
                  </a:cubicBezTo>
                  <a:cubicBezTo>
                    <a:pt x="1339" y="551"/>
                    <a:pt x="1082" y="257"/>
                    <a:pt x="69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2365932" y="3630306"/>
              <a:ext cx="456340" cy="286751"/>
            </a:xfrm>
            <a:custGeom>
              <a:avLst/>
              <a:gdLst/>
              <a:ahLst/>
              <a:cxnLst/>
              <a:rect l="l" t="t" r="r" b="b"/>
              <a:pathLst>
                <a:path w="3447" h="2166" extrusionOk="0">
                  <a:moveTo>
                    <a:pt x="92" y="0"/>
                  </a:moveTo>
                  <a:lnTo>
                    <a:pt x="0" y="1577"/>
                  </a:lnTo>
                  <a:cubicBezTo>
                    <a:pt x="0" y="1577"/>
                    <a:pt x="896" y="2165"/>
                    <a:pt x="1963" y="2165"/>
                  </a:cubicBezTo>
                  <a:cubicBezTo>
                    <a:pt x="2415" y="2165"/>
                    <a:pt x="2897" y="2060"/>
                    <a:pt x="3355" y="1760"/>
                  </a:cubicBezTo>
                  <a:lnTo>
                    <a:pt x="3446" y="18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2370698" y="3630306"/>
              <a:ext cx="451574" cy="165749"/>
            </a:xfrm>
            <a:custGeom>
              <a:avLst/>
              <a:gdLst/>
              <a:ahLst/>
              <a:cxnLst/>
              <a:rect l="l" t="t" r="r" b="b"/>
              <a:pathLst>
                <a:path w="3411" h="1252" extrusionOk="0">
                  <a:moveTo>
                    <a:pt x="56" y="0"/>
                  </a:moveTo>
                  <a:lnTo>
                    <a:pt x="1" y="954"/>
                  </a:lnTo>
                  <a:cubicBezTo>
                    <a:pt x="736" y="1140"/>
                    <a:pt x="1504" y="1251"/>
                    <a:pt x="2272" y="1251"/>
                  </a:cubicBezTo>
                  <a:cubicBezTo>
                    <a:pt x="2635" y="1251"/>
                    <a:pt x="2997" y="1227"/>
                    <a:pt x="3355" y="1174"/>
                  </a:cubicBezTo>
                  <a:lnTo>
                    <a:pt x="3410" y="18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3484615" y="2839024"/>
              <a:ext cx="235517" cy="458987"/>
            </a:xfrm>
            <a:custGeom>
              <a:avLst/>
              <a:gdLst/>
              <a:ahLst/>
              <a:cxnLst/>
              <a:rect l="l" t="t" r="r" b="b"/>
              <a:pathLst>
                <a:path w="1779" h="3467" extrusionOk="0">
                  <a:moveTo>
                    <a:pt x="67" y="1"/>
                  </a:moveTo>
                  <a:cubicBezTo>
                    <a:pt x="45" y="1"/>
                    <a:pt x="23" y="1"/>
                    <a:pt x="0" y="2"/>
                  </a:cubicBezTo>
                  <a:lnTo>
                    <a:pt x="92" y="3466"/>
                  </a:lnTo>
                  <a:cubicBezTo>
                    <a:pt x="1063" y="3448"/>
                    <a:pt x="1778" y="2660"/>
                    <a:pt x="1760" y="1688"/>
                  </a:cubicBezTo>
                  <a:cubicBezTo>
                    <a:pt x="1724" y="757"/>
                    <a:pt x="1006" y="1"/>
                    <a:pt x="67" y="1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3550147" y="2984783"/>
              <a:ext cx="99555" cy="106969"/>
            </a:xfrm>
            <a:custGeom>
              <a:avLst/>
              <a:gdLst/>
              <a:ahLst/>
              <a:cxnLst/>
              <a:rect l="l" t="t" r="r" b="b"/>
              <a:pathLst>
                <a:path w="752" h="808" extrusionOk="0">
                  <a:moveTo>
                    <a:pt x="92" y="1"/>
                  </a:moveTo>
                  <a:cubicBezTo>
                    <a:pt x="55" y="1"/>
                    <a:pt x="19" y="37"/>
                    <a:pt x="0" y="74"/>
                  </a:cubicBezTo>
                  <a:cubicBezTo>
                    <a:pt x="0" y="129"/>
                    <a:pt x="37" y="166"/>
                    <a:pt x="92" y="166"/>
                  </a:cubicBezTo>
                  <a:cubicBezTo>
                    <a:pt x="110" y="166"/>
                    <a:pt x="550" y="221"/>
                    <a:pt x="587" y="734"/>
                  </a:cubicBezTo>
                  <a:cubicBezTo>
                    <a:pt x="587" y="771"/>
                    <a:pt x="623" y="807"/>
                    <a:pt x="660" y="807"/>
                  </a:cubicBezTo>
                  <a:lnTo>
                    <a:pt x="678" y="807"/>
                  </a:lnTo>
                  <a:cubicBezTo>
                    <a:pt x="715" y="807"/>
                    <a:pt x="752" y="771"/>
                    <a:pt x="752" y="716"/>
                  </a:cubicBezTo>
                  <a:cubicBezTo>
                    <a:pt x="697" y="56"/>
                    <a:pt x="110" y="1"/>
                    <a:pt x="92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3523405" y="3009010"/>
              <a:ext cx="102071" cy="148274"/>
            </a:xfrm>
            <a:custGeom>
              <a:avLst/>
              <a:gdLst/>
              <a:ahLst/>
              <a:cxnLst/>
              <a:rect l="l" t="t" r="r" b="b"/>
              <a:pathLst>
                <a:path w="771" h="1120" extrusionOk="0">
                  <a:moveTo>
                    <a:pt x="697" y="1"/>
                  </a:moveTo>
                  <a:cubicBezTo>
                    <a:pt x="642" y="1"/>
                    <a:pt x="606" y="38"/>
                    <a:pt x="606" y="74"/>
                  </a:cubicBezTo>
                  <a:cubicBezTo>
                    <a:pt x="606" y="93"/>
                    <a:pt x="514" y="716"/>
                    <a:pt x="56" y="954"/>
                  </a:cubicBezTo>
                  <a:cubicBezTo>
                    <a:pt x="19" y="991"/>
                    <a:pt x="1" y="1027"/>
                    <a:pt x="37" y="1082"/>
                  </a:cubicBezTo>
                  <a:cubicBezTo>
                    <a:pt x="37" y="1101"/>
                    <a:pt x="74" y="1119"/>
                    <a:pt x="111" y="1119"/>
                  </a:cubicBezTo>
                  <a:cubicBezTo>
                    <a:pt x="111" y="1119"/>
                    <a:pt x="129" y="1119"/>
                    <a:pt x="147" y="1101"/>
                  </a:cubicBezTo>
                  <a:cubicBezTo>
                    <a:pt x="679" y="826"/>
                    <a:pt x="770" y="129"/>
                    <a:pt x="770" y="111"/>
                  </a:cubicBezTo>
                  <a:cubicBezTo>
                    <a:pt x="770" y="56"/>
                    <a:pt x="734" y="19"/>
                    <a:pt x="69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3474950" y="2827109"/>
              <a:ext cx="254846" cy="482950"/>
            </a:xfrm>
            <a:custGeom>
              <a:avLst/>
              <a:gdLst/>
              <a:ahLst/>
              <a:cxnLst/>
              <a:rect l="l" t="t" r="r" b="b"/>
              <a:pathLst>
                <a:path w="1925" h="3648" extrusionOk="0">
                  <a:moveTo>
                    <a:pt x="73" y="0"/>
                  </a:moveTo>
                  <a:cubicBezTo>
                    <a:pt x="37" y="0"/>
                    <a:pt x="0" y="37"/>
                    <a:pt x="0" y="92"/>
                  </a:cubicBezTo>
                  <a:cubicBezTo>
                    <a:pt x="0" y="129"/>
                    <a:pt x="37" y="165"/>
                    <a:pt x="73" y="165"/>
                  </a:cubicBezTo>
                  <a:cubicBezTo>
                    <a:pt x="532" y="165"/>
                    <a:pt x="935" y="330"/>
                    <a:pt x="1246" y="623"/>
                  </a:cubicBezTo>
                  <a:cubicBezTo>
                    <a:pt x="1558" y="935"/>
                    <a:pt x="1741" y="1338"/>
                    <a:pt x="1741" y="1778"/>
                  </a:cubicBezTo>
                  <a:cubicBezTo>
                    <a:pt x="1760" y="2236"/>
                    <a:pt x="1595" y="2658"/>
                    <a:pt x="1301" y="2970"/>
                  </a:cubicBezTo>
                  <a:cubicBezTo>
                    <a:pt x="1008" y="3281"/>
                    <a:pt x="605" y="3465"/>
                    <a:pt x="165" y="3483"/>
                  </a:cubicBezTo>
                  <a:cubicBezTo>
                    <a:pt x="128" y="3483"/>
                    <a:pt x="92" y="3520"/>
                    <a:pt x="92" y="3556"/>
                  </a:cubicBezTo>
                  <a:cubicBezTo>
                    <a:pt x="92" y="3611"/>
                    <a:pt x="128" y="3648"/>
                    <a:pt x="165" y="3648"/>
                  </a:cubicBezTo>
                  <a:cubicBezTo>
                    <a:pt x="660" y="3630"/>
                    <a:pt x="1100" y="3428"/>
                    <a:pt x="1430" y="3080"/>
                  </a:cubicBezTo>
                  <a:cubicBezTo>
                    <a:pt x="1741" y="2731"/>
                    <a:pt x="1925" y="2273"/>
                    <a:pt x="1906" y="1778"/>
                  </a:cubicBezTo>
                  <a:cubicBezTo>
                    <a:pt x="1906" y="1302"/>
                    <a:pt x="1705" y="843"/>
                    <a:pt x="1356" y="513"/>
                  </a:cubicBezTo>
                  <a:cubicBezTo>
                    <a:pt x="1008" y="165"/>
                    <a:pt x="568" y="0"/>
                    <a:pt x="7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1754297" y="2323240"/>
              <a:ext cx="1802191" cy="1399071"/>
            </a:xfrm>
            <a:custGeom>
              <a:avLst/>
              <a:gdLst/>
              <a:ahLst/>
              <a:cxnLst/>
              <a:rect l="l" t="t" r="r" b="b"/>
              <a:pathLst>
                <a:path w="13613" h="10568" extrusionOk="0">
                  <a:moveTo>
                    <a:pt x="6778" y="1"/>
                  </a:moveTo>
                  <a:cubicBezTo>
                    <a:pt x="4869" y="1"/>
                    <a:pt x="443" y="645"/>
                    <a:pt x="239" y="4869"/>
                  </a:cubicBezTo>
                  <a:cubicBezTo>
                    <a:pt x="1" y="9434"/>
                    <a:pt x="3319" y="10075"/>
                    <a:pt x="5555" y="10442"/>
                  </a:cubicBezTo>
                  <a:cubicBezTo>
                    <a:pt x="5983" y="10515"/>
                    <a:pt x="6544" y="10568"/>
                    <a:pt x="7170" y="10568"/>
                  </a:cubicBezTo>
                  <a:cubicBezTo>
                    <a:pt x="9816" y="10568"/>
                    <a:pt x="13612" y="9636"/>
                    <a:pt x="13345" y="5456"/>
                  </a:cubicBezTo>
                  <a:cubicBezTo>
                    <a:pt x="13034" y="287"/>
                    <a:pt x="7186" y="12"/>
                    <a:pt x="7186" y="12"/>
                  </a:cubicBezTo>
                  <a:cubicBezTo>
                    <a:pt x="7069" y="5"/>
                    <a:pt x="6931" y="1"/>
                    <a:pt x="6778" y="1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1781039" y="2280479"/>
              <a:ext cx="1740101" cy="836159"/>
            </a:xfrm>
            <a:custGeom>
              <a:avLst/>
              <a:gdLst/>
              <a:ahLst/>
              <a:cxnLst/>
              <a:rect l="l" t="t" r="r" b="b"/>
              <a:pathLst>
                <a:path w="13144" h="6316" extrusionOk="0">
                  <a:moveTo>
                    <a:pt x="6628" y="0"/>
                  </a:moveTo>
                  <a:cubicBezTo>
                    <a:pt x="4833" y="0"/>
                    <a:pt x="248" y="828"/>
                    <a:pt x="37" y="5192"/>
                  </a:cubicBezTo>
                  <a:cubicBezTo>
                    <a:pt x="1" y="5577"/>
                    <a:pt x="19" y="5944"/>
                    <a:pt x="37" y="6274"/>
                  </a:cubicBezTo>
                  <a:cubicBezTo>
                    <a:pt x="61" y="6302"/>
                    <a:pt x="89" y="6316"/>
                    <a:pt x="121" y="6316"/>
                  </a:cubicBezTo>
                  <a:cubicBezTo>
                    <a:pt x="455" y="6316"/>
                    <a:pt x="1179" y="4816"/>
                    <a:pt x="1229" y="3744"/>
                  </a:cubicBezTo>
                  <a:cubicBezTo>
                    <a:pt x="1229" y="3744"/>
                    <a:pt x="1620" y="3986"/>
                    <a:pt x="2366" y="3986"/>
                  </a:cubicBezTo>
                  <a:cubicBezTo>
                    <a:pt x="2562" y="3986"/>
                    <a:pt x="2782" y="3969"/>
                    <a:pt x="3025" y="3928"/>
                  </a:cubicBezTo>
                  <a:lnTo>
                    <a:pt x="3722" y="3066"/>
                  </a:lnTo>
                  <a:lnTo>
                    <a:pt x="3722" y="3066"/>
                  </a:lnTo>
                  <a:cubicBezTo>
                    <a:pt x="3722" y="3066"/>
                    <a:pt x="3758" y="3469"/>
                    <a:pt x="3502" y="3818"/>
                  </a:cubicBezTo>
                  <a:cubicBezTo>
                    <a:pt x="4272" y="3616"/>
                    <a:pt x="5133" y="3176"/>
                    <a:pt x="5445" y="2571"/>
                  </a:cubicBezTo>
                  <a:lnTo>
                    <a:pt x="5445" y="2571"/>
                  </a:lnTo>
                  <a:lnTo>
                    <a:pt x="5041" y="3726"/>
                  </a:lnTo>
                  <a:cubicBezTo>
                    <a:pt x="5041" y="3726"/>
                    <a:pt x="5505" y="3910"/>
                    <a:pt x="6166" y="3910"/>
                  </a:cubicBezTo>
                  <a:cubicBezTo>
                    <a:pt x="6950" y="3910"/>
                    <a:pt x="8013" y="3651"/>
                    <a:pt x="8909" y="2516"/>
                  </a:cubicBezTo>
                  <a:lnTo>
                    <a:pt x="8909" y="2516"/>
                  </a:lnTo>
                  <a:lnTo>
                    <a:pt x="8322" y="3396"/>
                  </a:lnTo>
                  <a:cubicBezTo>
                    <a:pt x="8322" y="3396"/>
                    <a:pt x="8836" y="3714"/>
                    <a:pt x="9491" y="3714"/>
                  </a:cubicBezTo>
                  <a:cubicBezTo>
                    <a:pt x="10004" y="3714"/>
                    <a:pt x="10602" y="3519"/>
                    <a:pt x="11109" y="2828"/>
                  </a:cubicBezTo>
                  <a:lnTo>
                    <a:pt x="13143" y="5779"/>
                  </a:lnTo>
                  <a:cubicBezTo>
                    <a:pt x="12832" y="610"/>
                    <a:pt x="6856" y="5"/>
                    <a:pt x="6856" y="5"/>
                  </a:cubicBezTo>
                  <a:cubicBezTo>
                    <a:pt x="6786" y="2"/>
                    <a:pt x="6710" y="0"/>
                    <a:pt x="662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1878080" y="2413396"/>
              <a:ext cx="276822" cy="78903"/>
            </a:xfrm>
            <a:custGeom>
              <a:avLst/>
              <a:gdLst/>
              <a:ahLst/>
              <a:cxnLst/>
              <a:rect l="l" t="t" r="r" b="b"/>
              <a:pathLst>
                <a:path w="2091" h="596" extrusionOk="0">
                  <a:moveTo>
                    <a:pt x="494" y="1"/>
                  </a:moveTo>
                  <a:cubicBezTo>
                    <a:pt x="342" y="1"/>
                    <a:pt x="193" y="19"/>
                    <a:pt x="56" y="64"/>
                  </a:cubicBezTo>
                  <a:cubicBezTo>
                    <a:pt x="19" y="82"/>
                    <a:pt x="1" y="119"/>
                    <a:pt x="1" y="174"/>
                  </a:cubicBezTo>
                  <a:cubicBezTo>
                    <a:pt x="19" y="211"/>
                    <a:pt x="74" y="229"/>
                    <a:pt x="111" y="229"/>
                  </a:cubicBezTo>
                  <a:cubicBezTo>
                    <a:pt x="231" y="189"/>
                    <a:pt x="364" y="172"/>
                    <a:pt x="501" y="172"/>
                  </a:cubicBezTo>
                  <a:cubicBezTo>
                    <a:pt x="1177" y="172"/>
                    <a:pt x="1962" y="577"/>
                    <a:pt x="1962" y="577"/>
                  </a:cubicBezTo>
                  <a:cubicBezTo>
                    <a:pt x="1980" y="596"/>
                    <a:pt x="1999" y="596"/>
                    <a:pt x="1999" y="596"/>
                  </a:cubicBezTo>
                  <a:cubicBezTo>
                    <a:pt x="2035" y="596"/>
                    <a:pt x="2054" y="577"/>
                    <a:pt x="2072" y="541"/>
                  </a:cubicBezTo>
                  <a:cubicBezTo>
                    <a:pt x="2090" y="504"/>
                    <a:pt x="2090" y="467"/>
                    <a:pt x="2035" y="431"/>
                  </a:cubicBezTo>
                  <a:cubicBezTo>
                    <a:pt x="2005" y="416"/>
                    <a:pt x="1213" y="1"/>
                    <a:pt x="49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2091623" y="2288025"/>
              <a:ext cx="123915" cy="211555"/>
            </a:xfrm>
            <a:custGeom>
              <a:avLst/>
              <a:gdLst/>
              <a:ahLst/>
              <a:cxnLst/>
              <a:rect l="l" t="t" r="r" b="b"/>
              <a:pathLst>
                <a:path w="936" h="1598" extrusionOk="0">
                  <a:moveTo>
                    <a:pt x="95" y="0"/>
                  </a:moveTo>
                  <a:cubicBezTo>
                    <a:pt x="71" y="0"/>
                    <a:pt x="48" y="11"/>
                    <a:pt x="38" y="21"/>
                  </a:cubicBezTo>
                  <a:cubicBezTo>
                    <a:pt x="1" y="58"/>
                    <a:pt x="1" y="113"/>
                    <a:pt x="38" y="150"/>
                  </a:cubicBezTo>
                  <a:cubicBezTo>
                    <a:pt x="38" y="150"/>
                    <a:pt x="734" y="828"/>
                    <a:pt x="459" y="1469"/>
                  </a:cubicBezTo>
                  <a:cubicBezTo>
                    <a:pt x="441" y="1524"/>
                    <a:pt x="459" y="1561"/>
                    <a:pt x="514" y="1579"/>
                  </a:cubicBezTo>
                  <a:cubicBezTo>
                    <a:pt x="514" y="1598"/>
                    <a:pt x="532" y="1598"/>
                    <a:pt x="532" y="1598"/>
                  </a:cubicBezTo>
                  <a:cubicBezTo>
                    <a:pt x="569" y="1598"/>
                    <a:pt x="606" y="1579"/>
                    <a:pt x="624" y="1543"/>
                  </a:cubicBezTo>
                  <a:cubicBezTo>
                    <a:pt x="936" y="791"/>
                    <a:pt x="184" y="58"/>
                    <a:pt x="148" y="21"/>
                  </a:cubicBezTo>
                  <a:cubicBezTo>
                    <a:pt x="132" y="6"/>
                    <a:pt x="113" y="0"/>
                    <a:pt x="9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1912104" y="2737350"/>
              <a:ext cx="80227" cy="245182"/>
            </a:xfrm>
            <a:custGeom>
              <a:avLst/>
              <a:gdLst/>
              <a:ahLst/>
              <a:cxnLst/>
              <a:rect l="l" t="t" r="r" b="b"/>
              <a:pathLst>
                <a:path w="606" h="1852" extrusionOk="0">
                  <a:moveTo>
                    <a:pt x="514" y="0"/>
                  </a:moveTo>
                  <a:cubicBezTo>
                    <a:pt x="477" y="0"/>
                    <a:pt x="440" y="37"/>
                    <a:pt x="422" y="73"/>
                  </a:cubicBezTo>
                  <a:cubicBezTo>
                    <a:pt x="422" y="92"/>
                    <a:pt x="330" y="1063"/>
                    <a:pt x="19" y="1741"/>
                  </a:cubicBezTo>
                  <a:cubicBezTo>
                    <a:pt x="0" y="1778"/>
                    <a:pt x="19" y="1833"/>
                    <a:pt x="55" y="1851"/>
                  </a:cubicBezTo>
                  <a:lnTo>
                    <a:pt x="92" y="1851"/>
                  </a:lnTo>
                  <a:cubicBezTo>
                    <a:pt x="129" y="1851"/>
                    <a:pt x="147" y="1833"/>
                    <a:pt x="165" y="1815"/>
                  </a:cubicBezTo>
                  <a:cubicBezTo>
                    <a:pt x="495" y="1118"/>
                    <a:pt x="587" y="128"/>
                    <a:pt x="605" y="92"/>
                  </a:cubicBezTo>
                  <a:cubicBezTo>
                    <a:pt x="605" y="37"/>
                    <a:pt x="569" y="0"/>
                    <a:pt x="51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2576959" y="2603638"/>
              <a:ext cx="395706" cy="235650"/>
            </a:xfrm>
            <a:custGeom>
              <a:avLst/>
              <a:gdLst/>
              <a:ahLst/>
              <a:cxnLst/>
              <a:rect l="l" t="t" r="r" b="b"/>
              <a:pathLst>
                <a:path w="2989" h="1780" extrusionOk="0">
                  <a:moveTo>
                    <a:pt x="2896" y="0"/>
                  </a:moveTo>
                  <a:cubicBezTo>
                    <a:pt x="2869" y="0"/>
                    <a:pt x="2846" y="16"/>
                    <a:pt x="2824" y="39"/>
                  </a:cubicBezTo>
                  <a:cubicBezTo>
                    <a:pt x="1834" y="1505"/>
                    <a:pt x="93" y="1615"/>
                    <a:pt x="74" y="1615"/>
                  </a:cubicBezTo>
                  <a:cubicBezTo>
                    <a:pt x="38" y="1615"/>
                    <a:pt x="1" y="1652"/>
                    <a:pt x="1" y="1688"/>
                  </a:cubicBezTo>
                  <a:cubicBezTo>
                    <a:pt x="1" y="1743"/>
                    <a:pt x="38" y="1780"/>
                    <a:pt x="93" y="1780"/>
                  </a:cubicBezTo>
                  <a:cubicBezTo>
                    <a:pt x="111" y="1780"/>
                    <a:pt x="1926" y="1670"/>
                    <a:pt x="2970" y="130"/>
                  </a:cubicBezTo>
                  <a:cubicBezTo>
                    <a:pt x="2989" y="94"/>
                    <a:pt x="2989" y="39"/>
                    <a:pt x="2952" y="20"/>
                  </a:cubicBezTo>
                  <a:cubicBezTo>
                    <a:pt x="2931" y="6"/>
                    <a:pt x="2913" y="0"/>
                    <a:pt x="289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3203157" y="2643619"/>
              <a:ext cx="165087" cy="227309"/>
            </a:xfrm>
            <a:custGeom>
              <a:avLst/>
              <a:gdLst/>
              <a:ahLst/>
              <a:cxnLst/>
              <a:rect l="l" t="t" r="r" b="b"/>
              <a:pathLst>
                <a:path w="1247" h="1717" extrusionOk="0">
                  <a:moveTo>
                    <a:pt x="100" y="0"/>
                  </a:moveTo>
                  <a:cubicBezTo>
                    <a:pt x="84" y="0"/>
                    <a:pt x="68" y="5"/>
                    <a:pt x="55" y="11"/>
                  </a:cubicBezTo>
                  <a:cubicBezTo>
                    <a:pt x="18" y="48"/>
                    <a:pt x="0" y="103"/>
                    <a:pt x="37" y="140"/>
                  </a:cubicBezTo>
                  <a:lnTo>
                    <a:pt x="1082" y="1680"/>
                  </a:lnTo>
                  <a:cubicBezTo>
                    <a:pt x="1100" y="1698"/>
                    <a:pt x="1118" y="1716"/>
                    <a:pt x="1155" y="1716"/>
                  </a:cubicBezTo>
                  <a:cubicBezTo>
                    <a:pt x="1155" y="1716"/>
                    <a:pt x="1173" y="1716"/>
                    <a:pt x="1192" y="1698"/>
                  </a:cubicBezTo>
                  <a:cubicBezTo>
                    <a:pt x="1228" y="1680"/>
                    <a:pt x="1247" y="1625"/>
                    <a:pt x="1210" y="1588"/>
                  </a:cubicBezTo>
                  <a:lnTo>
                    <a:pt x="165" y="48"/>
                  </a:lnTo>
                  <a:cubicBezTo>
                    <a:pt x="153" y="13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2183897" y="2244072"/>
              <a:ext cx="376245" cy="168132"/>
            </a:xfrm>
            <a:custGeom>
              <a:avLst/>
              <a:gdLst/>
              <a:ahLst/>
              <a:cxnLst/>
              <a:rect l="l" t="t" r="r" b="b"/>
              <a:pathLst>
                <a:path w="2842" h="1270" extrusionOk="0">
                  <a:moveTo>
                    <a:pt x="2753" y="0"/>
                  </a:moveTo>
                  <a:cubicBezTo>
                    <a:pt x="2746" y="0"/>
                    <a:pt x="2738" y="2"/>
                    <a:pt x="2732" y="5"/>
                  </a:cubicBezTo>
                  <a:cubicBezTo>
                    <a:pt x="1009" y="390"/>
                    <a:pt x="74" y="1086"/>
                    <a:pt x="37" y="1105"/>
                  </a:cubicBezTo>
                  <a:cubicBezTo>
                    <a:pt x="0" y="1141"/>
                    <a:pt x="0" y="1196"/>
                    <a:pt x="19" y="1233"/>
                  </a:cubicBezTo>
                  <a:cubicBezTo>
                    <a:pt x="37" y="1251"/>
                    <a:pt x="55" y="1270"/>
                    <a:pt x="92" y="1270"/>
                  </a:cubicBezTo>
                  <a:cubicBezTo>
                    <a:pt x="110" y="1270"/>
                    <a:pt x="129" y="1251"/>
                    <a:pt x="147" y="1251"/>
                  </a:cubicBezTo>
                  <a:cubicBezTo>
                    <a:pt x="147" y="1233"/>
                    <a:pt x="1082" y="537"/>
                    <a:pt x="2768" y="170"/>
                  </a:cubicBezTo>
                  <a:cubicBezTo>
                    <a:pt x="2805" y="152"/>
                    <a:pt x="2842" y="115"/>
                    <a:pt x="2823" y="60"/>
                  </a:cubicBezTo>
                  <a:cubicBezTo>
                    <a:pt x="2823" y="30"/>
                    <a:pt x="2787" y="0"/>
                    <a:pt x="275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2096521" y="2224347"/>
              <a:ext cx="305948" cy="255773"/>
            </a:xfrm>
            <a:custGeom>
              <a:avLst/>
              <a:gdLst/>
              <a:ahLst/>
              <a:cxnLst/>
              <a:rect l="l" t="t" r="r" b="b"/>
              <a:pathLst>
                <a:path w="2311" h="1932" extrusionOk="0">
                  <a:moveTo>
                    <a:pt x="2214" y="0"/>
                  </a:moveTo>
                  <a:cubicBezTo>
                    <a:pt x="2203" y="0"/>
                    <a:pt x="2192" y="2"/>
                    <a:pt x="2182" y="7"/>
                  </a:cubicBezTo>
                  <a:cubicBezTo>
                    <a:pt x="1485" y="319"/>
                    <a:pt x="679" y="1162"/>
                    <a:pt x="275" y="1547"/>
                  </a:cubicBezTo>
                  <a:cubicBezTo>
                    <a:pt x="184" y="1657"/>
                    <a:pt x="92" y="1749"/>
                    <a:pt x="56" y="1767"/>
                  </a:cubicBezTo>
                  <a:cubicBezTo>
                    <a:pt x="19" y="1785"/>
                    <a:pt x="1" y="1822"/>
                    <a:pt x="1" y="1859"/>
                  </a:cubicBezTo>
                  <a:cubicBezTo>
                    <a:pt x="1" y="1895"/>
                    <a:pt x="37" y="1932"/>
                    <a:pt x="92" y="1932"/>
                  </a:cubicBezTo>
                  <a:cubicBezTo>
                    <a:pt x="147" y="1932"/>
                    <a:pt x="166" y="1914"/>
                    <a:pt x="404" y="1675"/>
                  </a:cubicBezTo>
                  <a:cubicBezTo>
                    <a:pt x="789" y="1272"/>
                    <a:pt x="1595" y="466"/>
                    <a:pt x="2255" y="154"/>
                  </a:cubicBezTo>
                  <a:cubicBezTo>
                    <a:pt x="2292" y="136"/>
                    <a:pt x="2310" y="99"/>
                    <a:pt x="2292" y="44"/>
                  </a:cubicBezTo>
                  <a:cubicBezTo>
                    <a:pt x="2278" y="17"/>
                    <a:pt x="2245" y="0"/>
                    <a:pt x="221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2169335" y="2750853"/>
              <a:ext cx="257361" cy="132123"/>
            </a:xfrm>
            <a:custGeom>
              <a:avLst/>
              <a:gdLst/>
              <a:ahLst/>
              <a:cxnLst/>
              <a:rect l="l" t="t" r="r" b="b"/>
              <a:pathLst>
                <a:path w="1944" h="998" extrusionOk="0">
                  <a:moveTo>
                    <a:pt x="1727" y="0"/>
                  </a:moveTo>
                  <a:cubicBezTo>
                    <a:pt x="1598" y="0"/>
                    <a:pt x="1468" y="13"/>
                    <a:pt x="1339" y="26"/>
                  </a:cubicBezTo>
                  <a:cubicBezTo>
                    <a:pt x="1174" y="63"/>
                    <a:pt x="990" y="136"/>
                    <a:pt x="825" y="210"/>
                  </a:cubicBezTo>
                  <a:cubicBezTo>
                    <a:pt x="495" y="356"/>
                    <a:pt x="184" y="576"/>
                    <a:pt x="0" y="906"/>
                  </a:cubicBezTo>
                  <a:cubicBezTo>
                    <a:pt x="0" y="924"/>
                    <a:pt x="0" y="943"/>
                    <a:pt x="0" y="961"/>
                  </a:cubicBezTo>
                  <a:cubicBezTo>
                    <a:pt x="19" y="979"/>
                    <a:pt x="37" y="998"/>
                    <a:pt x="74" y="998"/>
                  </a:cubicBezTo>
                  <a:cubicBezTo>
                    <a:pt x="257" y="943"/>
                    <a:pt x="404" y="870"/>
                    <a:pt x="569" y="815"/>
                  </a:cubicBezTo>
                  <a:cubicBezTo>
                    <a:pt x="715" y="741"/>
                    <a:pt x="862" y="668"/>
                    <a:pt x="1009" y="613"/>
                  </a:cubicBezTo>
                  <a:cubicBezTo>
                    <a:pt x="1320" y="466"/>
                    <a:pt x="1613" y="320"/>
                    <a:pt x="1907" y="118"/>
                  </a:cubicBezTo>
                  <a:lnTo>
                    <a:pt x="1925" y="118"/>
                  </a:lnTo>
                  <a:cubicBezTo>
                    <a:pt x="1925" y="100"/>
                    <a:pt x="1943" y="100"/>
                    <a:pt x="1943" y="81"/>
                  </a:cubicBezTo>
                  <a:cubicBezTo>
                    <a:pt x="1943" y="45"/>
                    <a:pt x="1925" y="8"/>
                    <a:pt x="1888" y="8"/>
                  </a:cubicBezTo>
                  <a:cubicBezTo>
                    <a:pt x="1835" y="3"/>
                    <a:pt x="1781" y="0"/>
                    <a:pt x="172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3018607" y="2682938"/>
              <a:ext cx="259877" cy="130799"/>
            </a:xfrm>
            <a:custGeom>
              <a:avLst/>
              <a:gdLst/>
              <a:ahLst/>
              <a:cxnLst/>
              <a:rect l="l" t="t" r="r" b="b"/>
              <a:pathLst>
                <a:path w="1963" h="988" extrusionOk="0">
                  <a:moveTo>
                    <a:pt x="203" y="1"/>
                  </a:moveTo>
                  <a:cubicBezTo>
                    <a:pt x="154" y="1"/>
                    <a:pt x="105" y="3"/>
                    <a:pt x="56" y="8"/>
                  </a:cubicBezTo>
                  <a:cubicBezTo>
                    <a:pt x="38" y="26"/>
                    <a:pt x="19" y="26"/>
                    <a:pt x="19" y="44"/>
                  </a:cubicBezTo>
                  <a:cubicBezTo>
                    <a:pt x="1" y="63"/>
                    <a:pt x="1" y="99"/>
                    <a:pt x="19" y="118"/>
                  </a:cubicBezTo>
                  <a:lnTo>
                    <a:pt x="38" y="136"/>
                  </a:lnTo>
                  <a:cubicBezTo>
                    <a:pt x="331" y="319"/>
                    <a:pt x="643" y="466"/>
                    <a:pt x="936" y="613"/>
                  </a:cubicBezTo>
                  <a:cubicBezTo>
                    <a:pt x="1082" y="668"/>
                    <a:pt x="1229" y="741"/>
                    <a:pt x="1394" y="796"/>
                  </a:cubicBezTo>
                  <a:cubicBezTo>
                    <a:pt x="1541" y="869"/>
                    <a:pt x="1687" y="924"/>
                    <a:pt x="1871" y="979"/>
                  </a:cubicBezTo>
                  <a:cubicBezTo>
                    <a:pt x="1877" y="985"/>
                    <a:pt x="1883" y="987"/>
                    <a:pt x="1889" y="987"/>
                  </a:cubicBezTo>
                  <a:cubicBezTo>
                    <a:pt x="1901" y="987"/>
                    <a:pt x="1913" y="979"/>
                    <a:pt x="1926" y="979"/>
                  </a:cubicBezTo>
                  <a:cubicBezTo>
                    <a:pt x="1962" y="961"/>
                    <a:pt x="1962" y="924"/>
                    <a:pt x="1944" y="906"/>
                  </a:cubicBezTo>
                  <a:cubicBezTo>
                    <a:pt x="1761" y="558"/>
                    <a:pt x="1449" y="338"/>
                    <a:pt x="1119" y="191"/>
                  </a:cubicBezTo>
                  <a:cubicBezTo>
                    <a:pt x="954" y="118"/>
                    <a:pt x="771" y="63"/>
                    <a:pt x="606" y="44"/>
                  </a:cubicBezTo>
                  <a:cubicBezTo>
                    <a:pt x="472" y="18"/>
                    <a:pt x="337" y="1"/>
                    <a:pt x="20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2756610" y="2998419"/>
              <a:ext cx="150525" cy="270468"/>
            </a:xfrm>
            <a:custGeom>
              <a:avLst/>
              <a:gdLst/>
              <a:ahLst/>
              <a:cxnLst/>
              <a:rect l="l" t="t" r="r" b="b"/>
              <a:pathLst>
                <a:path w="1137" h="2043" extrusionOk="0">
                  <a:moveTo>
                    <a:pt x="106" y="0"/>
                  </a:moveTo>
                  <a:cubicBezTo>
                    <a:pt x="72" y="0"/>
                    <a:pt x="45" y="17"/>
                    <a:pt x="19" y="44"/>
                  </a:cubicBezTo>
                  <a:cubicBezTo>
                    <a:pt x="0" y="81"/>
                    <a:pt x="0" y="136"/>
                    <a:pt x="55" y="154"/>
                  </a:cubicBezTo>
                  <a:cubicBezTo>
                    <a:pt x="92" y="191"/>
                    <a:pt x="147" y="209"/>
                    <a:pt x="202" y="246"/>
                  </a:cubicBezTo>
                  <a:cubicBezTo>
                    <a:pt x="550" y="466"/>
                    <a:pt x="972" y="723"/>
                    <a:pt x="935" y="1144"/>
                  </a:cubicBezTo>
                  <a:cubicBezTo>
                    <a:pt x="917" y="1694"/>
                    <a:pt x="110" y="1877"/>
                    <a:pt x="110" y="1877"/>
                  </a:cubicBezTo>
                  <a:cubicBezTo>
                    <a:pt x="55" y="1877"/>
                    <a:pt x="37" y="1932"/>
                    <a:pt x="37" y="1969"/>
                  </a:cubicBezTo>
                  <a:cubicBezTo>
                    <a:pt x="55" y="2006"/>
                    <a:pt x="92" y="2042"/>
                    <a:pt x="129" y="2042"/>
                  </a:cubicBezTo>
                  <a:lnTo>
                    <a:pt x="147" y="2042"/>
                  </a:lnTo>
                  <a:cubicBezTo>
                    <a:pt x="184" y="2024"/>
                    <a:pt x="1082" y="1822"/>
                    <a:pt x="1100" y="1162"/>
                  </a:cubicBezTo>
                  <a:cubicBezTo>
                    <a:pt x="1137" y="631"/>
                    <a:pt x="660" y="338"/>
                    <a:pt x="275" y="99"/>
                  </a:cubicBezTo>
                  <a:cubicBezTo>
                    <a:pt x="239" y="81"/>
                    <a:pt x="184" y="44"/>
                    <a:pt x="147" y="8"/>
                  </a:cubicBezTo>
                  <a:cubicBezTo>
                    <a:pt x="132" y="3"/>
                    <a:pt x="119" y="0"/>
                    <a:pt x="10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2545451" y="3166816"/>
              <a:ext cx="220955" cy="172369"/>
            </a:xfrm>
            <a:custGeom>
              <a:avLst/>
              <a:gdLst/>
              <a:ahLst/>
              <a:cxnLst/>
              <a:rect l="l" t="t" r="r" b="b"/>
              <a:pathLst>
                <a:path w="1669" h="1302" extrusionOk="0">
                  <a:moveTo>
                    <a:pt x="74" y="0"/>
                  </a:moveTo>
                  <a:cubicBezTo>
                    <a:pt x="37" y="19"/>
                    <a:pt x="1" y="74"/>
                    <a:pt x="19" y="110"/>
                  </a:cubicBezTo>
                  <a:cubicBezTo>
                    <a:pt x="367" y="1247"/>
                    <a:pt x="1339" y="1302"/>
                    <a:pt x="1540" y="1302"/>
                  </a:cubicBezTo>
                  <a:lnTo>
                    <a:pt x="1595" y="1302"/>
                  </a:lnTo>
                  <a:cubicBezTo>
                    <a:pt x="1632" y="1302"/>
                    <a:pt x="1669" y="1265"/>
                    <a:pt x="1669" y="1210"/>
                  </a:cubicBezTo>
                  <a:cubicBezTo>
                    <a:pt x="1669" y="1174"/>
                    <a:pt x="1614" y="1137"/>
                    <a:pt x="1577" y="1137"/>
                  </a:cubicBezTo>
                  <a:cubicBezTo>
                    <a:pt x="1574" y="1137"/>
                    <a:pt x="1562" y="1137"/>
                    <a:pt x="1545" y="1137"/>
                  </a:cubicBezTo>
                  <a:cubicBezTo>
                    <a:pt x="1362" y="1137"/>
                    <a:pt x="484" y="1092"/>
                    <a:pt x="184" y="74"/>
                  </a:cubicBezTo>
                  <a:cubicBezTo>
                    <a:pt x="166" y="19"/>
                    <a:pt x="129" y="0"/>
                    <a:pt x="7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2273657" y="3097709"/>
              <a:ext cx="228236" cy="178458"/>
            </a:xfrm>
            <a:custGeom>
              <a:avLst/>
              <a:gdLst/>
              <a:ahLst/>
              <a:cxnLst/>
              <a:rect l="l" t="t" r="r" b="b"/>
              <a:pathLst>
                <a:path w="1724" h="1348" extrusionOk="0">
                  <a:moveTo>
                    <a:pt x="1195" y="1"/>
                  </a:moveTo>
                  <a:cubicBezTo>
                    <a:pt x="906" y="1"/>
                    <a:pt x="825" y="486"/>
                    <a:pt x="825" y="486"/>
                  </a:cubicBezTo>
                  <a:cubicBezTo>
                    <a:pt x="825" y="486"/>
                    <a:pt x="632" y="330"/>
                    <a:pt x="445" y="330"/>
                  </a:cubicBezTo>
                  <a:cubicBezTo>
                    <a:pt x="338" y="330"/>
                    <a:pt x="232" y="381"/>
                    <a:pt x="166" y="541"/>
                  </a:cubicBezTo>
                  <a:cubicBezTo>
                    <a:pt x="1" y="870"/>
                    <a:pt x="769" y="1348"/>
                    <a:pt x="1113" y="1348"/>
                  </a:cubicBezTo>
                  <a:cubicBezTo>
                    <a:pt x="1151" y="1348"/>
                    <a:pt x="1184" y="1342"/>
                    <a:pt x="1210" y="1329"/>
                  </a:cubicBezTo>
                  <a:cubicBezTo>
                    <a:pt x="1485" y="1219"/>
                    <a:pt x="1724" y="229"/>
                    <a:pt x="1357" y="46"/>
                  </a:cubicBezTo>
                  <a:cubicBezTo>
                    <a:pt x="1297" y="14"/>
                    <a:pt x="1243" y="1"/>
                    <a:pt x="1195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2926465" y="3066069"/>
              <a:ext cx="246770" cy="171442"/>
            </a:xfrm>
            <a:custGeom>
              <a:avLst/>
              <a:gdLst/>
              <a:ahLst/>
              <a:cxnLst/>
              <a:rect l="l" t="t" r="r" b="b"/>
              <a:pathLst>
                <a:path w="1864" h="1295" extrusionOk="0">
                  <a:moveTo>
                    <a:pt x="524" y="1"/>
                  </a:moveTo>
                  <a:cubicBezTo>
                    <a:pt x="456" y="1"/>
                    <a:pt x="384" y="29"/>
                    <a:pt x="312" y="102"/>
                  </a:cubicBezTo>
                  <a:cubicBezTo>
                    <a:pt x="0" y="377"/>
                    <a:pt x="532" y="1256"/>
                    <a:pt x="825" y="1293"/>
                  </a:cubicBezTo>
                  <a:cubicBezTo>
                    <a:pt x="832" y="1294"/>
                    <a:pt x="838" y="1294"/>
                    <a:pt x="845" y="1294"/>
                  </a:cubicBezTo>
                  <a:cubicBezTo>
                    <a:pt x="1151" y="1294"/>
                    <a:pt x="1864" y="516"/>
                    <a:pt x="1595" y="212"/>
                  </a:cubicBezTo>
                  <a:cubicBezTo>
                    <a:pt x="1513" y="115"/>
                    <a:pt x="1430" y="80"/>
                    <a:pt x="1352" y="80"/>
                  </a:cubicBezTo>
                  <a:cubicBezTo>
                    <a:pt x="1133" y="80"/>
                    <a:pt x="954" y="358"/>
                    <a:pt x="954" y="358"/>
                  </a:cubicBezTo>
                  <a:cubicBezTo>
                    <a:pt x="954" y="358"/>
                    <a:pt x="764" y="1"/>
                    <a:pt x="524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2244531" y="2918721"/>
              <a:ext cx="189447" cy="169986"/>
            </a:xfrm>
            <a:custGeom>
              <a:avLst/>
              <a:gdLst/>
              <a:ahLst/>
              <a:cxnLst/>
              <a:rect l="l" t="t" r="r" b="b"/>
              <a:pathLst>
                <a:path w="1431" h="1284" extrusionOk="0">
                  <a:moveTo>
                    <a:pt x="700" y="0"/>
                  </a:moveTo>
                  <a:cubicBezTo>
                    <a:pt x="440" y="0"/>
                    <a:pt x="197" y="172"/>
                    <a:pt x="111" y="445"/>
                  </a:cubicBezTo>
                  <a:cubicBezTo>
                    <a:pt x="1" y="775"/>
                    <a:pt x="166" y="1141"/>
                    <a:pt x="514" y="1251"/>
                  </a:cubicBezTo>
                  <a:cubicBezTo>
                    <a:pt x="579" y="1273"/>
                    <a:pt x="645" y="1283"/>
                    <a:pt x="711" y="1283"/>
                  </a:cubicBezTo>
                  <a:cubicBezTo>
                    <a:pt x="978" y="1283"/>
                    <a:pt x="1232" y="1113"/>
                    <a:pt x="1320" y="848"/>
                  </a:cubicBezTo>
                  <a:cubicBezTo>
                    <a:pt x="1430" y="518"/>
                    <a:pt x="1247" y="151"/>
                    <a:pt x="917" y="41"/>
                  </a:cubicBezTo>
                  <a:cubicBezTo>
                    <a:pt x="846" y="14"/>
                    <a:pt x="772" y="0"/>
                    <a:pt x="7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2999278" y="2851998"/>
              <a:ext cx="191829" cy="171177"/>
            </a:xfrm>
            <a:custGeom>
              <a:avLst/>
              <a:gdLst/>
              <a:ahLst/>
              <a:cxnLst/>
              <a:rect l="l" t="t" r="r" b="b"/>
              <a:pathLst>
                <a:path w="1449" h="1293" extrusionOk="0">
                  <a:moveTo>
                    <a:pt x="738" y="0"/>
                  </a:moveTo>
                  <a:cubicBezTo>
                    <a:pt x="471" y="0"/>
                    <a:pt x="217" y="171"/>
                    <a:pt x="129" y="435"/>
                  </a:cubicBezTo>
                  <a:cubicBezTo>
                    <a:pt x="0" y="784"/>
                    <a:pt x="184" y="1132"/>
                    <a:pt x="532" y="1260"/>
                  </a:cubicBezTo>
                  <a:cubicBezTo>
                    <a:pt x="597" y="1282"/>
                    <a:pt x="663" y="1292"/>
                    <a:pt x="729" y="1292"/>
                  </a:cubicBezTo>
                  <a:cubicBezTo>
                    <a:pt x="996" y="1292"/>
                    <a:pt x="1250" y="1122"/>
                    <a:pt x="1338" y="857"/>
                  </a:cubicBezTo>
                  <a:cubicBezTo>
                    <a:pt x="1448" y="509"/>
                    <a:pt x="1265" y="142"/>
                    <a:pt x="935" y="32"/>
                  </a:cubicBezTo>
                  <a:cubicBezTo>
                    <a:pt x="870" y="10"/>
                    <a:pt x="804" y="0"/>
                    <a:pt x="73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1584442" y="2958173"/>
              <a:ext cx="303565" cy="454089"/>
            </a:xfrm>
            <a:custGeom>
              <a:avLst/>
              <a:gdLst/>
              <a:ahLst/>
              <a:cxnLst/>
              <a:rect l="l" t="t" r="r" b="b"/>
              <a:pathLst>
                <a:path w="2293" h="3430" extrusionOk="0">
                  <a:moveTo>
                    <a:pt x="1522" y="0"/>
                  </a:moveTo>
                  <a:cubicBezTo>
                    <a:pt x="587" y="202"/>
                    <a:pt x="1" y="1118"/>
                    <a:pt x="203" y="2053"/>
                  </a:cubicBezTo>
                  <a:cubicBezTo>
                    <a:pt x="378" y="2866"/>
                    <a:pt x="1108" y="3430"/>
                    <a:pt x="1923" y="3430"/>
                  </a:cubicBezTo>
                  <a:cubicBezTo>
                    <a:pt x="2045" y="3430"/>
                    <a:pt x="2168" y="3417"/>
                    <a:pt x="2292" y="3391"/>
                  </a:cubicBezTo>
                  <a:lnTo>
                    <a:pt x="1522" y="0"/>
                  </a:ln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1667053" y="3117568"/>
              <a:ext cx="92274" cy="122194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597" y="1"/>
                  </a:moveTo>
                  <a:cubicBezTo>
                    <a:pt x="588" y="1"/>
                    <a:pt x="578" y="2"/>
                    <a:pt x="568" y="6"/>
                  </a:cubicBezTo>
                  <a:cubicBezTo>
                    <a:pt x="568" y="6"/>
                    <a:pt x="0" y="189"/>
                    <a:pt x="110" y="849"/>
                  </a:cubicBezTo>
                  <a:cubicBezTo>
                    <a:pt x="110" y="886"/>
                    <a:pt x="147" y="922"/>
                    <a:pt x="183" y="922"/>
                  </a:cubicBezTo>
                  <a:lnTo>
                    <a:pt x="202" y="922"/>
                  </a:lnTo>
                  <a:cubicBezTo>
                    <a:pt x="238" y="922"/>
                    <a:pt x="275" y="867"/>
                    <a:pt x="275" y="831"/>
                  </a:cubicBezTo>
                  <a:cubicBezTo>
                    <a:pt x="183" y="317"/>
                    <a:pt x="605" y="171"/>
                    <a:pt x="623" y="171"/>
                  </a:cubicBezTo>
                  <a:cubicBezTo>
                    <a:pt x="678" y="152"/>
                    <a:pt x="697" y="97"/>
                    <a:pt x="678" y="61"/>
                  </a:cubicBezTo>
                  <a:cubicBezTo>
                    <a:pt x="663" y="31"/>
                    <a:pt x="636" y="1"/>
                    <a:pt x="59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1688897" y="3153710"/>
              <a:ext cx="128681" cy="127224"/>
            </a:xfrm>
            <a:custGeom>
              <a:avLst/>
              <a:gdLst/>
              <a:ahLst/>
              <a:cxnLst/>
              <a:rect l="l" t="t" r="r" b="b"/>
              <a:pathLst>
                <a:path w="972" h="961" extrusionOk="0">
                  <a:moveTo>
                    <a:pt x="103" y="1"/>
                  </a:moveTo>
                  <a:cubicBezTo>
                    <a:pt x="93" y="1"/>
                    <a:pt x="83" y="3"/>
                    <a:pt x="73" y="8"/>
                  </a:cubicBezTo>
                  <a:cubicBezTo>
                    <a:pt x="37" y="26"/>
                    <a:pt x="0" y="81"/>
                    <a:pt x="18" y="118"/>
                  </a:cubicBezTo>
                  <a:cubicBezTo>
                    <a:pt x="37" y="136"/>
                    <a:pt x="275" y="796"/>
                    <a:pt x="862" y="961"/>
                  </a:cubicBezTo>
                  <a:lnTo>
                    <a:pt x="880" y="961"/>
                  </a:lnTo>
                  <a:cubicBezTo>
                    <a:pt x="917" y="961"/>
                    <a:pt x="953" y="943"/>
                    <a:pt x="953" y="888"/>
                  </a:cubicBezTo>
                  <a:cubicBezTo>
                    <a:pt x="972" y="851"/>
                    <a:pt x="953" y="814"/>
                    <a:pt x="898" y="796"/>
                  </a:cubicBezTo>
                  <a:cubicBezTo>
                    <a:pt x="403" y="668"/>
                    <a:pt x="183" y="63"/>
                    <a:pt x="183" y="63"/>
                  </a:cubicBezTo>
                  <a:cubicBezTo>
                    <a:pt x="170" y="22"/>
                    <a:pt x="135" y="1"/>
                    <a:pt x="10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1572395" y="2945993"/>
              <a:ext cx="317995" cy="478184"/>
            </a:xfrm>
            <a:custGeom>
              <a:avLst/>
              <a:gdLst/>
              <a:ahLst/>
              <a:cxnLst/>
              <a:rect l="l" t="t" r="r" b="b"/>
              <a:pathLst>
                <a:path w="2402" h="3612" extrusionOk="0">
                  <a:moveTo>
                    <a:pt x="1595" y="0"/>
                  </a:moveTo>
                  <a:cubicBezTo>
                    <a:pt x="605" y="220"/>
                    <a:pt x="0" y="1155"/>
                    <a:pt x="220" y="2163"/>
                  </a:cubicBezTo>
                  <a:cubicBezTo>
                    <a:pt x="312" y="2640"/>
                    <a:pt x="587" y="3043"/>
                    <a:pt x="972" y="3318"/>
                  </a:cubicBezTo>
                  <a:cubicBezTo>
                    <a:pt x="1265" y="3520"/>
                    <a:pt x="1613" y="3611"/>
                    <a:pt x="1962" y="3611"/>
                  </a:cubicBezTo>
                  <a:cubicBezTo>
                    <a:pt x="2090" y="3611"/>
                    <a:pt x="2200" y="3611"/>
                    <a:pt x="2328" y="3575"/>
                  </a:cubicBezTo>
                  <a:cubicBezTo>
                    <a:pt x="2383" y="3575"/>
                    <a:pt x="2401" y="3520"/>
                    <a:pt x="2401" y="3483"/>
                  </a:cubicBezTo>
                  <a:cubicBezTo>
                    <a:pt x="2383" y="3428"/>
                    <a:pt x="2346" y="3410"/>
                    <a:pt x="2291" y="3410"/>
                  </a:cubicBezTo>
                  <a:cubicBezTo>
                    <a:pt x="2176" y="3435"/>
                    <a:pt x="2059" y="3448"/>
                    <a:pt x="1944" y="3448"/>
                  </a:cubicBezTo>
                  <a:cubicBezTo>
                    <a:pt x="1636" y="3448"/>
                    <a:pt x="1335" y="3358"/>
                    <a:pt x="1082" y="3172"/>
                  </a:cubicBezTo>
                  <a:cubicBezTo>
                    <a:pt x="715" y="2933"/>
                    <a:pt x="477" y="2567"/>
                    <a:pt x="385" y="2127"/>
                  </a:cubicBezTo>
                  <a:cubicBezTo>
                    <a:pt x="184" y="1210"/>
                    <a:pt x="733" y="367"/>
                    <a:pt x="1632" y="165"/>
                  </a:cubicBezTo>
                  <a:cubicBezTo>
                    <a:pt x="1668" y="165"/>
                    <a:pt x="1705" y="110"/>
                    <a:pt x="1687" y="74"/>
                  </a:cubicBezTo>
                  <a:cubicBezTo>
                    <a:pt x="1687" y="37"/>
                    <a:pt x="1650" y="0"/>
                    <a:pt x="159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1900851" y="2359117"/>
              <a:ext cx="300122" cy="166941"/>
            </a:xfrm>
            <a:custGeom>
              <a:avLst/>
              <a:gdLst/>
              <a:ahLst/>
              <a:cxnLst/>
              <a:rect l="l" t="t" r="r" b="b"/>
              <a:pathLst>
                <a:path w="2267" h="1261" extrusionOk="0">
                  <a:moveTo>
                    <a:pt x="774" y="1"/>
                  </a:moveTo>
                  <a:cubicBezTo>
                    <a:pt x="718" y="1"/>
                    <a:pt x="670" y="11"/>
                    <a:pt x="635" y="34"/>
                  </a:cubicBezTo>
                  <a:cubicBezTo>
                    <a:pt x="379" y="217"/>
                    <a:pt x="1369" y="657"/>
                    <a:pt x="1369" y="657"/>
                  </a:cubicBezTo>
                  <a:cubicBezTo>
                    <a:pt x="1369" y="657"/>
                    <a:pt x="986" y="592"/>
                    <a:pt x="649" y="592"/>
                  </a:cubicBezTo>
                  <a:cubicBezTo>
                    <a:pt x="481" y="592"/>
                    <a:pt x="324" y="609"/>
                    <a:pt x="232" y="657"/>
                  </a:cubicBezTo>
                  <a:cubicBezTo>
                    <a:pt x="0" y="796"/>
                    <a:pt x="667" y="1261"/>
                    <a:pt x="1277" y="1261"/>
                  </a:cubicBezTo>
                  <a:cubicBezTo>
                    <a:pt x="1391" y="1261"/>
                    <a:pt x="1503" y="1245"/>
                    <a:pt x="1607" y="1207"/>
                  </a:cubicBezTo>
                  <a:cubicBezTo>
                    <a:pt x="2267" y="951"/>
                    <a:pt x="1992" y="639"/>
                    <a:pt x="1992" y="639"/>
                  </a:cubicBezTo>
                  <a:cubicBezTo>
                    <a:pt x="1992" y="495"/>
                    <a:pt x="1166" y="1"/>
                    <a:pt x="77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2162053" y="2442654"/>
              <a:ext cx="521872" cy="204936"/>
            </a:xfrm>
            <a:custGeom>
              <a:avLst/>
              <a:gdLst/>
              <a:ahLst/>
              <a:cxnLst/>
              <a:rect l="l" t="t" r="r" b="b"/>
              <a:pathLst>
                <a:path w="3942" h="1548" extrusionOk="0">
                  <a:moveTo>
                    <a:pt x="2710" y="1"/>
                  </a:moveTo>
                  <a:cubicBezTo>
                    <a:pt x="2677" y="1"/>
                    <a:pt x="2653" y="18"/>
                    <a:pt x="2640" y="45"/>
                  </a:cubicBezTo>
                  <a:cubicBezTo>
                    <a:pt x="2243" y="739"/>
                    <a:pt x="1206" y="1388"/>
                    <a:pt x="602" y="1388"/>
                  </a:cubicBezTo>
                  <a:cubicBezTo>
                    <a:pt x="537" y="1388"/>
                    <a:pt x="476" y="1381"/>
                    <a:pt x="422" y="1364"/>
                  </a:cubicBezTo>
                  <a:cubicBezTo>
                    <a:pt x="275" y="1310"/>
                    <a:pt x="257" y="1236"/>
                    <a:pt x="257" y="1218"/>
                  </a:cubicBezTo>
                  <a:cubicBezTo>
                    <a:pt x="202" y="1016"/>
                    <a:pt x="477" y="650"/>
                    <a:pt x="660" y="466"/>
                  </a:cubicBezTo>
                  <a:cubicBezTo>
                    <a:pt x="697" y="448"/>
                    <a:pt x="697" y="393"/>
                    <a:pt x="660" y="356"/>
                  </a:cubicBezTo>
                  <a:cubicBezTo>
                    <a:pt x="642" y="338"/>
                    <a:pt x="619" y="329"/>
                    <a:pt x="596" y="329"/>
                  </a:cubicBezTo>
                  <a:cubicBezTo>
                    <a:pt x="573" y="329"/>
                    <a:pt x="550" y="338"/>
                    <a:pt x="532" y="356"/>
                  </a:cubicBezTo>
                  <a:cubicBezTo>
                    <a:pt x="477" y="411"/>
                    <a:pt x="0" y="906"/>
                    <a:pt x="92" y="1255"/>
                  </a:cubicBezTo>
                  <a:cubicBezTo>
                    <a:pt x="110" y="1346"/>
                    <a:pt x="165" y="1456"/>
                    <a:pt x="367" y="1511"/>
                  </a:cubicBezTo>
                  <a:cubicBezTo>
                    <a:pt x="440" y="1548"/>
                    <a:pt x="514" y="1548"/>
                    <a:pt x="605" y="1548"/>
                  </a:cubicBezTo>
                  <a:cubicBezTo>
                    <a:pt x="1192" y="1548"/>
                    <a:pt x="2017" y="1053"/>
                    <a:pt x="2512" y="485"/>
                  </a:cubicBezTo>
                  <a:cubicBezTo>
                    <a:pt x="2512" y="595"/>
                    <a:pt x="2512" y="686"/>
                    <a:pt x="2548" y="760"/>
                  </a:cubicBezTo>
                  <a:cubicBezTo>
                    <a:pt x="2603" y="870"/>
                    <a:pt x="2677" y="925"/>
                    <a:pt x="2768" y="961"/>
                  </a:cubicBezTo>
                  <a:cubicBezTo>
                    <a:pt x="2804" y="973"/>
                    <a:pt x="2841" y="979"/>
                    <a:pt x="2879" y="979"/>
                  </a:cubicBezTo>
                  <a:cubicBezTo>
                    <a:pt x="3309" y="979"/>
                    <a:pt x="3856" y="274"/>
                    <a:pt x="3923" y="173"/>
                  </a:cubicBezTo>
                  <a:cubicBezTo>
                    <a:pt x="3941" y="136"/>
                    <a:pt x="3941" y="100"/>
                    <a:pt x="3905" y="63"/>
                  </a:cubicBezTo>
                  <a:cubicBezTo>
                    <a:pt x="3890" y="55"/>
                    <a:pt x="3871" y="51"/>
                    <a:pt x="3854" y="51"/>
                  </a:cubicBezTo>
                  <a:cubicBezTo>
                    <a:pt x="3829" y="51"/>
                    <a:pt x="3806" y="60"/>
                    <a:pt x="3795" y="81"/>
                  </a:cubicBezTo>
                  <a:cubicBezTo>
                    <a:pt x="3560" y="383"/>
                    <a:pt x="3141" y="808"/>
                    <a:pt x="2889" y="808"/>
                  </a:cubicBezTo>
                  <a:cubicBezTo>
                    <a:pt x="2866" y="808"/>
                    <a:pt x="2844" y="804"/>
                    <a:pt x="2823" y="796"/>
                  </a:cubicBezTo>
                  <a:cubicBezTo>
                    <a:pt x="2768" y="778"/>
                    <a:pt x="2732" y="760"/>
                    <a:pt x="2713" y="705"/>
                  </a:cubicBezTo>
                  <a:cubicBezTo>
                    <a:pt x="2640" y="540"/>
                    <a:pt x="2732" y="228"/>
                    <a:pt x="2787" y="118"/>
                  </a:cubicBezTo>
                  <a:cubicBezTo>
                    <a:pt x="2805" y="81"/>
                    <a:pt x="2787" y="26"/>
                    <a:pt x="2750" y="8"/>
                  </a:cubicBezTo>
                  <a:cubicBezTo>
                    <a:pt x="2735" y="3"/>
                    <a:pt x="2722" y="1"/>
                    <a:pt x="271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2800298" y="2421207"/>
              <a:ext cx="143243" cy="163366"/>
            </a:xfrm>
            <a:custGeom>
              <a:avLst/>
              <a:gdLst/>
              <a:ahLst/>
              <a:cxnLst/>
              <a:rect l="l" t="t" r="r" b="b"/>
              <a:pathLst>
                <a:path w="1082" h="1234" extrusionOk="0">
                  <a:moveTo>
                    <a:pt x="998" y="0"/>
                  </a:moveTo>
                  <a:cubicBezTo>
                    <a:pt x="959" y="0"/>
                    <a:pt x="932" y="30"/>
                    <a:pt x="917" y="60"/>
                  </a:cubicBezTo>
                  <a:cubicBezTo>
                    <a:pt x="917" y="78"/>
                    <a:pt x="697" y="922"/>
                    <a:pt x="220" y="1050"/>
                  </a:cubicBezTo>
                  <a:lnTo>
                    <a:pt x="459" y="335"/>
                  </a:lnTo>
                  <a:cubicBezTo>
                    <a:pt x="477" y="298"/>
                    <a:pt x="459" y="243"/>
                    <a:pt x="404" y="225"/>
                  </a:cubicBezTo>
                  <a:cubicBezTo>
                    <a:pt x="367" y="225"/>
                    <a:pt x="312" y="243"/>
                    <a:pt x="294" y="280"/>
                  </a:cubicBezTo>
                  <a:lnTo>
                    <a:pt x="19" y="1123"/>
                  </a:lnTo>
                  <a:cubicBezTo>
                    <a:pt x="0" y="1160"/>
                    <a:pt x="19" y="1178"/>
                    <a:pt x="37" y="1197"/>
                  </a:cubicBezTo>
                  <a:cubicBezTo>
                    <a:pt x="37" y="1233"/>
                    <a:pt x="74" y="1233"/>
                    <a:pt x="92" y="1233"/>
                  </a:cubicBezTo>
                  <a:cubicBezTo>
                    <a:pt x="807" y="1233"/>
                    <a:pt x="1063" y="152"/>
                    <a:pt x="1082" y="97"/>
                  </a:cubicBezTo>
                  <a:cubicBezTo>
                    <a:pt x="1082" y="60"/>
                    <a:pt x="1063" y="5"/>
                    <a:pt x="1027" y="5"/>
                  </a:cubicBezTo>
                  <a:cubicBezTo>
                    <a:pt x="1017" y="2"/>
                    <a:pt x="1007" y="0"/>
                    <a:pt x="99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2516325" y="4212680"/>
              <a:ext cx="335073" cy="253125"/>
            </a:xfrm>
            <a:custGeom>
              <a:avLst/>
              <a:gdLst/>
              <a:ahLst/>
              <a:cxnLst/>
              <a:rect l="l" t="t" r="r" b="b"/>
              <a:pathLst>
                <a:path w="2531" h="1912" extrusionOk="0">
                  <a:moveTo>
                    <a:pt x="1027" y="1"/>
                  </a:moveTo>
                  <a:cubicBezTo>
                    <a:pt x="679" y="74"/>
                    <a:pt x="111" y="221"/>
                    <a:pt x="74" y="312"/>
                  </a:cubicBezTo>
                  <a:cubicBezTo>
                    <a:pt x="1" y="514"/>
                    <a:pt x="954" y="771"/>
                    <a:pt x="954" y="771"/>
                  </a:cubicBezTo>
                  <a:cubicBezTo>
                    <a:pt x="954" y="771"/>
                    <a:pt x="752" y="1834"/>
                    <a:pt x="899" y="1907"/>
                  </a:cubicBezTo>
                  <a:cubicBezTo>
                    <a:pt x="904" y="1910"/>
                    <a:pt x="911" y="1911"/>
                    <a:pt x="918" y="1911"/>
                  </a:cubicBezTo>
                  <a:cubicBezTo>
                    <a:pt x="1091" y="1911"/>
                    <a:pt x="1650" y="1064"/>
                    <a:pt x="1650" y="1064"/>
                  </a:cubicBezTo>
                  <a:cubicBezTo>
                    <a:pt x="1650" y="1064"/>
                    <a:pt x="2203" y="1784"/>
                    <a:pt x="2396" y="1784"/>
                  </a:cubicBezTo>
                  <a:cubicBezTo>
                    <a:pt x="2405" y="1784"/>
                    <a:pt x="2413" y="1782"/>
                    <a:pt x="2420" y="1779"/>
                  </a:cubicBezTo>
                  <a:cubicBezTo>
                    <a:pt x="2530" y="1724"/>
                    <a:pt x="2457" y="1339"/>
                    <a:pt x="2384" y="1046"/>
                  </a:cubicBezTo>
                  <a:cubicBezTo>
                    <a:pt x="1962" y="734"/>
                    <a:pt x="1375" y="276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2652288" y="4050108"/>
              <a:ext cx="281588" cy="301049"/>
            </a:xfrm>
            <a:custGeom>
              <a:avLst/>
              <a:gdLst/>
              <a:ahLst/>
              <a:cxnLst/>
              <a:rect l="l" t="t" r="r" b="b"/>
              <a:pathLst>
                <a:path w="2127" h="2274" extrusionOk="0">
                  <a:moveTo>
                    <a:pt x="746" y="0"/>
                  </a:moveTo>
                  <a:cubicBezTo>
                    <a:pt x="509" y="0"/>
                    <a:pt x="220" y="1192"/>
                    <a:pt x="220" y="1192"/>
                  </a:cubicBezTo>
                  <a:cubicBezTo>
                    <a:pt x="220" y="1192"/>
                    <a:pt x="128" y="1210"/>
                    <a:pt x="0" y="1229"/>
                  </a:cubicBezTo>
                  <a:cubicBezTo>
                    <a:pt x="348" y="1504"/>
                    <a:pt x="935" y="1962"/>
                    <a:pt x="1357" y="2274"/>
                  </a:cubicBezTo>
                  <a:cubicBezTo>
                    <a:pt x="1302" y="2090"/>
                    <a:pt x="1247" y="1944"/>
                    <a:pt x="1247" y="1944"/>
                  </a:cubicBezTo>
                  <a:cubicBezTo>
                    <a:pt x="1247" y="1944"/>
                    <a:pt x="2126" y="1614"/>
                    <a:pt x="2108" y="1394"/>
                  </a:cubicBezTo>
                  <a:cubicBezTo>
                    <a:pt x="2108" y="1155"/>
                    <a:pt x="1063" y="1155"/>
                    <a:pt x="1063" y="1155"/>
                  </a:cubicBezTo>
                  <a:cubicBezTo>
                    <a:pt x="1063" y="1155"/>
                    <a:pt x="990" y="19"/>
                    <a:pt x="752" y="1"/>
                  </a:cubicBezTo>
                  <a:cubicBezTo>
                    <a:pt x="750" y="0"/>
                    <a:pt x="748" y="0"/>
                    <a:pt x="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7" name="Google Shape;1567;p36"/>
          <p:cNvGrpSpPr/>
          <p:nvPr/>
        </p:nvGrpSpPr>
        <p:grpSpPr>
          <a:xfrm rot="-326600" flipH="1">
            <a:off x="3814004" y="665764"/>
            <a:ext cx="6691022" cy="6428495"/>
            <a:chOff x="2989029" y="1903518"/>
            <a:chExt cx="1261348" cy="1025755"/>
          </a:xfrm>
        </p:grpSpPr>
        <p:sp>
          <p:nvSpPr>
            <p:cNvPr id="1568" name="Google Shape;1568;p36"/>
            <p:cNvSpPr/>
            <p:nvPr/>
          </p:nvSpPr>
          <p:spPr>
            <a:xfrm>
              <a:off x="3403037" y="2221550"/>
              <a:ext cx="414000" cy="414000"/>
            </a:xfrm>
            <a:prstGeom prst="ellipse">
              <a:avLst/>
            </a:prstGeom>
            <a:solidFill>
              <a:srgbClr val="E54338"/>
            </a:solidFill>
            <a:ln w="9525" cap="flat" cmpd="sng">
              <a:solidFill>
                <a:srgbClr val="FE55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 flipH="1">
              <a:off x="2989029" y="1903518"/>
              <a:ext cx="1261348" cy="1025755"/>
            </a:xfrm>
            <a:custGeom>
              <a:avLst/>
              <a:gdLst/>
              <a:ahLst/>
              <a:cxnLst/>
              <a:rect l="l" t="t" r="r" b="b"/>
              <a:pathLst>
                <a:path w="31788" h="28248" extrusionOk="0">
                  <a:moveTo>
                    <a:pt x="16729" y="0"/>
                  </a:moveTo>
                  <a:cubicBezTo>
                    <a:pt x="16601" y="0"/>
                    <a:pt x="16474" y="1"/>
                    <a:pt x="16346" y="2"/>
                  </a:cubicBezTo>
                  <a:cubicBezTo>
                    <a:pt x="16060" y="2"/>
                    <a:pt x="15764" y="5"/>
                    <a:pt x="15461" y="9"/>
                  </a:cubicBezTo>
                  <a:cubicBezTo>
                    <a:pt x="11690" y="44"/>
                    <a:pt x="7009" y="207"/>
                    <a:pt x="4237" y="2881"/>
                  </a:cubicBezTo>
                  <a:cubicBezTo>
                    <a:pt x="2392" y="4661"/>
                    <a:pt x="2135" y="8048"/>
                    <a:pt x="1618" y="10410"/>
                  </a:cubicBezTo>
                  <a:cubicBezTo>
                    <a:pt x="938" y="13517"/>
                    <a:pt x="381" y="16657"/>
                    <a:pt x="219" y="19839"/>
                  </a:cubicBezTo>
                  <a:cubicBezTo>
                    <a:pt x="1" y="24133"/>
                    <a:pt x="1988" y="26141"/>
                    <a:pt x="6130" y="26720"/>
                  </a:cubicBezTo>
                  <a:cubicBezTo>
                    <a:pt x="9755" y="27227"/>
                    <a:pt x="13382" y="27712"/>
                    <a:pt x="17036" y="27956"/>
                  </a:cubicBezTo>
                  <a:cubicBezTo>
                    <a:pt x="18561" y="28056"/>
                    <a:pt x="20165" y="28248"/>
                    <a:pt x="21749" y="28248"/>
                  </a:cubicBezTo>
                  <a:cubicBezTo>
                    <a:pt x="23047" y="28248"/>
                    <a:pt x="24332" y="28119"/>
                    <a:pt x="25547" y="27706"/>
                  </a:cubicBezTo>
                  <a:cubicBezTo>
                    <a:pt x="28287" y="26775"/>
                    <a:pt x="29435" y="24198"/>
                    <a:pt x="29933" y="21508"/>
                  </a:cubicBezTo>
                  <a:cubicBezTo>
                    <a:pt x="30554" y="18140"/>
                    <a:pt x="30847" y="14721"/>
                    <a:pt x="31348" y="11337"/>
                  </a:cubicBezTo>
                  <a:cubicBezTo>
                    <a:pt x="31787" y="8393"/>
                    <a:pt x="31569" y="5097"/>
                    <a:pt x="28963" y="3194"/>
                  </a:cubicBezTo>
                  <a:cubicBezTo>
                    <a:pt x="25477" y="645"/>
                    <a:pt x="20958" y="0"/>
                    <a:pt x="16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B590F57E-DD68-C14A-B21B-C792C41A4281}"/>
              </a:ext>
            </a:extLst>
          </p:cNvPr>
          <p:cNvSpPr txBox="1"/>
          <p:nvPr/>
        </p:nvSpPr>
        <p:spPr>
          <a:xfrm>
            <a:off x="5117474" y="1284235"/>
            <a:ext cx="4601713" cy="520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 Ley General de Educación regula la educación que imparten el Estado-Federación, entidades federativas y municipios, sus organismos descentralizados, y los particulares. Establece que todo habitante del país tiene iguales oportunidades de acceso, tránsito y permanencia en el sistema educativo nacional.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1;p30">
            <a:extLst>
              <a:ext uri="{FF2B5EF4-FFF2-40B4-BE49-F238E27FC236}">
                <a16:creationId xmlns:a16="http://schemas.microsoft.com/office/drawing/2014/main" id="{AD438A65-5083-31BD-C19C-20AF62722A99}"/>
              </a:ext>
            </a:extLst>
          </p:cNvPr>
          <p:cNvSpPr/>
          <p:nvPr/>
        </p:nvSpPr>
        <p:spPr>
          <a:xfrm rot="-3351036" flipH="1">
            <a:off x="817193" y="-891757"/>
            <a:ext cx="9057426" cy="8793175"/>
          </a:xfrm>
          <a:custGeom>
            <a:avLst/>
            <a:gdLst/>
            <a:ahLst/>
            <a:cxnLst/>
            <a:rect l="l" t="t" r="r" b="b"/>
            <a:pathLst>
              <a:path w="43264" h="51098" extrusionOk="0">
                <a:moveTo>
                  <a:pt x="28265" y="1"/>
                </a:moveTo>
                <a:cubicBezTo>
                  <a:pt x="27667" y="105"/>
                  <a:pt x="27056" y="183"/>
                  <a:pt x="26457" y="313"/>
                </a:cubicBezTo>
                <a:cubicBezTo>
                  <a:pt x="24779" y="677"/>
                  <a:pt x="23206" y="1341"/>
                  <a:pt x="21775" y="2264"/>
                </a:cubicBezTo>
                <a:cubicBezTo>
                  <a:pt x="16403" y="5711"/>
                  <a:pt x="11525" y="9730"/>
                  <a:pt x="7557" y="14764"/>
                </a:cubicBezTo>
                <a:cubicBezTo>
                  <a:pt x="4722" y="18341"/>
                  <a:pt x="2550" y="22257"/>
                  <a:pt x="1639" y="26783"/>
                </a:cubicBezTo>
                <a:cubicBezTo>
                  <a:pt x="0" y="34835"/>
                  <a:pt x="2667" y="43602"/>
                  <a:pt x="10523" y="48428"/>
                </a:cubicBezTo>
                <a:cubicBezTo>
                  <a:pt x="13086" y="50002"/>
                  <a:pt x="15856" y="50938"/>
                  <a:pt x="18861" y="51081"/>
                </a:cubicBezTo>
                <a:cubicBezTo>
                  <a:pt x="19089" y="51092"/>
                  <a:pt x="19315" y="51097"/>
                  <a:pt x="19540" y="51097"/>
                </a:cubicBezTo>
                <a:cubicBezTo>
                  <a:pt x="22662" y="51097"/>
                  <a:pt x="25472" y="50094"/>
                  <a:pt x="28044" y="48298"/>
                </a:cubicBezTo>
                <a:cubicBezTo>
                  <a:pt x="31660" y="45787"/>
                  <a:pt x="34405" y="42444"/>
                  <a:pt x="36733" y="38763"/>
                </a:cubicBezTo>
                <a:cubicBezTo>
                  <a:pt x="39478" y="34445"/>
                  <a:pt x="41455" y="29775"/>
                  <a:pt x="42197" y="24715"/>
                </a:cubicBezTo>
                <a:cubicBezTo>
                  <a:pt x="43263" y="17548"/>
                  <a:pt x="41949" y="10823"/>
                  <a:pt x="37644" y="4879"/>
                </a:cubicBezTo>
                <a:cubicBezTo>
                  <a:pt x="35875" y="2446"/>
                  <a:pt x="33547" y="755"/>
                  <a:pt x="30516" y="196"/>
                </a:cubicBezTo>
                <a:cubicBezTo>
                  <a:pt x="30139" y="131"/>
                  <a:pt x="29748" y="66"/>
                  <a:pt x="293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35BB4B-6AB7-F5B0-0CAA-457B0E67227B}"/>
              </a:ext>
            </a:extLst>
          </p:cNvPr>
          <p:cNvSpPr txBox="1"/>
          <p:nvPr/>
        </p:nvSpPr>
        <p:spPr>
          <a:xfrm>
            <a:off x="1646034" y="1837775"/>
            <a:ext cx="7778185" cy="4292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MX" sz="24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 Constitución prevé en el artículo 3o. fracción VIII, que se establezcan sanciones para “los funcionarios que no cumplan o no hagan cumplir las disposiciones relativas, lo mismo que a todos aquellos que las infrinjan”.</a:t>
            </a:r>
          </a:p>
          <a:p>
            <a:pPr>
              <a:lnSpc>
                <a:spcPct val="107000"/>
              </a:lnSpc>
            </a:pPr>
            <a:r>
              <a:rPr lang="es-MX" sz="20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 educación, como una función social de Estado que resulta esencial para las aspiraciones de progreso de cualquier nación, está necesariamente vinculada a la cultura de la legalidad y el respeto al Estado de derecho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07000"/>
              </a:lnSpc>
            </a:pPr>
            <a:endParaRPr lang="es-MX" sz="1600" dirty="0">
              <a:effectLst/>
              <a:latin typeface="Montserrat SemiBold" panose="000007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6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6"/>
          <p:cNvGrpSpPr/>
          <p:nvPr/>
        </p:nvGrpSpPr>
        <p:grpSpPr>
          <a:xfrm rot="-5399932">
            <a:off x="2141119" y="-878868"/>
            <a:ext cx="6368798" cy="9828481"/>
            <a:chOff x="2993595" y="1903187"/>
            <a:chExt cx="1261348" cy="1025755"/>
          </a:xfrm>
        </p:grpSpPr>
        <p:sp>
          <p:nvSpPr>
            <p:cNvPr id="289" name="Google Shape;289;p26"/>
            <p:cNvSpPr/>
            <p:nvPr/>
          </p:nvSpPr>
          <p:spPr>
            <a:xfrm>
              <a:off x="3403037" y="2221550"/>
              <a:ext cx="414000" cy="414000"/>
            </a:xfrm>
            <a:prstGeom prst="ellipse">
              <a:avLst/>
            </a:prstGeom>
            <a:solidFill>
              <a:srgbClr val="E54338"/>
            </a:solidFill>
            <a:ln w="9525" cap="flat" cmpd="sng">
              <a:solidFill>
                <a:srgbClr val="FE55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 flipH="1">
              <a:off x="2993595" y="1903187"/>
              <a:ext cx="1261348" cy="1025755"/>
            </a:xfrm>
            <a:custGeom>
              <a:avLst/>
              <a:gdLst/>
              <a:ahLst/>
              <a:cxnLst/>
              <a:rect l="l" t="t" r="r" b="b"/>
              <a:pathLst>
                <a:path w="31788" h="28248" extrusionOk="0">
                  <a:moveTo>
                    <a:pt x="16729" y="0"/>
                  </a:moveTo>
                  <a:cubicBezTo>
                    <a:pt x="16601" y="0"/>
                    <a:pt x="16474" y="1"/>
                    <a:pt x="16346" y="2"/>
                  </a:cubicBezTo>
                  <a:cubicBezTo>
                    <a:pt x="16060" y="2"/>
                    <a:pt x="15764" y="5"/>
                    <a:pt x="15461" y="9"/>
                  </a:cubicBezTo>
                  <a:cubicBezTo>
                    <a:pt x="11690" y="44"/>
                    <a:pt x="7009" y="207"/>
                    <a:pt x="4237" y="2881"/>
                  </a:cubicBezTo>
                  <a:cubicBezTo>
                    <a:pt x="2392" y="4661"/>
                    <a:pt x="2135" y="8048"/>
                    <a:pt x="1618" y="10410"/>
                  </a:cubicBezTo>
                  <a:cubicBezTo>
                    <a:pt x="938" y="13517"/>
                    <a:pt x="381" y="16657"/>
                    <a:pt x="219" y="19839"/>
                  </a:cubicBezTo>
                  <a:cubicBezTo>
                    <a:pt x="1" y="24133"/>
                    <a:pt x="1988" y="26141"/>
                    <a:pt x="6130" y="26720"/>
                  </a:cubicBezTo>
                  <a:cubicBezTo>
                    <a:pt x="9755" y="27227"/>
                    <a:pt x="13382" y="27712"/>
                    <a:pt x="17036" y="27956"/>
                  </a:cubicBezTo>
                  <a:cubicBezTo>
                    <a:pt x="18561" y="28056"/>
                    <a:pt x="20165" y="28248"/>
                    <a:pt x="21749" y="28248"/>
                  </a:cubicBezTo>
                  <a:cubicBezTo>
                    <a:pt x="23047" y="28248"/>
                    <a:pt x="24332" y="28119"/>
                    <a:pt x="25547" y="27706"/>
                  </a:cubicBezTo>
                  <a:cubicBezTo>
                    <a:pt x="28287" y="26775"/>
                    <a:pt x="29435" y="24198"/>
                    <a:pt x="29933" y="21508"/>
                  </a:cubicBezTo>
                  <a:cubicBezTo>
                    <a:pt x="30554" y="18140"/>
                    <a:pt x="30847" y="14721"/>
                    <a:pt x="31348" y="11337"/>
                  </a:cubicBezTo>
                  <a:cubicBezTo>
                    <a:pt x="31787" y="8393"/>
                    <a:pt x="31569" y="5097"/>
                    <a:pt x="28963" y="3194"/>
                  </a:cubicBezTo>
                  <a:cubicBezTo>
                    <a:pt x="25477" y="645"/>
                    <a:pt x="20958" y="0"/>
                    <a:pt x="16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26"/>
          <p:cNvGrpSpPr/>
          <p:nvPr/>
        </p:nvGrpSpPr>
        <p:grpSpPr>
          <a:xfrm flipH="1">
            <a:off x="1264014" y="353158"/>
            <a:ext cx="8185138" cy="1614129"/>
            <a:chOff x="2993595" y="1903187"/>
            <a:chExt cx="1261348" cy="1025755"/>
          </a:xfrm>
        </p:grpSpPr>
        <p:sp>
          <p:nvSpPr>
            <p:cNvPr id="292" name="Google Shape;292;p26"/>
            <p:cNvSpPr/>
            <p:nvPr/>
          </p:nvSpPr>
          <p:spPr>
            <a:xfrm>
              <a:off x="3403037" y="2221550"/>
              <a:ext cx="414000" cy="414000"/>
            </a:xfrm>
            <a:prstGeom prst="ellipse">
              <a:avLst/>
            </a:prstGeom>
            <a:solidFill>
              <a:srgbClr val="E54338"/>
            </a:solidFill>
            <a:ln w="9525" cap="flat" cmpd="sng">
              <a:solidFill>
                <a:srgbClr val="FE55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 flipH="1">
              <a:off x="2993595" y="1903187"/>
              <a:ext cx="1261348" cy="1025755"/>
            </a:xfrm>
            <a:custGeom>
              <a:avLst/>
              <a:gdLst/>
              <a:ahLst/>
              <a:cxnLst/>
              <a:rect l="l" t="t" r="r" b="b"/>
              <a:pathLst>
                <a:path w="31788" h="28248" extrusionOk="0">
                  <a:moveTo>
                    <a:pt x="16729" y="0"/>
                  </a:moveTo>
                  <a:cubicBezTo>
                    <a:pt x="16601" y="0"/>
                    <a:pt x="16474" y="1"/>
                    <a:pt x="16346" y="2"/>
                  </a:cubicBezTo>
                  <a:cubicBezTo>
                    <a:pt x="16060" y="2"/>
                    <a:pt x="15764" y="5"/>
                    <a:pt x="15461" y="9"/>
                  </a:cubicBezTo>
                  <a:cubicBezTo>
                    <a:pt x="11690" y="44"/>
                    <a:pt x="7009" y="207"/>
                    <a:pt x="4237" y="2881"/>
                  </a:cubicBezTo>
                  <a:cubicBezTo>
                    <a:pt x="2392" y="4661"/>
                    <a:pt x="2135" y="8048"/>
                    <a:pt x="1618" y="10410"/>
                  </a:cubicBezTo>
                  <a:cubicBezTo>
                    <a:pt x="938" y="13517"/>
                    <a:pt x="381" y="16657"/>
                    <a:pt x="219" y="19839"/>
                  </a:cubicBezTo>
                  <a:cubicBezTo>
                    <a:pt x="1" y="24133"/>
                    <a:pt x="1988" y="26141"/>
                    <a:pt x="6130" y="26720"/>
                  </a:cubicBezTo>
                  <a:cubicBezTo>
                    <a:pt x="9755" y="27227"/>
                    <a:pt x="13382" y="27712"/>
                    <a:pt x="17036" y="27956"/>
                  </a:cubicBezTo>
                  <a:cubicBezTo>
                    <a:pt x="18561" y="28056"/>
                    <a:pt x="20165" y="28248"/>
                    <a:pt x="21749" y="28248"/>
                  </a:cubicBezTo>
                  <a:cubicBezTo>
                    <a:pt x="23047" y="28248"/>
                    <a:pt x="24332" y="28119"/>
                    <a:pt x="25547" y="27706"/>
                  </a:cubicBezTo>
                  <a:cubicBezTo>
                    <a:pt x="28287" y="26775"/>
                    <a:pt x="29435" y="24198"/>
                    <a:pt x="29933" y="21508"/>
                  </a:cubicBezTo>
                  <a:cubicBezTo>
                    <a:pt x="30554" y="18140"/>
                    <a:pt x="30847" y="14721"/>
                    <a:pt x="31348" y="11337"/>
                  </a:cubicBezTo>
                  <a:cubicBezTo>
                    <a:pt x="31787" y="8393"/>
                    <a:pt x="31569" y="5097"/>
                    <a:pt x="28963" y="3194"/>
                  </a:cubicBezTo>
                  <a:cubicBezTo>
                    <a:pt x="25477" y="645"/>
                    <a:pt x="20958" y="0"/>
                    <a:pt x="16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1221450" y="806525"/>
            <a:ext cx="82491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2"/>
                </a:solidFill>
              </a:rPr>
              <a:t>Derechos de los niños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95" name="Google Shape;295;p26"/>
          <p:cNvSpPr txBox="1">
            <a:spLocks noGrp="1"/>
          </p:cNvSpPr>
          <p:nvPr>
            <p:ph type="body" idx="1"/>
          </p:nvPr>
        </p:nvSpPr>
        <p:spPr>
          <a:xfrm>
            <a:off x="1221500" y="1693950"/>
            <a:ext cx="8249100" cy="50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>
              <a:buSzPts val="935"/>
              <a:buNone/>
            </a:pPr>
            <a:r>
              <a:rPr lang="es-MX" sz="2500" dirty="0">
                <a:effectLst/>
                <a:latin typeface="Montserrat SemiBold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Los derechos de los niños son derechos humanos. Debemos tratar a los niños con igualdad, respeto y dignidad, no porque sean “el futuro” o “los adultos del mañana”, sino porque ya hablamos de seres humanos. Todo ser humano nace con derechos y libertades fundamentales inherentes a su persona. Los niños deben disfrutar de los mismos derechos humanos que todos, esto significa que todas las leyes de los derechos humanos se aplican de igual forma a niños y adultos.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1052300" y="283425"/>
            <a:ext cx="423972" cy="654862"/>
          </a:xfrm>
          <a:custGeom>
            <a:avLst/>
            <a:gdLst/>
            <a:ahLst/>
            <a:cxnLst/>
            <a:rect l="l" t="t" r="r" b="b"/>
            <a:pathLst>
              <a:path w="1816" h="2805" extrusionOk="0">
                <a:moveTo>
                  <a:pt x="917" y="0"/>
                </a:moveTo>
                <a:cubicBezTo>
                  <a:pt x="789" y="1320"/>
                  <a:pt x="0" y="1339"/>
                  <a:pt x="0" y="1339"/>
                </a:cubicBezTo>
                <a:cubicBezTo>
                  <a:pt x="1009" y="1522"/>
                  <a:pt x="1100" y="2805"/>
                  <a:pt x="1100" y="2805"/>
                </a:cubicBezTo>
                <a:cubicBezTo>
                  <a:pt x="1119" y="1650"/>
                  <a:pt x="1815" y="1265"/>
                  <a:pt x="1815" y="1265"/>
                </a:cubicBezTo>
                <a:cubicBezTo>
                  <a:pt x="1137" y="1137"/>
                  <a:pt x="917" y="0"/>
                  <a:pt x="9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"/>
          <p:cNvSpPr/>
          <p:nvPr/>
        </p:nvSpPr>
        <p:spPr>
          <a:xfrm>
            <a:off x="826616" y="1046126"/>
            <a:ext cx="196316" cy="321227"/>
          </a:xfrm>
          <a:custGeom>
            <a:avLst/>
            <a:gdLst/>
            <a:ahLst/>
            <a:cxnLst/>
            <a:rect l="l" t="t" r="r" b="b"/>
            <a:pathLst>
              <a:path w="1009" h="1651" extrusionOk="0">
                <a:moveTo>
                  <a:pt x="495" y="0"/>
                </a:moveTo>
                <a:cubicBezTo>
                  <a:pt x="495" y="0"/>
                  <a:pt x="422" y="679"/>
                  <a:pt x="0" y="862"/>
                </a:cubicBezTo>
                <a:cubicBezTo>
                  <a:pt x="0" y="862"/>
                  <a:pt x="513" y="1082"/>
                  <a:pt x="568" y="1650"/>
                </a:cubicBezTo>
                <a:cubicBezTo>
                  <a:pt x="568" y="1650"/>
                  <a:pt x="587" y="1009"/>
                  <a:pt x="1008" y="789"/>
                </a:cubicBezTo>
                <a:cubicBezTo>
                  <a:pt x="1008" y="789"/>
                  <a:pt x="568" y="770"/>
                  <a:pt x="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6"/>
          <p:cNvSpPr/>
          <p:nvPr/>
        </p:nvSpPr>
        <p:spPr>
          <a:xfrm>
            <a:off x="9776810" y="6843188"/>
            <a:ext cx="196316" cy="324729"/>
          </a:xfrm>
          <a:custGeom>
            <a:avLst/>
            <a:gdLst/>
            <a:ahLst/>
            <a:cxnLst/>
            <a:rect l="l" t="t" r="r" b="b"/>
            <a:pathLst>
              <a:path w="1009" h="1669" extrusionOk="0">
                <a:moveTo>
                  <a:pt x="551" y="1"/>
                </a:moveTo>
                <a:cubicBezTo>
                  <a:pt x="551" y="1"/>
                  <a:pt x="422" y="679"/>
                  <a:pt x="1" y="826"/>
                </a:cubicBezTo>
                <a:cubicBezTo>
                  <a:pt x="1" y="826"/>
                  <a:pt x="477" y="1082"/>
                  <a:pt x="496" y="1669"/>
                </a:cubicBezTo>
                <a:cubicBezTo>
                  <a:pt x="496" y="1669"/>
                  <a:pt x="569" y="1027"/>
                  <a:pt x="1009" y="826"/>
                </a:cubicBezTo>
                <a:cubicBezTo>
                  <a:pt x="1009" y="826"/>
                  <a:pt x="569" y="771"/>
                  <a:pt x="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6"/>
          <p:cNvSpPr/>
          <p:nvPr/>
        </p:nvSpPr>
        <p:spPr>
          <a:xfrm>
            <a:off x="585950" y="6394122"/>
            <a:ext cx="196511" cy="321227"/>
          </a:xfrm>
          <a:custGeom>
            <a:avLst/>
            <a:gdLst/>
            <a:ahLst/>
            <a:cxnLst/>
            <a:rect l="l" t="t" r="r" b="b"/>
            <a:pathLst>
              <a:path w="1010" h="1651" extrusionOk="0">
                <a:moveTo>
                  <a:pt x="569" y="0"/>
                </a:moveTo>
                <a:cubicBezTo>
                  <a:pt x="569" y="0"/>
                  <a:pt x="422" y="679"/>
                  <a:pt x="1" y="825"/>
                </a:cubicBezTo>
                <a:cubicBezTo>
                  <a:pt x="1" y="825"/>
                  <a:pt x="496" y="1082"/>
                  <a:pt x="514" y="1650"/>
                </a:cubicBezTo>
                <a:cubicBezTo>
                  <a:pt x="514" y="1650"/>
                  <a:pt x="587" y="1027"/>
                  <a:pt x="1009" y="825"/>
                </a:cubicBezTo>
                <a:cubicBezTo>
                  <a:pt x="1009" y="825"/>
                  <a:pt x="587" y="770"/>
                  <a:pt x="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9773934" y="958327"/>
            <a:ext cx="295567" cy="496808"/>
          </a:xfrm>
          <a:custGeom>
            <a:avLst/>
            <a:gdLst/>
            <a:ahLst/>
            <a:cxnLst/>
            <a:rect l="l" t="t" r="r" b="b"/>
            <a:pathLst>
              <a:path w="1266" h="2128" extrusionOk="0">
                <a:moveTo>
                  <a:pt x="532" y="0"/>
                </a:moveTo>
                <a:cubicBezTo>
                  <a:pt x="532" y="0"/>
                  <a:pt x="532" y="0"/>
                  <a:pt x="532" y="1"/>
                </a:cubicBezTo>
                <a:cubicBezTo>
                  <a:pt x="587" y="734"/>
                  <a:pt x="1" y="1211"/>
                  <a:pt x="1" y="1211"/>
                </a:cubicBezTo>
                <a:cubicBezTo>
                  <a:pt x="477" y="1321"/>
                  <a:pt x="660" y="2127"/>
                  <a:pt x="660" y="2127"/>
                </a:cubicBezTo>
                <a:cubicBezTo>
                  <a:pt x="715" y="1266"/>
                  <a:pt x="1265" y="991"/>
                  <a:pt x="1265" y="991"/>
                </a:cubicBezTo>
                <a:cubicBezTo>
                  <a:pt x="654" y="883"/>
                  <a:pt x="537" y="0"/>
                  <a:pt x="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468;p29">
            <a:extLst>
              <a:ext uri="{FF2B5EF4-FFF2-40B4-BE49-F238E27FC236}">
                <a16:creationId xmlns:a16="http://schemas.microsoft.com/office/drawing/2014/main" id="{49615B47-90C7-576A-D0C6-82067401FEFD}"/>
              </a:ext>
            </a:extLst>
          </p:cNvPr>
          <p:cNvGrpSpPr/>
          <p:nvPr/>
        </p:nvGrpSpPr>
        <p:grpSpPr>
          <a:xfrm flipH="1">
            <a:off x="8927664" y="3828676"/>
            <a:ext cx="1988106" cy="3021319"/>
            <a:chOff x="2733075" y="-1839725"/>
            <a:chExt cx="1894959" cy="2954950"/>
          </a:xfrm>
        </p:grpSpPr>
        <p:sp>
          <p:nvSpPr>
            <p:cNvPr id="16" name="Google Shape;469;p29">
              <a:extLst>
                <a:ext uri="{FF2B5EF4-FFF2-40B4-BE49-F238E27FC236}">
                  <a16:creationId xmlns:a16="http://schemas.microsoft.com/office/drawing/2014/main" id="{689B1311-3238-C096-7408-DB4B9BA2CB50}"/>
                </a:ext>
              </a:extLst>
            </p:cNvPr>
            <p:cNvSpPr/>
            <p:nvPr/>
          </p:nvSpPr>
          <p:spPr>
            <a:xfrm>
              <a:off x="3747056" y="-834316"/>
              <a:ext cx="252748" cy="244273"/>
            </a:xfrm>
            <a:custGeom>
              <a:avLst/>
              <a:gdLst/>
              <a:ahLst/>
              <a:cxnLst/>
              <a:rect l="l" t="t" r="r" b="b"/>
              <a:pathLst>
                <a:path w="2714" h="2623" extrusionOk="0">
                  <a:moveTo>
                    <a:pt x="642" y="1"/>
                  </a:moveTo>
                  <a:lnTo>
                    <a:pt x="642" y="1027"/>
                  </a:lnTo>
                  <a:lnTo>
                    <a:pt x="1" y="1614"/>
                  </a:lnTo>
                  <a:lnTo>
                    <a:pt x="881" y="1852"/>
                  </a:lnTo>
                  <a:lnTo>
                    <a:pt x="1174" y="2622"/>
                  </a:lnTo>
                  <a:lnTo>
                    <a:pt x="1779" y="1907"/>
                  </a:lnTo>
                  <a:lnTo>
                    <a:pt x="2714" y="1852"/>
                  </a:lnTo>
                  <a:lnTo>
                    <a:pt x="2091" y="1064"/>
                  </a:lnTo>
                  <a:lnTo>
                    <a:pt x="2365" y="147"/>
                  </a:lnTo>
                  <a:lnTo>
                    <a:pt x="1431" y="551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0;p29">
              <a:extLst>
                <a:ext uri="{FF2B5EF4-FFF2-40B4-BE49-F238E27FC236}">
                  <a16:creationId xmlns:a16="http://schemas.microsoft.com/office/drawing/2014/main" id="{497F72F0-C143-51AB-A7A6-21D6D96F1DFE}"/>
                </a:ext>
              </a:extLst>
            </p:cNvPr>
            <p:cNvSpPr/>
            <p:nvPr/>
          </p:nvSpPr>
          <p:spPr>
            <a:xfrm>
              <a:off x="3858065" y="-1515360"/>
              <a:ext cx="35947" cy="804063"/>
            </a:xfrm>
            <a:custGeom>
              <a:avLst/>
              <a:gdLst/>
              <a:ahLst/>
              <a:cxnLst/>
              <a:rect l="l" t="t" r="r" b="b"/>
              <a:pathLst>
                <a:path w="386" h="8634" extrusionOk="0">
                  <a:moveTo>
                    <a:pt x="220" y="0"/>
                  </a:moveTo>
                  <a:lnTo>
                    <a:pt x="0" y="8634"/>
                  </a:lnTo>
                  <a:lnTo>
                    <a:pt x="165" y="863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1;p29">
              <a:extLst>
                <a:ext uri="{FF2B5EF4-FFF2-40B4-BE49-F238E27FC236}">
                  <a16:creationId xmlns:a16="http://schemas.microsoft.com/office/drawing/2014/main" id="{DFD3288C-1508-9CCE-8E26-91F8F477ECD9}"/>
                </a:ext>
              </a:extLst>
            </p:cNvPr>
            <p:cNvSpPr/>
            <p:nvPr/>
          </p:nvSpPr>
          <p:spPr>
            <a:xfrm>
              <a:off x="3388605" y="-649922"/>
              <a:ext cx="170796" cy="163998"/>
            </a:xfrm>
            <a:custGeom>
              <a:avLst/>
              <a:gdLst/>
              <a:ahLst/>
              <a:cxnLst/>
              <a:rect l="l" t="t" r="r" b="b"/>
              <a:pathLst>
                <a:path w="1834" h="1761" extrusionOk="0">
                  <a:moveTo>
                    <a:pt x="440" y="1"/>
                  </a:moveTo>
                  <a:lnTo>
                    <a:pt x="440" y="679"/>
                  </a:lnTo>
                  <a:lnTo>
                    <a:pt x="1" y="1082"/>
                  </a:lnTo>
                  <a:lnTo>
                    <a:pt x="605" y="1229"/>
                  </a:lnTo>
                  <a:lnTo>
                    <a:pt x="807" y="1760"/>
                  </a:lnTo>
                  <a:lnTo>
                    <a:pt x="1192" y="1265"/>
                  </a:lnTo>
                  <a:lnTo>
                    <a:pt x="1834" y="1229"/>
                  </a:lnTo>
                  <a:lnTo>
                    <a:pt x="1412" y="697"/>
                  </a:lnTo>
                  <a:lnTo>
                    <a:pt x="1595" y="92"/>
                  </a:lnTo>
                  <a:lnTo>
                    <a:pt x="972" y="36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2;p29">
              <a:extLst>
                <a:ext uri="{FF2B5EF4-FFF2-40B4-BE49-F238E27FC236}">
                  <a16:creationId xmlns:a16="http://schemas.microsoft.com/office/drawing/2014/main" id="{5A1E3FFA-A3BF-30FB-8279-26BE47E80B2F}"/>
                </a:ext>
              </a:extLst>
            </p:cNvPr>
            <p:cNvSpPr/>
            <p:nvPr/>
          </p:nvSpPr>
          <p:spPr>
            <a:xfrm>
              <a:off x="3451746" y="-1515360"/>
              <a:ext cx="30825" cy="947479"/>
            </a:xfrm>
            <a:custGeom>
              <a:avLst/>
              <a:gdLst/>
              <a:ahLst/>
              <a:cxnLst/>
              <a:rect l="l" t="t" r="r" b="b"/>
              <a:pathLst>
                <a:path w="331" h="10174" extrusionOk="0">
                  <a:moveTo>
                    <a:pt x="111" y="0"/>
                  </a:moveTo>
                  <a:lnTo>
                    <a:pt x="147" y="3739"/>
                  </a:lnTo>
                  <a:lnTo>
                    <a:pt x="1" y="6581"/>
                  </a:lnTo>
                  <a:lnTo>
                    <a:pt x="111" y="10173"/>
                  </a:lnTo>
                  <a:lnTo>
                    <a:pt x="276" y="10155"/>
                  </a:lnTo>
                  <a:lnTo>
                    <a:pt x="166" y="6581"/>
                  </a:lnTo>
                  <a:lnTo>
                    <a:pt x="331" y="373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3;p29">
              <a:extLst>
                <a:ext uri="{FF2B5EF4-FFF2-40B4-BE49-F238E27FC236}">
                  <a16:creationId xmlns:a16="http://schemas.microsoft.com/office/drawing/2014/main" id="{0FB71C44-321C-758C-A6BF-E09950D63B21}"/>
                </a:ext>
              </a:extLst>
            </p:cNvPr>
            <p:cNvSpPr/>
            <p:nvPr/>
          </p:nvSpPr>
          <p:spPr>
            <a:xfrm>
              <a:off x="4190906" y="-1054470"/>
              <a:ext cx="169120" cy="163904"/>
            </a:xfrm>
            <a:custGeom>
              <a:avLst/>
              <a:gdLst/>
              <a:ahLst/>
              <a:cxnLst/>
              <a:rect l="l" t="t" r="r" b="b"/>
              <a:pathLst>
                <a:path w="1816" h="1760" extrusionOk="0">
                  <a:moveTo>
                    <a:pt x="422" y="0"/>
                  </a:moveTo>
                  <a:lnTo>
                    <a:pt x="422" y="697"/>
                  </a:lnTo>
                  <a:lnTo>
                    <a:pt x="1" y="1100"/>
                  </a:lnTo>
                  <a:lnTo>
                    <a:pt x="587" y="1247"/>
                  </a:lnTo>
                  <a:lnTo>
                    <a:pt x="789" y="1760"/>
                  </a:lnTo>
                  <a:lnTo>
                    <a:pt x="1192" y="1283"/>
                  </a:lnTo>
                  <a:lnTo>
                    <a:pt x="1815" y="1247"/>
                  </a:lnTo>
                  <a:lnTo>
                    <a:pt x="1412" y="715"/>
                  </a:lnTo>
                  <a:lnTo>
                    <a:pt x="1577" y="110"/>
                  </a:lnTo>
                  <a:lnTo>
                    <a:pt x="954" y="36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4;p29">
              <a:extLst>
                <a:ext uri="{FF2B5EF4-FFF2-40B4-BE49-F238E27FC236}">
                  <a16:creationId xmlns:a16="http://schemas.microsoft.com/office/drawing/2014/main" id="{3AABFCD0-1603-6FE0-1F54-330400C1E3A2}"/>
                </a:ext>
              </a:extLst>
            </p:cNvPr>
            <p:cNvSpPr/>
            <p:nvPr/>
          </p:nvSpPr>
          <p:spPr>
            <a:xfrm>
              <a:off x="3552511" y="-950353"/>
              <a:ext cx="169026" cy="163998"/>
            </a:xfrm>
            <a:custGeom>
              <a:avLst/>
              <a:gdLst/>
              <a:ahLst/>
              <a:cxnLst/>
              <a:rect l="l" t="t" r="r" b="b"/>
              <a:pathLst>
                <a:path w="1815" h="1761" extrusionOk="0">
                  <a:moveTo>
                    <a:pt x="422" y="0"/>
                  </a:moveTo>
                  <a:lnTo>
                    <a:pt x="422" y="697"/>
                  </a:lnTo>
                  <a:lnTo>
                    <a:pt x="0" y="1100"/>
                  </a:lnTo>
                  <a:lnTo>
                    <a:pt x="587" y="1247"/>
                  </a:lnTo>
                  <a:lnTo>
                    <a:pt x="788" y="1760"/>
                  </a:lnTo>
                  <a:lnTo>
                    <a:pt x="1192" y="1284"/>
                  </a:lnTo>
                  <a:lnTo>
                    <a:pt x="1815" y="1247"/>
                  </a:lnTo>
                  <a:lnTo>
                    <a:pt x="1412" y="715"/>
                  </a:lnTo>
                  <a:lnTo>
                    <a:pt x="1577" y="110"/>
                  </a:lnTo>
                  <a:lnTo>
                    <a:pt x="953" y="36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5;p29">
              <a:extLst>
                <a:ext uri="{FF2B5EF4-FFF2-40B4-BE49-F238E27FC236}">
                  <a16:creationId xmlns:a16="http://schemas.microsoft.com/office/drawing/2014/main" id="{3E4BEA5D-CB82-C04B-9964-4D4EED705542}"/>
                </a:ext>
              </a:extLst>
            </p:cNvPr>
            <p:cNvSpPr/>
            <p:nvPr/>
          </p:nvSpPr>
          <p:spPr>
            <a:xfrm>
              <a:off x="3644708" y="-1515360"/>
              <a:ext cx="30825" cy="648726"/>
            </a:xfrm>
            <a:custGeom>
              <a:avLst/>
              <a:gdLst/>
              <a:ahLst/>
              <a:cxnLst/>
              <a:rect l="l" t="t" r="r" b="b"/>
              <a:pathLst>
                <a:path w="331" h="6966" extrusionOk="0">
                  <a:moveTo>
                    <a:pt x="165" y="0"/>
                  </a:moveTo>
                  <a:lnTo>
                    <a:pt x="0" y="6947"/>
                  </a:lnTo>
                  <a:lnTo>
                    <a:pt x="183" y="69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6;p29">
              <a:extLst>
                <a:ext uri="{FF2B5EF4-FFF2-40B4-BE49-F238E27FC236}">
                  <a16:creationId xmlns:a16="http://schemas.microsoft.com/office/drawing/2014/main" id="{1A08BA8D-3A59-E335-D380-B5066AB919AD}"/>
                </a:ext>
              </a:extLst>
            </p:cNvPr>
            <p:cNvSpPr/>
            <p:nvPr/>
          </p:nvSpPr>
          <p:spPr>
            <a:xfrm>
              <a:off x="3325464" y="-1839725"/>
              <a:ext cx="109332" cy="128143"/>
            </a:xfrm>
            <a:custGeom>
              <a:avLst/>
              <a:gdLst/>
              <a:ahLst/>
              <a:cxnLst/>
              <a:rect l="l" t="t" r="r" b="b"/>
              <a:pathLst>
                <a:path w="1174" h="1376" extrusionOk="0">
                  <a:moveTo>
                    <a:pt x="1118" y="0"/>
                  </a:moveTo>
                  <a:cubicBezTo>
                    <a:pt x="202" y="440"/>
                    <a:pt x="19" y="1320"/>
                    <a:pt x="19" y="1320"/>
                  </a:cubicBezTo>
                  <a:cubicBezTo>
                    <a:pt x="0" y="1339"/>
                    <a:pt x="19" y="1357"/>
                    <a:pt x="37" y="1375"/>
                  </a:cubicBezTo>
                  <a:lnTo>
                    <a:pt x="55" y="1375"/>
                  </a:lnTo>
                  <a:cubicBezTo>
                    <a:pt x="74" y="1375"/>
                    <a:pt x="92" y="1357"/>
                    <a:pt x="92" y="1339"/>
                  </a:cubicBezTo>
                  <a:cubicBezTo>
                    <a:pt x="92" y="1339"/>
                    <a:pt x="275" y="495"/>
                    <a:pt x="1137" y="74"/>
                  </a:cubicBezTo>
                  <a:cubicBezTo>
                    <a:pt x="1155" y="74"/>
                    <a:pt x="1173" y="37"/>
                    <a:pt x="1155" y="19"/>
                  </a:cubicBezTo>
                  <a:cubicBezTo>
                    <a:pt x="1155" y="0"/>
                    <a:pt x="1137" y="0"/>
                    <a:pt x="111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7;p29">
              <a:extLst>
                <a:ext uri="{FF2B5EF4-FFF2-40B4-BE49-F238E27FC236}">
                  <a16:creationId xmlns:a16="http://schemas.microsoft.com/office/drawing/2014/main" id="{8EFD4F67-CDF1-212C-8674-8E1D4AF6261D}"/>
                </a:ext>
              </a:extLst>
            </p:cNvPr>
            <p:cNvSpPr/>
            <p:nvPr/>
          </p:nvSpPr>
          <p:spPr>
            <a:xfrm>
              <a:off x="3161558" y="-1764850"/>
              <a:ext cx="254424" cy="32781"/>
            </a:xfrm>
            <a:custGeom>
              <a:avLst/>
              <a:gdLst/>
              <a:ahLst/>
              <a:cxnLst/>
              <a:rect l="l" t="t" r="r" b="b"/>
              <a:pathLst>
                <a:path w="2732" h="352" extrusionOk="0">
                  <a:moveTo>
                    <a:pt x="1477" y="0"/>
                  </a:moveTo>
                  <a:cubicBezTo>
                    <a:pt x="754" y="0"/>
                    <a:pt x="83" y="193"/>
                    <a:pt x="37" y="205"/>
                  </a:cubicBezTo>
                  <a:cubicBezTo>
                    <a:pt x="19" y="205"/>
                    <a:pt x="1" y="241"/>
                    <a:pt x="19" y="260"/>
                  </a:cubicBezTo>
                  <a:cubicBezTo>
                    <a:pt x="19" y="273"/>
                    <a:pt x="28" y="285"/>
                    <a:pt x="40" y="285"/>
                  </a:cubicBezTo>
                  <a:cubicBezTo>
                    <a:pt x="45" y="285"/>
                    <a:pt x="50" y="283"/>
                    <a:pt x="56" y="278"/>
                  </a:cubicBezTo>
                  <a:cubicBezTo>
                    <a:pt x="67" y="278"/>
                    <a:pt x="752" y="78"/>
                    <a:pt x="1480" y="78"/>
                  </a:cubicBezTo>
                  <a:cubicBezTo>
                    <a:pt x="1899" y="78"/>
                    <a:pt x="2331" y="144"/>
                    <a:pt x="2659" y="351"/>
                  </a:cubicBezTo>
                  <a:lnTo>
                    <a:pt x="2677" y="351"/>
                  </a:lnTo>
                  <a:cubicBezTo>
                    <a:pt x="2695" y="351"/>
                    <a:pt x="2714" y="351"/>
                    <a:pt x="2714" y="333"/>
                  </a:cubicBezTo>
                  <a:cubicBezTo>
                    <a:pt x="2732" y="315"/>
                    <a:pt x="2714" y="296"/>
                    <a:pt x="2695" y="278"/>
                  </a:cubicBezTo>
                  <a:cubicBezTo>
                    <a:pt x="2348" y="67"/>
                    <a:pt x="1903" y="0"/>
                    <a:pt x="147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8;p29">
              <a:extLst>
                <a:ext uri="{FF2B5EF4-FFF2-40B4-BE49-F238E27FC236}">
                  <a16:creationId xmlns:a16="http://schemas.microsoft.com/office/drawing/2014/main" id="{5C3C1017-EC5C-E185-5244-F1A0B1030BAF}"/>
                </a:ext>
              </a:extLst>
            </p:cNvPr>
            <p:cNvSpPr/>
            <p:nvPr/>
          </p:nvSpPr>
          <p:spPr>
            <a:xfrm>
              <a:off x="2881615" y="-1688485"/>
              <a:ext cx="391042" cy="1236640"/>
            </a:xfrm>
            <a:custGeom>
              <a:avLst/>
              <a:gdLst/>
              <a:ahLst/>
              <a:cxnLst/>
              <a:rect l="l" t="t" r="r" b="b"/>
              <a:pathLst>
                <a:path w="4199" h="13279" extrusionOk="0">
                  <a:moveTo>
                    <a:pt x="4177" y="0"/>
                  </a:moveTo>
                  <a:cubicBezTo>
                    <a:pt x="4172" y="0"/>
                    <a:pt x="4167" y="2"/>
                    <a:pt x="4161" y="8"/>
                  </a:cubicBezTo>
                  <a:cubicBezTo>
                    <a:pt x="4125" y="8"/>
                    <a:pt x="1045" y="448"/>
                    <a:pt x="1082" y="2867"/>
                  </a:cubicBezTo>
                  <a:cubicBezTo>
                    <a:pt x="1100" y="4059"/>
                    <a:pt x="1302" y="5214"/>
                    <a:pt x="1504" y="6222"/>
                  </a:cubicBezTo>
                  <a:cubicBezTo>
                    <a:pt x="1687" y="7267"/>
                    <a:pt x="1852" y="8165"/>
                    <a:pt x="1779" y="8898"/>
                  </a:cubicBezTo>
                  <a:cubicBezTo>
                    <a:pt x="1742" y="9429"/>
                    <a:pt x="1430" y="9979"/>
                    <a:pt x="1119" y="10529"/>
                  </a:cubicBezTo>
                  <a:cubicBezTo>
                    <a:pt x="569" y="11519"/>
                    <a:pt x="1" y="12546"/>
                    <a:pt x="1100" y="13260"/>
                  </a:cubicBezTo>
                  <a:cubicBezTo>
                    <a:pt x="1100" y="13279"/>
                    <a:pt x="1100" y="13279"/>
                    <a:pt x="1119" y="13279"/>
                  </a:cubicBezTo>
                  <a:cubicBezTo>
                    <a:pt x="1119" y="13279"/>
                    <a:pt x="1137" y="13260"/>
                    <a:pt x="1155" y="13260"/>
                  </a:cubicBezTo>
                  <a:cubicBezTo>
                    <a:pt x="1155" y="13242"/>
                    <a:pt x="1155" y="13205"/>
                    <a:pt x="1137" y="13205"/>
                  </a:cubicBezTo>
                  <a:cubicBezTo>
                    <a:pt x="111" y="12509"/>
                    <a:pt x="642" y="11574"/>
                    <a:pt x="1192" y="10566"/>
                  </a:cubicBezTo>
                  <a:cubicBezTo>
                    <a:pt x="1504" y="10016"/>
                    <a:pt x="1815" y="9448"/>
                    <a:pt x="1870" y="8916"/>
                  </a:cubicBezTo>
                  <a:cubicBezTo>
                    <a:pt x="1944" y="8165"/>
                    <a:pt x="1760" y="7267"/>
                    <a:pt x="1577" y="6222"/>
                  </a:cubicBezTo>
                  <a:cubicBezTo>
                    <a:pt x="1394" y="5195"/>
                    <a:pt x="1174" y="4059"/>
                    <a:pt x="1155" y="2867"/>
                  </a:cubicBezTo>
                  <a:cubicBezTo>
                    <a:pt x="1119" y="503"/>
                    <a:pt x="4143" y="81"/>
                    <a:pt x="4161" y="81"/>
                  </a:cubicBezTo>
                  <a:cubicBezTo>
                    <a:pt x="4180" y="81"/>
                    <a:pt x="4198" y="63"/>
                    <a:pt x="4198" y="26"/>
                  </a:cubicBezTo>
                  <a:cubicBezTo>
                    <a:pt x="4198" y="13"/>
                    <a:pt x="4189" y="0"/>
                    <a:pt x="417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9;p29">
              <a:extLst>
                <a:ext uri="{FF2B5EF4-FFF2-40B4-BE49-F238E27FC236}">
                  <a16:creationId xmlns:a16="http://schemas.microsoft.com/office/drawing/2014/main" id="{A6E53682-45A4-A06C-8DC1-2B10EA68DF07}"/>
                </a:ext>
              </a:extLst>
            </p:cNvPr>
            <p:cNvSpPr/>
            <p:nvPr/>
          </p:nvSpPr>
          <p:spPr>
            <a:xfrm>
              <a:off x="4156821" y="-1238863"/>
              <a:ext cx="213448" cy="768302"/>
            </a:xfrm>
            <a:custGeom>
              <a:avLst/>
              <a:gdLst/>
              <a:ahLst/>
              <a:cxnLst/>
              <a:rect l="l" t="t" r="r" b="b"/>
              <a:pathLst>
                <a:path w="2292" h="8250" extrusionOk="0">
                  <a:moveTo>
                    <a:pt x="220" y="1"/>
                  </a:moveTo>
                  <a:cubicBezTo>
                    <a:pt x="202" y="1"/>
                    <a:pt x="183" y="19"/>
                    <a:pt x="202" y="37"/>
                  </a:cubicBezTo>
                  <a:cubicBezTo>
                    <a:pt x="202" y="56"/>
                    <a:pt x="293" y="844"/>
                    <a:pt x="110" y="3190"/>
                  </a:cubicBezTo>
                  <a:cubicBezTo>
                    <a:pt x="0" y="4748"/>
                    <a:pt x="880" y="6013"/>
                    <a:pt x="1503" y="6929"/>
                  </a:cubicBezTo>
                  <a:cubicBezTo>
                    <a:pt x="1851" y="7443"/>
                    <a:pt x="2163" y="7883"/>
                    <a:pt x="2200" y="8213"/>
                  </a:cubicBezTo>
                  <a:cubicBezTo>
                    <a:pt x="2218" y="8249"/>
                    <a:pt x="2218" y="8249"/>
                    <a:pt x="2255" y="8249"/>
                  </a:cubicBezTo>
                  <a:cubicBezTo>
                    <a:pt x="2273" y="8249"/>
                    <a:pt x="2291" y="8231"/>
                    <a:pt x="2291" y="8213"/>
                  </a:cubicBezTo>
                  <a:cubicBezTo>
                    <a:pt x="2236" y="7846"/>
                    <a:pt x="1925" y="7406"/>
                    <a:pt x="1576" y="6893"/>
                  </a:cubicBezTo>
                  <a:cubicBezTo>
                    <a:pt x="917" y="5921"/>
                    <a:pt x="73" y="4711"/>
                    <a:pt x="202" y="3190"/>
                  </a:cubicBezTo>
                  <a:cubicBezTo>
                    <a:pt x="385" y="825"/>
                    <a:pt x="275" y="37"/>
                    <a:pt x="275" y="37"/>
                  </a:cubicBezTo>
                  <a:cubicBezTo>
                    <a:pt x="275" y="19"/>
                    <a:pt x="257" y="1"/>
                    <a:pt x="22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80;p29">
              <a:extLst>
                <a:ext uri="{FF2B5EF4-FFF2-40B4-BE49-F238E27FC236}">
                  <a16:creationId xmlns:a16="http://schemas.microsoft.com/office/drawing/2014/main" id="{E65CA6B8-56B2-84E7-156F-66AA12400425}"/>
                </a:ext>
              </a:extLst>
            </p:cNvPr>
            <p:cNvSpPr/>
            <p:nvPr/>
          </p:nvSpPr>
          <p:spPr>
            <a:xfrm>
              <a:off x="4167065" y="-1752650"/>
              <a:ext cx="220247" cy="372231"/>
            </a:xfrm>
            <a:custGeom>
              <a:avLst/>
              <a:gdLst/>
              <a:ahLst/>
              <a:cxnLst/>
              <a:rect l="l" t="t" r="r" b="b"/>
              <a:pathLst>
                <a:path w="2365" h="3997" extrusionOk="0">
                  <a:moveTo>
                    <a:pt x="55" y="0"/>
                  </a:moveTo>
                  <a:cubicBezTo>
                    <a:pt x="37" y="0"/>
                    <a:pt x="18" y="19"/>
                    <a:pt x="0" y="37"/>
                  </a:cubicBezTo>
                  <a:cubicBezTo>
                    <a:pt x="0" y="74"/>
                    <a:pt x="18" y="92"/>
                    <a:pt x="37" y="92"/>
                  </a:cubicBezTo>
                  <a:cubicBezTo>
                    <a:pt x="55" y="92"/>
                    <a:pt x="1980" y="312"/>
                    <a:pt x="2090" y="917"/>
                  </a:cubicBezTo>
                  <a:cubicBezTo>
                    <a:pt x="2200" y="1503"/>
                    <a:pt x="752" y="1778"/>
                    <a:pt x="733" y="1797"/>
                  </a:cubicBezTo>
                  <a:cubicBezTo>
                    <a:pt x="715" y="1797"/>
                    <a:pt x="697" y="1815"/>
                    <a:pt x="697" y="1833"/>
                  </a:cubicBezTo>
                  <a:cubicBezTo>
                    <a:pt x="715" y="1852"/>
                    <a:pt x="733" y="1870"/>
                    <a:pt x="752" y="1870"/>
                  </a:cubicBezTo>
                  <a:cubicBezTo>
                    <a:pt x="941" y="1853"/>
                    <a:pt x="1156" y="1843"/>
                    <a:pt x="1363" y="1843"/>
                  </a:cubicBezTo>
                  <a:cubicBezTo>
                    <a:pt x="1816" y="1843"/>
                    <a:pt x="2230" y="1891"/>
                    <a:pt x="2255" y="2017"/>
                  </a:cubicBezTo>
                  <a:cubicBezTo>
                    <a:pt x="2273" y="2255"/>
                    <a:pt x="1686" y="2401"/>
                    <a:pt x="1466" y="2438"/>
                  </a:cubicBezTo>
                  <a:cubicBezTo>
                    <a:pt x="1448" y="2438"/>
                    <a:pt x="1430" y="2456"/>
                    <a:pt x="1430" y="2475"/>
                  </a:cubicBezTo>
                  <a:cubicBezTo>
                    <a:pt x="1430" y="2493"/>
                    <a:pt x="1448" y="2511"/>
                    <a:pt x="1466" y="2511"/>
                  </a:cubicBezTo>
                  <a:cubicBezTo>
                    <a:pt x="1980" y="2713"/>
                    <a:pt x="2255" y="2915"/>
                    <a:pt x="2273" y="3171"/>
                  </a:cubicBezTo>
                  <a:cubicBezTo>
                    <a:pt x="2291" y="3575"/>
                    <a:pt x="1576" y="3923"/>
                    <a:pt x="1558" y="3923"/>
                  </a:cubicBezTo>
                  <a:cubicBezTo>
                    <a:pt x="1540" y="3923"/>
                    <a:pt x="1540" y="3960"/>
                    <a:pt x="1540" y="3978"/>
                  </a:cubicBezTo>
                  <a:cubicBezTo>
                    <a:pt x="1558" y="3978"/>
                    <a:pt x="1558" y="3996"/>
                    <a:pt x="1576" y="3996"/>
                  </a:cubicBezTo>
                  <a:lnTo>
                    <a:pt x="1595" y="3996"/>
                  </a:lnTo>
                  <a:cubicBezTo>
                    <a:pt x="1631" y="3978"/>
                    <a:pt x="2365" y="3611"/>
                    <a:pt x="2346" y="3153"/>
                  </a:cubicBezTo>
                  <a:cubicBezTo>
                    <a:pt x="2346" y="2915"/>
                    <a:pt x="2090" y="2676"/>
                    <a:pt x="1613" y="2493"/>
                  </a:cubicBezTo>
                  <a:cubicBezTo>
                    <a:pt x="1870" y="2438"/>
                    <a:pt x="2365" y="2292"/>
                    <a:pt x="2328" y="2017"/>
                  </a:cubicBezTo>
                  <a:cubicBezTo>
                    <a:pt x="2298" y="1804"/>
                    <a:pt x="1838" y="1755"/>
                    <a:pt x="1410" y="1755"/>
                  </a:cubicBezTo>
                  <a:cubicBezTo>
                    <a:pt x="1322" y="1755"/>
                    <a:pt x="1236" y="1757"/>
                    <a:pt x="1155" y="1760"/>
                  </a:cubicBezTo>
                  <a:cubicBezTo>
                    <a:pt x="1613" y="1632"/>
                    <a:pt x="2255" y="1338"/>
                    <a:pt x="2181" y="898"/>
                  </a:cubicBezTo>
                  <a:cubicBezTo>
                    <a:pt x="2053" y="239"/>
                    <a:pt x="128" y="19"/>
                    <a:pt x="5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81;p29">
              <a:extLst>
                <a:ext uri="{FF2B5EF4-FFF2-40B4-BE49-F238E27FC236}">
                  <a16:creationId xmlns:a16="http://schemas.microsoft.com/office/drawing/2014/main" id="{EAE8E3B6-5D96-868F-7CA6-184312CDB177}"/>
                </a:ext>
              </a:extLst>
            </p:cNvPr>
            <p:cNvSpPr/>
            <p:nvPr/>
          </p:nvSpPr>
          <p:spPr>
            <a:xfrm>
              <a:off x="2791187" y="1013343"/>
              <a:ext cx="1836847" cy="101881"/>
            </a:xfrm>
            <a:custGeom>
              <a:avLst/>
              <a:gdLst/>
              <a:ahLst/>
              <a:cxnLst/>
              <a:rect l="l" t="t" r="r" b="b"/>
              <a:pathLst>
                <a:path w="19724" h="1094" extrusionOk="0">
                  <a:moveTo>
                    <a:pt x="6181" y="0"/>
                  </a:moveTo>
                  <a:cubicBezTo>
                    <a:pt x="5739" y="0"/>
                    <a:pt x="5297" y="13"/>
                    <a:pt x="4876" y="49"/>
                  </a:cubicBezTo>
                  <a:cubicBezTo>
                    <a:pt x="2053" y="269"/>
                    <a:pt x="0" y="874"/>
                    <a:pt x="4069" y="1021"/>
                  </a:cubicBezTo>
                  <a:cubicBezTo>
                    <a:pt x="4619" y="1039"/>
                    <a:pt x="5297" y="1057"/>
                    <a:pt x="6104" y="1076"/>
                  </a:cubicBezTo>
                  <a:cubicBezTo>
                    <a:pt x="6965" y="1076"/>
                    <a:pt x="7992" y="1094"/>
                    <a:pt x="9202" y="1094"/>
                  </a:cubicBezTo>
                  <a:lnTo>
                    <a:pt x="10082" y="1094"/>
                  </a:lnTo>
                  <a:cubicBezTo>
                    <a:pt x="19723" y="1057"/>
                    <a:pt x="17102" y="379"/>
                    <a:pt x="13436" y="86"/>
                  </a:cubicBezTo>
                  <a:cubicBezTo>
                    <a:pt x="12966" y="49"/>
                    <a:pt x="12450" y="37"/>
                    <a:pt x="11936" y="37"/>
                  </a:cubicBezTo>
                  <a:cubicBezTo>
                    <a:pt x="10908" y="37"/>
                    <a:pt x="9886" y="86"/>
                    <a:pt x="9238" y="86"/>
                  </a:cubicBezTo>
                  <a:lnTo>
                    <a:pt x="9202" y="86"/>
                  </a:lnTo>
                  <a:cubicBezTo>
                    <a:pt x="8449" y="86"/>
                    <a:pt x="7317" y="0"/>
                    <a:pt x="6181" y="0"/>
                  </a:cubicBezTo>
                  <a:close/>
                </a:path>
              </a:pathLst>
            </a:custGeom>
            <a:solidFill>
              <a:srgbClr val="383838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82;p29">
              <a:extLst>
                <a:ext uri="{FF2B5EF4-FFF2-40B4-BE49-F238E27FC236}">
                  <a16:creationId xmlns:a16="http://schemas.microsoft.com/office/drawing/2014/main" id="{BE19B61D-C1B2-4985-A56E-8C1EE8250F13}"/>
                </a:ext>
              </a:extLst>
            </p:cNvPr>
            <p:cNvSpPr/>
            <p:nvPr/>
          </p:nvSpPr>
          <p:spPr>
            <a:xfrm>
              <a:off x="2733075" y="-1836466"/>
              <a:ext cx="1736176" cy="1671918"/>
            </a:xfrm>
            <a:custGeom>
              <a:avLst/>
              <a:gdLst/>
              <a:ahLst/>
              <a:cxnLst/>
              <a:rect l="l" t="t" r="r" b="b"/>
              <a:pathLst>
                <a:path w="18643" h="17953" extrusionOk="0">
                  <a:moveTo>
                    <a:pt x="9453" y="1"/>
                  </a:moveTo>
                  <a:cubicBezTo>
                    <a:pt x="8450" y="1"/>
                    <a:pt x="7382" y="247"/>
                    <a:pt x="6453" y="992"/>
                  </a:cubicBezTo>
                  <a:cubicBezTo>
                    <a:pt x="1" y="1798"/>
                    <a:pt x="5115" y="8599"/>
                    <a:pt x="3429" y="11678"/>
                  </a:cubicBezTo>
                  <a:cubicBezTo>
                    <a:pt x="1339" y="15528"/>
                    <a:pt x="2879" y="16627"/>
                    <a:pt x="4253" y="16646"/>
                  </a:cubicBezTo>
                  <a:cubicBezTo>
                    <a:pt x="4895" y="16646"/>
                    <a:pt x="5591" y="16169"/>
                    <a:pt x="5885" y="16004"/>
                  </a:cubicBezTo>
                  <a:cubicBezTo>
                    <a:pt x="6031" y="16646"/>
                    <a:pt x="6416" y="17214"/>
                    <a:pt x="7168" y="17379"/>
                  </a:cubicBezTo>
                  <a:cubicBezTo>
                    <a:pt x="7274" y="17405"/>
                    <a:pt x="7373" y="17418"/>
                    <a:pt x="7467" y="17418"/>
                  </a:cubicBezTo>
                  <a:cubicBezTo>
                    <a:pt x="7828" y="17418"/>
                    <a:pt x="8101" y="17234"/>
                    <a:pt x="8304" y="16957"/>
                  </a:cubicBezTo>
                  <a:cubicBezTo>
                    <a:pt x="8689" y="17452"/>
                    <a:pt x="9239" y="17819"/>
                    <a:pt x="9899" y="17819"/>
                  </a:cubicBezTo>
                  <a:cubicBezTo>
                    <a:pt x="9915" y="17820"/>
                    <a:pt x="9930" y="17820"/>
                    <a:pt x="9946" y="17820"/>
                  </a:cubicBezTo>
                  <a:cubicBezTo>
                    <a:pt x="10419" y="17820"/>
                    <a:pt x="10806" y="17551"/>
                    <a:pt x="11091" y="17196"/>
                  </a:cubicBezTo>
                  <a:cubicBezTo>
                    <a:pt x="11329" y="17471"/>
                    <a:pt x="11732" y="17709"/>
                    <a:pt x="12319" y="17874"/>
                  </a:cubicBezTo>
                  <a:cubicBezTo>
                    <a:pt x="12534" y="17928"/>
                    <a:pt x="12731" y="17952"/>
                    <a:pt x="12912" y="17952"/>
                  </a:cubicBezTo>
                  <a:cubicBezTo>
                    <a:pt x="13838" y="17952"/>
                    <a:pt x="14328" y="17305"/>
                    <a:pt x="14573" y="16646"/>
                  </a:cubicBezTo>
                  <a:cubicBezTo>
                    <a:pt x="15004" y="16930"/>
                    <a:pt x="15440" y="17056"/>
                    <a:pt x="15834" y="17056"/>
                  </a:cubicBezTo>
                  <a:cubicBezTo>
                    <a:pt x="17170" y="17056"/>
                    <a:pt x="18039" y="15615"/>
                    <a:pt x="16681" y="13988"/>
                  </a:cubicBezTo>
                  <a:cubicBezTo>
                    <a:pt x="14702" y="11605"/>
                    <a:pt x="15086" y="8214"/>
                    <a:pt x="15160" y="6491"/>
                  </a:cubicBezTo>
                  <a:cubicBezTo>
                    <a:pt x="15160" y="6491"/>
                    <a:pt x="16241" y="6491"/>
                    <a:pt x="16278" y="5849"/>
                  </a:cubicBezTo>
                  <a:cubicBezTo>
                    <a:pt x="17011" y="5794"/>
                    <a:pt x="18643" y="4933"/>
                    <a:pt x="16974" y="3668"/>
                  </a:cubicBezTo>
                  <a:cubicBezTo>
                    <a:pt x="17671" y="3338"/>
                    <a:pt x="17268" y="2770"/>
                    <a:pt x="16736" y="2550"/>
                  </a:cubicBezTo>
                  <a:cubicBezTo>
                    <a:pt x="16700" y="2532"/>
                    <a:pt x="16645" y="2513"/>
                    <a:pt x="16590" y="2495"/>
                  </a:cubicBezTo>
                  <a:cubicBezTo>
                    <a:pt x="17084" y="2330"/>
                    <a:pt x="17378" y="1982"/>
                    <a:pt x="16919" y="1267"/>
                  </a:cubicBezTo>
                  <a:cubicBezTo>
                    <a:pt x="16517" y="670"/>
                    <a:pt x="15693" y="450"/>
                    <a:pt x="14292" y="450"/>
                  </a:cubicBezTo>
                  <a:cubicBezTo>
                    <a:pt x="13712" y="450"/>
                    <a:pt x="13034" y="488"/>
                    <a:pt x="12245" y="552"/>
                  </a:cubicBezTo>
                  <a:cubicBezTo>
                    <a:pt x="11566" y="294"/>
                    <a:pt x="10548" y="1"/>
                    <a:pt x="945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83;p29">
              <a:extLst>
                <a:ext uri="{FF2B5EF4-FFF2-40B4-BE49-F238E27FC236}">
                  <a16:creationId xmlns:a16="http://schemas.microsoft.com/office/drawing/2014/main" id="{1122D275-CD35-CD99-A8CE-5FDD3533A82C}"/>
                </a:ext>
              </a:extLst>
            </p:cNvPr>
            <p:cNvSpPr/>
            <p:nvPr/>
          </p:nvSpPr>
          <p:spPr>
            <a:xfrm>
              <a:off x="3275920" y="-977640"/>
              <a:ext cx="121345" cy="631684"/>
            </a:xfrm>
            <a:custGeom>
              <a:avLst/>
              <a:gdLst/>
              <a:ahLst/>
              <a:cxnLst/>
              <a:rect l="l" t="t" r="r" b="b"/>
              <a:pathLst>
                <a:path w="1303" h="6783" extrusionOk="0">
                  <a:moveTo>
                    <a:pt x="1192" y="0"/>
                  </a:moveTo>
                  <a:cubicBezTo>
                    <a:pt x="1137" y="1540"/>
                    <a:pt x="917" y="3923"/>
                    <a:pt x="56" y="6617"/>
                  </a:cubicBezTo>
                  <a:cubicBezTo>
                    <a:pt x="19" y="6727"/>
                    <a:pt x="1" y="6764"/>
                    <a:pt x="1" y="6782"/>
                  </a:cubicBezTo>
                  <a:lnTo>
                    <a:pt x="111" y="6782"/>
                  </a:lnTo>
                  <a:cubicBezTo>
                    <a:pt x="111" y="6782"/>
                    <a:pt x="129" y="6727"/>
                    <a:pt x="147" y="6654"/>
                  </a:cubicBezTo>
                  <a:cubicBezTo>
                    <a:pt x="1009" y="3941"/>
                    <a:pt x="1247" y="1540"/>
                    <a:pt x="130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84;p29">
              <a:extLst>
                <a:ext uri="{FF2B5EF4-FFF2-40B4-BE49-F238E27FC236}">
                  <a16:creationId xmlns:a16="http://schemas.microsoft.com/office/drawing/2014/main" id="{DC255478-D6FF-6EC3-9BA8-EC2A5CD9A292}"/>
                </a:ext>
              </a:extLst>
            </p:cNvPr>
            <p:cNvSpPr/>
            <p:nvPr/>
          </p:nvSpPr>
          <p:spPr>
            <a:xfrm>
              <a:off x="3501290" y="-865048"/>
              <a:ext cx="100764" cy="611289"/>
            </a:xfrm>
            <a:custGeom>
              <a:avLst/>
              <a:gdLst/>
              <a:ahLst/>
              <a:cxnLst/>
              <a:rect l="l" t="t" r="r" b="b"/>
              <a:pathLst>
                <a:path w="1082" h="6564" extrusionOk="0">
                  <a:moveTo>
                    <a:pt x="789" y="1"/>
                  </a:moveTo>
                  <a:cubicBezTo>
                    <a:pt x="972" y="4418"/>
                    <a:pt x="19" y="6490"/>
                    <a:pt x="0" y="6508"/>
                  </a:cubicBezTo>
                  <a:lnTo>
                    <a:pt x="92" y="6563"/>
                  </a:lnTo>
                  <a:cubicBezTo>
                    <a:pt x="110" y="6526"/>
                    <a:pt x="1082" y="4437"/>
                    <a:pt x="89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85;p29">
              <a:extLst>
                <a:ext uri="{FF2B5EF4-FFF2-40B4-BE49-F238E27FC236}">
                  <a16:creationId xmlns:a16="http://schemas.microsoft.com/office/drawing/2014/main" id="{028454A3-EAB8-7A83-4A6E-AA77BFC8C57C}"/>
                </a:ext>
              </a:extLst>
            </p:cNvPr>
            <p:cNvSpPr/>
            <p:nvPr/>
          </p:nvSpPr>
          <p:spPr>
            <a:xfrm>
              <a:off x="3951938" y="-912822"/>
              <a:ext cx="141740" cy="630008"/>
            </a:xfrm>
            <a:custGeom>
              <a:avLst/>
              <a:gdLst/>
              <a:ahLst/>
              <a:cxnLst/>
              <a:rect l="l" t="t" r="r" b="b"/>
              <a:pathLst>
                <a:path w="1522" h="6765" extrusionOk="0">
                  <a:moveTo>
                    <a:pt x="0" y="1"/>
                  </a:moveTo>
                  <a:cubicBezTo>
                    <a:pt x="37" y="3630"/>
                    <a:pt x="1412" y="6728"/>
                    <a:pt x="1430" y="6764"/>
                  </a:cubicBezTo>
                  <a:lnTo>
                    <a:pt x="1522" y="6709"/>
                  </a:lnTo>
                  <a:cubicBezTo>
                    <a:pt x="1504" y="6691"/>
                    <a:pt x="147" y="3612"/>
                    <a:pt x="11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86;p29">
              <a:extLst>
                <a:ext uri="{FF2B5EF4-FFF2-40B4-BE49-F238E27FC236}">
                  <a16:creationId xmlns:a16="http://schemas.microsoft.com/office/drawing/2014/main" id="{56177525-9A80-A50F-C33C-CBAD1794305E}"/>
                </a:ext>
              </a:extLst>
            </p:cNvPr>
            <p:cNvSpPr/>
            <p:nvPr/>
          </p:nvSpPr>
          <p:spPr>
            <a:xfrm>
              <a:off x="3740258" y="-870170"/>
              <a:ext cx="56435" cy="635130"/>
            </a:xfrm>
            <a:custGeom>
              <a:avLst/>
              <a:gdLst/>
              <a:ahLst/>
              <a:cxnLst/>
              <a:rect l="l" t="t" r="r" b="b"/>
              <a:pathLst>
                <a:path w="606" h="6820" extrusionOk="0">
                  <a:moveTo>
                    <a:pt x="1" y="1"/>
                  </a:moveTo>
                  <a:cubicBezTo>
                    <a:pt x="495" y="4107"/>
                    <a:pt x="239" y="6783"/>
                    <a:pt x="221" y="6820"/>
                  </a:cubicBezTo>
                  <a:lnTo>
                    <a:pt x="330" y="6820"/>
                  </a:lnTo>
                  <a:cubicBezTo>
                    <a:pt x="330" y="6801"/>
                    <a:pt x="605" y="4107"/>
                    <a:pt x="92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87;p29">
              <a:extLst>
                <a:ext uri="{FF2B5EF4-FFF2-40B4-BE49-F238E27FC236}">
                  <a16:creationId xmlns:a16="http://schemas.microsoft.com/office/drawing/2014/main" id="{7E53C2E7-37C3-F8A1-91C8-422F5A364E27}"/>
                </a:ext>
              </a:extLst>
            </p:cNvPr>
            <p:cNvSpPr/>
            <p:nvPr/>
          </p:nvSpPr>
          <p:spPr>
            <a:xfrm>
              <a:off x="3974103" y="-1615380"/>
              <a:ext cx="305644" cy="16390"/>
            </a:xfrm>
            <a:custGeom>
              <a:avLst/>
              <a:gdLst/>
              <a:ahLst/>
              <a:cxnLst/>
              <a:rect l="l" t="t" r="r" b="b"/>
              <a:pathLst>
                <a:path w="3282" h="176" extrusionOk="0">
                  <a:moveTo>
                    <a:pt x="1858" y="1"/>
                  </a:moveTo>
                  <a:cubicBezTo>
                    <a:pt x="1373" y="1"/>
                    <a:pt x="758" y="17"/>
                    <a:pt x="1" y="66"/>
                  </a:cubicBezTo>
                  <a:lnTo>
                    <a:pt x="1" y="176"/>
                  </a:lnTo>
                  <a:cubicBezTo>
                    <a:pt x="758" y="127"/>
                    <a:pt x="1371" y="111"/>
                    <a:pt x="1853" y="111"/>
                  </a:cubicBezTo>
                  <a:cubicBezTo>
                    <a:pt x="2815" y="111"/>
                    <a:pt x="3251" y="176"/>
                    <a:pt x="3264" y="176"/>
                  </a:cubicBezTo>
                  <a:lnTo>
                    <a:pt x="3282" y="66"/>
                  </a:lnTo>
                  <a:cubicBezTo>
                    <a:pt x="3270" y="66"/>
                    <a:pt x="2826" y="1"/>
                    <a:pt x="185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88;p29">
              <a:extLst>
                <a:ext uri="{FF2B5EF4-FFF2-40B4-BE49-F238E27FC236}">
                  <a16:creationId xmlns:a16="http://schemas.microsoft.com/office/drawing/2014/main" id="{1B9C90AD-7655-07BF-912B-186D9299B71D}"/>
                </a:ext>
              </a:extLst>
            </p:cNvPr>
            <p:cNvSpPr/>
            <p:nvPr/>
          </p:nvSpPr>
          <p:spPr>
            <a:xfrm>
              <a:off x="4095356" y="-1505861"/>
              <a:ext cx="220247" cy="16204"/>
            </a:xfrm>
            <a:custGeom>
              <a:avLst/>
              <a:gdLst/>
              <a:ahLst/>
              <a:cxnLst/>
              <a:rect l="l" t="t" r="r" b="b"/>
              <a:pathLst>
                <a:path w="2365" h="174" extrusionOk="0">
                  <a:moveTo>
                    <a:pt x="1057" y="0"/>
                  </a:moveTo>
                  <a:cubicBezTo>
                    <a:pt x="735" y="0"/>
                    <a:pt x="374" y="12"/>
                    <a:pt x="0" y="45"/>
                  </a:cubicBezTo>
                  <a:lnTo>
                    <a:pt x="19" y="136"/>
                  </a:lnTo>
                  <a:cubicBezTo>
                    <a:pt x="337" y="112"/>
                    <a:pt x="648" y="103"/>
                    <a:pt x="933" y="103"/>
                  </a:cubicBezTo>
                  <a:cubicBezTo>
                    <a:pt x="1732" y="103"/>
                    <a:pt x="2333" y="173"/>
                    <a:pt x="2346" y="173"/>
                  </a:cubicBezTo>
                  <a:lnTo>
                    <a:pt x="2365" y="63"/>
                  </a:lnTo>
                  <a:cubicBezTo>
                    <a:pt x="2352" y="63"/>
                    <a:pt x="1809" y="0"/>
                    <a:pt x="105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89;p29">
              <a:extLst>
                <a:ext uri="{FF2B5EF4-FFF2-40B4-BE49-F238E27FC236}">
                  <a16:creationId xmlns:a16="http://schemas.microsoft.com/office/drawing/2014/main" id="{17DC4734-2A8C-3C2F-9BD3-8FF072842A9A}"/>
                </a:ext>
              </a:extLst>
            </p:cNvPr>
            <p:cNvSpPr/>
            <p:nvPr/>
          </p:nvSpPr>
          <p:spPr>
            <a:xfrm>
              <a:off x="3631018" y="-1790274"/>
              <a:ext cx="244180" cy="109425"/>
            </a:xfrm>
            <a:custGeom>
              <a:avLst/>
              <a:gdLst/>
              <a:ahLst/>
              <a:cxnLst/>
              <a:rect l="l" t="t" r="r" b="b"/>
              <a:pathLst>
                <a:path w="2622" h="1175" extrusionOk="0">
                  <a:moveTo>
                    <a:pt x="2603" y="1"/>
                  </a:moveTo>
                  <a:cubicBezTo>
                    <a:pt x="2567" y="1"/>
                    <a:pt x="1833" y="74"/>
                    <a:pt x="0" y="1082"/>
                  </a:cubicBezTo>
                  <a:lnTo>
                    <a:pt x="37" y="1174"/>
                  </a:lnTo>
                  <a:cubicBezTo>
                    <a:pt x="1870" y="184"/>
                    <a:pt x="2603" y="111"/>
                    <a:pt x="2622" y="111"/>
                  </a:cubicBezTo>
                  <a:lnTo>
                    <a:pt x="260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90;p29">
              <a:extLst>
                <a:ext uri="{FF2B5EF4-FFF2-40B4-BE49-F238E27FC236}">
                  <a16:creationId xmlns:a16="http://schemas.microsoft.com/office/drawing/2014/main" id="{99B5C1E2-EA32-6A2C-5C1D-34619B5D44E1}"/>
                </a:ext>
              </a:extLst>
            </p:cNvPr>
            <p:cNvSpPr/>
            <p:nvPr/>
          </p:nvSpPr>
          <p:spPr>
            <a:xfrm>
              <a:off x="4139685" y="-1395877"/>
              <a:ext cx="111101" cy="107655"/>
            </a:xfrm>
            <a:custGeom>
              <a:avLst/>
              <a:gdLst/>
              <a:ahLst/>
              <a:cxnLst/>
              <a:rect l="l" t="t" r="r" b="b"/>
              <a:pathLst>
                <a:path w="1193" h="1156" extrusionOk="0">
                  <a:moveTo>
                    <a:pt x="92" y="0"/>
                  </a:moveTo>
                  <a:lnTo>
                    <a:pt x="1" y="55"/>
                  </a:lnTo>
                  <a:cubicBezTo>
                    <a:pt x="477" y="917"/>
                    <a:pt x="1119" y="1155"/>
                    <a:pt x="1156" y="1155"/>
                  </a:cubicBezTo>
                  <a:lnTo>
                    <a:pt x="1192" y="1063"/>
                  </a:lnTo>
                  <a:cubicBezTo>
                    <a:pt x="1174" y="1063"/>
                    <a:pt x="551" y="825"/>
                    <a:pt x="9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1;p29">
              <a:extLst>
                <a:ext uri="{FF2B5EF4-FFF2-40B4-BE49-F238E27FC236}">
                  <a16:creationId xmlns:a16="http://schemas.microsoft.com/office/drawing/2014/main" id="{A251688F-AEBA-4700-EAEB-5E8D58F91BFE}"/>
                </a:ext>
              </a:extLst>
            </p:cNvPr>
            <p:cNvSpPr/>
            <p:nvPr/>
          </p:nvSpPr>
          <p:spPr>
            <a:xfrm>
              <a:off x="3654952" y="-136135"/>
              <a:ext cx="334607" cy="1049919"/>
            </a:xfrm>
            <a:custGeom>
              <a:avLst/>
              <a:gdLst/>
              <a:ahLst/>
              <a:cxnLst/>
              <a:rect l="l" t="t" r="r" b="b"/>
              <a:pathLst>
                <a:path w="3593" h="11274" extrusionOk="0">
                  <a:moveTo>
                    <a:pt x="3025" y="1"/>
                  </a:moveTo>
                  <a:lnTo>
                    <a:pt x="0" y="386"/>
                  </a:lnTo>
                  <a:lnTo>
                    <a:pt x="202" y="1669"/>
                  </a:lnTo>
                  <a:cubicBezTo>
                    <a:pt x="385" y="2750"/>
                    <a:pt x="495" y="3850"/>
                    <a:pt x="495" y="4950"/>
                  </a:cubicBezTo>
                  <a:lnTo>
                    <a:pt x="513" y="11127"/>
                  </a:lnTo>
                  <a:lnTo>
                    <a:pt x="2566" y="11274"/>
                  </a:lnTo>
                  <a:cubicBezTo>
                    <a:pt x="2844" y="10882"/>
                    <a:pt x="3209" y="10822"/>
                    <a:pt x="3409" y="10822"/>
                  </a:cubicBezTo>
                  <a:cubicBezTo>
                    <a:pt x="3499" y="10822"/>
                    <a:pt x="3556" y="10834"/>
                    <a:pt x="3556" y="10834"/>
                  </a:cubicBezTo>
                  <a:lnTo>
                    <a:pt x="3574" y="4968"/>
                  </a:lnTo>
                  <a:cubicBezTo>
                    <a:pt x="3593" y="3759"/>
                    <a:pt x="3483" y="2549"/>
                    <a:pt x="3263" y="1357"/>
                  </a:cubicBezTo>
                  <a:lnTo>
                    <a:pt x="3025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92;p29">
              <a:extLst>
                <a:ext uri="{FF2B5EF4-FFF2-40B4-BE49-F238E27FC236}">
                  <a16:creationId xmlns:a16="http://schemas.microsoft.com/office/drawing/2014/main" id="{0B961A06-A2B2-F649-B905-2AF3FE9A40D3}"/>
                </a:ext>
              </a:extLst>
            </p:cNvPr>
            <p:cNvSpPr/>
            <p:nvPr/>
          </p:nvSpPr>
          <p:spPr>
            <a:xfrm>
              <a:off x="3700958" y="387989"/>
              <a:ext cx="286926" cy="525798"/>
            </a:xfrm>
            <a:custGeom>
              <a:avLst/>
              <a:gdLst/>
              <a:ahLst/>
              <a:cxnLst/>
              <a:rect l="l" t="t" r="r" b="b"/>
              <a:pathLst>
                <a:path w="3081" h="5646" extrusionOk="0">
                  <a:moveTo>
                    <a:pt x="3080" y="0"/>
                  </a:moveTo>
                  <a:lnTo>
                    <a:pt x="3080" y="0"/>
                  </a:lnTo>
                  <a:cubicBezTo>
                    <a:pt x="2622" y="19"/>
                    <a:pt x="1119" y="74"/>
                    <a:pt x="1" y="330"/>
                  </a:cubicBezTo>
                  <a:lnTo>
                    <a:pt x="19" y="5499"/>
                  </a:lnTo>
                  <a:lnTo>
                    <a:pt x="2072" y="5646"/>
                  </a:lnTo>
                  <a:cubicBezTo>
                    <a:pt x="2350" y="5254"/>
                    <a:pt x="2715" y="5194"/>
                    <a:pt x="2915" y="5194"/>
                  </a:cubicBezTo>
                  <a:cubicBezTo>
                    <a:pt x="3005" y="5194"/>
                    <a:pt x="3062" y="5206"/>
                    <a:pt x="3062" y="5206"/>
                  </a:cubicBezTo>
                  <a:lnTo>
                    <a:pt x="3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93;p29">
              <a:extLst>
                <a:ext uri="{FF2B5EF4-FFF2-40B4-BE49-F238E27FC236}">
                  <a16:creationId xmlns:a16="http://schemas.microsoft.com/office/drawing/2014/main" id="{4938F7DE-2BAC-56C4-C166-F0EBF6D2E6D1}"/>
                </a:ext>
              </a:extLst>
            </p:cNvPr>
            <p:cNvSpPr/>
            <p:nvPr/>
          </p:nvSpPr>
          <p:spPr>
            <a:xfrm>
              <a:off x="3962183" y="387989"/>
              <a:ext cx="13783" cy="491713"/>
            </a:xfrm>
            <a:custGeom>
              <a:avLst/>
              <a:gdLst/>
              <a:ahLst/>
              <a:cxnLst/>
              <a:rect l="l" t="t" r="r" b="b"/>
              <a:pathLst>
                <a:path w="148" h="5280" extrusionOk="0">
                  <a:moveTo>
                    <a:pt x="74" y="0"/>
                  </a:moveTo>
                  <a:lnTo>
                    <a:pt x="0" y="5279"/>
                  </a:lnTo>
                  <a:lnTo>
                    <a:pt x="92" y="527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94;p29">
              <a:extLst>
                <a:ext uri="{FF2B5EF4-FFF2-40B4-BE49-F238E27FC236}">
                  <a16:creationId xmlns:a16="http://schemas.microsoft.com/office/drawing/2014/main" id="{9968CCAF-3802-FAA3-453E-BE8475BDA267}"/>
                </a:ext>
              </a:extLst>
            </p:cNvPr>
            <p:cNvSpPr/>
            <p:nvPr/>
          </p:nvSpPr>
          <p:spPr>
            <a:xfrm>
              <a:off x="3941694" y="389665"/>
              <a:ext cx="12013" cy="490037"/>
            </a:xfrm>
            <a:custGeom>
              <a:avLst/>
              <a:gdLst/>
              <a:ahLst/>
              <a:cxnLst/>
              <a:rect l="l" t="t" r="r" b="b"/>
              <a:pathLst>
                <a:path w="129" h="5262" extrusionOk="0">
                  <a:moveTo>
                    <a:pt x="37" y="1"/>
                  </a:moveTo>
                  <a:lnTo>
                    <a:pt x="1" y="5261"/>
                  </a:lnTo>
                  <a:lnTo>
                    <a:pt x="74" y="5261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5;p29">
              <a:extLst>
                <a:ext uri="{FF2B5EF4-FFF2-40B4-BE49-F238E27FC236}">
                  <a16:creationId xmlns:a16="http://schemas.microsoft.com/office/drawing/2014/main" id="{D098941B-8676-B956-9A4F-5F33A5ED90A2}"/>
                </a:ext>
              </a:extLst>
            </p:cNvPr>
            <p:cNvSpPr/>
            <p:nvPr/>
          </p:nvSpPr>
          <p:spPr>
            <a:xfrm>
              <a:off x="3919530" y="391341"/>
              <a:ext cx="10337" cy="486591"/>
            </a:xfrm>
            <a:custGeom>
              <a:avLst/>
              <a:gdLst/>
              <a:ahLst/>
              <a:cxnLst/>
              <a:rect l="l" t="t" r="r" b="b"/>
              <a:pathLst>
                <a:path w="111" h="5225" extrusionOk="0">
                  <a:moveTo>
                    <a:pt x="37" y="1"/>
                  </a:moveTo>
                  <a:lnTo>
                    <a:pt x="0" y="5225"/>
                  </a:lnTo>
                  <a:lnTo>
                    <a:pt x="74" y="5225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6;p29">
              <a:extLst>
                <a:ext uri="{FF2B5EF4-FFF2-40B4-BE49-F238E27FC236}">
                  <a16:creationId xmlns:a16="http://schemas.microsoft.com/office/drawing/2014/main" id="{052174C9-A6D3-1C4C-2F16-846C64B51D61}"/>
                </a:ext>
              </a:extLst>
            </p:cNvPr>
            <p:cNvSpPr/>
            <p:nvPr/>
          </p:nvSpPr>
          <p:spPr>
            <a:xfrm>
              <a:off x="3899042" y="391341"/>
              <a:ext cx="10337" cy="484915"/>
            </a:xfrm>
            <a:custGeom>
              <a:avLst/>
              <a:gdLst/>
              <a:ahLst/>
              <a:cxnLst/>
              <a:rect l="l" t="t" r="r" b="b"/>
              <a:pathLst>
                <a:path w="111" h="5207" extrusionOk="0">
                  <a:moveTo>
                    <a:pt x="37" y="1"/>
                  </a:moveTo>
                  <a:lnTo>
                    <a:pt x="0" y="5188"/>
                  </a:lnTo>
                  <a:lnTo>
                    <a:pt x="74" y="5207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97;p29">
              <a:extLst>
                <a:ext uri="{FF2B5EF4-FFF2-40B4-BE49-F238E27FC236}">
                  <a16:creationId xmlns:a16="http://schemas.microsoft.com/office/drawing/2014/main" id="{9FAFC41C-7B2D-489C-63D7-5CE536F6EC6E}"/>
                </a:ext>
              </a:extLst>
            </p:cNvPr>
            <p:cNvSpPr/>
            <p:nvPr/>
          </p:nvSpPr>
          <p:spPr>
            <a:xfrm>
              <a:off x="3875108" y="393111"/>
              <a:ext cx="12013" cy="483145"/>
            </a:xfrm>
            <a:custGeom>
              <a:avLst/>
              <a:gdLst/>
              <a:ahLst/>
              <a:cxnLst/>
              <a:rect l="l" t="t" r="r" b="b"/>
              <a:pathLst>
                <a:path w="129" h="5188" extrusionOk="0">
                  <a:moveTo>
                    <a:pt x="1" y="0"/>
                  </a:moveTo>
                  <a:lnTo>
                    <a:pt x="37" y="5188"/>
                  </a:lnTo>
                  <a:lnTo>
                    <a:pt x="129" y="518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8;p29">
              <a:extLst>
                <a:ext uri="{FF2B5EF4-FFF2-40B4-BE49-F238E27FC236}">
                  <a16:creationId xmlns:a16="http://schemas.microsoft.com/office/drawing/2014/main" id="{FE70FC8B-85CC-5E28-E240-BFC7EC1712A3}"/>
                </a:ext>
              </a:extLst>
            </p:cNvPr>
            <p:cNvSpPr/>
            <p:nvPr/>
          </p:nvSpPr>
          <p:spPr>
            <a:xfrm>
              <a:off x="3846145" y="396463"/>
              <a:ext cx="18812" cy="476347"/>
            </a:xfrm>
            <a:custGeom>
              <a:avLst/>
              <a:gdLst/>
              <a:ahLst/>
              <a:cxnLst/>
              <a:rect l="l" t="t" r="r" b="b"/>
              <a:pathLst>
                <a:path w="202" h="5115" extrusionOk="0">
                  <a:moveTo>
                    <a:pt x="0" y="1"/>
                  </a:moveTo>
                  <a:lnTo>
                    <a:pt x="128" y="5115"/>
                  </a:lnTo>
                  <a:lnTo>
                    <a:pt x="202" y="511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9;p29">
              <a:extLst>
                <a:ext uri="{FF2B5EF4-FFF2-40B4-BE49-F238E27FC236}">
                  <a16:creationId xmlns:a16="http://schemas.microsoft.com/office/drawing/2014/main" id="{66699976-8847-375D-96C4-B4BD948B309C}"/>
                </a:ext>
              </a:extLst>
            </p:cNvPr>
            <p:cNvSpPr/>
            <p:nvPr/>
          </p:nvSpPr>
          <p:spPr>
            <a:xfrm>
              <a:off x="3818765" y="398233"/>
              <a:ext cx="22351" cy="474578"/>
            </a:xfrm>
            <a:custGeom>
              <a:avLst/>
              <a:gdLst/>
              <a:ahLst/>
              <a:cxnLst/>
              <a:rect l="l" t="t" r="r" b="b"/>
              <a:pathLst>
                <a:path w="240" h="5096" extrusionOk="0">
                  <a:moveTo>
                    <a:pt x="1" y="0"/>
                  </a:moveTo>
                  <a:lnTo>
                    <a:pt x="147" y="5096"/>
                  </a:lnTo>
                  <a:lnTo>
                    <a:pt x="239" y="509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0;p29">
              <a:extLst>
                <a:ext uri="{FF2B5EF4-FFF2-40B4-BE49-F238E27FC236}">
                  <a16:creationId xmlns:a16="http://schemas.microsoft.com/office/drawing/2014/main" id="{92F79D78-AA90-DBB7-74C9-F6EF29D40F63}"/>
                </a:ext>
              </a:extLst>
            </p:cNvPr>
            <p:cNvSpPr/>
            <p:nvPr/>
          </p:nvSpPr>
          <p:spPr>
            <a:xfrm>
              <a:off x="3789802" y="401585"/>
              <a:ext cx="30825" cy="467873"/>
            </a:xfrm>
            <a:custGeom>
              <a:avLst/>
              <a:gdLst/>
              <a:ahLst/>
              <a:cxnLst/>
              <a:rect l="l" t="t" r="r" b="b"/>
              <a:pathLst>
                <a:path w="331" h="5024" extrusionOk="0">
                  <a:moveTo>
                    <a:pt x="92" y="1"/>
                  </a:moveTo>
                  <a:lnTo>
                    <a:pt x="0" y="19"/>
                  </a:lnTo>
                  <a:lnTo>
                    <a:pt x="238" y="5023"/>
                  </a:lnTo>
                  <a:lnTo>
                    <a:pt x="330" y="502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1;p29">
              <a:extLst>
                <a:ext uri="{FF2B5EF4-FFF2-40B4-BE49-F238E27FC236}">
                  <a16:creationId xmlns:a16="http://schemas.microsoft.com/office/drawing/2014/main" id="{13FD99AE-1524-C47C-C366-8C3B25352EA0}"/>
                </a:ext>
              </a:extLst>
            </p:cNvPr>
            <p:cNvSpPr/>
            <p:nvPr/>
          </p:nvSpPr>
          <p:spPr>
            <a:xfrm>
              <a:off x="3764192" y="405031"/>
              <a:ext cx="32501" cy="464427"/>
            </a:xfrm>
            <a:custGeom>
              <a:avLst/>
              <a:gdLst/>
              <a:ahLst/>
              <a:cxnLst/>
              <a:rect l="l" t="t" r="r" b="b"/>
              <a:pathLst>
                <a:path w="349" h="4987" extrusionOk="0">
                  <a:moveTo>
                    <a:pt x="92" y="1"/>
                  </a:moveTo>
                  <a:lnTo>
                    <a:pt x="0" y="19"/>
                  </a:lnTo>
                  <a:lnTo>
                    <a:pt x="275" y="4986"/>
                  </a:lnTo>
                  <a:lnTo>
                    <a:pt x="348" y="496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2;p29">
              <a:extLst>
                <a:ext uri="{FF2B5EF4-FFF2-40B4-BE49-F238E27FC236}">
                  <a16:creationId xmlns:a16="http://schemas.microsoft.com/office/drawing/2014/main" id="{A95A1FF8-1C0C-1BBC-573D-5B55382DEA6F}"/>
                </a:ext>
              </a:extLst>
            </p:cNvPr>
            <p:cNvSpPr/>
            <p:nvPr/>
          </p:nvSpPr>
          <p:spPr>
            <a:xfrm>
              <a:off x="3740258" y="410153"/>
              <a:ext cx="32501" cy="457535"/>
            </a:xfrm>
            <a:custGeom>
              <a:avLst/>
              <a:gdLst/>
              <a:ahLst/>
              <a:cxnLst/>
              <a:rect l="l" t="t" r="r" b="b"/>
              <a:pathLst>
                <a:path w="349" h="4913" extrusionOk="0">
                  <a:moveTo>
                    <a:pt x="1" y="1"/>
                  </a:moveTo>
                  <a:lnTo>
                    <a:pt x="257" y="4913"/>
                  </a:lnTo>
                  <a:lnTo>
                    <a:pt x="349" y="4895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3;p29">
              <a:extLst>
                <a:ext uri="{FF2B5EF4-FFF2-40B4-BE49-F238E27FC236}">
                  <a16:creationId xmlns:a16="http://schemas.microsoft.com/office/drawing/2014/main" id="{488E405D-3F63-6E9F-0E54-E0626292B1C6}"/>
                </a:ext>
              </a:extLst>
            </p:cNvPr>
            <p:cNvSpPr/>
            <p:nvPr/>
          </p:nvSpPr>
          <p:spPr>
            <a:xfrm>
              <a:off x="3716324" y="413599"/>
              <a:ext cx="29149" cy="449061"/>
            </a:xfrm>
            <a:custGeom>
              <a:avLst/>
              <a:gdLst/>
              <a:ahLst/>
              <a:cxnLst/>
              <a:rect l="l" t="t" r="r" b="b"/>
              <a:pathLst>
                <a:path w="313" h="4822" extrusionOk="0">
                  <a:moveTo>
                    <a:pt x="1" y="0"/>
                  </a:moveTo>
                  <a:lnTo>
                    <a:pt x="239" y="4821"/>
                  </a:lnTo>
                  <a:lnTo>
                    <a:pt x="313" y="482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4;p29">
              <a:extLst>
                <a:ext uri="{FF2B5EF4-FFF2-40B4-BE49-F238E27FC236}">
                  <a16:creationId xmlns:a16="http://schemas.microsoft.com/office/drawing/2014/main" id="{61819CDF-6267-05F6-861E-6C516ACA917E}"/>
                </a:ext>
              </a:extLst>
            </p:cNvPr>
            <p:cNvSpPr/>
            <p:nvPr/>
          </p:nvSpPr>
          <p:spPr>
            <a:xfrm>
              <a:off x="3697605" y="418721"/>
              <a:ext cx="18812" cy="440493"/>
            </a:xfrm>
            <a:custGeom>
              <a:avLst/>
              <a:gdLst/>
              <a:ahLst/>
              <a:cxnLst/>
              <a:rect l="l" t="t" r="r" b="b"/>
              <a:pathLst>
                <a:path w="202" h="4730" extrusionOk="0">
                  <a:moveTo>
                    <a:pt x="0" y="0"/>
                  </a:moveTo>
                  <a:lnTo>
                    <a:pt x="110" y="4729"/>
                  </a:lnTo>
                  <a:lnTo>
                    <a:pt x="202" y="472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5;p29">
              <a:extLst>
                <a:ext uri="{FF2B5EF4-FFF2-40B4-BE49-F238E27FC236}">
                  <a16:creationId xmlns:a16="http://schemas.microsoft.com/office/drawing/2014/main" id="{989EA063-DB61-95E4-BBFF-8DD33EC10FAD}"/>
                </a:ext>
              </a:extLst>
            </p:cNvPr>
            <p:cNvSpPr/>
            <p:nvPr/>
          </p:nvSpPr>
          <p:spPr>
            <a:xfrm>
              <a:off x="3694159" y="729396"/>
              <a:ext cx="433695" cy="346341"/>
            </a:xfrm>
            <a:custGeom>
              <a:avLst/>
              <a:gdLst/>
              <a:ahLst/>
              <a:cxnLst/>
              <a:rect l="l" t="t" r="r" b="b"/>
              <a:pathLst>
                <a:path w="4657" h="3719" extrusionOk="0">
                  <a:moveTo>
                    <a:pt x="3227" y="0"/>
                  </a:moveTo>
                  <a:lnTo>
                    <a:pt x="2732" y="92"/>
                  </a:lnTo>
                  <a:cubicBezTo>
                    <a:pt x="2196" y="179"/>
                    <a:pt x="1653" y="221"/>
                    <a:pt x="1108" y="221"/>
                  </a:cubicBezTo>
                  <a:cubicBezTo>
                    <a:pt x="740" y="221"/>
                    <a:pt x="370" y="202"/>
                    <a:pt x="1" y="165"/>
                  </a:cubicBezTo>
                  <a:lnTo>
                    <a:pt x="1" y="165"/>
                  </a:lnTo>
                  <a:lnTo>
                    <a:pt x="129" y="3135"/>
                  </a:lnTo>
                  <a:cubicBezTo>
                    <a:pt x="129" y="3135"/>
                    <a:pt x="1532" y="3719"/>
                    <a:pt x="2988" y="3719"/>
                  </a:cubicBezTo>
                  <a:cubicBezTo>
                    <a:pt x="3564" y="3719"/>
                    <a:pt x="4148" y="3627"/>
                    <a:pt x="4656" y="3373"/>
                  </a:cubicBezTo>
                  <a:cubicBezTo>
                    <a:pt x="4656" y="3373"/>
                    <a:pt x="4327" y="2035"/>
                    <a:pt x="3190" y="1485"/>
                  </a:cubicBezTo>
                  <a:lnTo>
                    <a:pt x="32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6;p29">
              <a:extLst>
                <a:ext uri="{FF2B5EF4-FFF2-40B4-BE49-F238E27FC236}">
                  <a16:creationId xmlns:a16="http://schemas.microsoft.com/office/drawing/2014/main" id="{238E1C5B-6F4D-BA9C-458B-7097E78F175A}"/>
                </a:ext>
              </a:extLst>
            </p:cNvPr>
            <p:cNvSpPr/>
            <p:nvPr/>
          </p:nvSpPr>
          <p:spPr>
            <a:xfrm>
              <a:off x="3892150" y="809579"/>
              <a:ext cx="107655" cy="10337"/>
            </a:xfrm>
            <a:custGeom>
              <a:avLst/>
              <a:gdLst/>
              <a:ahLst/>
              <a:cxnLst/>
              <a:rect l="l" t="t" r="r" b="b"/>
              <a:pathLst>
                <a:path w="1156" h="111" extrusionOk="0">
                  <a:moveTo>
                    <a:pt x="38" y="1"/>
                  </a:moveTo>
                  <a:cubicBezTo>
                    <a:pt x="19" y="1"/>
                    <a:pt x="1" y="19"/>
                    <a:pt x="1" y="56"/>
                  </a:cubicBezTo>
                  <a:cubicBezTo>
                    <a:pt x="1" y="74"/>
                    <a:pt x="1" y="92"/>
                    <a:pt x="38" y="92"/>
                  </a:cubicBezTo>
                  <a:lnTo>
                    <a:pt x="1119" y="111"/>
                  </a:lnTo>
                  <a:cubicBezTo>
                    <a:pt x="1137" y="111"/>
                    <a:pt x="1156" y="92"/>
                    <a:pt x="1156" y="74"/>
                  </a:cubicBezTo>
                  <a:cubicBezTo>
                    <a:pt x="1156" y="56"/>
                    <a:pt x="1137" y="37"/>
                    <a:pt x="1119" y="37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7;p29">
              <a:extLst>
                <a:ext uri="{FF2B5EF4-FFF2-40B4-BE49-F238E27FC236}">
                  <a16:creationId xmlns:a16="http://schemas.microsoft.com/office/drawing/2014/main" id="{D0AE678C-BDF8-95BE-B28B-74911EC392DF}"/>
                </a:ext>
              </a:extLst>
            </p:cNvPr>
            <p:cNvSpPr/>
            <p:nvPr/>
          </p:nvSpPr>
          <p:spPr>
            <a:xfrm>
              <a:off x="3885352" y="862569"/>
              <a:ext cx="109332" cy="10244"/>
            </a:xfrm>
            <a:custGeom>
              <a:avLst/>
              <a:gdLst/>
              <a:ahLst/>
              <a:cxnLst/>
              <a:rect l="l" t="t" r="r" b="b"/>
              <a:pathLst>
                <a:path w="1174" h="110" extrusionOk="0">
                  <a:moveTo>
                    <a:pt x="56" y="0"/>
                  </a:moveTo>
                  <a:cubicBezTo>
                    <a:pt x="19" y="0"/>
                    <a:pt x="1" y="18"/>
                    <a:pt x="1" y="37"/>
                  </a:cubicBezTo>
                  <a:cubicBezTo>
                    <a:pt x="1" y="73"/>
                    <a:pt x="19" y="92"/>
                    <a:pt x="56" y="92"/>
                  </a:cubicBezTo>
                  <a:lnTo>
                    <a:pt x="1137" y="110"/>
                  </a:lnTo>
                  <a:cubicBezTo>
                    <a:pt x="1155" y="110"/>
                    <a:pt x="1174" y="92"/>
                    <a:pt x="1174" y="55"/>
                  </a:cubicBezTo>
                  <a:cubicBezTo>
                    <a:pt x="1174" y="37"/>
                    <a:pt x="1155" y="18"/>
                    <a:pt x="1137" y="18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8;p29">
              <a:extLst>
                <a:ext uri="{FF2B5EF4-FFF2-40B4-BE49-F238E27FC236}">
                  <a16:creationId xmlns:a16="http://schemas.microsoft.com/office/drawing/2014/main" id="{6FC11A93-8F91-9D24-A5E5-2299AF691B45}"/>
                </a:ext>
              </a:extLst>
            </p:cNvPr>
            <p:cNvSpPr/>
            <p:nvPr/>
          </p:nvSpPr>
          <p:spPr>
            <a:xfrm>
              <a:off x="3738581" y="843757"/>
              <a:ext cx="92289" cy="92289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19" y="0"/>
                  </a:moveTo>
                  <a:cubicBezTo>
                    <a:pt x="0" y="19"/>
                    <a:pt x="0" y="55"/>
                    <a:pt x="19" y="74"/>
                  </a:cubicBezTo>
                  <a:lnTo>
                    <a:pt x="935" y="972"/>
                  </a:lnTo>
                  <a:cubicBezTo>
                    <a:pt x="935" y="972"/>
                    <a:pt x="953" y="990"/>
                    <a:pt x="953" y="990"/>
                  </a:cubicBezTo>
                  <a:cubicBezTo>
                    <a:pt x="972" y="990"/>
                    <a:pt x="972" y="972"/>
                    <a:pt x="990" y="972"/>
                  </a:cubicBezTo>
                  <a:cubicBezTo>
                    <a:pt x="990" y="954"/>
                    <a:pt x="990" y="935"/>
                    <a:pt x="990" y="917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9;p29">
              <a:extLst>
                <a:ext uri="{FF2B5EF4-FFF2-40B4-BE49-F238E27FC236}">
                  <a16:creationId xmlns:a16="http://schemas.microsoft.com/office/drawing/2014/main" id="{4E895DDE-90DC-351B-8A22-A2C582395BA4}"/>
                </a:ext>
              </a:extLst>
            </p:cNvPr>
            <p:cNvSpPr/>
            <p:nvPr/>
          </p:nvSpPr>
          <p:spPr>
            <a:xfrm>
              <a:off x="3700958" y="408477"/>
              <a:ext cx="286926" cy="44422"/>
            </a:xfrm>
            <a:custGeom>
              <a:avLst/>
              <a:gdLst/>
              <a:ahLst/>
              <a:cxnLst/>
              <a:rect l="l" t="t" r="r" b="b"/>
              <a:pathLst>
                <a:path w="3081" h="477" extrusionOk="0">
                  <a:moveTo>
                    <a:pt x="3080" y="0"/>
                  </a:moveTo>
                  <a:cubicBezTo>
                    <a:pt x="2549" y="0"/>
                    <a:pt x="1174" y="19"/>
                    <a:pt x="1" y="220"/>
                  </a:cubicBezTo>
                  <a:lnTo>
                    <a:pt x="1" y="477"/>
                  </a:lnTo>
                  <a:cubicBezTo>
                    <a:pt x="1156" y="293"/>
                    <a:pt x="2549" y="257"/>
                    <a:pt x="3080" y="257"/>
                  </a:cubicBezTo>
                  <a:lnTo>
                    <a:pt x="3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10;p29">
              <a:extLst>
                <a:ext uri="{FF2B5EF4-FFF2-40B4-BE49-F238E27FC236}">
                  <a16:creationId xmlns:a16="http://schemas.microsoft.com/office/drawing/2014/main" id="{58C21F95-68E5-55CB-4397-C4089A3906C1}"/>
                </a:ext>
              </a:extLst>
            </p:cNvPr>
            <p:cNvSpPr/>
            <p:nvPr/>
          </p:nvSpPr>
          <p:spPr>
            <a:xfrm>
              <a:off x="3916084" y="908574"/>
              <a:ext cx="211772" cy="166698"/>
            </a:xfrm>
            <a:custGeom>
              <a:avLst/>
              <a:gdLst/>
              <a:ahLst/>
              <a:cxnLst/>
              <a:rect l="l" t="t" r="r" b="b"/>
              <a:pathLst>
                <a:path w="2274" h="1790" extrusionOk="0">
                  <a:moveTo>
                    <a:pt x="1430" y="1"/>
                  </a:moveTo>
                  <a:cubicBezTo>
                    <a:pt x="972" y="148"/>
                    <a:pt x="184" y="551"/>
                    <a:pt x="1" y="1761"/>
                  </a:cubicBezTo>
                  <a:cubicBezTo>
                    <a:pt x="188" y="1779"/>
                    <a:pt x="381" y="1789"/>
                    <a:pt x="575" y="1789"/>
                  </a:cubicBezTo>
                  <a:cubicBezTo>
                    <a:pt x="1156" y="1789"/>
                    <a:pt x="1751" y="1696"/>
                    <a:pt x="2273" y="1449"/>
                  </a:cubicBezTo>
                  <a:cubicBezTo>
                    <a:pt x="2273" y="1449"/>
                    <a:pt x="2072" y="624"/>
                    <a:pt x="1430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11;p29">
              <a:extLst>
                <a:ext uri="{FF2B5EF4-FFF2-40B4-BE49-F238E27FC236}">
                  <a16:creationId xmlns:a16="http://schemas.microsoft.com/office/drawing/2014/main" id="{4DF09DEC-5946-184F-F162-54E6C22CEF15}"/>
                </a:ext>
              </a:extLst>
            </p:cNvPr>
            <p:cNvSpPr/>
            <p:nvPr/>
          </p:nvSpPr>
          <p:spPr>
            <a:xfrm>
              <a:off x="3700958" y="910343"/>
              <a:ext cx="95735" cy="141740"/>
            </a:xfrm>
            <a:custGeom>
              <a:avLst/>
              <a:gdLst/>
              <a:ahLst/>
              <a:cxnLst/>
              <a:rect l="l" t="t" r="r" b="b"/>
              <a:pathLst>
                <a:path w="1028" h="1522" extrusionOk="0">
                  <a:moveTo>
                    <a:pt x="1" y="0"/>
                  </a:moveTo>
                  <a:lnTo>
                    <a:pt x="56" y="1192"/>
                  </a:lnTo>
                  <a:cubicBezTo>
                    <a:pt x="56" y="1192"/>
                    <a:pt x="441" y="1357"/>
                    <a:pt x="1027" y="1522"/>
                  </a:cubicBezTo>
                  <a:cubicBezTo>
                    <a:pt x="917" y="1045"/>
                    <a:pt x="661" y="312"/>
                    <a:pt x="1" y="0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12;p29">
              <a:extLst>
                <a:ext uri="{FF2B5EF4-FFF2-40B4-BE49-F238E27FC236}">
                  <a16:creationId xmlns:a16="http://schemas.microsoft.com/office/drawing/2014/main" id="{8E4D97EC-9D6E-842F-EB2A-D7EA0FC2B53B}"/>
                </a:ext>
              </a:extLst>
            </p:cNvPr>
            <p:cNvSpPr/>
            <p:nvPr/>
          </p:nvSpPr>
          <p:spPr>
            <a:xfrm>
              <a:off x="3704403" y="985405"/>
              <a:ext cx="423451" cy="90334"/>
            </a:xfrm>
            <a:custGeom>
              <a:avLst/>
              <a:gdLst/>
              <a:ahLst/>
              <a:cxnLst/>
              <a:rect l="l" t="t" r="r" b="b"/>
              <a:pathLst>
                <a:path w="4547" h="970" extrusionOk="0">
                  <a:moveTo>
                    <a:pt x="1" y="1"/>
                  </a:moveTo>
                  <a:lnTo>
                    <a:pt x="19" y="386"/>
                  </a:lnTo>
                  <a:cubicBezTo>
                    <a:pt x="19" y="386"/>
                    <a:pt x="1422" y="970"/>
                    <a:pt x="2878" y="970"/>
                  </a:cubicBezTo>
                  <a:cubicBezTo>
                    <a:pt x="3454" y="970"/>
                    <a:pt x="4038" y="878"/>
                    <a:pt x="4546" y="624"/>
                  </a:cubicBezTo>
                  <a:cubicBezTo>
                    <a:pt x="4546" y="624"/>
                    <a:pt x="4491" y="404"/>
                    <a:pt x="4345" y="111"/>
                  </a:cubicBezTo>
                  <a:cubicBezTo>
                    <a:pt x="4117" y="230"/>
                    <a:pt x="3543" y="478"/>
                    <a:pt x="2576" y="478"/>
                  </a:cubicBezTo>
                  <a:cubicBezTo>
                    <a:pt x="1909" y="478"/>
                    <a:pt x="1056" y="36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13;p29">
              <a:extLst>
                <a:ext uri="{FF2B5EF4-FFF2-40B4-BE49-F238E27FC236}">
                  <a16:creationId xmlns:a16="http://schemas.microsoft.com/office/drawing/2014/main" id="{7D2772C1-579B-7174-0A06-CDC7AB93D17F}"/>
                </a:ext>
              </a:extLst>
            </p:cNvPr>
            <p:cNvSpPr/>
            <p:nvPr/>
          </p:nvSpPr>
          <p:spPr>
            <a:xfrm>
              <a:off x="3887028" y="275956"/>
              <a:ext cx="88937" cy="48985"/>
            </a:xfrm>
            <a:custGeom>
              <a:avLst/>
              <a:gdLst/>
              <a:ahLst/>
              <a:cxnLst/>
              <a:rect l="l" t="t" r="r" b="b"/>
              <a:pathLst>
                <a:path w="955" h="526" extrusionOk="0">
                  <a:moveTo>
                    <a:pt x="564" y="0"/>
                  </a:moveTo>
                  <a:cubicBezTo>
                    <a:pt x="524" y="0"/>
                    <a:pt x="483" y="4"/>
                    <a:pt x="441" y="12"/>
                  </a:cubicBezTo>
                  <a:cubicBezTo>
                    <a:pt x="221" y="30"/>
                    <a:pt x="74" y="122"/>
                    <a:pt x="19" y="232"/>
                  </a:cubicBezTo>
                  <a:cubicBezTo>
                    <a:pt x="1" y="287"/>
                    <a:pt x="19" y="360"/>
                    <a:pt x="56" y="397"/>
                  </a:cubicBezTo>
                  <a:cubicBezTo>
                    <a:pt x="111" y="488"/>
                    <a:pt x="239" y="525"/>
                    <a:pt x="404" y="525"/>
                  </a:cubicBezTo>
                  <a:lnTo>
                    <a:pt x="588" y="525"/>
                  </a:lnTo>
                  <a:cubicBezTo>
                    <a:pt x="734" y="488"/>
                    <a:pt x="826" y="452"/>
                    <a:pt x="844" y="397"/>
                  </a:cubicBezTo>
                  <a:cubicBezTo>
                    <a:pt x="862" y="360"/>
                    <a:pt x="844" y="323"/>
                    <a:pt x="826" y="305"/>
                  </a:cubicBezTo>
                  <a:cubicBezTo>
                    <a:pt x="777" y="256"/>
                    <a:pt x="679" y="224"/>
                    <a:pt x="560" y="224"/>
                  </a:cubicBezTo>
                  <a:cubicBezTo>
                    <a:pt x="500" y="224"/>
                    <a:pt x="435" y="232"/>
                    <a:pt x="368" y="250"/>
                  </a:cubicBezTo>
                  <a:cubicBezTo>
                    <a:pt x="331" y="268"/>
                    <a:pt x="331" y="287"/>
                    <a:pt x="331" y="305"/>
                  </a:cubicBezTo>
                  <a:cubicBezTo>
                    <a:pt x="344" y="318"/>
                    <a:pt x="357" y="331"/>
                    <a:pt x="370" y="331"/>
                  </a:cubicBezTo>
                  <a:cubicBezTo>
                    <a:pt x="375" y="331"/>
                    <a:pt x="381" y="329"/>
                    <a:pt x="386" y="323"/>
                  </a:cubicBezTo>
                  <a:cubicBezTo>
                    <a:pt x="450" y="304"/>
                    <a:pt x="509" y="296"/>
                    <a:pt x="562" y="296"/>
                  </a:cubicBezTo>
                  <a:cubicBezTo>
                    <a:pt x="660" y="296"/>
                    <a:pt x="735" y="324"/>
                    <a:pt x="771" y="360"/>
                  </a:cubicBezTo>
                  <a:cubicBezTo>
                    <a:pt x="771" y="360"/>
                    <a:pt x="752" y="415"/>
                    <a:pt x="569" y="433"/>
                  </a:cubicBezTo>
                  <a:cubicBezTo>
                    <a:pt x="511" y="442"/>
                    <a:pt x="459" y="445"/>
                    <a:pt x="412" y="445"/>
                  </a:cubicBezTo>
                  <a:cubicBezTo>
                    <a:pt x="251" y="445"/>
                    <a:pt x="154" y="403"/>
                    <a:pt x="111" y="360"/>
                  </a:cubicBezTo>
                  <a:cubicBezTo>
                    <a:pt x="93" y="323"/>
                    <a:pt x="93" y="287"/>
                    <a:pt x="93" y="268"/>
                  </a:cubicBezTo>
                  <a:cubicBezTo>
                    <a:pt x="129" y="195"/>
                    <a:pt x="239" y="122"/>
                    <a:pt x="441" y="85"/>
                  </a:cubicBezTo>
                  <a:cubicBezTo>
                    <a:pt x="474" y="82"/>
                    <a:pt x="507" y="81"/>
                    <a:pt x="537" y="81"/>
                  </a:cubicBezTo>
                  <a:cubicBezTo>
                    <a:pt x="690" y="81"/>
                    <a:pt x="804" y="119"/>
                    <a:pt x="881" y="195"/>
                  </a:cubicBezTo>
                  <a:cubicBezTo>
                    <a:pt x="890" y="204"/>
                    <a:pt x="904" y="209"/>
                    <a:pt x="917" y="209"/>
                  </a:cubicBezTo>
                  <a:cubicBezTo>
                    <a:pt x="931" y="209"/>
                    <a:pt x="945" y="204"/>
                    <a:pt x="954" y="195"/>
                  </a:cubicBezTo>
                  <a:cubicBezTo>
                    <a:pt x="954" y="177"/>
                    <a:pt x="954" y="158"/>
                    <a:pt x="936" y="140"/>
                  </a:cubicBezTo>
                  <a:cubicBezTo>
                    <a:pt x="849" y="53"/>
                    <a:pt x="716" y="0"/>
                    <a:pt x="56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14;p29">
              <a:extLst>
                <a:ext uri="{FF2B5EF4-FFF2-40B4-BE49-F238E27FC236}">
                  <a16:creationId xmlns:a16="http://schemas.microsoft.com/office/drawing/2014/main" id="{4F10E8EB-077B-62AC-8108-55F99D83E8D0}"/>
                </a:ext>
              </a:extLst>
            </p:cNvPr>
            <p:cNvSpPr/>
            <p:nvPr/>
          </p:nvSpPr>
          <p:spPr>
            <a:xfrm>
              <a:off x="3683915" y="-9761"/>
              <a:ext cx="302292" cy="264668"/>
            </a:xfrm>
            <a:custGeom>
              <a:avLst/>
              <a:gdLst/>
              <a:ahLst/>
              <a:cxnLst/>
              <a:rect l="l" t="t" r="r" b="b"/>
              <a:pathLst>
                <a:path w="3246" h="2842" extrusionOk="0">
                  <a:moveTo>
                    <a:pt x="2952" y="0"/>
                  </a:moveTo>
                  <a:lnTo>
                    <a:pt x="1" y="935"/>
                  </a:lnTo>
                  <a:cubicBezTo>
                    <a:pt x="74" y="1558"/>
                    <a:pt x="129" y="2200"/>
                    <a:pt x="166" y="2841"/>
                  </a:cubicBezTo>
                  <a:cubicBezTo>
                    <a:pt x="1045" y="2823"/>
                    <a:pt x="2090" y="2750"/>
                    <a:pt x="3245" y="2567"/>
                  </a:cubicBezTo>
                  <a:cubicBezTo>
                    <a:pt x="3208" y="1705"/>
                    <a:pt x="3117" y="843"/>
                    <a:pt x="295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15;p29">
              <a:extLst>
                <a:ext uri="{FF2B5EF4-FFF2-40B4-BE49-F238E27FC236}">
                  <a16:creationId xmlns:a16="http://schemas.microsoft.com/office/drawing/2014/main" id="{4F1A6C95-0FFF-EE3F-CED6-31A2E875204E}"/>
                </a:ext>
              </a:extLst>
            </p:cNvPr>
            <p:cNvSpPr/>
            <p:nvPr/>
          </p:nvSpPr>
          <p:spPr>
            <a:xfrm>
              <a:off x="3376685" y="-136135"/>
              <a:ext cx="336377" cy="1049919"/>
            </a:xfrm>
            <a:custGeom>
              <a:avLst/>
              <a:gdLst/>
              <a:ahLst/>
              <a:cxnLst/>
              <a:rect l="l" t="t" r="r" b="b"/>
              <a:pathLst>
                <a:path w="3612" h="11274" extrusionOk="0">
                  <a:moveTo>
                    <a:pt x="568" y="1"/>
                  </a:moveTo>
                  <a:lnTo>
                    <a:pt x="330" y="1357"/>
                  </a:lnTo>
                  <a:cubicBezTo>
                    <a:pt x="110" y="2549"/>
                    <a:pt x="0" y="3759"/>
                    <a:pt x="19" y="4968"/>
                  </a:cubicBezTo>
                  <a:lnTo>
                    <a:pt x="37" y="10834"/>
                  </a:lnTo>
                  <a:cubicBezTo>
                    <a:pt x="37" y="10834"/>
                    <a:pt x="94" y="10822"/>
                    <a:pt x="184" y="10822"/>
                  </a:cubicBezTo>
                  <a:cubicBezTo>
                    <a:pt x="384" y="10822"/>
                    <a:pt x="749" y="10882"/>
                    <a:pt x="1027" y="11274"/>
                  </a:cubicBezTo>
                  <a:lnTo>
                    <a:pt x="3080" y="11127"/>
                  </a:lnTo>
                  <a:lnTo>
                    <a:pt x="3098" y="4950"/>
                  </a:lnTo>
                  <a:cubicBezTo>
                    <a:pt x="3116" y="3850"/>
                    <a:pt x="3208" y="2750"/>
                    <a:pt x="3391" y="1669"/>
                  </a:cubicBezTo>
                  <a:lnTo>
                    <a:pt x="3611" y="386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16;p29">
              <a:extLst>
                <a:ext uri="{FF2B5EF4-FFF2-40B4-BE49-F238E27FC236}">
                  <a16:creationId xmlns:a16="http://schemas.microsoft.com/office/drawing/2014/main" id="{D5DF7D84-1E5C-6337-04E0-7BDAE78655DA}"/>
                </a:ext>
              </a:extLst>
            </p:cNvPr>
            <p:cNvSpPr/>
            <p:nvPr/>
          </p:nvSpPr>
          <p:spPr>
            <a:xfrm>
              <a:off x="3378361" y="387989"/>
              <a:ext cx="286926" cy="525798"/>
            </a:xfrm>
            <a:custGeom>
              <a:avLst/>
              <a:gdLst/>
              <a:ahLst/>
              <a:cxnLst/>
              <a:rect l="l" t="t" r="r" b="b"/>
              <a:pathLst>
                <a:path w="3081" h="5646" extrusionOk="0">
                  <a:moveTo>
                    <a:pt x="1" y="0"/>
                  </a:moveTo>
                  <a:lnTo>
                    <a:pt x="19" y="5206"/>
                  </a:lnTo>
                  <a:cubicBezTo>
                    <a:pt x="19" y="5206"/>
                    <a:pt x="76" y="5194"/>
                    <a:pt x="166" y="5194"/>
                  </a:cubicBezTo>
                  <a:cubicBezTo>
                    <a:pt x="366" y="5194"/>
                    <a:pt x="731" y="5254"/>
                    <a:pt x="1009" y="5646"/>
                  </a:cubicBezTo>
                  <a:lnTo>
                    <a:pt x="3062" y="5499"/>
                  </a:lnTo>
                  <a:lnTo>
                    <a:pt x="3080" y="330"/>
                  </a:lnTo>
                  <a:cubicBezTo>
                    <a:pt x="1962" y="74"/>
                    <a:pt x="459" y="1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17;p29">
              <a:extLst>
                <a:ext uri="{FF2B5EF4-FFF2-40B4-BE49-F238E27FC236}">
                  <a16:creationId xmlns:a16="http://schemas.microsoft.com/office/drawing/2014/main" id="{91258928-ABBD-7EED-D848-2CAC40DD19A0}"/>
                </a:ext>
              </a:extLst>
            </p:cNvPr>
            <p:cNvSpPr/>
            <p:nvPr/>
          </p:nvSpPr>
          <p:spPr>
            <a:xfrm>
              <a:off x="3390282" y="387989"/>
              <a:ext cx="13783" cy="491713"/>
            </a:xfrm>
            <a:custGeom>
              <a:avLst/>
              <a:gdLst/>
              <a:ahLst/>
              <a:cxnLst/>
              <a:rect l="l" t="t" r="r" b="b"/>
              <a:pathLst>
                <a:path w="148" h="5280" extrusionOk="0">
                  <a:moveTo>
                    <a:pt x="1" y="0"/>
                  </a:moveTo>
                  <a:lnTo>
                    <a:pt x="74" y="5279"/>
                  </a:lnTo>
                  <a:lnTo>
                    <a:pt x="148" y="527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18;p29">
              <a:extLst>
                <a:ext uri="{FF2B5EF4-FFF2-40B4-BE49-F238E27FC236}">
                  <a16:creationId xmlns:a16="http://schemas.microsoft.com/office/drawing/2014/main" id="{3B6D1D4C-4C39-DA2A-C992-98F1BC911002}"/>
                </a:ext>
              </a:extLst>
            </p:cNvPr>
            <p:cNvSpPr/>
            <p:nvPr/>
          </p:nvSpPr>
          <p:spPr>
            <a:xfrm>
              <a:off x="3412539" y="389665"/>
              <a:ext cx="12013" cy="490037"/>
            </a:xfrm>
            <a:custGeom>
              <a:avLst/>
              <a:gdLst/>
              <a:ahLst/>
              <a:cxnLst/>
              <a:rect l="l" t="t" r="r" b="b"/>
              <a:pathLst>
                <a:path w="129" h="5262" extrusionOk="0">
                  <a:moveTo>
                    <a:pt x="0" y="1"/>
                  </a:moveTo>
                  <a:lnTo>
                    <a:pt x="55" y="5261"/>
                  </a:lnTo>
                  <a:lnTo>
                    <a:pt x="128" y="52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19;p29">
              <a:extLst>
                <a:ext uri="{FF2B5EF4-FFF2-40B4-BE49-F238E27FC236}">
                  <a16:creationId xmlns:a16="http://schemas.microsoft.com/office/drawing/2014/main" id="{CB6DD190-AB98-98AF-700A-EC70FFF86F4E}"/>
                </a:ext>
              </a:extLst>
            </p:cNvPr>
            <p:cNvSpPr/>
            <p:nvPr/>
          </p:nvSpPr>
          <p:spPr>
            <a:xfrm>
              <a:off x="3436380" y="391341"/>
              <a:ext cx="10337" cy="486591"/>
            </a:xfrm>
            <a:custGeom>
              <a:avLst/>
              <a:gdLst/>
              <a:ahLst/>
              <a:cxnLst/>
              <a:rect l="l" t="t" r="r" b="b"/>
              <a:pathLst>
                <a:path w="111" h="5225" extrusionOk="0">
                  <a:moveTo>
                    <a:pt x="1" y="1"/>
                  </a:moveTo>
                  <a:lnTo>
                    <a:pt x="37" y="5225"/>
                  </a:lnTo>
                  <a:lnTo>
                    <a:pt x="111" y="5225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0;p29">
              <a:extLst>
                <a:ext uri="{FF2B5EF4-FFF2-40B4-BE49-F238E27FC236}">
                  <a16:creationId xmlns:a16="http://schemas.microsoft.com/office/drawing/2014/main" id="{A36E0CDD-164C-DBAE-47E7-3B0DBBD393AB}"/>
                </a:ext>
              </a:extLst>
            </p:cNvPr>
            <p:cNvSpPr/>
            <p:nvPr/>
          </p:nvSpPr>
          <p:spPr>
            <a:xfrm>
              <a:off x="3456868" y="391341"/>
              <a:ext cx="10337" cy="484915"/>
            </a:xfrm>
            <a:custGeom>
              <a:avLst/>
              <a:gdLst/>
              <a:ahLst/>
              <a:cxnLst/>
              <a:rect l="l" t="t" r="r" b="b"/>
              <a:pathLst>
                <a:path w="111" h="5207" extrusionOk="0">
                  <a:moveTo>
                    <a:pt x="1" y="1"/>
                  </a:moveTo>
                  <a:lnTo>
                    <a:pt x="37" y="5207"/>
                  </a:lnTo>
                  <a:lnTo>
                    <a:pt x="111" y="518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1;p29">
              <a:extLst>
                <a:ext uri="{FF2B5EF4-FFF2-40B4-BE49-F238E27FC236}">
                  <a16:creationId xmlns:a16="http://schemas.microsoft.com/office/drawing/2014/main" id="{964A0805-831E-052F-1125-FC4CA6294C6C}"/>
                </a:ext>
              </a:extLst>
            </p:cNvPr>
            <p:cNvSpPr/>
            <p:nvPr/>
          </p:nvSpPr>
          <p:spPr>
            <a:xfrm>
              <a:off x="3479126" y="393111"/>
              <a:ext cx="12013" cy="483145"/>
            </a:xfrm>
            <a:custGeom>
              <a:avLst/>
              <a:gdLst/>
              <a:ahLst/>
              <a:cxnLst/>
              <a:rect l="l" t="t" r="r" b="b"/>
              <a:pathLst>
                <a:path w="129" h="5188" extrusionOk="0">
                  <a:moveTo>
                    <a:pt x="55" y="0"/>
                  </a:moveTo>
                  <a:lnTo>
                    <a:pt x="0" y="5188"/>
                  </a:lnTo>
                  <a:lnTo>
                    <a:pt x="92" y="518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2;p29">
              <a:extLst>
                <a:ext uri="{FF2B5EF4-FFF2-40B4-BE49-F238E27FC236}">
                  <a16:creationId xmlns:a16="http://schemas.microsoft.com/office/drawing/2014/main" id="{3D8F532E-DF21-1FC5-160D-64D3B0F017E2}"/>
                </a:ext>
              </a:extLst>
            </p:cNvPr>
            <p:cNvSpPr/>
            <p:nvPr/>
          </p:nvSpPr>
          <p:spPr>
            <a:xfrm>
              <a:off x="3501290" y="396463"/>
              <a:ext cx="18812" cy="476347"/>
            </a:xfrm>
            <a:custGeom>
              <a:avLst/>
              <a:gdLst/>
              <a:ahLst/>
              <a:cxnLst/>
              <a:rect l="l" t="t" r="r" b="b"/>
              <a:pathLst>
                <a:path w="202" h="5115" extrusionOk="0">
                  <a:moveTo>
                    <a:pt x="129" y="1"/>
                  </a:moveTo>
                  <a:lnTo>
                    <a:pt x="0" y="5115"/>
                  </a:lnTo>
                  <a:lnTo>
                    <a:pt x="74" y="511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3;p29">
              <a:extLst>
                <a:ext uri="{FF2B5EF4-FFF2-40B4-BE49-F238E27FC236}">
                  <a16:creationId xmlns:a16="http://schemas.microsoft.com/office/drawing/2014/main" id="{B156B936-C500-CA7C-E11A-58171B62ACBE}"/>
                </a:ext>
              </a:extLst>
            </p:cNvPr>
            <p:cNvSpPr/>
            <p:nvPr/>
          </p:nvSpPr>
          <p:spPr>
            <a:xfrm>
              <a:off x="3525131" y="398233"/>
              <a:ext cx="22351" cy="474578"/>
            </a:xfrm>
            <a:custGeom>
              <a:avLst/>
              <a:gdLst/>
              <a:ahLst/>
              <a:cxnLst/>
              <a:rect l="l" t="t" r="r" b="b"/>
              <a:pathLst>
                <a:path w="240" h="5096" extrusionOk="0">
                  <a:moveTo>
                    <a:pt x="166" y="0"/>
                  </a:moveTo>
                  <a:lnTo>
                    <a:pt x="1" y="5096"/>
                  </a:lnTo>
                  <a:lnTo>
                    <a:pt x="93" y="509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4;p29">
              <a:extLst>
                <a:ext uri="{FF2B5EF4-FFF2-40B4-BE49-F238E27FC236}">
                  <a16:creationId xmlns:a16="http://schemas.microsoft.com/office/drawing/2014/main" id="{B96175A0-E9E9-1F7C-E97B-D028DA841FCB}"/>
                </a:ext>
              </a:extLst>
            </p:cNvPr>
            <p:cNvSpPr/>
            <p:nvPr/>
          </p:nvSpPr>
          <p:spPr>
            <a:xfrm>
              <a:off x="3545620" y="401585"/>
              <a:ext cx="30825" cy="467873"/>
            </a:xfrm>
            <a:custGeom>
              <a:avLst/>
              <a:gdLst/>
              <a:ahLst/>
              <a:cxnLst/>
              <a:rect l="l" t="t" r="r" b="b"/>
              <a:pathLst>
                <a:path w="331" h="5024" extrusionOk="0">
                  <a:moveTo>
                    <a:pt x="239" y="1"/>
                  </a:moveTo>
                  <a:lnTo>
                    <a:pt x="1" y="5023"/>
                  </a:lnTo>
                  <a:lnTo>
                    <a:pt x="93" y="5023"/>
                  </a:lnTo>
                  <a:lnTo>
                    <a:pt x="331" y="19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5;p29">
              <a:extLst>
                <a:ext uri="{FF2B5EF4-FFF2-40B4-BE49-F238E27FC236}">
                  <a16:creationId xmlns:a16="http://schemas.microsoft.com/office/drawing/2014/main" id="{095E70D7-370C-8DDD-0A85-601475EAFA45}"/>
                </a:ext>
              </a:extLst>
            </p:cNvPr>
            <p:cNvSpPr/>
            <p:nvPr/>
          </p:nvSpPr>
          <p:spPr>
            <a:xfrm>
              <a:off x="3569554" y="405031"/>
              <a:ext cx="32501" cy="464427"/>
            </a:xfrm>
            <a:custGeom>
              <a:avLst/>
              <a:gdLst/>
              <a:ahLst/>
              <a:cxnLst/>
              <a:rect l="l" t="t" r="r" b="b"/>
              <a:pathLst>
                <a:path w="349" h="4987" extrusionOk="0">
                  <a:moveTo>
                    <a:pt x="275" y="1"/>
                  </a:moveTo>
                  <a:lnTo>
                    <a:pt x="1" y="4968"/>
                  </a:lnTo>
                  <a:lnTo>
                    <a:pt x="74" y="4986"/>
                  </a:lnTo>
                  <a:lnTo>
                    <a:pt x="349" y="1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6;p29">
              <a:extLst>
                <a:ext uri="{FF2B5EF4-FFF2-40B4-BE49-F238E27FC236}">
                  <a16:creationId xmlns:a16="http://schemas.microsoft.com/office/drawing/2014/main" id="{DB258534-2801-59A4-47C3-EB86D294C6E5}"/>
                </a:ext>
              </a:extLst>
            </p:cNvPr>
            <p:cNvSpPr/>
            <p:nvPr/>
          </p:nvSpPr>
          <p:spPr>
            <a:xfrm>
              <a:off x="3593488" y="410153"/>
              <a:ext cx="32501" cy="457535"/>
            </a:xfrm>
            <a:custGeom>
              <a:avLst/>
              <a:gdLst/>
              <a:ahLst/>
              <a:cxnLst/>
              <a:rect l="l" t="t" r="r" b="b"/>
              <a:pathLst>
                <a:path w="349" h="4913" extrusionOk="0">
                  <a:moveTo>
                    <a:pt x="275" y="1"/>
                  </a:moveTo>
                  <a:lnTo>
                    <a:pt x="0" y="4895"/>
                  </a:lnTo>
                  <a:lnTo>
                    <a:pt x="92" y="4913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7;p29">
              <a:extLst>
                <a:ext uri="{FF2B5EF4-FFF2-40B4-BE49-F238E27FC236}">
                  <a16:creationId xmlns:a16="http://schemas.microsoft.com/office/drawing/2014/main" id="{69079A32-2DB8-E5A3-335F-46D92DBFAF91}"/>
                </a:ext>
              </a:extLst>
            </p:cNvPr>
            <p:cNvSpPr/>
            <p:nvPr/>
          </p:nvSpPr>
          <p:spPr>
            <a:xfrm>
              <a:off x="3620774" y="413599"/>
              <a:ext cx="29149" cy="449061"/>
            </a:xfrm>
            <a:custGeom>
              <a:avLst/>
              <a:gdLst/>
              <a:ahLst/>
              <a:cxnLst/>
              <a:rect l="l" t="t" r="r" b="b"/>
              <a:pathLst>
                <a:path w="313" h="4822" extrusionOk="0">
                  <a:moveTo>
                    <a:pt x="239" y="0"/>
                  </a:moveTo>
                  <a:lnTo>
                    <a:pt x="0" y="4821"/>
                  </a:lnTo>
                  <a:lnTo>
                    <a:pt x="74" y="4821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;p29">
              <a:extLst>
                <a:ext uri="{FF2B5EF4-FFF2-40B4-BE49-F238E27FC236}">
                  <a16:creationId xmlns:a16="http://schemas.microsoft.com/office/drawing/2014/main" id="{770AA4D8-E099-DA50-D5CA-FC317AE65E61}"/>
                </a:ext>
              </a:extLst>
            </p:cNvPr>
            <p:cNvSpPr/>
            <p:nvPr/>
          </p:nvSpPr>
          <p:spPr>
            <a:xfrm>
              <a:off x="3649830" y="418721"/>
              <a:ext cx="18812" cy="440493"/>
            </a:xfrm>
            <a:custGeom>
              <a:avLst/>
              <a:gdLst/>
              <a:ahLst/>
              <a:cxnLst/>
              <a:rect l="l" t="t" r="r" b="b"/>
              <a:pathLst>
                <a:path w="202" h="4730" extrusionOk="0">
                  <a:moveTo>
                    <a:pt x="128" y="0"/>
                  </a:moveTo>
                  <a:lnTo>
                    <a:pt x="0" y="4729"/>
                  </a:lnTo>
                  <a:lnTo>
                    <a:pt x="92" y="472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9;p29">
              <a:extLst>
                <a:ext uri="{FF2B5EF4-FFF2-40B4-BE49-F238E27FC236}">
                  <a16:creationId xmlns:a16="http://schemas.microsoft.com/office/drawing/2014/main" id="{D75CC423-05B0-684F-0833-329D0A7D930E}"/>
                </a:ext>
              </a:extLst>
            </p:cNvPr>
            <p:cNvSpPr/>
            <p:nvPr/>
          </p:nvSpPr>
          <p:spPr>
            <a:xfrm>
              <a:off x="3238389" y="729396"/>
              <a:ext cx="433695" cy="346341"/>
            </a:xfrm>
            <a:custGeom>
              <a:avLst/>
              <a:gdLst/>
              <a:ahLst/>
              <a:cxnLst/>
              <a:rect l="l" t="t" r="r" b="b"/>
              <a:pathLst>
                <a:path w="4657" h="3719" extrusionOk="0">
                  <a:moveTo>
                    <a:pt x="1430" y="0"/>
                  </a:moveTo>
                  <a:lnTo>
                    <a:pt x="1467" y="1485"/>
                  </a:lnTo>
                  <a:cubicBezTo>
                    <a:pt x="330" y="2035"/>
                    <a:pt x="1" y="3373"/>
                    <a:pt x="1" y="3373"/>
                  </a:cubicBezTo>
                  <a:cubicBezTo>
                    <a:pt x="509" y="3627"/>
                    <a:pt x="1093" y="3719"/>
                    <a:pt x="1669" y="3719"/>
                  </a:cubicBezTo>
                  <a:cubicBezTo>
                    <a:pt x="3125" y="3719"/>
                    <a:pt x="4528" y="3135"/>
                    <a:pt x="4528" y="3135"/>
                  </a:cubicBezTo>
                  <a:lnTo>
                    <a:pt x="4656" y="165"/>
                  </a:lnTo>
                  <a:lnTo>
                    <a:pt x="4656" y="165"/>
                  </a:lnTo>
                  <a:cubicBezTo>
                    <a:pt x="4287" y="202"/>
                    <a:pt x="3917" y="221"/>
                    <a:pt x="3549" y="221"/>
                  </a:cubicBezTo>
                  <a:cubicBezTo>
                    <a:pt x="3004" y="221"/>
                    <a:pt x="2461" y="179"/>
                    <a:pt x="1925" y="92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30;p29">
              <a:extLst>
                <a:ext uri="{FF2B5EF4-FFF2-40B4-BE49-F238E27FC236}">
                  <a16:creationId xmlns:a16="http://schemas.microsoft.com/office/drawing/2014/main" id="{1AE12E5F-CDE2-DDCC-25CC-17A5B6BA49B7}"/>
                </a:ext>
              </a:extLst>
            </p:cNvPr>
            <p:cNvSpPr/>
            <p:nvPr/>
          </p:nvSpPr>
          <p:spPr>
            <a:xfrm>
              <a:off x="3366441" y="809579"/>
              <a:ext cx="109332" cy="10337"/>
            </a:xfrm>
            <a:custGeom>
              <a:avLst/>
              <a:gdLst/>
              <a:ahLst/>
              <a:cxnLst/>
              <a:rect l="l" t="t" r="r" b="b"/>
              <a:pathLst>
                <a:path w="1174" h="111" extrusionOk="0">
                  <a:moveTo>
                    <a:pt x="1118" y="1"/>
                  </a:moveTo>
                  <a:lnTo>
                    <a:pt x="37" y="37"/>
                  </a:lnTo>
                  <a:cubicBezTo>
                    <a:pt x="19" y="37"/>
                    <a:pt x="0" y="56"/>
                    <a:pt x="0" y="74"/>
                  </a:cubicBezTo>
                  <a:cubicBezTo>
                    <a:pt x="0" y="92"/>
                    <a:pt x="19" y="111"/>
                    <a:pt x="37" y="111"/>
                  </a:cubicBezTo>
                  <a:lnTo>
                    <a:pt x="1118" y="92"/>
                  </a:lnTo>
                  <a:cubicBezTo>
                    <a:pt x="1155" y="92"/>
                    <a:pt x="1173" y="74"/>
                    <a:pt x="1155" y="56"/>
                  </a:cubicBezTo>
                  <a:cubicBezTo>
                    <a:pt x="1155" y="19"/>
                    <a:pt x="1155" y="1"/>
                    <a:pt x="1118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31;p29">
              <a:extLst>
                <a:ext uri="{FF2B5EF4-FFF2-40B4-BE49-F238E27FC236}">
                  <a16:creationId xmlns:a16="http://schemas.microsoft.com/office/drawing/2014/main" id="{9EF15431-2C39-9C56-9050-10EEB1A107F9}"/>
                </a:ext>
              </a:extLst>
            </p:cNvPr>
            <p:cNvSpPr/>
            <p:nvPr/>
          </p:nvSpPr>
          <p:spPr>
            <a:xfrm>
              <a:off x="3371563" y="862569"/>
              <a:ext cx="109332" cy="10244"/>
            </a:xfrm>
            <a:custGeom>
              <a:avLst/>
              <a:gdLst/>
              <a:ahLst/>
              <a:cxnLst/>
              <a:rect l="l" t="t" r="r" b="b"/>
              <a:pathLst>
                <a:path w="1174" h="110" extrusionOk="0">
                  <a:moveTo>
                    <a:pt x="1118" y="0"/>
                  </a:moveTo>
                  <a:lnTo>
                    <a:pt x="37" y="18"/>
                  </a:lnTo>
                  <a:cubicBezTo>
                    <a:pt x="19" y="18"/>
                    <a:pt x="0" y="37"/>
                    <a:pt x="0" y="55"/>
                  </a:cubicBezTo>
                  <a:cubicBezTo>
                    <a:pt x="0" y="92"/>
                    <a:pt x="19" y="110"/>
                    <a:pt x="37" y="110"/>
                  </a:cubicBezTo>
                  <a:lnTo>
                    <a:pt x="1137" y="92"/>
                  </a:lnTo>
                  <a:cubicBezTo>
                    <a:pt x="1155" y="92"/>
                    <a:pt x="1173" y="73"/>
                    <a:pt x="1173" y="37"/>
                  </a:cubicBezTo>
                  <a:cubicBezTo>
                    <a:pt x="1173" y="18"/>
                    <a:pt x="1155" y="0"/>
                    <a:pt x="1118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2;p29">
              <a:extLst>
                <a:ext uri="{FF2B5EF4-FFF2-40B4-BE49-F238E27FC236}">
                  <a16:creationId xmlns:a16="http://schemas.microsoft.com/office/drawing/2014/main" id="{D6FE4032-EF94-80D5-CB6F-B49184E5B571}"/>
                </a:ext>
              </a:extLst>
            </p:cNvPr>
            <p:cNvSpPr/>
            <p:nvPr/>
          </p:nvSpPr>
          <p:spPr>
            <a:xfrm>
              <a:off x="3535375" y="843757"/>
              <a:ext cx="92289" cy="92289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917" y="0"/>
                  </a:moveTo>
                  <a:lnTo>
                    <a:pt x="1" y="917"/>
                  </a:lnTo>
                  <a:cubicBezTo>
                    <a:pt x="1" y="935"/>
                    <a:pt x="1" y="954"/>
                    <a:pt x="1" y="972"/>
                  </a:cubicBezTo>
                  <a:cubicBezTo>
                    <a:pt x="19" y="972"/>
                    <a:pt x="19" y="990"/>
                    <a:pt x="38" y="990"/>
                  </a:cubicBezTo>
                  <a:cubicBezTo>
                    <a:pt x="56" y="990"/>
                    <a:pt x="56" y="972"/>
                    <a:pt x="56" y="972"/>
                  </a:cubicBezTo>
                  <a:lnTo>
                    <a:pt x="972" y="74"/>
                  </a:lnTo>
                  <a:cubicBezTo>
                    <a:pt x="991" y="55"/>
                    <a:pt x="991" y="19"/>
                    <a:pt x="972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3;p29">
              <a:extLst>
                <a:ext uri="{FF2B5EF4-FFF2-40B4-BE49-F238E27FC236}">
                  <a16:creationId xmlns:a16="http://schemas.microsoft.com/office/drawing/2014/main" id="{2D9FA26A-8308-CD87-226D-9E0C17BF8473}"/>
                </a:ext>
              </a:extLst>
            </p:cNvPr>
            <p:cNvSpPr/>
            <p:nvPr/>
          </p:nvSpPr>
          <p:spPr>
            <a:xfrm>
              <a:off x="3378361" y="408477"/>
              <a:ext cx="286926" cy="44422"/>
            </a:xfrm>
            <a:custGeom>
              <a:avLst/>
              <a:gdLst/>
              <a:ahLst/>
              <a:cxnLst/>
              <a:rect l="l" t="t" r="r" b="b"/>
              <a:pathLst>
                <a:path w="3081" h="477" extrusionOk="0">
                  <a:moveTo>
                    <a:pt x="1" y="0"/>
                  </a:moveTo>
                  <a:lnTo>
                    <a:pt x="1" y="257"/>
                  </a:lnTo>
                  <a:cubicBezTo>
                    <a:pt x="550" y="257"/>
                    <a:pt x="1925" y="293"/>
                    <a:pt x="3080" y="477"/>
                  </a:cubicBezTo>
                  <a:lnTo>
                    <a:pt x="3080" y="220"/>
                  </a:lnTo>
                  <a:cubicBezTo>
                    <a:pt x="1907" y="19"/>
                    <a:pt x="53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4;p29">
              <a:extLst>
                <a:ext uri="{FF2B5EF4-FFF2-40B4-BE49-F238E27FC236}">
                  <a16:creationId xmlns:a16="http://schemas.microsoft.com/office/drawing/2014/main" id="{229B1D63-C3D1-4A84-3BBB-F30149ACBA2D}"/>
                </a:ext>
              </a:extLst>
            </p:cNvPr>
            <p:cNvSpPr/>
            <p:nvPr/>
          </p:nvSpPr>
          <p:spPr>
            <a:xfrm>
              <a:off x="3238389" y="908574"/>
              <a:ext cx="211772" cy="166698"/>
            </a:xfrm>
            <a:custGeom>
              <a:avLst/>
              <a:gdLst/>
              <a:ahLst/>
              <a:cxnLst/>
              <a:rect l="l" t="t" r="r" b="b"/>
              <a:pathLst>
                <a:path w="2274" h="1790" extrusionOk="0">
                  <a:moveTo>
                    <a:pt x="844" y="1"/>
                  </a:moveTo>
                  <a:cubicBezTo>
                    <a:pt x="202" y="624"/>
                    <a:pt x="1" y="1449"/>
                    <a:pt x="1" y="1449"/>
                  </a:cubicBezTo>
                  <a:cubicBezTo>
                    <a:pt x="523" y="1696"/>
                    <a:pt x="1117" y="1789"/>
                    <a:pt x="1699" y="1789"/>
                  </a:cubicBezTo>
                  <a:cubicBezTo>
                    <a:pt x="1893" y="1789"/>
                    <a:pt x="2086" y="1779"/>
                    <a:pt x="2273" y="1761"/>
                  </a:cubicBezTo>
                  <a:cubicBezTo>
                    <a:pt x="2090" y="551"/>
                    <a:pt x="1302" y="148"/>
                    <a:pt x="844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5;p29">
              <a:extLst>
                <a:ext uri="{FF2B5EF4-FFF2-40B4-BE49-F238E27FC236}">
                  <a16:creationId xmlns:a16="http://schemas.microsoft.com/office/drawing/2014/main" id="{5899943D-86C7-3393-3495-DF893F4C64FE}"/>
                </a:ext>
              </a:extLst>
            </p:cNvPr>
            <p:cNvSpPr/>
            <p:nvPr/>
          </p:nvSpPr>
          <p:spPr>
            <a:xfrm>
              <a:off x="3569554" y="910343"/>
              <a:ext cx="95735" cy="141740"/>
            </a:xfrm>
            <a:custGeom>
              <a:avLst/>
              <a:gdLst/>
              <a:ahLst/>
              <a:cxnLst/>
              <a:rect l="l" t="t" r="r" b="b"/>
              <a:pathLst>
                <a:path w="1028" h="1522" extrusionOk="0">
                  <a:moveTo>
                    <a:pt x="1027" y="0"/>
                  </a:moveTo>
                  <a:cubicBezTo>
                    <a:pt x="367" y="312"/>
                    <a:pt x="111" y="1045"/>
                    <a:pt x="1" y="1522"/>
                  </a:cubicBezTo>
                  <a:cubicBezTo>
                    <a:pt x="587" y="1357"/>
                    <a:pt x="972" y="1192"/>
                    <a:pt x="972" y="1192"/>
                  </a:cubicBezTo>
                  <a:lnTo>
                    <a:pt x="1027" y="0"/>
                  </a:ln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6;p29">
              <a:extLst>
                <a:ext uri="{FF2B5EF4-FFF2-40B4-BE49-F238E27FC236}">
                  <a16:creationId xmlns:a16="http://schemas.microsoft.com/office/drawing/2014/main" id="{75A63A9A-50EC-9601-F2FB-A99905565B77}"/>
                </a:ext>
              </a:extLst>
            </p:cNvPr>
            <p:cNvSpPr/>
            <p:nvPr/>
          </p:nvSpPr>
          <p:spPr>
            <a:xfrm>
              <a:off x="3238389" y="985405"/>
              <a:ext cx="423451" cy="90334"/>
            </a:xfrm>
            <a:custGeom>
              <a:avLst/>
              <a:gdLst/>
              <a:ahLst/>
              <a:cxnLst/>
              <a:rect l="l" t="t" r="r" b="b"/>
              <a:pathLst>
                <a:path w="4547" h="970" extrusionOk="0">
                  <a:moveTo>
                    <a:pt x="4546" y="1"/>
                  </a:moveTo>
                  <a:lnTo>
                    <a:pt x="4546" y="1"/>
                  </a:lnTo>
                  <a:cubicBezTo>
                    <a:pt x="3491" y="360"/>
                    <a:pt x="2638" y="478"/>
                    <a:pt x="1971" y="478"/>
                  </a:cubicBezTo>
                  <a:cubicBezTo>
                    <a:pt x="1004" y="478"/>
                    <a:pt x="430" y="230"/>
                    <a:pt x="202" y="111"/>
                  </a:cubicBezTo>
                  <a:cubicBezTo>
                    <a:pt x="55" y="404"/>
                    <a:pt x="1" y="624"/>
                    <a:pt x="1" y="624"/>
                  </a:cubicBezTo>
                  <a:cubicBezTo>
                    <a:pt x="509" y="878"/>
                    <a:pt x="1093" y="970"/>
                    <a:pt x="1669" y="970"/>
                  </a:cubicBezTo>
                  <a:cubicBezTo>
                    <a:pt x="3125" y="970"/>
                    <a:pt x="4528" y="386"/>
                    <a:pt x="4528" y="386"/>
                  </a:cubicBezTo>
                  <a:lnTo>
                    <a:pt x="45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7;p29">
              <a:extLst>
                <a:ext uri="{FF2B5EF4-FFF2-40B4-BE49-F238E27FC236}">
                  <a16:creationId xmlns:a16="http://schemas.microsoft.com/office/drawing/2014/main" id="{02A8E1CD-C2D0-AEBA-3C3A-E2DE25312D46}"/>
                </a:ext>
              </a:extLst>
            </p:cNvPr>
            <p:cNvSpPr/>
            <p:nvPr/>
          </p:nvSpPr>
          <p:spPr>
            <a:xfrm>
              <a:off x="3390282" y="275956"/>
              <a:ext cx="88937" cy="48985"/>
            </a:xfrm>
            <a:custGeom>
              <a:avLst/>
              <a:gdLst/>
              <a:ahLst/>
              <a:cxnLst/>
              <a:rect l="l" t="t" r="r" b="b"/>
              <a:pathLst>
                <a:path w="955" h="526" extrusionOk="0">
                  <a:moveTo>
                    <a:pt x="391" y="0"/>
                  </a:moveTo>
                  <a:cubicBezTo>
                    <a:pt x="239" y="0"/>
                    <a:pt x="106" y="53"/>
                    <a:pt x="19" y="140"/>
                  </a:cubicBezTo>
                  <a:cubicBezTo>
                    <a:pt x="1" y="158"/>
                    <a:pt x="1" y="177"/>
                    <a:pt x="1" y="195"/>
                  </a:cubicBezTo>
                  <a:cubicBezTo>
                    <a:pt x="10" y="204"/>
                    <a:pt x="24" y="209"/>
                    <a:pt x="38" y="209"/>
                  </a:cubicBezTo>
                  <a:cubicBezTo>
                    <a:pt x="51" y="209"/>
                    <a:pt x="65" y="204"/>
                    <a:pt x="74" y="195"/>
                  </a:cubicBezTo>
                  <a:cubicBezTo>
                    <a:pt x="151" y="119"/>
                    <a:pt x="265" y="81"/>
                    <a:pt x="418" y="81"/>
                  </a:cubicBezTo>
                  <a:cubicBezTo>
                    <a:pt x="448" y="81"/>
                    <a:pt x="481" y="82"/>
                    <a:pt x="514" y="85"/>
                  </a:cubicBezTo>
                  <a:cubicBezTo>
                    <a:pt x="716" y="122"/>
                    <a:pt x="826" y="195"/>
                    <a:pt x="862" y="268"/>
                  </a:cubicBezTo>
                  <a:cubicBezTo>
                    <a:pt x="862" y="287"/>
                    <a:pt x="862" y="323"/>
                    <a:pt x="844" y="360"/>
                  </a:cubicBezTo>
                  <a:cubicBezTo>
                    <a:pt x="801" y="403"/>
                    <a:pt x="704" y="445"/>
                    <a:pt x="543" y="445"/>
                  </a:cubicBezTo>
                  <a:cubicBezTo>
                    <a:pt x="496" y="445"/>
                    <a:pt x="444" y="442"/>
                    <a:pt x="386" y="433"/>
                  </a:cubicBezTo>
                  <a:cubicBezTo>
                    <a:pt x="203" y="415"/>
                    <a:pt x="184" y="360"/>
                    <a:pt x="184" y="360"/>
                  </a:cubicBezTo>
                  <a:cubicBezTo>
                    <a:pt x="220" y="324"/>
                    <a:pt x="295" y="296"/>
                    <a:pt x="393" y="296"/>
                  </a:cubicBezTo>
                  <a:cubicBezTo>
                    <a:pt x="446" y="296"/>
                    <a:pt x="505" y="304"/>
                    <a:pt x="569" y="323"/>
                  </a:cubicBezTo>
                  <a:cubicBezTo>
                    <a:pt x="574" y="329"/>
                    <a:pt x="581" y="331"/>
                    <a:pt x="589" y="331"/>
                  </a:cubicBezTo>
                  <a:cubicBezTo>
                    <a:pt x="606" y="331"/>
                    <a:pt x="624" y="318"/>
                    <a:pt x="624" y="305"/>
                  </a:cubicBezTo>
                  <a:cubicBezTo>
                    <a:pt x="624" y="287"/>
                    <a:pt x="624" y="268"/>
                    <a:pt x="587" y="250"/>
                  </a:cubicBezTo>
                  <a:cubicBezTo>
                    <a:pt x="520" y="232"/>
                    <a:pt x="455" y="224"/>
                    <a:pt x="395" y="224"/>
                  </a:cubicBezTo>
                  <a:cubicBezTo>
                    <a:pt x="276" y="224"/>
                    <a:pt x="178" y="256"/>
                    <a:pt x="129" y="305"/>
                  </a:cubicBezTo>
                  <a:cubicBezTo>
                    <a:pt x="111" y="323"/>
                    <a:pt x="93" y="360"/>
                    <a:pt x="111" y="397"/>
                  </a:cubicBezTo>
                  <a:cubicBezTo>
                    <a:pt x="129" y="452"/>
                    <a:pt x="221" y="488"/>
                    <a:pt x="367" y="525"/>
                  </a:cubicBezTo>
                  <a:lnTo>
                    <a:pt x="551" y="525"/>
                  </a:lnTo>
                  <a:cubicBezTo>
                    <a:pt x="716" y="525"/>
                    <a:pt x="844" y="488"/>
                    <a:pt x="899" y="397"/>
                  </a:cubicBezTo>
                  <a:cubicBezTo>
                    <a:pt x="936" y="360"/>
                    <a:pt x="954" y="287"/>
                    <a:pt x="936" y="232"/>
                  </a:cubicBezTo>
                  <a:cubicBezTo>
                    <a:pt x="881" y="122"/>
                    <a:pt x="734" y="30"/>
                    <a:pt x="514" y="12"/>
                  </a:cubicBezTo>
                  <a:cubicBezTo>
                    <a:pt x="472" y="4"/>
                    <a:pt x="431" y="0"/>
                    <a:pt x="39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8;p29">
              <a:extLst>
                <a:ext uri="{FF2B5EF4-FFF2-40B4-BE49-F238E27FC236}">
                  <a16:creationId xmlns:a16="http://schemas.microsoft.com/office/drawing/2014/main" id="{49FB3AF5-7713-26DF-33EE-971DB85CF37E}"/>
                </a:ext>
              </a:extLst>
            </p:cNvPr>
            <p:cNvSpPr/>
            <p:nvPr/>
          </p:nvSpPr>
          <p:spPr>
            <a:xfrm>
              <a:off x="3380037" y="-9761"/>
              <a:ext cx="303968" cy="264668"/>
            </a:xfrm>
            <a:custGeom>
              <a:avLst/>
              <a:gdLst/>
              <a:ahLst/>
              <a:cxnLst/>
              <a:rect l="l" t="t" r="r" b="b"/>
              <a:pathLst>
                <a:path w="3264" h="2842" extrusionOk="0">
                  <a:moveTo>
                    <a:pt x="294" y="0"/>
                  </a:moveTo>
                  <a:cubicBezTo>
                    <a:pt x="148" y="825"/>
                    <a:pt x="38" y="1668"/>
                    <a:pt x="1" y="2512"/>
                  </a:cubicBezTo>
                  <a:cubicBezTo>
                    <a:pt x="587" y="2658"/>
                    <a:pt x="1632" y="2841"/>
                    <a:pt x="3080" y="2841"/>
                  </a:cubicBezTo>
                  <a:cubicBezTo>
                    <a:pt x="3117" y="2200"/>
                    <a:pt x="3172" y="1577"/>
                    <a:pt x="3264" y="935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9;p29">
              <a:extLst>
                <a:ext uri="{FF2B5EF4-FFF2-40B4-BE49-F238E27FC236}">
                  <a16:creationId xmlns:a16="http://schemas.microsoft.com/office/drawing/2014/main" id="{26B9A244-89EC-5B97-E040-5437C0336CFD}"/>
                </a:ext>
              </a:extLst>
            </p:cNvPr>
            <p:cNvSpPr/>
            <p:nvPr/>
          </p:nvSpPr>
          <p:spPr>
            <a:xfrm>
              <a:off x="3282811" y="-308515"/>
              <a:ext cx="775007" cy="532689"/>
            </a:xfrm>
            <a:custGeom>
              <a:avLst/>
              <a:gdLst/>
              <a:ahLst/>
              <a:cxnLst/>
              <a:rect l="l" t="t" r="r" b="b"/>
              <a:pathLst>
                <a:path w="8322" h="5720" extrusionOk="0">
                  <a:moveTo>
                    <a:pt x="972" y="1"/>
                  </a:moveTo>
                  <a:cubicBezTo>
                    <a:pt x="972" y="1"/>
                    <a:pt x="183" y="3777"/>
                    <a:pt x="0" y="5298"/>
                  </a:cubicBezTo>
                  <a:cubicBezTo>
                    <a:pt x="0" y="5298"/>
                    <a:pt x="1631" y="5720"/>
                    <a:pt x="4143" y="5720"/>
                  </a:cubicBezTo>
                  <a:lnTo>
                    <a:pt x="4198" y="5720"/>
                  </a:lnTo>
                  <a:cubicBezTo>
                    <a:pt x="6709" y="5720"/>
                    <a:pt x="8322" y="5298"/>
                    <a:pt x="8322" y="5298"/>
                  </a:cubicBezTo>
                  <a:cubicBezTo>
                    <a:pt x="8139" y="3777"/>
                    <a:pt x="7369" y="1"/>
                    <a:pt x="7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40;p29">
              <a:extLst>
                <a:ext uri="{FF2B5EF4-FFF2-40B4-BE49-F238E27FC236}">
                  <a16:creationId xmlns:a16="http://schemas.microsoft.com/office/drawing/2014/main" id="{464A985E-1A20-C752-D406-74454759FFD7}"/>
                </a:ext>
              </a:extLst>
            </p:cNvPr>
            <p:cNvSpPr/>
            <p:nvPr/>
          </p:nvSpPr>
          <p:spPr>
            <a:xfrm>
              <a:off x="3311774" y="-308515"/>
              <a:ext cx="109332" cy="501957"/>
            </a:xfrm>
            <a:custGeom>
              <a:avLst/>
              <a:gdLst/>
              <a:ahLst/>
              <a:cxnLst/>
              <a:rect l="l" t="t" r="r" b="b"/>
              <a:pathLst>
                <a:path w="1174" h="5390" extrusionOk="0">
                  <a:moveTo>
                    <a:pt x="1082" y="1"/>
                  </a:moveTo>
                  <a:lnTo>
                    <a:pt x="1" y="5371"/>
                  </a:lnTo>
                  <a:lnTo>
                    <a:pt x="74" y="5390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41;p29">
              <a:extLst>
                <a:ext uri="{FF2B5EF4-FFF2-40B4-BE49-F238E27FC236}">
                  <a16:creationId xmlns:a16="http://schemas.microsoft.com/office/drawing/2014/main" id="{2757EF54-CF73-68F3-5CE4-CD75A594A31C}"/>
                </a:ext>
              </a:extLst>
            </p:cNvPr>
            <p:cNvSpPr/>
            <p:nvPr/>
          </p:nvSpPr>
          <p:spPr>
            <a:xfrm>
              <a:off x="3328910" y="-101957"/>
              <a:ext cx="682904" cy="54759"/>
            </a:xfrm>
            <a:custGeom>
              <a:avLst/>
              <a:gdLst/>
              <a:ahLst/>
              <a:cxnLst/>
              <a:rect l="l" t="t" r="r" b="b"/>
              <a:pathLst>
                <a:path w="7333" h="588" extrusionOk="0">
                  <a:moveTo>
                    <a:pt x="18" y="0"/>
                  </a:moveTo>
                  <a:lnTo>
                    <a:pt x="0" y="74"/>
                  </a:lnTo>
                  <a:cubicBezTo>
                    <a:pt x="0" y="74"/>
                    <a:pt x="770" y="367"/>
                    <a:pt x="2035" y="514"/>
                  </a:cubicBezTo>
                  <a:cubicBezTo>
                    <a:pt x="2456" y="550"/>
                    <a:pt x="2933" y="587"/>
                    <a:pt x="3501" y="587"/>
                  </a:cubicBezTo>
                  <a:cubicBezTo>
                    <a:pt x="4564" y="587"/>
                    <a:pt x="5866" y="477"/>
                    <a:pt x="7332" y="74"/>
                  </a:cubicBezTo>
                  <a:lnTo>
                    <a:pt x="7314" y="0"/>
                  </a:lnTo>
                  <a:cubicBezTo>
                    <a:pt x="5885" y="382"/>
                    <a:pt x="4596" y="510"/>
                    <a:pt x="3514" y="510"/>
                  </a:cubicBezTo>
                  <a:cubicBezTo>
                    <a:pt x="1376" y="510"/>
                    <a:pt x="43" y="13"/>
                    <a:pt x="1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42;p29">
              <a:extLst>
                <a:ext uri="{FF2B5EF4-FFF2-40B4-BE49-F238E27FC236}">
                  <a16:creationId xmlns:a16="http://schemas.microsoft.com/office/drawing/2014/main" id="{B1BE28DB-1275-1EE1-9524-4BCF7D18BAD8}"/>
                </a:ext>
              </a:extLst>
            </p:cNvPr>
            <p:cNvSpPr/>
            <p:nvPr/>
          </p:nvSpPr>
          <p:spPr>
            <a:xfrm>
              <a:off x="3777788" y="-1290084"/>
              <a:ext cx="793912" cy="664185"/>
            </a:xfrm>
            <a:custGeom>
              <a:avLst/>
              <a:gdLst/>
              <a:ahLst/>
              <a:cxnLst/>
              <a:rect l="l" t="t" r="r" b="b"/>
              <a:pathLst>
                <a:path w="8525" h="7132" extrusionOk="0">
                  <a:moveTo>
                    <a:pt x="6724" y="1"/>
                  </a:moveTo>
                  <a:cubicBezTo>
                    <a:pt x="6517" y="1"/>
                    <a:pt x="5756" y="1504"/>
                    <a:pt x="5756" y="1504"/>
                  </a:cubicBezTo>
                  <a:cubicBezTo>
                    <a:pt x="5756" y="1504"/>
                    <a:pt x="5196" y="1125"/>
                    <a:pt x="4970" y="1125"/>
                  </a:cubicBezTo>
                  <a:cubicBezTo>
                    <a:pt x="4948" y="1125"/>
                    <a:pt x="4928" y="1129"/>
                    <a:pt x="4913" y="1137"/>
                  </a:cubicBezTo>
                  <a:cubicBezTo>
                    <a:pt x="4675" y="1265"/>
                    <a:pt x="5353" y="2164"/>
                    <a:pt x="5353" y="2164"/>
                  </a:cubicBezTo>
                  <a:lnTo>
                    <a:pt x="3245" y="4088"/>
                  </a:lnTo>
                  <a:lnTo>
                    <a:pt x="1" y="4913"/>
                  </a:lnTo>
                  <a:lnTo>
                    <a:pt x="441" y="7131"/>
                  </a:lnTo>
                  <a:cubicBezTo>
                    <a:pt x="441" y="7131"/>
                    <a:pt x="2145" y="6655"/>
                    <a:pt x="3300" y="6361"/>
                  </a:cubicBezTo>
                  <a:cubicBezTo>
                    <a:pt x="4455" y="6086"/>
                    <a:pt x="4950" y="5573"/>
                    <a:pt x="5262" y="5151"/>
                  </a:cubicBezTo>
                  <a:cubicBezTo>
                    <a:pt x="5665" y="4620"/>
                    <a:pt x="7168" y="3208"/>
                    <a:pt x="7168" y="3208"/>
                  </a:cubicBezTo>
                  <a:cubicBezTo>
                    <a:pt x="7168" y="3208"/>
                    <a:pt x="8469" y="2714"/>
                    <a:pt x="8451" y="2494"/>
                  </a:cubicBezTo>
                  <a:cubicBezTo>
                    <a:pt x="8437" y="2311"/>
                    <a:pt x="7876" y="2290"/>
                    <a:pt x="7613" y="2290"/>
                  </a:cubicBezTo>
                  <a:cubicBezTo>
                    <a:pt x="7532" y="2290"/>
                    <a:pt x="7479" y="2292"/>
                    <a:pt x="7479" y="2292"/>
                  </a:cubicBezTo>
                  <a:cubicBezTo>
                    <a:pt x="7479" y="2292"/>
                    <a:pt x="8524" y="1577"/>
                    <a:pt x="8433" y="1430"/>
                  </a:cubicBezTo>
                  <a:cubicBezTo>
                    <a:pt x="8419" y="1404"/>
                    <a:pt x="8369" y="1393"/>
                    <a:pt x="8296" y="1393"/>
                  </a:cubicBezTo>
                  <a:cubicBezTo>
                    <a:pt x="7965" y="1393"/>
                    <a:pt x="7168" y="1614"/>
                    <a:pt x="7168" y="1614"/>
                  </a:cubicBezTo>
                  <a:cubicBezTo>
                    <a:pt x="7168" y="1614"/>
                    <a:pt x="8029" y="679"/>
                    <a:pt x="7938" y="514"/>
                  </a:cubicBezTo>
                  <a:cubicBezTo>
                    <a:pt x="7927" y="497"/>
                    <a:pt x="7906" y="490"/>
                    <a:pt x="7878" y="490"/>
                  </a:cubicBezTo>
                  <a:cubicBezTo>
                    <a:pt x="7631" y="490"/>
                    <a:pt x="6801" y="1082"/>
                    <a:pt x="6801" y="1082"/>
                  </a:cubicBezTo>
                  <a:cubicBezTo>
                    <a:pt x="6801" y="1082"/>
                    <a:pt x="6930" y="37"/>
                    <a:pt x="6728" y="1"/>
                  </a:cubicBezTo>
                  <a:cubicBezTo>
                    <a:pt x="6727" y="1"/>
                    <a:pt x="6726" y="1"/>
                    <a:pt x="6724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43;p29">
              <a:extLst>
                <a:ext uri="{FF2B5EF4-FFF2-40B4-BE49-F238E27FC236}">
                  <a16:creationId xmlns:a16="http://schemas.microsoft.com/office/drawing/2014/main" id="{863C449C-1CBE-5F4F-DD58-979FBC8A5C36}"/>
                </a:ext>
              </a:extLst>
            </p:cNvPr>
            <p:cNvSpPr/>
            <p:nvPr/>
          </p:nvSpPr>
          <p:spPr>
            <a:xfrm>
              <a:off x="4348013" y="-1141545"/>
              <a:ext cx="35854" cy="126374"/>
            </a:xfrm>
            <a:custGeom>
              <a:avLst/>
              <a:gdLst/>
              <a:ahLst/>
              <a:cxnLst/>
              <a:rect l="l" t="t" r="r" b="b"/>
              <a:pathLst>
                <a:path w="385" h="1357" extrusionOk="0">
                  <a:moveTo>
                    <a:pt x="348" y="0"/>
                  </a:moveTo>
                  <a:cubicBezTo>
                    <a:pt x="330" y="19"/>
                    <a:pt x="312" y="19"/>
                    <a:pt x="312" y="55"/>
                  </a:cubicBezTo>
                  <a:cubicBezTo>
                    <a:pt x="312" y="55"/>
                    <a:pt x="293" y="770"/>
                    <a:pt x="0" y="1302"/>
                  </a:cubicBezTo>
                  <a:cubicBezTo>
                    <a:pt x="0" y="1320"/>
                    <a:pt x="0" y="1339"/>
                    <a:pt x="18" y="1357"/>
                  </a:cubicBezTo>
                  <a:lnTo>
                    <a:pt x="37" y="1357"/>
                  </a:lnTo>
                  <a:cubicBezTo>
                    <a:pt x="55" y="1357"/>
                    <a:pt x="73" y="1339"/>
                    <a:pt x="73" y="1339"/>
                  </a:cubicBezTo>
                  <a:cubicBezTo>
                    <a:pt x="367" y="789"/>
                    <a:pt x="385" y="74"/>
                    <a:pt x="385" y="55"/>
                  </a:cubicBezTo>
                  <a:cubicBezTo>
                    <a:pt x="385" y="19"/>
                    <a:pt x="367" y="19"/>
                    <a:pt x="34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44;p29">
              <a:extLst>
                <a:ext uri="{FF2B5EF4-FFF2-40B4-BE49-F238E27FC236}">
                  <a16:creationId xmlns:a16="http://schemas.microsoft.com/office/drawing/2014/main" id="{F4A3940E-9C79-5BDC-5590-E6CCFBA9AC9A}"/>
                </a:ext>
              </a:extLst>
            </p:cNvPr>
            <p:cNvSpPr/>
            <p:nvPr/>
          </p:nvSpPr>
          <p:spPr>
            <a:xfrm>
              <a:off x="4368501" y="-1079056"/>
              <a:ext cx="76830" cy="34923"/>
            </a:xfrm>
            <a:custGeom>
              <a:avLst/>
              <a:gdLst/>
              <a:ahLst/>
              <a:cxnLst/>
              <a:rect l="l" t="t" r="r" b="b"/>
              <a:pathLst>
                <a:path w="825" h="375" extrusionOk="0">
                  <a:moveTo>
                    <a:pt x="36" y="0"/>
                  </a:moveTo>
                  <a:cubicBezTo>
                    <a:pt x="18" y="0"/>
                    <a:pt x="0" y="13"/>
                    <a:pt x="0" y="26"/>
                  </a:cubicBezTo>
                  <a:cubicBezTo>
                    <a:pt x="0" y="44"/>
                    <a:pt x="0" y="63"/>
                    <a:pt x="18" y="81"/>
                  </a:cubicBezTo>
                  <a:lnTo>
                    <a:pt x="770" y="374"/>
                  </a:lnTo>
                  <a:lnTo>
                    <a:pt x="788" y="374"/>
                  </a:lnTo>
                  <a:cubicBezTo>
                    <a:pt x="788" y="374"/>
                    <a:pt x="807" y="356"/>
                    <a:pt x="825" y="338"/>
                  </a:cubicBezTo>
                  <a:cubicBezTo>
                    <a:pt x="825" y="319"/>
                    <a:pt x="807" y="301"/>
                    <a:pt x="788" y="301"/>
                  </a:cubicBezTo>
                  <a:lnTo>
                    <a:pt x="55" y="8"/>
                  </a:ln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45;p29">
              <a:extLst>
                <a:ext uri="{FF2B5EF4-FFF2-40B4-BE49-F238E27FC236}">
                  <a16:creationId xmlns:a16="http://schemas.microsoft.com/office/drawing/2014/main" id="{6067502A-6547-73E8-5A90-B6CB2884FE12}"/>
                </a:ext>
              </a:extLst>
            </p:cNvPr>
            <p:cNvSpPr/>
            <p:nvPr/>
          </p:nvSpPr>
          <p:spPr>
            <a:xfrm>
              <a:off x="4231882" y="-1293436"/>
              <a:ext cx="341499" cy="239058"/>
            </a:xfrm>
            <a:custGeom>
              <a:avLst/>
              <a:gdLst/>
              <a:ahLst/>
              <a:cxnLst/>
              <a:rect l="l" t="t" r="r" b="b"/>
              <a:pathLst>
                <a:path w="3667" h="2567" extrusionOk="0">
                  <a:moveTo>
                    <a:pt x="1852" y="0"/>
                  </a:moveTo>
                  <a:cubicBezTo>
                    <a:pt x="1632" y="0"/>
                    <a:pt x="1064" y="1082"/>
                    <a:pt x="862" y="1485"/>
                  </a:cubicBezTo>
                  <a:cubicBezTo>
                    <a:pt x="702" y="1373"/>
                    <a:pt x="303" y="1120"/>
                    <a:pt x="95" y="1120"/>
                  </a:cubicBezTo>
                  <a:cubicBezTo>
                    <a:pt x="65" y="1120"/>
                    <a:pt x="40" y="1125"/>
                    <a:pt x="19" y="1137"/>
                  </a:cubicBezTo>
                  <a:cubicBezTo>
                    <a:pt x="1" y="1137"/>
                    <a:pt x="1" y="1173"/>
                    <a:pt x="19" y="1192"/>
                  </a:cubicBezTo>
                  <a:cubicBezTo>
                    <a:pt x="19" y="1210"/>
                    <a:pt x="56" y="1210"/>
                    <a:pt x="74" y="1210"/>
                  </a:cubicBezTo>
                  <a:cubicBezTo>
                    <a:pt x="83" y="1204"/>
                    <a:pt x="95" y="1202"/>
                    <a:pt x="111" y="1202"/>
                  </a:cubicBezTo>
                  <a:cubicBezTo>
                    <a:pt x="248" y="1202"/>
                    <a:pt x="613" y="1411"/>
                    <a:pt x="844" y="1576"/>
                  </a:cubicBezTo>
                  <a:lnTo>
                    <a:pt x="880" y="1576"/>
                  </a:lnTo>
                  <a:cubicBezTo>
                    <a:pt x="899" y="1576"/>
                    <a:pt x="899" y="1558"/>
                    <a:pt x="899" y="1558"/>
                  </a:cubicBezTo>
                  <a:cubicBezTo>
                    <a:pt x="1257" y="842"/>
                    <a:pt x="1703" y="90"/>
                    <a:pt x="1825" y="90"/>
                  </a:cubicBezTo>
                  <a:cubicBezTo>
                    <a:pt x="1828" y="90"/>
                    <a:pt x="1831" y="91"/>
                    <a:pt x="1834" y="92"/>
                  </a:cubicBezTo>
                  <a:cubicBezTo>
                    <a:pt x="1944" y="92"/>
                    <a:pt x="1944" y="623"/>
                    <a:pt x="1889" y="1118"/>
                  </a:cubicBezTo>
                  <a:cubicBezTo>
                    <a:pt x="1889" y="1118"/>
                    <a:pt x="1889" y="1137"/>
                    <a:pt x="1907" y="1155"/>
                  </a:cubicBezTo>
                  <a:lnTo>
                    <a:pt x="1944" y="1155"/>
                  </a:lnTo>
                  <a:cubicBezTo>
                    <a:pt x="2276" y="910"/>
                    <a:pt x="2824" y="566"/>
                    <a:pt x="2986" y="566"/>
                  </a:cubicBezTo>
                  <a:cubicBezTo>
                    <a:pt x="2994" y="566"/>
                    <a:pt x="3001" y="567"/>
                    <a:pt x="3007" y="568"/>
                  </a:cubicBezTo>
                  <a:lnTo>
                    <a:pt x="3025" y="568"/>
                  </a:lnTo>
                  <a:cubicBezTo>
                    <a:pt x="3080" y="660"/>
                    <a:pt x="2677" y="1192"/>
                    <a:pt x="2255" y="1613"/>
                  </a:cubicBezTo>
                  <a:cubicBezTo>
                    <a:pt x="2255" y="1631"/>
                    <a:pt x="2255" y="1650"/>
                    <a:pt x="2255" y="1668"/>
                  </a:cubicBezTo>
                  <a:cubicBezTo>
                    <a:pt x="2274" y="1686"/>
                    <a:pt x="2292" y="1686"/>
                    <a:pt x="2310" y="1686"/>
                  </a:cubicBezTo>
                  <a:cubicBezTo>
                    <a:pt x="2773" y="1546"/>
                    <a:pt x="3215" y="1459"/>
                    <a:pt x="3413" y="1459"/>
                  </a:cubicBezTo>
                  <a:cubicBezTo>
                    <a:pt x="3474" y="1459"/>
                    <a:pt x="3511" y="1468"/>
                    <a:pt x="3520" y="1485"/>
                  </a:cubicBezTo>
                  <a:cubicBezTo>
                    <a:pt x="3538" y="1558"/>
                    <a:pt x="3117" y="1943"/>
                    <a:pt x="2567" y="2291"/>
                  </a:cubicBezTo>
                  <a:cubicBezTo>
                    <a:pt x="2567" y="2310"/>
                    <a:pt x="2549" y="2328"/>
                    <a:pt x="2567" y="2346"/>
                  </a:cubicBezTo>
                  <a:cubicBezTo>
                    <a:pt x="2567" y="2359"/>
                    <a:pt x="2576" y="2372"/>
                    <a:pt x="2588" y="2372"/>
                  </a:cubicBezTo>
                  <a:cubicBezTo>
                    <a:pt x="2593" y="2372"/>
                    <a:pt x="2598" y="2370"/>
                    <a:pt x="2603" y="2365"/>
                  </a:cubicBezTo>
                  <a:cubicBezTo>
                    <a:pt x="3043" y="2365"/>
                    <a:pt x="3520" y="2401"/>
                    <a:pt x="3538" y="2530"/>
                  </a:cubicBezTo>
                  <a:cubicBezTo>
                    <a:pt x="3538" y="2548"/>
                    <a:pt x="3557" y="2566"/>
                    <a:pt x="3575" y="2566"/>
                  </a:cubicBezTo>
                  <a:cubicBezTo>
                    <a:pt x="3593" y="2566"/>
                    <a:pt x="3612" y="2548"/>
                    <a:pt x="3612" y="2530"/>
                  </a:cubicBezTo>
                  <a:cubicBezTo>
                    <a:pt x="3593" y="2310"/>
                    <a:pt x="3062" y="2291"/>
                    <a:pt x="2768" y="2291"/>
                  </a:cubicBezTo>
                  <a:lnTo>
                    <a:pt x="2732" y="2291"/>
                  </a:lnTo>
                  <a:cubicBezTo>
                    <a:pt x="3135" y="2016"/>
                    <a:pt x="3667" y="1595"/>
                    <a:pt x="3593" y="1448"/>
                  </a:cubicBezTo>
                  <a:cubicBezTo>
                    <a:pt x="3572" y="1406"/>
                    <a:pt x="3501" y="1390"/>
                    <a:pt x="3399" y="1390"/>
                  </a:cubicBezTo>
                  <a:cubicBezTo>
                    <a:pt x="3146" y="1390"/>
                    <a:pt x="2708" y="1493"/>
                    <a:pt x="2420" y="1558"/>
                  </a:cubicBezTo>
                  <a:cubicBezTo>
                    <a:pt x="2677" y="1283"/>
                    <a:pt x="3190" y="697"/>
                    <a:pt x="3098" y="532"/>
                  </a:cubicBezTo>
                  <a:cubicBezTo>
                    <a:pt x="3080" y="513"/>
                    <a:pt x="3062" y="495"/>
                    <a:pt x="3025" y="495"/>
                  </a:cubicBezTo>
                  <a:cubicBezTo>
                    <a:pt x="3014" y="492"/>
                    <a:pt x="3002" y="490"/>
                    <a:pt x="2989" y="490"/>
                  </a:cubicBezTo>
                  <a:cubicBezTo>
                    <a:pt x="2768" y="490"/>
                    <a:pt x="2187" y="888"/>
                    <a:pt x="1980" y="1027"/>
                  </a:cubicBezTo>
                  <a:cubicBezTo>
                    <a:pt x="2017" y="715"/>
                    <a:pt x="2054" y="37"/>
                    <a:pt x="185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46;p29">
              <a:extLst>
                <a:ext uri="{FF2B5EF4-FFF2-40B4-BE49-F238E27FC236}">
                  <a16:creationId xmlns:a16="http://schemas.microsoft.com/office/drawing/2014/main" id="{7A2483CD-C35D-B21D-AD8F-61B6C3BBB8CE}"/>
                </a:ext>
              </a:extLst>
            </p:cNvPr>
            <p:cNvSpPr/>
            <p:nvPr/>
          </p:nvSpPr>
          <p:spPr>
            <a:xfrm>
              <a:off x="3777788" y="-900902"/>
              <a:ext cx="293724" cy="275006"/>
            </a:xfrm>
            <a:custGeom>
              <a:avLst/>
              <a:gdLst/>
              <a:ahLst/>
              <a:cxnLst/>
              <a:rect l="l" t="t" r="r" b="b"/>
              <a:pathLst>
                <a:path w="3154" h="2953" extrusionOk="0">
                  <a:moveTo>
                    <a:pt x="2915" y="1"/>
                  </a:moveTo>
                  <a:lnTo>
                    <a:pt x="1" y="734"/>
                  </a:lnTo>
                  <a:lnTo>
                    <a:pt x="441" y="2952"/>
                  </a:lnTo>
                  <a:cubicBezTo>
                    <a:pt x="441" y="2952"/>
                    <a:pt x="1999" y="2512"/>
                    <a:pt x="3154" y="2219"/>
                  </a:cubicBezTo>
                  <a:lnTo>
                    <a:pt x="291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47;p29">
              <a:extLst>
                <a:ext uri="{FF2B5EF4-FFF2-40B4-BE49-F238E27FC236}">
                  <a16:creationId xmlns:a16="http://schemas.microsoft.com/office/drawing/2014/main" id="{A7135AD0-8D9F-732D-014E-9792E062D1BC}"/>
                </a:ext>
              </a:extLst>
            </p:cNvPr>
            <p:cNvSpPr/>
            <p:nvPr/>
          </p:nvSpPr>
          <p:spPr>
            <a:xfrm>
              <a:off x="4076544" y="-912822"/>
              <a:ext cx="47868" cy="71801"/>
            </a:xfrm>
            <a:custGeom>
              <a:avLst/>
              <a:gdLst/>
              <a:ahLst/>
              <a:cxnLst/>
              <a:rect l="l" t="t" r="r" b="b"/>
              <a:pathLst>
                <a:path w="514" h="771" extrusionOk="0">
                  <a:moveTo>
                    <a:pt x="19" y="1"/>
                  </a:moveTo>
                  <a:cubicBezTo>
                    <a:pt x="1" y="19"/>
                    <a:pt x="1" y="37"/>
                    <a:pt x="19" y="56"/>
                  </a:cubicBezTo>
                  <a:lnTo>
                    <a:pt x="441" y="752"/>
                  </a:lnTo>
                  <a:cubicBezTo>
                    <a:pt x="441" y="771"/>
                    <a:pt x="459" y="771"/>
                    <a:pt x="459" y="771"/>
                  </a:cubicBezTo>
                  <a:lnTo>
                    <a:pt x="495" y="771"/>
                  </a:lnTo>
                  <a:cubicBezTo>
                    <a:pt x="514" y="752"/>
                    <a:pt x="514" y="734"/>
                    <a:pt x="495" y="716"/>
                  </a:cubicBezTo>
                  <a:lnTo>
                    <a:pt x="74" y="19"/>
                  </a:lnTo>
                  <a:cubicBezTo>
                    <a:pt x="74" y="1"/>
                    <a:pt x="37" y="1"/>
                    <a:pt x="1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48;p29">
              <a:extLst>
                <a:ext uri="{FF2B5EF4-FFF2-40B4-BE49-F238E27FC236}">
                  <a16:creationId xmlns:a16="http://schemas.microsoft.com/office/drawing/2014/main" id="{4A3E2164-91D7-7E88-A50E-D99B4D85D62F}"/>
                </a:ext>
              </a:extLst>
            </p:cNvPr>
            <p:cNvSpPr/>
            <p:nvPr/>
          </p:nvSpPr>
          <p:spPr>
            <a:xfrm>
              <a:off x="3777788" y="-892334"/>
              <a:ext cx="271560" cy="278358"/>
            </a:xfrm>
            <a:custGeom>
              <a:avLst/>
              <a:gdLst/>
              <a:ahLst/>
              <a:cxnLst/>
              <a:rect l="l" t="t" r="r" b="b"/>
              <a:pathLst>
                <a:path w="2916" h="2989" extrusionOk="0">
                  <a:moveTo>
                    <a:pt x="2310" y="1"/>
                  </a:moveTo>
                  <a:lnTo>
                    <a:pt x="1" y="477"/>
                  </a:lnTo>
                  <a:lnTo>
                    <a:pt x="606" y="2988"/>
                  </a:lnTo>
                  <a:lnTo>
                    <a:pt x="2915" y="2420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49;p29">
              <a:extLst>
                <a:ext uri="{FF2B5EF4-FFF2-40B4-BE49-F238E27FC236}">
                  <a16:creationId xmlns:a16="http://schemas.microsoft.com/office/drawing/2014/main" id="{57B1B8F3-5742-24CA-F732-C3C4CD04C3BC}"/>
                </a:ext>
              </a:extLst>
            </p:cNvPr>
            <p:cNvSpPr/>
            <p:nvPr/>
          </p:nvSpPr>
          <p:spPr>
            <a:xfrm>
              <a:off x="3330586" y="-849682"/>
              <a:ext cx="693148" cy="762249"/>
            </a:xfrm>
            <a:custGeom>
              <a:avLst/>
              <a:gdLst/>
              <a:ahLst/>
              <a:cxnLst/>
              <a:rect l="l" t="t" r="r" b="b"/>
              <a:pathLst>
                <a:path w="7443" h="8185" extrusionOk="0">
                  <a:moveTo>
                    <a:pt x="1063" y="1"/>
                  </a:moveTo>
                  <a:lnTo>
                    <a:pt x="0" y="7663"/>
                  </a:lnTo>
                  <a:cubicBezTo>
                    <a:pt x="1385" y="8046"/>
                    <a:pt x="2577" y="8184"/>
                    <a:pt x="3574" y="8184"/>
                  </a:cubicBezTo>
                  <a:cubicBezTo>
                    <a:pt x="6155" y="8184"/>
                    <a:pt x="7442" y="7260"/>
                    <a:pt x="7442" y="7260"/>
                  </a:cubicBezTo>
                  <a:cubicBezTo>
                    <a:pt x="6911" y="3484"/>
                    <a:pt x="4803" y="19"/>
                    <a:pt x="4803" y="19"/>
                  </a:cubicBezTo>
                  <a:lnTo>
                    <a:pt x="1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50;p29">
              <a:extLst>
                <a:ext uri="{FF2B5EF4-FFF2-40B4-BE49-F238E27FC236}">
                  <a16:creationId xmlns:a16="http://schemas.microsoft.com/office/drawing/2014/main" id="{BD1BD3A6-2D02-865B-2E94-4199E6FEA8EF}"/>
                </a:ext>
              </a:extLst>
            </p:cNvPr>
            <p:cNvSpPr/>
            <p:nvPr/>
          </p:nvSpPr>
          <p:spPr>
            <a:xfrm>
              <a:off x="3540498" y="-728429"/>
              <a:ext cx="241759" cy="320917"/>
            </a:xfrm>
            <a:custGeom>
              <a:avLst/>
              <a:gdLst/>
              <a:ahLst/>
              <a:cxnLst/>
              <a:rect l="l" t="t" r="r" b="b"/>
              <a:pathLst>
                <a:path w="2596" h="3446" extrusionOk="0">
                  <a:moveTo>
                    <a:pt x="2091" y="0"/>
                  </a:moveTo>
                  <a:lnTo>
                    <a:pt x="349" y="770"/>
                  </a:lnTo>
                  <a:lnTo>
                    <a:pt x="697" y="2603"/>
                  </a:lnTo>
                  <a:cubicBezTo>
                    <a:pt x="697" y="2603"/>
                    <a:pt x="1" y="3116"/>
                    <a:pt x="258" y="3373"/>
                  </a:cubicBezTo>
                  <a:cubicBezTo>
                    <a:pt x="304" y="3423"/>
                    <a:pt x="362" y="3445"/>
                    <a:pt x="425" y="3445"/>
                  </a:cubicBezTo>
                  <a:cubicBezTo>
                    <a:pt x="705" y="3445"/>
                    <a:pt x="1081" y="3003"/>
                    <a:pt x="991" y="2658"/>
                  </a:cubicBezTo>
                  <a:lnTo>
                    <a:pt x="679" y="1045"/>
                  </a:lnTo>
                  <a:lnTo>
                    <a:pt x="1962" y="495"/>
                  </a:lnTo>
                  <a:lnTo>
                    <a:pt x="2164" y="2090"/>
                  </a:lnTo>
                  <a:cubicBezTo>
                    <a:pt x="2164" y="2090"/>
                    <a:pt x="1541" y="2622"/>
                    <a:pt x="1779" y="2933"/>
                  </a:cubicBezTo>
                  <a:cubicBezTo>
                    <a:pt x="1818" y="2981"/>
                    <a:pt x="1867" y="3003"/>
                    <a:pt x="1921" y="3003"/>
                  </a:cubicBezTo>
                  <a:cubicBezTo>
                    <a:pt x="2195" y="3003"/>
                    <a:pt x="2595" y="2449"/>
                    <a:pt x="2457" y="2035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51;p29">
              <a:extLst>
                <a:ext uri="{FF2B5EF4-FFF2-40B4-BE49-F238E27FC236}">
                  <a16:creationId xmlns:a16="http://schemas.microsoft.com/office/drawing/2014/main" id="{2FCE36BB-3884-A29E-49D2-F21A2E0B7D4F}"/>
                </a:ext>
              </a:extLst>
            </p:cNvPr>
            <p:cNvSpPr/>
            <p:nvPr/>
          </p:nvSpPr>
          <p:spPr>
            <a:xfrm>
              <a:off x="3572999" y="-728429"/>
              <a:ext cx="198082" cy="206650"/>
            </a:xfrm>
            <a:custGeom>
              <a:avLst/>
              <a:gdLst/>
              <a:ahLst/>
              <a:cxnLst/>
              <a:rect l="l" t="t" r="r" b="b"/>
              <a:pathLst>
                <a:path w="2127" h="2219" extrusionOk="0">
                  <a:moveTo>
                    <a:pt x="1742" y="0"/>
                  </a:moveTo>
                  <a:lnTo>
                    <a:pt x="0" y="770"/>
                  </a:lnTo>
                  <a:lnTo>
                    <a:pt x="385" y="1027"/>
                  </a:lnTo>
                  <a:lnTo>
                    <a:pt x="1613" y="495"/>
                  </a:lnTo>
                  <a:lnTo>
                    <a:pt x="1797" y="1998"/>
                  </a:lnTo>
                  <a:lnTo>
                    <a:pt x="2126" y="2218"/>
                  </a:lnTo>
                  <a:cubicBezTo>
                    <a:pt x="2126" y="2163"/>
                    <a:pt x="2126" y="2090"/>
                    <a:pt x="2108" y="2035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52;p29">
              <a:extLst>
                <a:ext uri="{FF2B5EF4-FFF2-40B4-BE49-F238E27FC236}">
                  <a16:creationId xmlns:a16="http://schemas.microsoft.com/office/drawing/2014/main" id="{0D1F7FEA-4C8E-8248-99F5-8E67398AA399}"/>
                </a:ext>
              </a:extLst>
            </p:cNvPr>
            <p:cNvSpPr/>
            <p:nvPr/>
          </p:nvSpPr>
          <p:spPr>
            <a:xfrm>
              <a:off x="3086497" y="-849682"/>
              <a:ext cx="778453" cy="750887"/>
            </a:xfrm>
            <a:custGeom>
              <a:avLst/>
              <a:gdLst/>
              <a:ahLst/>
              <a:cxnLst/>
              <a:rect l="l" t="t" r="r" b="b"/>
              <a:pathLst>
                <a:path w="8359" h="8063" extrusionOk="0">
                  <a:moveTo>
                    <a:pt x="3684" y="1"/>
                  </a:moveTo>
                  <a:cubicBezTo>
                    <a:pt x="3684" y="1"/>
                    <a:pt x="2805" y="56"/>
                    <a:pt x="1833" y="1522"/>
                  </a:cubicBezTo>
                  <a:cubicBezTo>
                    <a:pt x="880" y="2970"/>
                    <a:pt x="165" y="5390"/>
                    <a:pt x="147" y="5958"/>
                  </a:cubicBezTo>
                  <a:cubicBezTo>
                    <a:pt x="128" y="6141"/>
                    <a:pt x="0" y="6966"/>
                    <a:pt x="2933" y="7461"/>
                  </a:cubicBezTo>
                  <a:cubicBezTo>
                    <a:pt x="3648" y="7571"/>
                    <a:pt x="5774" y="7571"/>
                    <a:pt x="5774" y="7571"/>
                  </a:cubicBezTo>
                  <a:cubicBezTo>
                    <a:pt x="5774" y="7571"/>
                    <a:pt x="6728" y="8062"/>
                    <a:pt x="7078" y="8062"/>
                  </a:cubicBezTo>
                  <a:cubicBezTo>
                    <a:pt x="7127" y="8062"/>
                    <a:pt x="7165" y="8052"/>
                    <a:pt x="7186" y="8029"/>
                  </a:cubicBezTo>
                  <a:cubicBezTo>
                    <a:pt x="7332" y="7865"/>
                    <a:pt x="6672" y="7186"/>
                    <a:pt x="6672" y="7186"/>
                  </a:cubicBezTo>
                  <a:lnTo>
                    <a:pt x="6672" y="7186"/>
                  </a:lnTo>
                  <a:cubicBezTo>
                    <a:pt x="6672" y="7186"/>
                    <a:pt x="7420" y="7365"/>
                    <a:pt x="7775" y="7365"/>
                  </a:cubicBezTo>
                  <a:cubicBezTo>
                    <a:pt x="7875" y="7365"/>
                    <a:pt x="7943" y="7351"/>
                    <a:pt x="7955" y="7315"/>
                  </a:cubicBezTo>
                  <a:cubicBezTo>
                    <a:pt x="8010" y="7150"/>
                    <a:pt x="6984" y="6490"/>
                    <a:pt x="6984" y="6490"/>
                  </a:cubicBezTo>
                  <a:lnTo>
                    <a:pt x="6984" y="6490"/>
                  </a:lnTo>
                  <a:cubicBezTo>
                    <a:pt x="6984" y="6490"/>
                    <a:pt x="7073" y="6492"/>
                    <a:pt x="7204" y="6492"/>
                  </a:cubicBezTo>
                  <a:cubicBezTo>
                    <a:pt x="7565" y="6492"/>
                    <a:pt x="8250" y="6473"/>
                    <a:pt x="8304" y="6325"/>
                  </a:cubicBezTo>
                  <a:cubicBezTo>
                    <a:pt x="8359" y="6141"/>
                    <a:pt x="7131" y="5867"/>
                    <a:pt x="7131" y="5867"/>
                  </a:cubicBezTo>
                  <a:cubicBezTo>
                    <a:pt x="7131" y="5867"/>
                    <a:pt x="7974" y="5262"/>
                    <a:pt x="7864" y="5097"/>
                  </a:cubicBezTo>
                  <a:cubicBezTo>
                    <a:pt x="7845" y="5066"/>
                    <a:pt x="7784" y="5053"/>
                    <a:pt x="7695" y="5053"/>
                  </a:cubicBezTo>
                  <a:cubicBezTo>
                    <a:pt x="7250" y="5053"/>
                    <a:pt x="6104" y="5372"/>
                    <a:pt x="6104" y="5372"/>
                  </a:cubicBezTo>
                  <a:cubicBezTo>
                    <a:pt x="6104" y="5372"/>
                    <a:pt x="5994" y="4565"/>
                    <a:pt x="5829" y="4510"/>
                  </a:cubicBezTo>
                  <a:cubicBezTo>
                    <a:pt x="5818" y="4506"/>
                    <a:pt x="5807" y="4505"/>
                    <a:pt x="5796" y="4505"/>
                  </a:cubicBezTo>
                  <a:cubicBezTo>
                    <a:pt x="5538" y="4505"/>
                    <a:pt x="5353" y="5518"/>
                    <a:pt x="5353" y="5518"/>
                  </a:cubicBezTo>
                  <a:lnTo>
                    <a:pt x="2970" y="5170"/>
                  </a:lnTo>
                  <a:lnTo>
                    <a:pt x="3684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53;p29">
              <a:extLst>
                <a:ext uri="{FF2B5EF4-FFF2-40B4-BE49-F238E27FC236}">
                  <a16:creationId xmlns:a16="http://schemas.microsoft.com/office/drawing/2014/main" id="{5B60B7DB-632F-4B5B-23E8-7D149EC67832}"/>
                </a:ext>
              </a:extLst>
            </p:cNvPr>
            <p:cNvSpPr/>
            <p:nvPr/>
          </p:nvSpPr>
          <p:spPr>
            <a:xfrm>
              <a:off x="3624220" y="-433120"/>
              <a:ext cx="239058" cy="336377"/>
            </a:xfrm>
            <a:custGeom>
              <a:avLst/>
              <a:gdLst/>
              <a:ahLst/>
              <a:cxnLst/>
              <a:rect l="l" t="t" r="r" b="b"/>
              <a:pathLst>
                <a:path w="2567" h="3612" extrusionOk="0">
                  <a:moveTo>
                    <a:pt x="55" y="0"/>
                  </a:moveTo>
                  <a:cubicBezTo>
                    <a:pt x="37" y="0"/>
                    <a:pt x="18" y="0"/>
                    <a:pt x="18" y="19"/>
                  </a:cubicBezTo>
                  <a:cubicBezTo>
                    <a:pt x="0" y="37"/>
                    <a:pt x="18" y="74"/>
                    <a:pt x="37" y="74"/>
                  </a:cubicBezTo>
                  <a:cubicBezTo>
                    <a:pt x="147" y="110"/>
                    <a:pt x="257" y="587"/>
                    <a:pt x="293" y="899"/>
                  </a:cubicBezTo>
                  <a:cubicBezTo>
                    <a:pt x="293" y="917"/>
                    <a:pt x="293" y="917"/>
                    <a:pt x="312" y="935"/>
                  </a:cubicBezTo>
                  <a:lnTo>
                    <a:pt x="348" y="935"/>
                  </a:lnTo>
                  <a:cubicBezTo>
                    <a:pt x="969" y="758"/>
                    <a:pt x="1662" y="616"/>
                    <a:pt x="1936" y="616"/>
                  </a:cubicBezTo>
                  <a:cubicBezTo>
                    <a:pt x="2001" y="616"/>
                    <a:pt x="2042" y="624"/>
                    <a:pt x="2053" y="642"/>
                  </a:cubicBezTo>
                  <a:cubicBezTo>
                    <a:pt x="2108" y="734"/>
                    <a:pt x="1723" y="1082"/>
                    <a:pt x="1320" y="1375"/>
                  </a:cubicBezTo>
                  <a:cubicBezTo>
                    <a:pt x="1320" y="1375"/>
                    <a:pt x="1302" y="1394"/>
                    <a:pt x="1320" y="1412"/>
                  </a:cubicBezTo>
                  <a:cubicBezTo>
                    <a:pt x="1320" y="1430"/>
                    <a:pt x="1320" y="1430"/>
                    <a:pt x="1338" y="1430"/>
                  </a:cubicBezTo>
                  <a:cubicBezTo>
                    <a:pt x="1741" y="1522"/>
                    <a:pt x="2420" y="1723"/>
                    <a:pt x="2493" y="1833"/>
                  </a:cubicBezTo>
                  <a:cubicBezTo>
                    <a:pt x="2493" y="1833"/>
                    <a:pt x="2493" y="1852"/>
                    <a:pt x="2493" y="1852"/>
                  </a:cubicBezTo>
                  <a:cubicBezTo>
                    <a:pt x="2461" y="1932"/>
                    <a:pt x="1957" y="1984"/>
                    <a:pt x="1439" y="1984"/>
                  </a:cubicBezTo>
                  <a:cubicBezTo>
                    <a:pt x="1363" y="1984"/>
                    <a:pt x="1286" y="1982"/>
                    <a:pt x="1210" y="1980"/>
                  </a:cubicBezTo>
                  <a:cubicBezTo>
                    <a:pt x="1192" y="1980"/>
                    <a:pt x="1173" y="1998"/>
                    <a:pt x="1173" y="2017"/>
                  </a:cubicBezTo>
                  <a:cubicBezTo>
                    <a:pt x="1155" y="2035"/>
                    <a:pt x="1173" y="2053"/>
                    <a:pt x="1173" y="2053"/>
                  </a:cubicBezTo>
                  <a:cubicBezTo>
                    <a:pt x="1723" y="2402"/>
                    <a:pt x="2163" y="2750"/>
                    <a:pt x="2145" y="2823"/>
                  </a:cubicBezTo>
                  <a:cubicBezTo>
                    <a:pt x="2135" y="2843"/>
                    <a:pt x="2087" y="2852"/>
                    <a:pt x="2010" y="2852"/>
                  </a:cubicBezTo>
                  <a:cubicBezTo>
                    <a:pt x="1798" y="2852"/>
                    <a:pt x="1368" y="2784"/>
                    <a:pt x="898" y="2677"/>
                  </a:cubicBezTo>
                  <a:cubicBezTo>
                    <a:pt x="880" y="2677"/>
                    <a:pt x="862" y="2677"/>
                    <a:pt x="862" y="2695"/>
                  </a:cubicBezTo>
                  <a:cubicBezTo>
                    <a:pt x="843" y="2713"/>
                    <a:pt x="862" y="2732"/>
                    <a:pt x="862" y="2732"/>
                  </a:cubicBezTo>
                  <a:cubicBezTo>
                    <a:pt x="1173" y="3062"/>
                    <a:pt x="1448" y="3447"/>
                    <a:pt x="1375" y="3538"/>
                  </a:cubicBezTo>
                  <a:cubicBezTo>
                    <a:pt x="1357" y="3556"/>
                    <a:pt x="1357" y="3575"/>
                    <a:pt x="1375" y="3593"/>
                  </a:cubicBezTo>
                  <a:cubicBezTo>
                    <a:pt x="1393" y="3593"/>
                    <a:pt x="1393" y="3611"/>
                    <a:pt x="1412" y="3611"/>
                  </a:cubicBezTo>
                  <a:cubicBezTo>
                    <a:pt x="1412" y="3611"/>
                    <a:pt x="1430" y="3593"/>
                    <a:pt x="1430" y="3593"/>
                  </a:cubicBezTo>
                  <a:cubicBezTo>
                    <a:pt x="1576" y="3428"/>
                    <a:pt x="1210" y="2988"/>
                    <a:pt x="1008" y="2787"/>
                  </a:cubicBezTo>
                  <a:lnTo>
                    <a:pt x="1008" y="2787"/>
                  </a:lnTo>
                  <a:cubicBezTo>
                    <a:pt x="1320" y="2859"/>
                    <a:pt x="1719" y="2931"/>
                    <a:pt x="1972" y="2931"/>
                  </a:cubicBezTo>
                  <a:cubicBezTo>
                    <a:pt x="2106" y="2931"/>
                    <a:pt x="2199" y="2911"/>
                    <a:pt x="2218" y="2860"/>
                  </a:cubicBezTo>
                  <a:cubicBezTo>
                    <a:pt x="2273" y="2695"/>
                    <a:pt x="1686" y="2292"/>
                    <a:pt x="1338" y="2072"/>
                  </a:cubicBezTo>
                  <a:cubicBezTo>
                    <a:pt x="1741" y="2072"/>
                    <a:pt x="2511" y="2053"/>
                    <a:pt x="2566" y="1870"/>
                  </a:cubicBezTo>
                  <a:cubicBezTo>
                    <a:pt x="2566" y="1852"/>
                    <a:pt x="2566" y="1833"/>
                    <a:pt x="2548" y="1797"/>
                  </a:cubicBezTo>
                  <a:cubicBezTo>
                    <a:pt x="2456" y="1632"/>
                    <a:pt x="1723" y="1449"/>
                    <a:pt x="1448" y="1375"/>
                  </a:cubicBezTo>
                  <a:cubicBezTo>
                    <a:pt x="1705" y="1192"/>
                    <a:pt x="2236" y="770"/>
                    <a:pt x="2126" y="605"/>
                  </a:cubicBezTo>
                  <a:cubicBezTo>
                    <a:pt x="2102" y="565"/>
                    <a:pt x="2026" y="549"/>
                    <a:pt x="1916" y="549"/>
                  </a:cubicBezTo>
                  <a:cubicBezTo>
                    <a:pt x="1524" y="549"/>
                    <a:pt x="710" y="758"/>
                    <a:pt x="367" y="844"/>
                  </a:cubicBezTo>
                  <a:cubicBezTo>
                    <a:pt x="330" y="642"/>
                    <a:pt x="238" y="55"/>
                    <a:pt x="5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54;p29">
              <a:extLst>
                <a:ext uri="{FF2B5EF4-FFF2-40B4-BE49-F238E27FC236}">
                  <a16:creationId xmlns:a16="http://schemas.microsoft.com/office/drawing/2014/main" id="{8E0D0DD9-8890-4E8E-5788-65A52D1EDFCD}"/>
                </a:ext>
              </a:extLst>
            </p:cNvPr>
            <p:cNvSpPr/>
            <p:nvPr/>
          </p:nvSpPr>
          <p:spPr>
            <a:xfrm>
              <a:off x="3246957" y="-387022"/>
              <a:ext cx="119576" cy="23934"/>
            </a:xfrm>
            <a:custGeom>
              <a:avLst/>
              <a:gdLst/>
              <a:ahLst/>
              <a:cxnLst/>
              <a:rect l="l" t="t" r="r" b="b"/>
              <a:pathLst>
                <a:path w="1284" h="257" extrusionOk="0">
                  <a:moveTo>
                    <a:pt x="37" y="0"/>
                  </a:moveTo>
                  <a:cubicBezTo>
                    <a:pt x="18" y="0"/>
                    <a:pt x="0" y="19"/>
                    <a:pt x="0" y="37"/>
                  </a:cubicBezTo>
                  <a:cubicBezTo>
                    <a:pt x="0" y="55"/>
                    <a:pt x="0" y="92"/>
                    <a:pt x="37" y="92"/>
                  </a:cubicBezTo>
                  <a:lnTo>
                    <a:pt x="1228" y="257"/>
                  </a:lnTo>
                  <a:lnTo>
                    <a:pt x="1247" y="257"/>
                  </a:lnTo>
                  <a:cubicBezTo>
                    <a:pt x="1265" y="257"/>
                    <a:pt x="1283" y="239"/>
                    <a:pt x="1283" y="220"/>
                  </a:cubicBezTo>
                  <a:cubicBezTo>
                    <a:pt x="1283" y="202"/>
                    <a:pt x="1265" y="165"/>
                    <a:pt x="1247" y="165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55;p29">
              <a:extLst>
                <a:ext uri="{FF2B5EF4-FFF2-40B4-BE49-F238E27FC236}">
                  <a16:creationId xmlns:a16="http://schemas.microsoft.com/office/drawing/2014/main" id="{FFD78E67-64AD-AFDC-B51B-8E7B614DD831}"/>
                </a:ext>
              </a:extLst>
            </p:cNvPr>
            <p:cNvSpPr/>
            <p:nvPr/>
          </p:nvSpPr>
          <p:spPr>
            <a:xfrm>
              <a:off x="3120582" y="-849682"/>
              <a:ext cx="309090" cy="375676"/>
            </a:xfrm>
            <a:custGeom>
              <a:avLst/>
              <a:gdLst/>
              <a:ahLst/>
              <a:cxnLst/>
              <a:rect l="l" t="t" r="r" b="b"/>
              <a:pathLst>
                <a:path w="3319" h="4034" extrusionOk="0">
                  <a:moveTo>
                    <a:pt x="3318" y="1"/>
                  </a:moveTo>
                  <a:cubicBezTo>
                    <a:pt x="1449" y="1"/>
                    <a:pt x="1" y="3630"/>
                    <a:pt x="1" y="3630"/>
                  </a:cubicBezTo>
                  <a:lnTo>
                    <a:pt x="2769" y="4034"/>
                  </a:lnTo>
                  <a:lnTo>
                    <a:pt x="33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56;p29">
              <a:extLst>
                <a:ext uri="{FF2B5EF4-FFF2-40B4-BE49-F238E27FC236}">
                  <a16:creationId xmlns:a16="http://schemas.microsoft.com/office/drawing/2014/main" id="{2DD11E48-AF90-4FB6-F8F7-7E43D49FB2F5}"/>
                </a:ext>
              </a:extLst>
            </p:cNvPr>
            <p:cNvSpPr/>
            <p:nvPr/>
          </p:nvSpPr>
          <p:spPr>
            <a:xfrm>
              <a:off x="3501290" y="-924743"/>
              <a:ext cx="245857" cy="131962"/>
            </a:xfrm>
            <a:custGeom>
              <a:avLst/>
              <a:gdLst/>
              <a:ahLst/>
              <a:cxnLst/>
              <a:rect l="l" t="t" r="r" b="b"/>
              <a:pathLst>
                <a:path w="2640" h="1417" extrusionOk="0">
                  <a:moveTo>
                    <a:pt x="19" y="0"/>
                  </a:moveTo>
                  <a:lnTo>
                    <a:pt x="0" y="1064"/>
                  </a:lnTo>
                  <a:cubicBezTo>
                    <a:pt x="0" y="1064"/>
                    <a:pt x="673" y="1417"/>
                    <a:pt x="1466" y="1417"/>
                  </a:cubicBezTo>
                  <a:cubicBezTo>
                    <a:pt x="1844" y="1417"/>
                    <a:pt x="2249" y="1337"/>
                    <a:pt x="2622" y="1100"/>
                  </a:cubicBezTo>
                  <a:lnTo>
                    <a:pt x="2640" y="3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57;p29">
              <a:extLst>
                <a:ext uri="{FF2B5EF4-FFF2-40B4-BE49-F238E27FC236}">
                  <a16:creationId xmlns:a16="http://schemas.microsoft.com/office/drawing/2014/main" id="{96D031A6-792D-FCC0-A839-85D0488D6B96}"/>
                </a:ext>
              </a:extLst>
            </p:cNvPr>
            <p:cNvSpPr/>
            <p:nvPr/>
          </p:nvSpPr>
          <p:spPr>
            <a:xfrm>
              <a:off x="3502967" y="-924743"/>
              <a:ext cx="244180" cy="73850"/>
            </a:xfrm>
            <a:custGeom>
              <a:avLst/>
              <a:gdLst/>
              <a:ahLst/>
              <a:cxnLst/>
              <a:rect l="l" t="t" r="r" b="b"/>
              <a:pathLst>
                <a:path w="2622" h="793" extrusionOk="0">
                  <a:moveTo>
                    <a:pt x="1" y="0"/>
                  </a:moveTo>
                  <a:lnTo>
                    <a:pt x="1" y="642"/>
                  </a:lnTo>
                  <a:cubicBezTo>
                    <a:pt x="500" y="740"/>
                    <a:pt x="1019" y="792"/>
                    <a:pt x="1539" y="792"/>
                  </a:cubicBezTo>
                  <a:cubicBezTo>
                    <a:pt x="1896" y="792"/>
                    <a:pt x="2253" y="768"/>
                    <a:pt x="2604" y="715"/>
                  </a:cubicBezTo>
                  <a:lnTo>
                    <a:pt x="2622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58;p29">
              <a:extLst>
                <a:ext uri="{FF2B5EF4-FFF2-40B4-BE49-F238E27FC236}">
                  <a16:creationId xmlns:a16="http://schemas.microsoft.com/office/drawing/2014/main" id="{9B2F36EF-8775-D7E5-4C1C-4CD083AF6285}"/>
                </a:ext>
              </a:extLst>
            </p:cNvPr>
            <p:cNvSpPr/>
            <p:nvPr/>
          </p:nvSpPr>
          <p:spPr>
            <a:xfrm>
              <a:off x="4090234" y="-1380884"/>
              <a:ext cx="134942" cy="249675"/>
            </a:xfrm>
            <a:custGeom>
              <a:avLst/>
              <a:gdLst/>
              <a:ahLst/>
              <a:cxnLst/>
              <a:rect l="l" t="t" r="r" b="b"/>
              <a:pathLst>
                <a:path w="1449" h="2681" extrusionOk="0">
                  <a:moveTo>
                    <a:pt x="98" y="1"/>
                  </a:moveTo>
                  <a:cubicBezTo>
                    <a:pt x="66" y="1"/>
                    <a:pt x="33" y="2"/>
                    <a:pt x="0" y="4"/>
                  </a:cubicBezTo>
                  <a:lnTo>
                    <a:pt x="165" y="2680"/>
                  </a:lnTo>
                  <a:cubicBezTo>
                    <a:pt x="917" y="2644"/>
                    <a:pt x="1448" y="2002"/>
                    <a:pt x="1393" y="1269"/>
                  </a:cubicBezTo>
                  <a:cubicBezTo>
                    <a:pt x="1358" y="551"/>
                    <a:pt x="788" y="1"/>
                    <a:pt x="98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59;p29">
              <a:extLst>
                <a:ext uri="{FF2B5EF4-FFF2-40B4-BE49-F238E27FC236}">
                  <a16:creationId xmlns:a16="http://schemas.microsoft.com/office/drawing/2014/main" id="{0C8CCB37-A1B9-B7A5-8D7E-E6ED50BEB683}"/>
                </a:ext>
              </a:extLst>
            </p:cNvPr>
            <p:cNvSpPr/>
            <p:nvPr/>
          </p:nvSpPr>
          <p:spPr>
            <a:xfrm>
              <a:off x="4131210" y="-1300328"/>
              <a:ext cx="51313" cy="51313"/>
            </a:xfrm>
            <a:custGeom>
              <a:avLst/>
              <a:gdLst/>
              <a:ahLst/>
              <a:cxnLst/>
              <a:rect l="l" t="t" r="r" b="b"/>
              <a:pathLst>
                <a:path w="551" h="551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cubicBezTo>
                    <a:pt x="0" y="56"/>
                    <a:pt x="18" y="74"/>
                    <a:pt x="37" y="74"/>
                  </a:cubicBezTo>
                  <a:cubicBezTo>
                    <a:pt x="55" y="74"/>
                    <a:pt x="422" y="92"/>
                    <a:pt x="477" y="514"/>
                  </a:cubicBezTo>
                  <a:cubicBezTo>
                    <a:pt x="477" y="532"/>
                    <a:pt x="495" y="551"/>
                    <a:pt x="513" y="551"/>
                  </a:cubicBezTo>
                  <a:cubicBezTo>
                    <a:pt x="532" y="551"/>
                    <a:pt x="550" y="532"/>
                    <a:pt x="550" y="514"/>
                  </a:cubicBezTo>
                  <a:cubicBezTo>
                    <a:pt x="495" y="19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0;p29">
              <a:extLst>
                <a:ext uri="{FF2B5EF4-FFF2-40B4-BE49-F238E27FC236}">
                  <a16:creationId xmlns:a16="http://schemas.microsoft.com/office/drawing/2014/main" id="{DC64F32A-3FE3-EDAC-6B69-610EFF3872D8}"/>
                </a:ext>
              </a:extLst>
            </p:cNvPr>
            <p:cNvSpPr/>
            <p:nvPr/>
          </p:nvSpPr>
          <p:spPr>
            <a:xfrm>
              <a:off x="4120966" y="-1288314"/>
              <a:ext cx="46191" cy="76830"/>
            </a:xfrm>
            <a:custGeom>
              <a:avLst/>
              <a:gdLst/>
              <a:ahLst/>
              <a:cxnLst/>
              <a:rect l="l" t="t" r="r" b="b"/>
              <a:pathLst>
                <a:path w="496" h="825" extrusionOk="0">
                  <a:moveTo>
                    <a:pt x="458" y="0"/>
                  </a:moveTo>
                  <a:cubicBezTo>
                    <a:pt x="440" y="0"/>
                    <a:pt x="422" y="18"/>
                    <a:pt x="422" y="37"/>
                  </a:cubicBezTo>
                  <a:cubicBezTo>
                    <a:pt x="422" y="55"/>
                    <a:pt x="385" y="550"/>
                    <a:pt x="18" y="752"/>
                  </a:cubicBezTo>
                  <a:cubicBezTo>
                    <a:pt x="0" y="770"/>
                    <a:pt x="0" y="788"/>
                    <a:pt x="0" y="807"/>
                  </a:cubicBezTo>
                  <a:cubicBezTo>
                    <a:pt x="18" y="825"/>
                    <a:pt x="37" y="825"/>
                    <a:pt x="37" y="825"/>
                  </a:cubicBezTo>
                  <a:lnTo>
                    <a:pt x="55" y="825"/>
                  </a:lnTo>
                  <a:cubicBezTo>
                    <a:pt x="458" y="605"/>
                    <a:pt x="495" y="73"/>
                    <a:pt x="495" y="55"/>
                  </a:cubicBezTo>
                  <a:cubicBezTo>
                    <a:pt x="495" y="18"/>
                    <a:pt x="477" y="0"/>
                    <a:pt x="45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1;p29">
              <a:extLst>
                <a:ext uri="{FF2B5EF4-FFF2-40B4-BE49-F238E27FC236}">
                  <a16:creationId xmlns:a16="http://schemas.microsoft.com/office/drawing/2014/main" id="{162D5221-6B58-FDF2-9FC5-F1B41723E6EB}"/>
                </a:ext>
              </a:extLst>
            </p:cNvPr>
            <p:cNvSpPr/>
            <p:nvPr/>
          </p:nvSpPr>
          <p:spPr>
            <a:xfrm>
              <a:off x="4085112" y="-1384329"/>
              <a:ext cx="143416" cy="258243"/>
            </a:xfrm>
            <a:custGeom>
              <a:avLst/>
              <a:gdLst/>
              <a:ahLst/>
              <a:cxnLst/>
              <a:rect l="l" t="t" r="r" b="b"/>
              <a:pathLst>
                <a:path w="1540" h="2773" extrusionOk="0">
                  <a:moveTo>
                    <a:pt x="156" y="1"/>
                  </a:moveTo>
                  <a:cubicBezTo>
                    <a:pt x="122" y="1"/>
                    <a:pt x="89" y="2"/>
                    <a:pt x="55" y="5"/>
                  </a:cubicBezTo>
                  <a:cubicBezTo>
                    <a:pt x="19" y="5"/>
                    <a:pt x="0" y="23"/>
                    <a:pt x="19" y="41"/>
                  </a:cubicBezTo>
                  <a:cubicBezTo>
                    <a:pt x="19" y="60"/>
                    <a:pt x="37" y="78"/>
                    <a:pt x="55" y="78"/>
                  </a:cubicBezTo>
                  <a:cubicBezTo>
                    <a:pt x="88" y="75"/>
                    <a:pt x="121" y="74"/>
                    <a:pt x="154" y="74"/>
                  </a:cubicBezTo>
                  <a:cubicBezTo>
                    <a:pt x="825" y="74"/>
                    <a:pt x="1377" y="607"/>
                    <a:pt x="1412" y="1306"/>
                  </a:cubicBezTo>
                  <a:cubicBezTo>
                    <a:pt x="1467" y="2039"/>
                    <a:pt x="935" y="2644"/>
                    <a:pt x="220" y="2681"/>
                  </a:cubicBezTo>
                  <a:cubicBezTo>
                    <a:pt x="202" y="2681"/>
                    <a:pt x="184" y="2699"/>
                    <a:pt x="184" y="2736"/>
                  </a:cubicBezTo>
                  <a:cubicBezTo>
                    <a:pt x="184" y="2754"/>
                    <a:pt x="202" y="2772"/>
                    <a:pt x="220" y="2772"/>
                  </a:cubicBezTo>
                  <a:lnTo>
                    <a:pt x="239" y="2772"/>
                  </a:lnTo>
                  <a:cubicBezTo>
                    <a:pt x="990" y="2717"/>
                    <a:pt x="1540" y="2076"/>
                    <a:pt x="1503" y="1288"/>
                  </a:cubicBezTo>
                  <a:cubicBezTo>
                    <a:pt x="1451" y="552"/>
                    <a:pt x="863" y="1"/>
                    <a:pt x="15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;p29">
              <a:extLst>
                <a:ext uri="{FF2B5EF4-FFF2-40B4-BE49-F238E27FC236}">
                  <a16:creationId xmlns:a16="http://schemas.microsoft.com/office/drawing/2014/main" id="{73ED7BD8-6C79-DD1C-39B0-A9EB04360BC7}"/>
                </a:ext>
              </a:extLst>
            </p:cNvPr>
            <p:cNvSpPr/>
            <p:nvPr/>
          </p:nvSpPr>
          <p:spPr>
            <a:xfrm>
              <a:off x="3163235" y="-1643504"/>
              <a:ext cx="983054" cy="761317"/>
            </a:xfrm>
            <a:custGeom>
              <a:avLst/>
              <a:gdLst/>
              <a:ahLst/>
              <a:cxnLst/>
              <a:rect l="l" t="t" r="r" b="b"/>
              <a:pathLst>
                <a:path w="10556" h="8175" extrusionOk="0">
                  <a:moveTo>
                    <a:pt x="5209" y="1"/>
                  </a:moveTo>
                  <a:cubicBezTo>
                    <a:pt x="3890" y="1"/>
                    <a:pt x="74" y="506"/>
                    <a:pt x="38" y="3979"/>
                  </a:cubicBezTo>
                  <a:cubicBezTo>
                    <a:pt x="1" y="7517"/>
                    <a:pt x="2586" y="7902"/>
                    <a:pt x="4327" y="8122"/>
                  </a:cubicBezTo>
                  <a:cubicBezTo>
                    <a:pt x="4582" y="8153"/>
                    <a:pt x="4894" y="8174"/>
                    <a:pt x="5242" y="8174"/>
                  </a:cubicBezTo>
                  <a:cubicBezTo>
                    <a:pt x="7294" y="8174"/>
                    <a:pt x="10556" y="7452"/>
                    <a:pt x="10211" y="4034"/>
                  </a:cubicBezTo>
                  <a:cubicBezTo>
                    <a:pt x="9808" y="38"/>
                    <a:pt x="5280" y="1"/>
                    <a:pt x="5280" y="1"/>
                  </a:cubicBezTo>
                  <a:cubicBezTo>
                    <a:pt x="5257" y="1"/>
                    <a:pt x="5233" y="1"/>
                    <a:pt x="5209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;p29">
              <a:extLst>
                <a:ext uri="{FF2B5EF4-FFF2-40B4-BE49-F238E27FC236}">
                  <a16:creationId xmlns:a16="http://schemas.microsoft.com/office/drawing/2014/main" id="{E21F939D-FF65-0692-0913-26D3579FF840}"/>
                </a:ext>
              </a:extLst>
            </p:cNvPr>
            <p:cNvSpPr/>
            <p:nvPr/>
          </p:nvSpPr>
          <p:spPr>
            <a:xfrm>
              <a:off x="3141070" y="-1655425"/>
              <a:ext cx="949249" cy="382568"/>
            </a:xfrm>
            <a:custGeom>
              <a:avLst/>
              <a:gdLst/>
              <a:ahLst/>
              <a:cxnLst/>
              <a:rect l="l" t="t" r="r" b="b"/>
              <a:pathLst>
                <a:path w="10193" h="4108" extrusionOk="0">
                  <a:moveTo>
                    <a:pt x="5613" y="1"/>
                  </a:moveTo>
                  <a:cubicBezTo>
                    <a:pt x="5357" y="1"/>
                    <a:pt x="5088" y="13"/>
                    <a:pt x="4803" y="38"/>
                  </a:cubicBezTo>
                  <a:cubicBezTo>
                    <a:pt x="1" y="459"/>
                    <a:pt x="276" y="4107"/>
                    <a:pt x="276" y="4107"/>
                  </a:cubicBezTo>
                  <a:cubicBezTo>
                    <a:pt x="2090" y="3997"/>
                    <a:pt x="3428" y="2054"/>
                    <a:pt x="3428" y="2054"/>
                  </a:cubicBezTo>
                  <a:cubicBezTo>
                    <a:pt x="3443" y="2054"/>
                    <a:pt x="3458" y="2055"/>
                    <a:pt x="3472" y="2055"/>
                  </a:cubicBezTo>
                  <a:cubicBezTo>
                    <a:pt x="4265" y="2055"/>
                    <a:pt x="5078" y="1577"/>
                    <a:pt x="5078" y="1577"/>
                  </a:cubicBezTo>
                  <a:cubicBezTo>
                    <a:pt x="5733" y="1953"/>
                    <a:pt x="6409" y="2065"/>
                    <a:pt x="6983" y="2065"/>
                  </a:cubicBezTo>
                  <a:cubicBezTo>
                    <a:pt x="7839" y="2065"/>
                    <a:pt x="8469" y="1816"/>
                    <a:pt x="8469" y="1816"/>
                  </a:cubicBezTo>
                  <a:cubicBezTo>
                    <a:pt x="9386" y="2732"/>
                    <a:pt x="10192" y="2952"/>
                    <a:pt x="10192" y="2952"/>
                  </a:cubicBezTo>
                  <a:cubicBezTo>
                    <a:pt x="10192" y="2952"/>
                    <a:pt x="9657" y="1"/>
                    <a:pt x="561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4;p29">
              <a:extLst>
                <a:ext uri="{FF2B5EF4-FFF2-40B4-BE49-F238E27FC236}">
                  <a16:creationId xmlns:a16="http://schemas.microsoft.com/office/drawing/2014/main" id="{31FA93EE-89B1-5990-174C-C2D0E28C2E6C}"/>
                </a:ext>
              </a:extLst>
            </p:cNvPr>
            <p:cNvSpPr/>
            <p:nvPr/>
          </p:nvSpPr>
          <p:spPr>
            <a:xfrm>
              <a:off x="3899042" y="-1404445"/>
              <a:ext cx="32501" cy="47868"/>
            </a:xfrm>
            <a:custGeom>
              <a:avLst/>
              <a:gdLst/>
              <a:ahLst/>
              <a:cxnLst/>
              <a:rect l="l" t="t" r="r" b="b"/>
              <a:pathLst>
                <a:path w="349" h="514" extrusionOk="0">
                  <a:moveTo>
                    <a:pt x="294" y="1"/>
                  </a:moveTo>
                  <a:cubicBezTo>
                    <a:pt x="275" y="1"/>
                    <a:pt x="257" y="19"/>
                    <a:pt x="257" y="56"/>
                  </a:cubicBezTo>
                  <a:cubicBezTo>
                    <a:pt x="257" y="56"/>
                    <a:pt x="275" y="294"/>
                    <a:pt x="19" y="441"/>
                  </a:cubicBezTo>
                  <a:cubicBezTo>
                    <a:pt x="0" y="459"/>
                    <a:pt x="0" y="477"/>
                    <a:pt x="0" y="496"/>
                  </a:cubicBezTo>
                  <a:cubicBezTo>
                    <a:pt x="19" y="514"/>
                    <a:pt x="37" y="514"/>
                    <a:pt x="37" y="514"/>
                  </a:cubicBezTo>
                  <a:lnTo>
                    <a:pt x="55" y="514"/>
                  </a:lnTo>
                  <a:cubicBezTo>
                    <a:pt x="349" y="331"/>
                    <a:pt x="330" y="56"/>
                    <a:pt x="330" y="37"/>
                  </a:cubicBezTo>
                  <a:cubicBezTo>
                    <a:pt x="330" y="19"/>
                    <a:pt x="312" y="1"/>
                    <a:pt x="29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5;p29">
              <a:extLst>
                <a:ext uri="{FF2B5EF4-FFF2-40B4-BE49-F238E27FC236}">
                  <a16:creationId xmlns:a16="http://schemas.microsoft.com/office/drawing/2014/main" id="{3A3B6E1C-94E0-9FAC-8791-5C31228D8F30}"/>
                </a:ext>
              </a:extLst>
            </p:cNvPr>
            <p:cNvSpPr/>
            <p:nvPr/>
          </p:nvSpPr>
          <p:spPr>
            <a:xfrm>
              <a:off x="3900718" y="-1376134"/>
              <a:ext cx="47868" cy="28125"/>
            </a:xfrm>
            <a:custGeom>
              <a:avLst/>
              <a:gdLst/>
              <a:ahLst/>
              <a:cxnLst/>
              <a:rect l="l" t="t" r="r" b="b"/>
              <a:pathLst>
                <a:path w="514" h="302" extrusionOk="0">
                  <a:moveTo>
                    <a:pt x="476" y="1"/>
                  </a:moveTo>
                  <a:cubicBezTo>
                    <a:pt x="459" y="1"/>
                    <a:pt x="441" y="14"/>
                    <a:pt x="441" y="27"/>
                  </a:cubicBezTo>
                  <a:cubicBezTo>
                    <a:pt x="441" y="27"/>
                    <a:pt x="331" y="228"/>
                    <a:pt x="56" y="228"/>
                  </a:cubicBezTo>
                  <a:cubicBezTo>
                    <a:pt x="19" y="228"/>
                    <a:pt x="1" y="246"/>
                    <a:pt x="1" y="265"/>
                  </a:cubicBezTo>
                  <a:cubicBezTo>
                    <a:pt x="1" y="283"/>
                    <a:pt x="19" y="301"/>
                    <a:pt x="56" y="301"/>
                  </a:cubicBezTo>
                  <a:cubicBezTo>
                    <a:pt x="386" y="301"/>
                    <a:pt x="495" y="63"/>
                    <a:pt x="514" y="63"/>
                  </a:cubicBezTo>
                  <a:cubicBezTo>
                    <a:pt x="514" y="45"/>
                    <a:pt x="514" y="8"/>
                    <a:pt x="495" y="8"/>
                  </a:cubicBezTo>
                  <a:cubicBezTo>
                    <a:pt x="490" y="3"/>
                    <a:pt x="483" y="1"/>
                    <a:pt x="47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6;p29">
              <a:extLst>
                <a:ext uri="{FF2B5EF4-FFF2-40B4-BE49-F238E27FC236}">
                  <a16:creationId xmlns:a16="http://schemas.microsoft.com/office/drawing/2014/main" id="{F1CA413C-E82F-D179-E784-0181322DBFAD}"/>
                </a:ext>
              </a:extLst>
            </p:cNvPr>
            <p:cNvSpPr/>
            <p:nvPr/>
          </p:nvSpPr>
          <p:spPr>
            <a:xfrm>
              <a:off x="3381807" y="-1341304"/>
              <a:ext cx="34178" cy="42839"/>
            </a:xfrm>
            <a:custGeom>
              <a:avLst/>
              <a:gdLst/>
              <a:ahLst/>
              <a:cxnLst/>
              <a:rect l="l" t="t" r="r" b="b"/>
              <a:pathLst>
                <a:path w="367" h="460" extrusionOk="0">
                  <a:moveTo>
                    <a:pt x="37" y="1"/>
                  </a:moveTo>
                  <a:cubicBezTo>
                    <a:pt x="19" y="19"/>
                    <a:pt x="0" y="37"/>
                    <a:pt x="0" y="56"/>
                  </a:cubicBezTo>
                  <a:cubicBezTo>
                    <a:pt x="0" y="56"/>
                    <a:pt x="19" y="312"/>
                    <a:pt x="294" y="459"/>
                  </a:cubicBezTo>
                  <a:lnTo>
                    <a:pt x="312" y="459"/>
                  </a:lnTo>
                  <a:cubicBezTo>
                    <a:pt x="330" y="459"/>
                    <a:pt x="349" y="459"/>
                    <a:pt x="349" y="441"/>
                  </a:cubicBezTo>
                  <a:cubicBezTo>
                    <a:pt x="367" y="422"/>
                    <a:pt x="349" y="404"/>
                    <a:pt x="330" y="386"/>
                  </a:cubicBezTo>
                  <a:cubicBezTo>
                    <a:pt x="110" y="276"/>
                    <a:pt x="92" y="56"/>
                    <a:pt x="92" y="37"/>
                  </a:cubicBezTo>
                  <a:cubicBezTo>
                    <a:pt x="74" y="19"/>
                    <a:pt x="74" y="1"/>
                    <a:pt x="3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7;p29">
              <a:extLst>
                <a:ext uri="{FF2B5EF4-FFF2-40B4-BE49-F238E27FC236}">
                  <a16:creationId xmlns:a16="http://schemas.microsoft.com/office/drawing/2014/main" id="{9631EA14-ACD1-CD78-3F71-0CCBE0BA6E65}"/>
                </a:ext>
              </a:extLst>
            </p:cNvPr>
            <p:cNvSpPr/>
            <p:nvPr/>
          </p:nvSpPr>
          <p:spPr>
            <a:xfrm>
              <a:off x="3368117" y="-1310106"/>
              <a:ext cx="44515" cy="21885"/>
            </a:xfrm>
            <a:custGeom>
              <a:avLst/>
              <a:gdLst/>
              <a:ahLst/>
              <a:cxnLst/>
              <a:rect l="l" t="t" r="r" b="b"/>
              <a:pathLst>
                <a:path w="478" h="235" extrusionOk="0">
                  <a:moveTo>
                    <a:pt x="46" y="0"/>
                  </a:moveTo>
                  <a:cubicBezTo>
                    <a:pt x="37" y="0"/>
                    <a:pt x="28" y="5"/>
                    <a:pt x="19" y="14"/>
                  </a:cubicBezTo>
                  <a:cubicBezTo>
                    <a:pt x="1" y="14"/>
                    <a:pt x="1" y="51"/>
                    <a:pt x="1" y="69"/>
                  </a:cubicBezTo>
                  <a:cubicBezTo>
                    <a:pt x="19" y="69"/>
                    <a:pt x="147" y="234"/>
                    <a:pt x="404" y="234"/>
                  </a:cubicBezTo>
                  <a:lnTo>
                    <a:pt x="441" y="234"/>
                  </a:lnTo>
                  <a:cubicBezTo>
                    <a:pt x="459" y="234"/>
                    <a:pt x="477" y="216"/>
                    <a:pt x="477" y="197"/>
                  </a:cubicBezTo>
                  <a:cubicBezTo>
                    <a:pt x="477" y="179"/>
                    <a:pt x="459" y="161"/>
                    <a:pt x="422" y="161"/>
                  </a:cubicBezTo>
                  <a:lnTo>
                    <a:pt x="404" y="161"/>
                  </a:lnTo>
                  <a:cubicBezTo>
                    <a:pt x="184" y="161"/>
                    <a:pt x="74" y="14"/>
                    <a:pt x="74" y="14"/>
                  </a:cubicBezTo>
                  <a:cubicBezTo>
                    <a:pt x="65" y="5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8;p29">
              <a:extLst>
                <a:ext uri="{FF2B5EF4-FFF2-40B4-BE49-F238E27FC236}">
                  <a16:creationId xmlns:a16="http://schemas.microsoft.com/office/drawing/2014/main" id="{66C1A715-C2B9-4910-1252-010DB35F4333}"/>
                </a:ext>
              </a:extLst>
            </p:cNvPr>
            <p:cNvSpPr/>
            <p:nvPr/>
          </p:nvSpPr>
          <p:spPr>
            <a:xfrm>
              <a:off x="3357873" y="-1424933"/>
              <a:ext cx="136711" cy="74781"/>
            </a:xfrm>
            <a:custGeom>
              <a:avLst/>
              <a:gdLst/>
              <a:ahLst/>
              <a:cxnLst/>
              <a:rect l="l" t="t" r="r" b="b"/>
              <a:pathLst>
                <a:path w="1468" h="803" extrusionOk="0">
                  <a:moveTo>
                    <a:pt x="1430" y="1"/>
                  </a:moveTo>
                  <a:cubicBezTo>
                    <a:pt x="1155" y="19"/>
                    <a:pt x="880" y="111"/>
                    <a:pt x="642" y="221"/>
                  </a:cubicBezTo>
                  <a:cubicBezTo>
                    <a:pt x="386" y="349"/>
                    <a:pt x="166" y="532"/>
                    <a:pt x="1" y="752"/>
                  </a:cubicBezTo>
                  <a:cubicBezTo>
                    <a:pt x="1" y="770"/>
                    <a:pt x="1" y="770"/>
                    <a:pt x="1" y="789"/>
                  </a:cubicBezTo>
                  <a:cubicBezTo>
                    <a:pt x="10" y="798"/>
                    <a:pt x="19" y="803"/>
                    <a:pt x="26" y="803"/>
                  </a:cubicBezTo>
                  <a:cubicBezTo>
                    <a:pt x="33" y="803"/>
                    <a:pt x="37" y="798"/>
                    <a:pt x="37" y="789"/>
                  </a:cubicBezTo>
                  <a:cubicBezTo>
                    <a:pt x="166" y="734"/>
                    <a:pt x="276" y="661"/>
                    <a:pt x="386" y="606"/>
                  </a:cubicBezTo>
                  <a:cubicBezTo>
                    <a:pt x="514" y="532"/>
                    <a:pt x="624" y="477"/>
                    <a:pt x="734" y="422"/>
                  </a:cubicBezTo>
                  <a:cubicBezTo>
                    <a:pt x="972" y="294"/>
                    <a:pt x="1210" y="184"/>
                    <a:pt x="1449" y="56"/>
                  </a:cubicBezTo>
                  <a:cubicBezTo>
                    <a:pt x="1449" y="56"/>
                    <a:pt x="1467" y="37"/>
                    <a:pt x="1449" y="37"/>
                  </a:cubicBezTo>
                  <a:cubicBezTo>
                    <a:pt x="1449" y="19"/>
                    <a:pt x="1449" y="1"/>
                    <a:pt x="143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69;p29">
              <a:extLst>
                <a:ext uri="{FF2B5EF4-FFF2-40B4-BE49-F238E27FC236}">
                  <a16:creationId xmlns:a16="http://schemas.microsoft.com/office/drawing/2014/main" id="{1FBD65F3-048C-1278-9FA7-5F5902CEEC30}"/>
                </a:ext>
              </a:extLst>
            </p:cNvPr>
            <p:cNvSpPr/>
            <p:nvPr/>
          </p:nvSpPr>
          <p:spPr>
            <a:xfrm>
              <a:off x="3815412" y="-1474663"/>
              <a:ext cx="143416" cy="61744"/>
            </a:xfrm>
            <a:custGeom>
              <a:avLst/>
              <a:gdLst/>
              <a:ahLst/>
              <a:cxnLst/>
              <a:rect l="l" t="t" r="r" b="b"/>
              <a:pathLst>
                <a:path w="1540" h="663" extrusionOk="0">
                  <a:moveTo>
                    <a:pt x="123" y="0"/>
                  </a:moveTo>
                  <a:cubicBezTo>
                    <a:pt x="94" y="0"/>
                    <a:pt x="65" y="1"/>
                    <a:pt x="37" y="3"/>
                  </a:cubicBezTo>
                  <a:cubicBezTo>
                    <a:pt x="18" y="3"/>
                    <a:pt x="18" y="3"/>
                    <a:pt x="18" y="21"/>
                  </a:cubicBezTo>
                  <a:cubicBezTo>
                    <a:pt x="0" y="40"/>
                    <a:pt x="18" y="58"/>
                    <a:pt x="37" y="58"/>
                  </a:cubicBezTo>
                  <a:cubicBezTo>
                    <a:pt x="275" y="168"/>
                    <a:pt x="532" y="260"/>
                    <a:pt x="770" y="351"/>
                  </a:cubicBezTo>
                  <a:cubicBezTo>
                    <a:pt x="880" y="406"/>
                    <a:pt x="1008" y="461"/>
                    <a:pt x="1118" y="498"/>
                  </a:cubicBezTo>
                  <a:cubicBezTo>
                    <a:pt x="1247" y="553"/>
                    <a:pt x="1357" y="608"/>
                    <a:pt x="1485" y="663"/>
                  </a:cubicBezTo>
                  <a:lnTo>
                    <a:pt x="1521" y="663"/>
                  </a:lnTo>
                  <a:cubicBezTo>
                    <a:pt x="1540" y="645"/>
                    <a:pt x="1540" y="626"/>
                    <a:pt x="1521" y="626"/>
                  </a:cubicBezTo>
                  <a:cubicBezTo>
                    <a:pt x="1338" y="406"/>
                    <a:pt x="1100" y="260"/>
                    <a:pt x="843" y="150"/>
                  </a:cubicBezTo>
                  <a:cubicBezTo>
                    <a:pt x="613" y="68"/>
                    <a:pt x="369" y="0"/>
                    <a:pt x="12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0;p29">
              <a:extLst>
                <a:ext uri="{FF2B5EF4-FFF2-40B4-BE49-F238E27FC236}">
                  <a16:creationId xmlns:a16="http://schemas.microsoft.com/office/drawing/2014/main" id="{5AFEB21E-080A-EAF6-7668-8FFE1B962EC9}"/>
                </a:ext>
              </a:extLst>
            </p:cNvPr>
            <p:cNvSpPr/>
            <p:nvPr/>
          </p:nvSpPr>
          <p:spPr>
            <a:xfrm>
              <a:off x="3682239" y="-1296882"/>
              <a:ext cx="78600" cy="141740"/>
            </a:xfrm>
            <a:custGeom>
              <a:avLst/>
              <a:gdLst/>
              <a:ahLst/>
              <a:cxnLst/>
              <a:rect l="l" t="t" r="r" b="b"/>
              <a:pathLst>
                <a:path w="844" h="1522" extrusionOk="0">
                  <a:moveTo>
                    <a:pt x="74" y="0"/>
                  </a:moveTo>
                  <a:cubicBezTo>
                    <a:pt x="37" y="0"/>
                    <a:pt x="19" y="0"/>
                    <a:pt x="19" y="19"/>
                  </a:cubicBezTo>
                  <a:cubicBezTo>
                    <a:pt x="0" y="37"/>
                    <a:pt x="0" y="55"/>
                    <a:pt x="19" y="74"/>
                  </a:cubicBezTo>
                  <a:cubicBezTo>
                    <a:pt x="55" y="92"/>
                    <a:pt x="110" y="110"/>
                    <a:pt x="147" y="147"/>
                  </a:cubicBezTo>
                  <a:cubicBezTo>
                    <a:pt x="440" y="294"/>
                    <a:pt x="770" y="477"/>
                    <a:pt x="752" y="825"/>
                  </a:cubicBezTo>
                  <a:cubicBezTo>
                    <a:pt x="752" y="1265"/>
                    <a:pt x="129" y="1448"/>
                    <a:pt x="110" y="1448"/>
                  </a:cubicBezTo>
                  <a:cubicBezTo>
                    <a:pt x="92" y="1448"/>
                    <a:pt x="74" y="1467"/>
                    <a:pt x="92" y="1485"/>
                  </a:cubicBezTo>
                  <a:cubicBezTo>
                    <a:pt x="92" y="1503"/>
                    <a:pt x="110" y="1522"/>
                    <a:pt x="129" y="1522"/>
                  </a:cubicBezTo>
                  <a:cubicBezTo>
                    <a:pt x="165" y="1522"/>
                    <a:pt x="825" y="1338"/>
                    <a:pt x="844" y="825"/>
                  </a:cubicBezTo>
                  <a:cubicBezTo>
                    <a:pt x="844" y="440"/>
                    <a:pt x="477" y="239"/>
                    <a:pt x="184" y="74"/>
                  </a:cubicBezTo>
                  <a:cubicBezTo>
                    <a:pt x="147" y="55"/>
                    <a:pt x="110" y="19"/>
                    <a:pt x="7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1;p29">
              <a:extLst>
                <a:ext uri="{FF2B5EF4-FFF2-40B4-BE49-F238E27FC236}">
                  <a16:creationId xmlns:a16="http://schemas.microsoft.com/office/drawing/2014/main" id="{BCE6F768-BE28-AD64-5E8A-EC815FA4C912}"/>
                </a:ext>
              </a:extLst>
            </p:cNvPr>
            <p:cNvSpPr/>
            <p:nvPr/>
          </p:nvSpPr>
          <p:spPr>
            <a:xfrm>
              <a:off x="3422131" y="-1238491"/>
              <a:ext cx="121904" cy="98343"/>
            </a:xfrm>
            <a:custGeom>
              <a:avLst/>
              <a:gdLst/>
              <a:ahLst/>
              <a:cxnLst/>
              <a:rect l="l" t="t" r="r" b="b"/>
              <a:pathLst>
                <a:path w="1309" h="1056" extrusionOk="0">
                  <a:moveTo>
                    <a:pt x="893" y="1"/>
                  </a:moveTo>
                  <a:cubicBezTo>
                    <a:pt x="666" y="1"/>
                    <a:pt x="612" y="382"/>
                    <a:pt x="612" y="382"/>
                  </a:cubicBezTo>
                  <a:cubicBezTo>
                    <a:pt x="612" y="382"/>
                    <a:pt x="475" y="278"/>
                    <a:pt x="334" y="278"/>
                  </a:cubicBezTo>
                  <a:cubicBezTo>
                    <a:pt x="246" y="278"/>
                    <a:pt x="156" y="320"/>
                    <a:pt x="99" y="455"/>
                  </a:cubicBezTo>
                  <a:cubicBezTo>
                    <a:pt x="0" y="718"/>
                    <a:pt x="595" y="1055"/>
                    <a:pt x="864" y="1055"/>
                  </a:cubicBezTo>
                  <a:cubicBezTo>
                    <a:pt x="895" y="1055"/>
                    <a:pt x="921" y="1051"/>
                    <a:pt x="942" y="1041"/>
                  </a:cubicBezTo>
                  <a:cubicBezTo>
                    <a:pt x="1162" y="931"/>
                    <a:pt x="1309" y="162"/>
                    <a:pt x="1015" y="33"/>
                  </a:cubicBezTo>
                  <a:cubicBezTo>
                    <a:pt x="970" y="10"/>
                    <a:pt x="929" y="1"/>
                    <a:pt x="893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2;p29">
              <a:extLst>
                <a:ext uri="{FF2B5EF4-FFF2-40B4-BE49-F238E27FC236}">
                  <a16:creationId xmlns:a16="http://schemas.microsoft.com/office/drawing/2014/main" id="{93697FC1-676B-A774-C1D5-F67A73254AA7}"/>
                </a:ext>
              </a:extLst>
            </p:cNvPr>
            <p:cNvSpPr/>
            <p:nvPr/>
          </p:nvSpPr>
          <p:spPr>
            <a:xfrm>
              <a:off x="3774436" y="-1267733"/>
              <a:ext cx="136339" cy="92196"/>
            </a:xfrm>
            <a:custGeom>
              <a:avLst/>
              <a:gdLst/>
              <a:ahLst/>
              <a:cxnLst/>
              <a:rect l="l" t="t" r="r" b="b"/>
              <a:pathLst>
                <a:path w="1464" h="990" extrusionOk="0">
                  <a:moveTo>
                    <a:pt x="400" y="0"/>
                  </a:moveTo>
                  <a:cubicBezTo>
                    <a:pt x="342" y="0"/>
                    <a:pt x="281" y="25"/>
                    <a:pt x="220" y="91"/>
                  </a:cubicBezTo>
                  <a:cubicBezTo>
                    <a:pt x="0" y="311"/>
                    <a:pt x="440" y="971"/>
                    <a:pt x="678" y="989"/>
                  </a:cubicBezTo>
                  <a:cubicBezTo>
                    <a:pt x="681" y="989"/>
                    <a:pt x="685" y="989"/>
                    <a:pt x="688" y="989"/>
                  </a:cubicBezTo>
                  <a:cubicBezTo>
                    <a:pt x="914" y="989"/>
                    <a:pt x="1463" y="362"/>
                    <a:pt x="1247" y="127"/>
                  </a:cubicBezTo>
                  <a:cubicBezTo>
                    <a:pt x="1177" y="57"/>
                    <a:pt x="1109" y="31"/>
                    <a:pt x="1047" y="31"/>
                  </a:cubicBezTo>
                  <a:cubicBezTo>
                    <a:pt x="866" y="31"/>
                    <a:pt x="733" y="256"/>
                    <a:pt x="733" y="256"/>
                  </a:cubicBezTo>
                  <a:cubicBezTo>
                    <a:pt x="733" y="256"/>
                    <a:pt x="584" y="0"/>
                    <a:pt x="400" y="0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3;p29">
              <a:extLst>
                <a:ext uri="{FF2B5EF4-FFF2-40B4-BE49-F238E27FC236}">
                  <a16:creationId xmlns:a16="http://schemas.microsoft.com/office/drawing/2014/main" id="{07D9C7C7-B6B6-80AE-A05F-8D2D1618DC1B}"/>
                </a:ext>
              </a:extLst>
            </p:cNvPr>
            <p:cNvSpPr/>
            <p:nvPr/>
          </p:nvSpPr>
          <p:spPr>
            <a:xfrm>
              <a:off x="3403971" y="-1333668"/>
              <a:ext cx="95735" cy="59043"/>
            </a:xfrm>
            <a:custGeom>
              <a:avLst/>
              <a:gdLst/>
              <a:ahLst/>
              <a:cxnLst/>
              <a:rect l="l" t="t" r="r" b="b"/>
              <a:pathLst>
                <a:path w="1028" h="634" extrusionOk="0">
                  <a:moveTo>
                    <a:pt x="526" y="1"/>
                  </a:moveTo>
                  <a:cubicBezTo>
                    <a:pt x="492" y="1"/>
                    <a:pt x="457" y="4"/>
                    <a:pt x="422" y="10"/>
                  </a:cubicBezTo>
                  <a:cubicBezTo>
                    <a:pt x="257" y="47"/>
                    <a:pt x="111" y="157"/>
                    <a:pt x="56" y="340"/>
                  </a:cubicBezTo>
                  <a:cubicBezTo>
                    <a:pt x="19" y="414"/>
                    <a:pt x="1" y="505"/>
                    <a:pt x="19" y="597"/>
                  </a:cubicBezTo>
                  <a:cubicBezTo>
                    <a:pt x="37" y="615"/>
                    <a:pt x="37" y="634"/>
                    <a:pt x="56" y="634"/>
                  </a:cubicBezTo>
                  <a:lnTo>
                    <a:pt x="74" y="634"/>
                  </a:lnTo>
                  <a:cubicBezTo>
                    <a:pt x="92" y="634"/>
                    <a:pt x="111" y="615"/>
                    <a:pt x="111" y="579"/>
                  </a:cubicBezTo>
                  <a:cubicBezTo>
                    <a:pt x="92" y="505"/>
                    <a:pt x="92" y="432"/>
                    <a:pt x="129" y="359"/>
                  </a:cubicBezTo>
                  <a:cubicBezTo>
                    <a:pt x="165" y="212"/>
                    <a:pt x="294" y="120"/>
                    <a:pt x="440" y="84"/>
                  </a:cubicBezTo>
                  <a:cubicBezTo>
                    <a:pt x="465" y="80"/>
                    <a:pt x="489" y="78"/>
                    <a:pt x="513" y="78"/>
                  </a:cubicBezTo>
                  <a:cubicBezTo>
                    <a:pt x="722" y="78"/>
                    <a:pt x="902" y="218"/>
                    <a:pt x="935" y="432"/>
                  </a:cubicBezTo>
                  <a:cubicBezTo>
                    <a:pt x="954" y="450"/>
                    <a:pt x="972" y="469"/>
                    <a:pt x="990" y="469"/>
                  </a:cubicBezTo>
                  <a:cubicBezTo>
                    <a:pt x="1009" y="450"/>
                    <a:pt x="1027" y="432"/>
                    <a:pt x="1027" y="414"/>
                  </a:cubicBezTo>
                  <a:cubicBezTo>
                    <a:pt x="979" y="172"/>
                    <a:pt x="774" y="1"/>
                    <a:pt x="52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4;p29">
              <a:extLst>
                <a:ext uri="{FF2B5EF4-FFF2-40B4-BE49-F238E27FC236}">
                  <a16:creationId xmlns:a16="http://schemas.microsoft.com/office/drawing/2014/main" id="{E00BCB10-A667-D86C-5124-74B1E36D5AEB}"/>
                </a:ext>
              </a:extLst>
            </p:cNvPr>
            <p:cNvSpPr/>
            <p:nvPr/>
          </p:nvSpPr>
          <p:spPr>
            <a:xfrm>
              <a:off x="3811967" y="-1388241"/>
              <a:ext cx="97411" cy="59043"/>
            </a:xfrm>
            <a:custGeom>
              <a:avLst/>
              <a:gdLst/>
              <a:ahLst/>
              <a:cxnLst/>
              <a:rect l="l" t="t" r="r" b="b"/>
              <a:pathLst>
                <a:path w="1046" h="634" extrusionOk="0">
                  <a:moveTo>
                    <a:pt x="550" y="1"/>
                  </a:moveTo>
                  <a:cubicBezTo>
                    <a:pt x="520" y="1"/>
                    <a:pt x="489" y="4"/>
                    <a:pt x="459" y="10"/>
                  </a:cubicBezTo>
                  <a:cubicBezTo>
                    <a:pt x="184" y="47"/>
                    <a:pt x="0" y="322"/>
                    <a:pt x="55" y="596"/>
                  </a:cubicBezTo>
                  <a:cubicBezTo>
                    <a:pt x="55" y="615"/>
                    <a:pt x="74" y="633"/>
                    <a:pt x="92" y="633"/>
                  </a:cubicBezTo>
                  <a:cubicBezTo>
                    <a:pt x="110" y="615"/>
                    <a:pt x="129" y="596"/>
                    <a:pt x="129" y="578"/>
                  </a:cubicBezTo>
                  <a:cubicBezTo>
                    <a:pt x="92" y="340"/>
                    <a:pt x="239" y="120"/>
                    <a:pt x="477" y="83"/>
                  </a:cubicBezTo>
                  <a:cubicBezTo>
                    <a:pt x="499" y="80"/>
                    <a:pt x="522" y="78"/>
                    <a:pt x="544" y="78"/>
                  </a:cubicBezTo>
                  <a:cubicBezTo>
                    <a:pt x="755" y="78"/>
                    <a:pt x="939" y="232"/>
                    <a:pt x="972" y="431"/>
                  </a:cubicBezTo>
                  <a:cubicBezTo>
                    <a:pt x="972" y="468"/>
                    <a:pt x="990" y="468"/>
                    <a:pt x="1009" y="468"/>
                  </a:cubicBezTo>
                  <a:cubicBezTo>
                    <a:pt x="1045" y="468"/>
                    <a:pt x="1045" y="450"/>
                    <a:pt x="1045" y="431"/>
                  </a:cubicBezTo>
                  <a:cubicBezTo>
                    <a:pt x="1013" y="187"/>
                    <a:pt x="792" y="1"/>
                    <a:pt x="55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5;p29">
              <a:extLst>
                <a:ext uri="{FF2B5EF4-FFF2-40B4-BE49-F238E27FC236}">
                  <a16:creationId xmlns:a16="http://schemas.microsoft.com/office/drawing/2014/main" id="{5BD42BD5-0835-5EE1-1EBF-2B4ABDB7843D}"/>
                </a:ext>
              </a:extLst>
            </p:cNvPr>
            <p:cNvSpPr/>
            <p:nvPr/>
          </p:nvSpPr>
          <p:spPr>
            <a:xfrm>
              <a:off x="3545620" y="-1195838"/>
              <a:ext cx="162321" cy="117993"/>
            </a:xfrm>
            <a:custGeom>
              <a:avLst/>
              <a:gdLst/>
              <a:ahLst/>
              <a:cxnLst/>
              <a:rect l="l" t="t" r="r" b="b"/>
              <a:pathLst>
                <a:path w="1743" h="1267" extrusionOk="0">
                  <a:moveTo>
                    <a:pt x="340" y="1"/>
                  </a:moveTo>
                  <a:cubicBezTo>
                    <a:pt x="289" y="1"/>
                    <a:pt x="240" y="45"/>
                    <a:pt x="184" y="162"/>
                  </a:cubicBezTo>
                  <a:cubicBezTo>
                    <a:pt x="1" y="547"/>
                    <a:pt x="148" y="1005"/>
                    <a:pt x="532" y="1188"/>
                  </a:cubicBezTo>
                  <a:cubicBezTo>
                    <a:pt x="639" y="1241"/>
                    <a:pt x="752" y="1267"/>
                    <a:pt x="865" y="1267"/>
                  </a:cubicBezTo>
                  <a:cubicBezTo>
                    <a:pt x="1143" y="1267"/>
                    <a:pt x="1416" y="1114"/>
                    <a:pt x="1559" y="840"/>
                  </a:cubicBezTo>
                  <a:cubicBezTo>
                    <a:pt x="1742" y="473"/>
                    <a:pt x="1229" y="547"/>
                    <a:pt x="844" y="363"/>
                  </a:cubicBezTo>
                  <a:cubicBezTo>
                    <a:pt x="589" y="236"/>
                    <a:pt x="458" y="1"/>
                    <a:pt x="34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6;p29">
              <a:extLst>
                <a:ext uri="{FF2B5EF4-FFF2-40B4-BE49-F238E27FC236}">
                  <a16:creationId xmlns:a16="http://schemas.microsoft.com/office/drawing/2014/main" id="{74F31D1A-1E23-D08F-D8C5-173C7D730EFC}"/>
                </a:ext>
              </a:extLst>
            </p:cNvPr>
            <p:cNvSpPr/>
            <p:nvPr/>
          </p:nvSpPr>
          <p:spPr>
            <a:xfrm>
              <a:off x="3588365" y="-1127576"/>
              <a:ext cx="97318" cy="50289"/>
            </a:xfrm>
            <a:custGeom>
              <a:avLst/>
              <a:gdLst/>
              <a:ahLst/>
              <a:cxnLst/>
              <a:rect l="l" t="t" r="r" b="b"/>
              <a:pathLst>
                <a:path w="1045" h="540" extrusionOk="0">
                  <a:moveTo>
                    <a:pt x="603" y="1"/>
                  </a:moveTo>
                  <a:cubicBezTo>
                    <a:pt x="309" y="1"/>
                    <a:pt x="102" y="254"/>
                    <a:pt x="0" y="419"/>
                  </a:cubicBezTo>
                  <a:cubicBezTo>
                    <a:pt x="19" y="437"/>
                    <a:pt x="37" y="437"/>
                    <a:pt x="73" y="455"/>
                  </a:cubicBezTo>
                  <a:cubicBezTo>
                    <a:pt x="182" y="512"/>
                    <a:pt x="297" y="539"/>
                    <a:pt x="411" y="539"/>
                  </a:cubicBezTo>
                  <a:cubicBezTo>
                    <a:pt x="663" y="539"/>
                    <a:pt x="906" y="408"/>
                    <a:pt x="1045" y="180"/>
                  </a:cubicBezTo>
                  <a:cubicBezTo>
                    <a:pt x="881" y="51"/>
                    <a:pt x="734" y="1"/>
                    <a:pt x="603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7;p29">
              <a:extLst>
                <a:ext uri="{FF2B5EF4-FFF2-40B4-BE49-F238E27FC236}">
                  <a16:creationId xmlns:a16="http://schemas.microsoft.com/office/drawing/2014/main" id="{A93F84F8-DCF3-A0C0-83DA-2FA682CA1584}"/>
                </a:ext>
              </a:extLst>
            </p:cNvPr>
            <p:cNvSpPr/>
            <p:nvPr/>
          </p:nvSpPr>
          <p:spPr>
            <a:xfrm>
              <a:off x="4108953" y="-1199005"/>
              <a:ext cx="80369" cy="74968"/>
            </a:xfrm>
            <a:custGeom>
              <a:avLst/>
              <a:gdLst/>
              <a:ahLst/>
              <a:cxnLst/>
              <a:rect l="l" t="t" r="r" b="b"/>
              <a:pathLst>
                <a:path w="863" h="805" extrusionOk="0">
                  <a:moveTo>
                    <a:pt x="446" y="0"/>
                  </a:moveTo>
                  <a:cubicBezTo>
                    <a:pt x="353" y="0"/>
                    <a:pt x="269" y="39"/>
                    <a:pt x="184" y="68"/>
                  </a:cubicBezTo>
                  <a:cubicBezTo>
                    <a:pt x="93" y="123"/>
                    <a:pt x="56" y="269"/>
                    <a:pt x="19" y="361"/>
                  </a:cubicBezTo>
                  <a:cubicBezTo>
                    <a:pt x="1" y="452"/>
                    <a:pt x="56" y="581"/>
                    <a:pt x="129" y="672"/>
                  </a:cubicBezTo>
                  <a:cubicBezTo>
                    <a:pt x="193" y="752"/>
                    <a:pt x="299" y="804"/>
                    <a:pt x="373" y="804"/>
                  </a:cubicBezTo>
                  <a:cubicBezTo>
                    <a:pt x="384" y="804"/>
                    <a:pt x="395" y="803"/>
                    <a:pt x="404" y="801"/>
                  </a:cubicBezTo>
                  <a:cubicBezTo>
                    <a:pt x="496" y="801"/>
                    <a:pt x="642" y="782"/>
                    <a:pt x="697" y="727"/>
                  </a:cubicBezTo>
                  <a:cubicBezTo>
                    <a:pt x="771" y="672"/>
                    <a:pt x="826" y="562"/>
                    <a:pt x="844" y="507"/>
                  </a:cubicBezTo>
                  <a:cubicBezTo>
                    <a:pt x="862" y="434"/>
                    <a:pt x="826" y="269"/>
                    <a:pt x="789" y="178"/>
                  </a:cubicBezTo>
                  <a:cubicBezTo>
                    <a:pt x="734" y="86"/>
                    <a:pt x="587" y="13"/>
                    <a:pt x="532" y="13"/>
                  </a:cubicBezTo>
                  <a:cubicBezTo>
                    <a:pt x="503" y="4"/>
                    <a:pt x="474" y="0"/>
                    <a:pt x="446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8;p29">
              <a:extLst>
                <a:ext uri="{FF2B5EF4-FFF2-40B4-BE49-F238E27FC236}">
                  <a16:creationId xmlns:a16="http://schemas.microsoft.com/office/drawing/2014/main" id="{F39685A5-73C3-AD55-1D57-A34C3A07563B}"/>
                </a:ext>
              </a:extLst>
            </p:cNvPr>
            <p:cNvSpPr/>
            <p:nvPr/>
          </p:nvSpPr>
          <p:spPr>
            <a:xfrm>
              <a:off x="3060887" y="-1278070"/>
              <a:ext cx="170796" cy="246322"/>
            </a:xfrm>
            <a:custGeom>
              <a:avLst/>
              <a:gdLst/>
              <a:ahLst/>
              <a:cxnLst/>
              <a:rect l="l" t="t" r="r" b="b"/>
              <a:pathLst>
                <a:path w="1834" h="2645" extrusionOk="0">
                  <a:moveTo>
                    <a:pt x="1137" y="0"/>
                  </a:moveTo>
                  <a:cubicBezTo>
                    <a:pt x="422" y="183"/>
                    <a:pt x="0" y="898"/>
                    <a:pt x="183" y="1631"/>
                  </a:cubicBezTo>
                  <a:cubicBezTo>
                    <a:pt x="339" y="2236"/>
                    <a:pt x="901" y="2645"/>
                    <a:pt x="1503" y="2645"/>
                  </a:cubicBezTo>
                  <a:cubicBezTo>
                    <a:pt x="1613" y="2645"/>
                    <a:pt x="1723" y="2631"/>
                    <a:pt x="1833" y="2603"/>
                  </a:cubicBezTo>
                  <a:lnTo>
                    <a:pt x="1137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9;p29">
              <a:extLst>
                <a:ext uri="{FF2B5EF4-FFF2-40B4-BE49-F238E27FC236}">
                  <a16:creationId xmlns:a16="http://schemas.microsoft.com/office/drawing/2014/main" id="{776BDB11-F13C-130A-FA9A-681BEAF3B8DE}"/>
                </a:ext>
              </a:extLst>
            </p:cNvPr>
            <p:cNvSpPr/>
            <p:nvPr/>
          </p:nvSpPr>
          <p:spPr>
            <a:xfrm>
              <a:off x="3108662" y="-1188388"/>
              <a:ext cx="44422" cy="62302"/>
            </a:xfrm>
            <a:custGeom>
              <a:avLst/>
              <a:gdLst/>
              <a:ahLst/>
              <a:cxnLst/>
              <a:rect l="l" t="t" r="r" b="b"/>
              <a:pathLst>
                <a:path w="477" h="669" extrusionOk="0">
                  <a:moveTo>
                    <a:pt x="438" y="1"/>
                  </a:moveTo>
                  <a:cubicBezTo>
                    <a:pt x="433" y="1"/>
                    <a:pt x="427" y="3"/>
                    <a:pt x="422" y="9"/>
                  </a:cubicBezTo>
                  <a:cubicBezTo>
                    <a:pt x="422" y="9"/>
                    <a:pt x="0" y="155"/>
                    <a:pt x="92" y="650"/>
                  </a:cubicBezTo>
                  <a:cubicBezTo>
                    <a:pt x="110" y="668"/>
                    <a:pt x="110" y="668"/>
                    <a:pt x="129" y="668"/>
                  </a:cubicBezTo>
                  <a:lnTo>
                    <a:pt x="147" y="668"/>
                  </a:lnTo>
                  <a:cubicBezTo>
                    <a:pt x="165" y="668"/>
                    <a:pt x="184" y="650"/>
                    <a:pt x="184" y="632"/>
                  </a:cubicBezTo>
                  <a:cubicBezTo>
                    <a:pt x="92" y="210"/>
                    <a:pt x="440" y="82"/>
                    <a:pt x="440" y="82"/>
                  </a:cubicBezTo>
                  <a:cubicBezTo>
                    <a:pt x="477" y="64"/>
                    <a:pt x="477" y="45"/>
                    <a:pt x="477" y="27"/>
                  </a:cubicBezTo>
                  <a:cubicBezTo>
                    <a:pt x="464" y="14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0;p29">
              <a:extLst>
                <a:ext uri="{FF2B5EF4-FFF2-40B4-BE49-F238E27FC236}">
                  <a16:creationId xmlns:a16="http://schemas.microsoft.com/office/drawing/2014/main" id="{271DE680-E81C-C756-A48B-9F2C725B7F66}"/>
                </a:ext>
              </a:extLst>
            </p:cNvPr>
            <p:cNvSpPr/>
            <p:nvPr/>
          </p:nvSpPr>
          <p:spPr>
            <a:xfrm>
              <a:off x="3122351" y="-1167900"/>
              <a:ext cx="66586" cy="62302"/>
            </a:xfrm>
            <a:custGeom>
              <a:avLst/>
              <a:gdLst/>
              <a:ahLst/>
              <a:cxnLst/>
              <a:rect l="l" t="t" r="r" b="b"/>
              <a:pathLst>
                <a:path w="715" h="669" extrusionOk="0">
                  <a:moveTo>
                    <a:pt x="38" y="1"/>
                  </a:moveTo>
                  <a:cubicBezTo>
                    <a:pt x="31" y="1"/>
                    <a:pt x="24" y="3"/>
                    <a:pt x="18" y="8"/>
                  </a:cubicBezTo>
                  <a:cubicBezTo>
                    <a:pt x="0" y="8"/>
                    <a:pt x="0" y="45"/>
                    <a:pt x="0" y="63"/>
                  </a:cubicBezTo>
                  <a:cubicBezTo>
                    <a:pt x="0" y="82"/>
                    <a:pt x="220" y="577"/>
                    <a:pt x="660" y="668"/>
                  </a:cubicBezTo>
                  <a:cubicBezTo>
                    <a:pt x="678" y="668"/>
                    <a:pt x="697" y="650"/>
                    <a:pt x="697" y="632"/>
                  </a:cubicBezTo>
                  <a:cubicBezTo>
                    <a:pt x="715" y="613"/>
                    <a:pt x="697" y="595"/>
                    <a:pt x="678" y="595"/>
                  </a:cubicBezTo>
                  <a:cubicBezTo>
                    <a:pt x="275" y="503"/>
                    <a:pt x="73" y="27"/>
                    <a:pt x="73" y="27"/>
                  </a:cubicBezTo>
                  <a:cubicBezTo>
                    <a:pt x="73" y="14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1;p29">
              <a:extLst>
                <a:ext uri="{FF2B5EF4-FFF2-40B4-BE49-F238E27FC236}">
                  <a16:creationId xmlns:a16="http://schemas.microsoft.com/office/drawing/2014/main" id="{BE5C1DE7-7F00-434C-66DB-A7862A89D3B4}"/>
                </a:ext>
              </a:extLst>
            </p:cNvPr>
            <p:cNvSpPr/>
            <p:nvPr/>
          </p:nvSpPr>
          <p:spPr>
            <a:xfrm>
              <a:off x="3066009" y="-1282261"/>
              <a:ext cx="165674" cy="255169"/>
            </a:xfrm>
            <a:custGeom>
              <a:avLst/>
              <a:gdLst/>
              <a:ahLst/>
              <a:cxnLst/>
              <a:rect l="l" t="t" r="r" b="b"/>
              <a:pathLst>
                <a:path w="1779" h="2740" extrusionOk="0">
                  <a:moveTo>
                    <a:pt x="1097" y="1"/>
                  </a:moveTo>
                  <a:cubicBezTo>
                    <a:pt x="1092" y="1"/>
                    <a:pt x="1087" y="3"/>
                    <a:pt x="1082" y="8"/>
                  </a:cubicBezTo>
                  <a:cubicBezTo>
                    <a:pt x="715" y="100"/>
                    <a:pt x="422" y="320"/>
                    <a:pt x="238" y="632"/>
                  </a:cubicBezTo>
                  <a:cubicBezTo>
                    <a:pt x="55" y="943"/>
                    <a:pt x="0" y="1328"/>
                    <a:pt x="92" y="1676"/>
                  </a:cubicBezTo>
                  <a:cubicBezTo>
                    <a:pt x="183" y="2043"/>
                    <a:pt x="403" y="2336"/>
                    <a:pt x="697" y="2538"/>
                  </a:cubicBezTo>
                  <a:cubicBezTo>
                    <a:pt x="917" y="2666"/>
                    <a:pt x="1155" y="2740"/>
                    <a:pt x="1412" y="2740"/>
                  </a:cubicBezTo>
                  <a:cubicBezTo>
                    <a:pt x="1522" y="2740"/>
                    <a:pt x="1632" y="2721"/>
                    <a:pt x="1742" y="2685"/>
                  </a:cubicBezTo>
                  <a:cubicBezTo>
                    <a:pt x="1760" y="2685"/>
                    <a:pt x="1778" y="2666"/>
                    <a:pt x="1778" y="2648"/>
                  </a:cubicBezTo>
                  <a:cubicBezTo>
                    <a:pt x="1760" y="2630"/>
                    <a:pt x="1742" y="2611"/>
                    <a:pt x="1723" y="2611"/>
                  </a:cubicBezTo>
                  <a:cubicBezTo>
                    <a:pt x="1618" y="2640"/>
                    <a:pt x="1511" y="2655"/>
                    <a:pt x="1404" y="2655"/>
                  </a:cubicBezTo>
                  <a:cubicBezTo>
                    <a:pt x="1177" y="2655"/>
                    <a:pt x="951" y="2589"/>
                    <a:pt x="752" y="2465"/>
                  </a:cubicBezTo>
                  <a:cubicBezTo>
                    <a:pt x="458" y="2281"/>
                    <a:pt x="257" y="2006"/>
                    <a:pt x="165" y="1658"/>
                  </a:cubicBezTo>
                  <a:cubicBezTo>
                    <a:pt x="73" y="1328"/>
                    <a:pt x="128" y="962"/>
                    <a:pt x="293" y="668"/>
                  </a:cubicBezTo>
                  <a:cubicBezTo>
                    <a:pt x="477" y="375"/>
                    <a:pt x="752" y="155"/>
                    <a:pt x="1100" y="82"/>
                  </a:cubicBezTo>
                  <a:cubicBezTo>
                    <a:pt x="1118" y="82"/>
                    <a:pt x="1118" y="45"/>
                    <a:pt x="1118" y="27"/>
                  </a:cubicBezTo>
                  <a:cubicBezTo>
                    <a:pt x="1118" y="14"/>
                    <a:pt x="1109" y="1"/>
                    <a:pt x="109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2;p29">
              <a:extLst>
                <a:ext uri="{FF2B5EF4-FFF2-40B4-BE49-F238E27FC236}">
                  <a16:creationId xmlns:a16="http://schemas.microsoft.com/office/drawing/2014/main" id="{E6BF2331-5E45-71DA-B98C-CD41CB97BF3E}"/>
                </a:ext>
              </a:extLst>
            </p:cNvPr>
            <p:cNvSpPr/>
            <p:nvPr/>
          </p:nvSpPr>
          <p:spPr>
            <a:xfrm>
              <a:off x="3137718" y="-1078870"/>
              <a:ext cx="80276" cy="75713"/>
            </a:xfrm>
            <a:custGeom>
              <a:avLst/>
              <a:gdLst/>
              <a:ahLst/>
              <a:cxnLst/>
              <a:rect l="l" t="t" r="r" b="b"/>
              <a:pathLst>
                <a:path w="862" h="813" extrusionOk="0">
                  <a:moveTo>
                    <a:pt x="472" y="1"/>
                  </a:moveTo>
                  <a:cubicBezTo>
                    <a:pt x="377" y="1"/>
                    <a:pt x="277" y="34"/>
                    <a:pt x="202" y="79"/>
                  </a:cubicBezTo>
                  <a:cubicBezTo>
                    <a:pt x="92" y="116"/>
                    <a:pt x="55" y="262"/>
                    <a:pt x="37" y="354"/>
                  </a:cubicBezTo>
                  <a:cubicBezTo>
                    <a:pt x="0" y="464"/>
                    <a:pt x="73" y="574"/>
                    <a:pt x="147" y="666"/>
                  </a:cubicBezTo>
                  <a:cubicBezTo>
                    <a:pt x="202" y="757"/>
                    <a:pt x="330" y="812"/>
                    <a:pt x="403" y="812"/>
                  </a:cubicBezTo>
                  <a:cubicBezTo>
                    <a:pt x="495" y="812"/>
                    <a:pt x="642" y="776"/>
                    <a:pt x="697" y="721"/>
                  </a:cubicBezTo>
                  <a:cubicBezTo>
                    <a:pt x="770" y="666"/>
                    <a:pt x="825" y="574"/>
                    <a:pt x="843" y="501"/>
                  </a:cubicBezTo>
                  <a:cubicBezTo>
                    <a:pt x="862" y="446"/>
                    <a:pt x="825" y="281"/>
                    <a:pt x="788" y="189"/>
                  </a:cubicBezTo>
                  <a:cubicBezTo>
                    <a:pt x="733" y="79"/>
                    <a:pt x="587" y="24"/>
                    <a:pt x="532" y="6"/>
                  </a:cubicBezTo>
                  <a:cubicBezTo>
                    <a:pt x="512" y="2"/>
                    <a:pt x="492" y="1"/>
                    <a:pt x="472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7"/>
          <p:cNvGrpSpPr/>
          <p:nvPr/>
        </p:nvGrpSpPr>
        <p:grpSpPr>
          <a:xfrm rot="5399917" flipH="1">
            <a:off x="852709" y="-915527"/>
            <a:ext cx="6680757" cy="8386015"/>
            <a:chOff x="2993595" y="1903187"/>
            <a:chExt cx="1261348" cy="1025755"/>
          </a:xfrm>
        </p:grpSpPr>
        <p:sp>
          <p:nvSpPr>
            <p:cNvPr id="306" name="Google Shape;306;p27"/>
            <p:cNvSpPr/>
            <p:nvPr/>
          </p:nvSpPr>
          <p:spPr>
            <a:xfrm>
              <a:off x="3403037" y="2221550"/>
              <a:ext cx="414000" cy="414000"/>
            </a:xfrm>
            <a:prstGeom prst="ellipse">
              <a:avLst/>
            </a:prstGeom>
            <a:solidFill>
              <a:srgbClr val="E54338"/>
            </a:solidFill>
            <a:ln w="9525" cap="flat" cmpd="sng">
              <a:solidFill>
                <a:srgbClr val="FE55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 flipH="1">
              <a:off x="2993595" y="1903187"/>
              <a:ext cx="1261348" cy="1025755"/>
            </a:xfrm>
            <a:custGeom>
              <a:avLst/>
              <a:gdLst/>
              <a:ahLst/>
              <a:cxnLst/>
              <a:rect l="l" t="t" r="r" b="b"/>
              <a:pathLst>
                <a:path w="31788" h="28248" extrusionOk="0">
                  <a:moveTo>
                    <a:pt x="16729" y="0"/>
                  </a:moveTo>
                  <a:cubicBezTo>
                    <a:pt x="16601" y="0"/>
                    <a:pt x="16474" y="1"/>
                    <a:pt x="16346" y="2"/>
                  </a:cubicBezTo>
                  <a:cubicBezTo>
                    <a:pt x="16060" y="2"/>
                    <a:pt x="15764" y="5"/>
                    <a:pt x="15461" y="9"/>
                  </a:cubicBezTo>
                  <a:cubicBezTo>
                    <a:pt x="11690" y="44"/>
                    <a:pt x="7009" y="207"/>
                    <a:pt x="4237" y="2881"/>
                  </a:cubicBezTo>
                  <a:cubicBezTo>
                    <a:pt x="2392" y="4661"/>
                    <a:pt x="2135" y="8048"/>
                    <a:pt x="1618" y="10410"/>
                  </a:cubicBezTo>
                  <a:cubicBezTo>
                    <a:pt x="938" y="13517"/>
                    <a:pt x="381" y="16657"/>
                    <a:pt x="219" y="19839"/>
                  </a:cubicBezTo>
                  <a:cubicBezTo>
                    <a:pt x="1" y="24133"/>
                    <a:pt x="1988" y="26141"/>
                    <a:pt x="6130" y="26720"/>
                  </a:cubicBezTo>
                  <a:cubicBezTo>
                    <a:pt x="9755" y="27227"/>
                    <a:pt x="13382" y="27712"/>
                    <a:pt x="17036" y="27956"/>
                  </a:cubicBezTo>
                  <a:cubicBezTo>
                    <a:pt x="18561" y="28056"/>
                    <a:pt x="20165" y="28248"/>
                    <a:pt x="21749" y="28248"/>
                  </a:cubicBezTo>
                  <a:cubicBezTo>
                    <a:pt x="23047" y="28248"/>
                    <a:pt x="24332" y="28119"/>
                    <a:pt x="25547" y="27706"/>
                  </a:cubicBezTo>
                  <a:cubicBezTo>
                    <a:pt x="28287" y="26775"/>
                    <a:pt x="29435" y="24198"/>
                    <a:pt x="29933" y="21508"/>
                  </a:cubicBezTo>
                  <a:cubicBezTo>
                    <a:pt x="30554" y="18140"/>
                    <a:pt x="30847" y="14721"/>
                    <a:pt x="31348" y="11337"/>
                  </a:cubicBezTo>
                  <a:cubicBezTo>
                    <a:pt x="31787" y="8393"/>
                    <a:pt x="31569" y="5097"/>
                    <a:pt x="28963" y="3194"/>
                  </a:cubicBezTo>
                  <a:cubicBezTo>
                    <a:pt x="25477" y="645"/>
                    <a:pt x="20958" y="0"/>
                    <a:pt x="16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27"/>
          <p:cNvSpPr txBox="1">
            <a:spLocks noGrp="1"/>
          </p:cNvSpPr>
          <p:nvPr>
            <p:ph type="body" idx="1"/>
          </p:nvPr>
        </p:nvSpPr>
        <p:spPr>
          <a:xfrm>
            <a:off x="614251" y="493871"/>
            <a:ext cx="7220590" cy="5889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>
              <a:buNone/>
            </a:pPr>
            <a:r>
              <a:rPr lang="es-MX" sz="20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Los Derechos Humanos de niñas, niños y adolescentes están previstos en la Constitución Política de los Estados Unidos Mexicanos, en los tratados internacionales y en las demás leyes aplicables, esencialmente en la Convención sobre los Derechos del Niño y en la Ley General de los Derechos de Niñas, Niños y Adolescentes, la cual reconoce a niñas, niños y adolescentes como titulares de derechos y, en su artículo 13, de manera enunciativa y no limitativa señala los siguientes: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27"/>
          <p:cNvSpPr/>
          <p:nvPr/>
        </p:nvSpPr>
        <p:spPr>
          <a:xfrm flipH="1">
            <a:off x="8863694" y="1807151"/>
            <a:ext cx="196316" cy="321227"/>
          </a:xfrm>
          <a:custGeom>
            <a:avLst/>
            <a:gdLst/>
            <a:ahLst/>
            <a:cxnLst/>
            <a:rect l="l" t="t" r="r" b="b"/>
            <a:pathLst>
              <a:path w="1009" h="1651" extrusionOk="0">
                <a:moveTo>
                  <a:pt x="495" y="0"/>
                </a:moveTo>
                <a:cubicBezTo>
                  <a:pt x="495" y="0"/>
                  <a:pt x="422" y="679"/>
                  <a:pt x="0" y="862"/>
                </a:cubicBezTo>
                <a:cubicBezTo>
                  <a:pt x="0" y="862"/>
                  <a:pt x="513" y="1082"/>
                  <a:pt x="568" y="1650"/>
                </a:cubicBezTo>
                <a:cubicBezTo>
                  <a:pt x="568" y="1650"/>
                  <a:pt x="587" y="1009"/>
                  <a:pt x="1008" y="789"/>
                </a:cubicBezTo>
                <a:cubicBezTo>
                  <a:pt x="1008" y="789"/>
                  <a:pt x="568" y="770"/>
                  <a:pt x="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7"/>
          <p:cNvSpPr/>
          <p:nvPr/>
        </p:nvSpPr>
        <p:spPr>
          <a:xfrm flipH="1">
            <a:off x="684200" y="5468638"/>
            <a:ext cx="196316" cy="324729"/>
          </a:xfrm>
          <a:custGeom>
            <a:avLst/>
            <a:gdLst/>
            <a:ahLst/>
            <a:cxnLst/>
            <a:rect l="l" t="t" r="r" b="b"/>
            <a:pathLst>
              <a:path w="1009" h="1669" extrusionOk="0">
                <a:moveTo>
                  <a:pt x="551" y="1"/>
                </a:moveTo>
                <a:cubicBezTo>
                  <a:pt x="551" y="1"/>
                  <a:pt x="422" y="679"/>
                  <a:pt x="1" y="826"/>
                </a:cubicBezTo>
                <a:cubicBezTo>
                  <a:pt x="1" y="826"/>
                  <a:pt x="477" y="1082"/>
                  <a:pt x="496" y="1669"/>
                </a:cubicBezTo>
                <a:cubicBezTo>
                  <a:pt x="496" y="1669"/>
                  <a:pt x="569" y="1027"/>
                  <a:pt x="1009" y="826"/>
                </a:cubicBezTo>
                <a:cubicBezTo>
                  <a:pt x="1009" y="826"/>
                  <a:pt x="569" y="771"/>
                  <a:pt x="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7"/>
          <p:cNvSpPr/>
          <p:nvPr/>
        </p:nvSpPr>
        <p:spPr>
          <a:xfrm flipH="1">
            <a:off x="9142569" y="2256751"/>
            <a:ext cx="196316" cy="321227"/>
          </a:xfrm>
          <a:custGeom>
            <a:avLst/>
            <a:gdLst/>
            <a:ahLst/>
            <a:cxnLst/>
            <a:rect l="l" t="t" r="r" b="b"/>
            <a:pathLst>
              <a:path w="1009" h="1651" extrusionOk="0">
                <a:moveTo>
                  <a:pt x="495" y="0"/>
                </a:moveTo>
                <a:cubicBezTo>
                  <a:pt x="495" y="0"/>
                  <a:pt x="422" y="679"/>
                  <a:pt x="0" y="862"/>
                </a:cubicBezTo>
                <a:cubicBezTo>
                  <a:pt x="0" y="862"/>
                  <a:pt x="513" y="1082"/>
                  <a:pt x="568" y="1650"/>
                </a:cubicBezTo>
                <a:cubicBezTo>
                  <a:pt x="568" y="1650"/>
                  <a:pt x="587" y="1009"/>
                  <a:pt x="1008" y="789"/>
                </a:cubicBezTo>
                <a:cubicBezTo>
                  <a:pt x="1008" y="789"/>
                  <a:pt x="568" y="770"/>
                  <a:pt x="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7"/>
          <p:cNvSpPr/>
          <p:nvPr/>
        </p:nvSpPr>
        <p:spPr>
          <a:xfrm flipH="1">
            <a:off x="984040" y="6129297"/>
            <a:ext cx="196511" cy="321227"/>
          </a:xfrm>
          <a:custGeom>
            <a:avLst/>
            <a:gdLst/>
            <a:ahLst/>
            <a:cxnLst/>
            <a:rect l="l" t="t" r="r" b="b"/>
            <a:pathLst>
              <a:path w="1010" h="1651" extrusionOk="0">
                <a:moveTo>
                  <a:pt x="569" y="0"/>
                </a:moveTo>
                <a:cubicBezTo>
                  <a:pt x="569" y="0"/>
                  <a:pt x="422" y="679"/>
                  <a:pt x="1" y="825"/>
                </a:cubicBezTo>
                <a:cubicBezTo>
                  <a:pt x="1" y="825"/>
                  <a:pt x="496" y="1082"/>
                  <a:pt x="514" y="1650"/>
                </a:cubicBezTo>
                <a:cubicBezTo>
                  <a:pt x="514" y="1650"/>
                  <a:pt x="587" y="1027"/>
                  <a:pt x="1009" y="825"/>
                </a:cubicBezTo>
                <a:cubicBezTo>
                  <a:pt x="1009" y="825"/>
                  <a:pt x="587" y="770"/>
                  <a:pt x="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7"/>
          <p:cNvGrpSpPr/>
          <p:nvPr/>
        </p:nvGrpSpPr>
        <p:grpSpPr>
          <a:xfrm flipH="1">
            <a:off x="9498152" y="-490704"/>
            <a:ext cx="852097" cy="6420087"/>
            <a:chOff x="-1740450" y="-2705245"/>
            <a:chExt cx="359050" cy="2705245"/>
          </a:xfrm>
        </p:grpSpPr>
        <p:sp>
          <p:nvSpPr>
            <p:cNvPr id="320" name="Google Shape;320;p27"/>
            <p:cNvSpPr/>
            <p:nvPr/>
          </p:nvSpPr>
          <p:spPr>
            <a:xfrm>
              <a:off x="-1629550" y="-240000"/>
              <a:ext cx="248150" cy="240000"/>
            </a:xfrm>
            <a:custGeom>
              <a:avLst/>
              <a:gdLst/>
              <a:ahLst/>
              <a:cxnLst/>
              <a:rect l="l" t="t" r="r" b="b"/>
              <a:pathLst>
                <a:path w="9926" h="9600" extrusionOk="0">
                  <a:moveTo>
                    <a:pt x="2331" y="1"/>
                  </a:moveTo>
                  <a:lnTo>
                    <a:pt x="2331" y="3760"/>
                  </a:lnTo>
                  <a:lnTo>
                    <a:pt x="0" y="5915"/>
                  </a:lnTo>
                  <a:lnTo>
                    <a:pt x="3233" y="6768"/>
                  </a:lnTo>
                  <a:lnTo>
                    <a:pt x="4311" y="9600"/>
                  </a:lnTo>
                  <a:lnTo>
                    <a:pt x="6466" y="6918"/>
                  </a:lnTo>
                  <a:lnTo>
                    <a:pt x="9925" y="6768"/>
                  </a:lnTo>
                  <a:lnTo>
                    <a:pt x="7669" y="3860"/>
                  </a:lnTo>
                  <a:lnTo>
                    <a:pt x="8622" y="527"/>
                  </a:lnTo>
                  <a:lnTo>
                    <a:pt x="5213" y="2006"/>
                  </a:lnTo>
                  <a:lnTo>
                    <a:pt x="2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-1533074" y="-2704512"/>
              <a:ext cx="35750" cy="2584766"/>
            </a:xfrm>
            <a:custGeom>
              <a:avLst/>
              <a:gdLst/>
              <a:ahLst/>
              <a:cxnLst/>
              <a:rect l="l" t="t" r="r" b="b"/>
              <a:pathLst>
                <a:path w="1430" h="88097" extrusionOk="0">
                  <a:moveTo>
                    <a:pt x="803" y="1"/>
                  </a:moveTo>
                  <a:lnTo>
                    <a:pt x="803" y="49901"/>
                  </a:lnTo>
                  <a:lnTo>
                    <a:pt x="1" y="68097"/>
                  </a:lnTo>
                  <a:lnTo>
                    <a:pt x="527" y="88097"/>
                  </a:lnTo>
                  <a:lnTo>
                    <a:pt x="1129" y="88072"/>
                  </a:lnTo>
                  <a:lnTo>
                    <a:pt x="602" y="68122"/>
                  </a:lnTo>
                  <a:lnTo>
                    <a:pt x="1430" y="49901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-1740450" y="-1474350"/>
              <a:ext cx="166675" cy="160425"/>
            </a:xfrm>
            <a:custGeom>
              <a:avLst/>
              <a:gdLst/>
              <a:ahLst/>
              <a:cxnLst/>
              <a:rect l="l" t="t" r="r" b="b"/>
              <a:pathLst>
                <a:path w="6667" h="6417" extrusionOk="0">
                  <a:moveTo>
                    <a:pt x="1579" y="1"/>
                  </a:moveTo>
                  <a:lnTo>
                    <a:pt x="1579" y="2507"/>
                  </a:lnTo>
                  <a:lnTo>
                    <a:pt x="0" y="3936"/>
                  </a:lnTo>
                  <a:lnTo>
                    <a:pt x="2181" y="4512"/>
                  </a:lnTo>
                  <a:lnTo>
                    <a:pt x="2907" y="6417"/>
                  </a:lnTo>
                  <a:lnTo>
                    <a:pt x="4336" y="4637"/>
                  </a:lnTo>
                  <a:lnTo>
                    <a:pt x="6667" y="4512"/>
                  </a:lnTo>
                  <a:lnTo>
                    <a:pt x="5138" y="2582"/>
                  </a:lnTo>
                  <a:lnTo>
                    <a:pt x="5790" y="352"/>
                  </a:lnTo>
                  <a:lnTo>
                    <a:pt x="5790" y="352"/>
                  </a:lnTo>
                  <a:lnTo>
                    <a:pt x="3509" y="1329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-1679051" y="-2705245"/>
              <a:ext cx="29475" cy="1275896"/>
            </a:xfrm>
            <a:custGeom>
              <a:avLst/>
              <a:gdLst/>
              <a:ahLst/>
              <a:cxnLst/>
              <a:rect l="l" t="t" r="r" b="b"/>
              <a:pathLst>
                <a:path w="1179" h="37144" extrusionOk="0">
                  <a:moveTo>
                    <a:pt x="1003" y="1"/>
                  </a:moveTo>
                  <a:lnTo>
                    <a:pt x="376" y="26"/>
                  </a:lnTo>
                  <a:lnTo>
                    <a:pt x="577" y="13710"/>
                  </a:lnTo>
                  <a:lnTo>
                    <a:pt x="0" y="24036"/>
                  </a:lnTo>
                  <a:lnTo>
                    <a:pt x="376" y="37144"/>
                  </a:lnTo>
                  <a:lnTo>
                    <a:pt x="1003" y="37144"/>
                  </a:lnTo>
                  <a:lnTo>
                    <a:pt x="627" y="24061"/>
                  </a:lnTo>
                  <a:lnTo>
                    <a:pt x="1178" y="13710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27"/>
          <p:cNvSpPr/>
          <p:nvPr/>
        </p:nvSpPr>
        <p:spPr>
          <a:xfrm flipH="1">
            <a:off x="9059994" y="300201"/>
            <a:ext cx="196316" cy="321227"/>
          </a:xfrm>
          <a:custGeom>
            <a:avLst/>
            <a:gdLst/>
            <a:ahLst/>
            <a:cxnLst/>
            <a:rect l="l" t="t" r="r" b="b"/>
            <a:pathLst>
              <a:path w="1009" h="1651" extrusionOk="0">
                <a:moveTo>
                  <a:pt x="495" y="0"/>
                </a:moveTo>
                <a:cubicBezTo>
                  <a:pt x="495" y="0"/>
                  <a:pt x="422" y="679"/>
                  <a:pt x="0" y="862"/>
                </a:cubicBezTo>
                <a:cubicBezTo>
                  <a:pt x="0" y="862"/>
                  <a:pt x="513" y="1082"/>
                  <a:pt x="568" y="1650"/>
                </a:cubicBezTo>
                <a:cubicBezTo>
                  <a:pt x="568" y="1650"/>
                  <a:pt x="587" y="1009"/>
                  <a:pt x="1008" y="789"/>
                </a:cubicBezTo>
                <a:cubicBezTo>
                  <a:pt x="1008" y="789"/>
                  <a:pt x="568" y="770"/>
                  <a:pt x="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063;p34">
            <a:extLst>
              <a:ext uri="{FF2B5EF4-FFF2-40B4-BE49-F238E27FC236}">
                <a16:creationId xmlns:a16="http://schemas.microsoft.com/office/drawing/2014/main" id="{006191D1-B69A-5240-27A9-0CC9D42BE227}"/>
              </a:ext>
            </a:extLst>
          </p:cNvPr>
          <p:cNvGrpSpPr/>
          <p:nvPr/>
        </p:nvGrpSpPr>
        <p:grpSpPr>
          <a:xfrm>
            <a:off x="7465806" y="1874364"/>
            <a:ext cx="3384692" cy="4254933"/>
            <a:chOff x="684201" y="626733"/>
            <a:chExt cx="5181249" cy="6405466"/>
          </a:xfrm>
        </p:grpSpPr>
        <p:sp>
          <p:nvSpPr>
            <p:cNvPr id="25" name="Google Shape;1064;p34">
              <a:extLst>
                <a:ext uri="{FF2B5EF4-FFF2-40B4-BE49-F238E27FC236}">
                  <a16:creationId xmlns:a16="http://schemas.microsoft.com/office/drawing/2014/main" id="{D0512369-FFAD-34A2-1035-D715D834AF18}"/>
                </a:ext>
              </a:extLst>
            </p:cNvPr>
            <p:cNvSpPr/>
            <p:nvPr/>
          </p:nvSpPr>
          <p:spPr>
            <a:xfrm flipH="1">
              <a:off x="1484799" y="6663925"/>
              <a:ext cx="3284958" cy="368274"/>
            </a:xfrm>
            <a:custGeom>
              <a:avLst/>
              <a:gdLst/>
              <a:ahLst/>
              <a:cxnLst/>
              <a:rect l="l" t="t" r="r" b="b"/>
              <a:pathLst>
                <a:path w="16921" h="1897" extrusionOk="0">
                  <a:moveTo>
                    <a:pt x="7388" y="1"/>
                  </a:moveTo>
                  <a:cubicBezTo>
                    <a:pt x="5490" y="1"/>
                    <a:pt x="0" y="434"/>
                    <a:pt x="222" y="962"/>
                  </a:cubicBezTo>
                  <a:cubicBezTo>
                    <a:pt x="478" y="1512"/>
                    <a:pt x="2843" y="1677"/>
                    <a:pt x="4218" y="1713"/>
                  </a:cubicBezTo>
                  <a:cubicBezTo>
                    <a:pt x="5593" y="1768"/>
                    <a:pt x="10175" y="1897"/>
                    <a:pt x="11513" y="1897"/>
                  </a:cubicBezTo>
                  <a:cubicBezTo>
                    <a:pt x="12851" y="1897"/>
                    <a:pt x="14538" y="1768"/>
                    <a:pt x="15986" y="1402"/>
                  </a:cubicBezTo>
                  <a:cubicBezTo>
                    <a:pt x="16921" y="1163"/>
                    <a:pt x="15307" y="430"/>
                    <a:pt x="12668" y="119"/>
                  </a:cubicBezTo>
                  <a:cubicBezTo>
                    <a:pt x="12036" y="39"/>
                    <a:pt x="11288" y="21"/>
                    <a:pt x="10529" y="21"/>
                  </a:cubicBezTo>
                  <a:cubicBezTo>
                    <a:pt x="9961" y="21"/>
                    <a:pt x="9386" y="31"/>
                    <a:pt x="8849" y="31"/>
                  </a:cubicBezTo>
                  <a:cubicBezTo>
                    <a:pt x="8460" y="31"/>
                    <a:pt x="8090" y="26"/>
                    <a:pt x="7755" y="9"/>
                  </a:cubicBezTo>
                  <a:cubicBezTo>
                    <a:pt x="7657" y="3"/>
                    <a:pt x="7533" y="1"/>
                    <a:pt x="7388" y="1"/>
                  </a:cubicBezTo>
                  <a:close/>
                </a:path>
              </a:pathLst>
            </a:custGeom>
            <a:solidFill>
              <a:srgbClr val="383838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65;p34">
              <a:extLst>
                <a:ext uri="{FF2B5EF4-FFF2-40B4-BE49-F238E27FC236}">
                  <a16:creationId xmlns:a16="http://schemas.microsoft.com/office/drawing/2014/main" id="{F5469D77-11AD-1EF0-3354-AC8B296C4511}"/>
                </a:ext>
              </a:extLst>
            </p:cNvPr>
            <p:cNvSpPr/>
            <p:nvPr/>
          </p:nvSpPr>
          <p:spPr>
            <a:xfrm flipH="1">
              <a:off x="936763" y="1103915"/>
              <a:ext cx="2113936" cy="629774"/>
            </a:xfrm>
            <a:custGeom>
              <a:avLst/>
              <a:gdLst/>
              <a:ahLst/>
              <a:cxnLst/>
              <a:rect l="l" t="t" r="r" b="b"/>
              <a:pathLst>
                <a:path w="10889" h="3244" extrusionOk="0">
                  <a:moveTo>
                    <a:pt x="4998" y="1"/>
                  </a:moveTo>
                  <a:cubicBezTo>
                    <a:pt x="4821" y="1"/>
                    <a:pt x="4611" y="63"/>
                    <a:pt x="4381" y="255"/>
                  </a:cubicBezTo>
                  <a:cubicBezTo>
                    <a:pt x="4381" y="255"/>
                    <a:pt x="4187" y="136"/>
                    <a:pt x="3908" y="136"/>
                  </a:cubicBezTo>
                  <a:cubicBezTo>
                    <a:pt x="3711" y="136"/>
                    <a:pt x="3470" y="196"/>
                    <a:pt x="3226" y="402"/>
                  </a:cubicBezTo>
                  <a:cubicBezTo>
                    <a:pt x="3226" y="402"/>
                    <a:pt x="3052" y="326"/>
                    <a:pt x="2805" y="326"/>
                  </a:cubicBezTo>
                  <a:cubicBezTo>
                    <a:pt x="2509" y="326"/>
                    <a:pt x="2108" y="435"/>
                    <a:pt x="1778" y="915"/>
                  </a:cubicBezTo>
                  <a:cubicBezTo>
                    <a:pt x="1778" y="915"/>
                    <a:pt x="1654" y="843"/>
                    <a:pt x="1424" y="843"/>
                  </a:cubicBezTo>
                  <a:cubicBezTo>
                    <a:pt x="1163" y="843"/>
                    <a:pt x="764" y="937"/>
                    <a:pt x="257" y="1337"/>
                  </a:cubicBezTo>
                  <a:lnTo>
                    <a:pt x="0" y="2547"/>
                  </a:lnTo>
                  <a:cubicBezTo>
                    <a:pt x="0" y="2547"/>
                    <a:pt x="312" y="2756"/>
                    <a:pt x="735" y="2756"/>
                  </a:cubicBezTo>
                  <a:cubicBezTo>
                    <a:pt x="1093" y="2756"/>
                    <a:pt x="1530" y="2606"/>
                    <a:pt x="1925" y="2052"/>
                  </a:cubicBezTo>
                  <a:cubicBezTo>
                    <a:pt x="1925" y="2052"/>
                    <a:pt x="2044" y="2158"/>
                    <a:pt x="2264" y="2158"/>
                  </a:cubicBezTo>
                  <a:cubicBezTo>
                    <a:pt x="2509" y="2158"/>
                    <a:pt x="2881" y="2026"/>
                    <a:pt x="3355" y="1465"/>
                  </a:cubicBezTo>
                  <a:cubicBezTo>
                    <a:pt x="3355" y="1465"/>
                    <a:pt x="3582" y="1727"/>
                    <a:pt x="3884" y="1727"/>
                  </a:cubicBezTo>
                  <a:cubicBezTo>
                    <a:pt x="4076" y="1727"/>
                    <a:pt x="4297" y="1622"/>
                    <a:pt x="4509" y="1282"/>
                  </a:cubicBezTo>
                  <a:cubicBezTo>
                    <a:pt x="4509" y="1282"/>
                    <a:pt x="4787" y="1472"/>
                    <a:pt x="5133" y="1472"/>
                  </a:cubicBezTo>
                  <a:cubicBezTo>
                    <a:pt x="5314" y="1472"/>
                    <a:pt x="5513" y="1420"/>
                    <a:pt x="5701" y="1263"/>
                  </a:cubicBezTo>
                  <a:cubicBezTo>
                    <a:pt x="5701" y="1263"/>
                    <a:pt x="6133" y="1563"/>
                    <a:pt x="6704" y="1563"/>
                  </a:cubicBezTo>
                  <a:cubicBezTo>
                    <a:pt x="6956" y="1563"/>
                    <a:pt x="7235" y="1505"/>
                    <a:pt x="7516" y="1337"/>
                  </a:cubicBezTo>
                  <a:cubicBezTo>
                    <a:pt x="7516" y="1337"/>
                    <a:pt x="9495" y="1685"/>
                    <a:pt x="9330" y="3243"/>
                  </a:cubicBezTo>
                  <a:lnTo>
                    <a:pt x="10155" y="2803"/>
                  </a:lnTo>
                  <a:lnTo>
                    <a:pt x="9825" y="2143"/>
                  </a:lnTo>
                  <a:lnTo>
                    <a:pt x="10393" y="2565"/>
                  </a:lnTo>
                  <a:lnTo>
                    <a:pt x="10888" y="1777"/>
                  </a:lnTo>
                  <a:cubicBezTo>
                    <a:pt x="10888" y="1777"/>
                    <a:pt x="10187" y="842"/>
                    <a:pt x="7965" y="842"/>
                  </a:cubicBezTo>
                  <a:cubicBezTo>
                    <a:pt x="7944" y="842"/>
                    <a:pt x="7922" y="842"/>
                    <a:pt x="7901" y="842"/>
                  </a:cubicBezTo>
                  <a:cubicBezTo>
                    <a:pt x="7901" y="842"/>
                    <a:pt x="7560" y="44"/>
                    <a:pt x="6486" y="44"/>
                  </a:cubicBezTo>
                  <a:cubicBezTo>
                    <a:pt x="6217" y="44"/>
                    <a:pt x="5903" y="94"/>
                    <a:pt x="5536" y="219"/>
                  </a:cubicBezTo>
                  <a:cubicBezTo>
                    <a:pt x="5536" y="219"/>
                    <a:pt x="5326" y="1"/>
                    <a:pt x="4998" y="1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66;p34">
              <a:extLst>
                <a:ext uri="{FF2B5EF4-FFF2-40B4-BE49-F238E27FC236}">
                  <a16:creationId xmlns:a16="http://schemas.microsoft.com/office/drawing/2014/main" id="{A2AC7779-6EF7-1BE4-8A0E-36F598256615}"/>
                </a:ext>
              </a:extLst>
            </p:cNvPr>
            <p:cNvSpPr/>
            <p:nvPr/>
          </p:nvSpPr>
          <p:spPr>
            <a:xfrm flipH="1">
              <a:off x="3466919" y="6413103"/>
              <a:ext cx="729559" cy="435057"/>
            </a:xfrm>
            <a:custGeom>
              <a:avLst/>
              <a:gdLst/>
              <a:ahLst/>
              <a:cxnLst/>
              <a:rect l="l" t="t" r="r" b="b"/>
              <a:pathLst>
                <a:path w="3758" h="2241" extrusionOk="0">
                  <a:moveTo>
                    <a:pt x="1831" y="0"/>
                  </a:moveTo>
                  <a:cubicBezTo>
                    <a:pt x="663" y="0"/>
                    <a:pt x="0" y="2089"/>
                    <a:pt x="0" y="2089"/>
                  </a:cubicBezTo>
                  <a:cubicBezTo>
                    <a:pt x="0" y="2089"/>
                    <a:pt x="587" y="2241"/>
                    <a:pt x="1370" y="2241"/>
                  </a:cubicBezTo>
                  <a:cubicBezTo>
                    <a:pt x="2102" y="2241"/>
                    <a:pt x="3005" y="2108"/>
                    <a:pt x="3758" y="1594"/>
                  </a:cubicBezTo>
                  <a:cubicBezTo>
                    <a:pt x="3758" y="1594"/>
                    <a:pt x="3299" y="256"/>
                    <a:pt x="2016" y="18"/>
                  </a:cubicBezTo>
                  <a:cubicBezTo>
                    <a:pt x="1953" y="6"/>
                    <a:pt x="1892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67;p34">
              <a:extLst>
                <a:ext uri="{FF2B5EF4-FFF2-40B4-BE49-F238E27FC236}">
                  <a16:creationId xmlns:a16="http://schemas.microsoft.com/office/drawing/2014/main" id="{D48FFFD1-8FA5-B320-1364-0E93F7434C35}"/>
                </a:ext>
              </a:extLst>
            </p:cNvPr>
            <p:cNvSpPr/>
            <p:nvPr/>
          </p:nvSpPr>
          <p:spPr>
            <a:xfrm flipH="1">
              <a:off x="3324618" y="4402259"/>
              <a:ext cx="953785" cy="2181689"/>
            </a:xfrm>
            <a:custGeom>
              <a:avLst/>
              <a:gdLst/>
              <a:ahLst/>
              <a:cxnLst/>
              <a:rect l="l" t="t" r="r" b="b"/>
              <a:pathLst>
                <a:path w="4913" h="11238" extrusionOk="0">
                  <a:moveTo>
                    <a:pt x="1998" y="1"/>
                  </a:moveTo>
                  <a:lnTo>
                    <a:pt x="1577" y="1284"/>
                  </a:lnTo>
                  <a:cubicBezTo>
                    <a:pt x="1210" y="2420"/>
                    <a:pt x="935" y="3593"/>
                    <a:pt x="770" y="4785"/>
                  </a:cubicBezTo>
                  <a:lnTo>
                    <a:pt x="0" y="10522"/>
                  </a:lnTo>
                  <a:cubicBezTo>
                    <a:pt x="0" y="10522"/>
                    <a:pt x="7" y="10522"/>
                    <a:pt x="20" y="10522"/>
                  </a:cubicBezTo>
                  <a:cubicBezTo>
                    <a:pt x="124" y="10522"/>
                    <a:pt x="623" y="10551"/>
                    <a:pt x="917" y="11090"/>
                  </a:cubicBezTo>
                  <a:lnTo>
                    <a:pt x="2952" y="11237"/>
                  </a:lnTo>
                  <a:lnTo>
                    <a:pt x="3813" y="5188"/>
                  </a:lnTo>
                  <a:cubicBezTo>
                    <a:pt x="3960" y="4107"/>
                    <a:pt x="4198" y="3043"/>
                    <a:pt x="4528" y="2017"/>
                  </a:cubicBezTo>
                  <a:lnTo>
                    <a:pt x="4913" y="789"/>
                  </a:lnTo>
                  <a:lnTo>
                    <a:pt x="1998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68;p34">
              <a:extLst>
                <a:ext uri="{FF2B5EF4-FFF2-40B4-BE49-F238E27FC236}">
                  <a16:creationId xmlns:a16="http://schemas.microsoft.com/office/drawing/2014/main" id="{B46D5E90-C368-8E3C-10DA-12086165F143}"/>
                </a:ext>
              </a:extLst>
            </p:cNvPr>
            <p:cNvSpPr/>
            <p:nvPr/>
          </p:nvSpPr>
          <p:spPr>
            <a:xfrm flipH="1">
              <a:off x="3566510" y="5455632"/>
              <a:ext cx="711893" cy="1128313"/>
            </a:xfrm>
            <a:custGeom>
              <a:avLst/>
              <a:gdLst/>
              <a:ahLst/>
              <a:cxnLst/>
              <a:rect l="l" t="t" r="r" b="b"/>
              <a:pathLst>
                <a:path w="3667" h="5812" extrusionOk="0">
                  <a:moveTo>
                    <a:pt x="697" y="0"/>
                  </a:moveTo>
                  <a:lnTo>
                    <a:pt x="0" y="5096"/>
                  </a:lnTo>
                  <a:cubicBezTo>
                    <a:pt x="0" y="5096"/>
                    <a:pt x="7" y="5096"/>
                    <a:pt x="20" y="5096"/>
                  </a:cubicBezTo>
                  <a:cubicBezTo>
                    <a:pt x="124" y="5096"/>
                    <a:pt x="623" y="5125"/>
                    <a:pt x="917" y="5664"/>
                  </a:cubicBezTo>
                  <a:lnTo>
                    <a:pt x="2952" y="5811"/>
                  </a:lnTo>
                  <a:lnTo>
                    <a:pt x="3666" y="734"/>
                  </a:lnTo>
                  <a:cubicBezTo>
                    <a:pt x="2603" y="349"/>
                    <a:pt x="1137" y="74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69;p34">
              <a:extLst>
                <a:ext uri="{FF2B5EF4-FFF2-40B4-BE49-F238E27FC236}">
                  <a16:creationId xmlns:a16="http://schemas.microsoft.com/office/drawing/2014/main" id="{1E8EBDFA-ADBC-7E56-C7FA-868C81A29401}"/>
                </a:ext>
              </a:extLst>
            </p:cNvPr>
            <p:cNvSpPr/>
            <p:nvPr/>
          </p:nvSpPr>
          <p:spPr>
            <a:xfrm flipH="1">
              <a:off x="4103876" y="5462815"/>
              <a:ext cx="142495" cy="1003678"/>
            </a:xfrm>
            <a:custGeom>
              <a:avLst/>
              <a:gdLst/>
              <a:ahLst/>
              <a:cxnLst/>
              <a:rect l="l" t="t" r="r" b="b"/>
              <a:pathLst>
                <a:path w="734" h="5170" extrusionOk="0">
                  <a:moveTo>
                    <a:pt x="642" y="0"/>
                  </a:moveTo>
                  <a:lnTo>
                    <a:pt x="0" y="5169"/>
                  </a:lnTo>
                  <a:lnTo>
                    <a:pt x="74" y="516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0;p34">
              <a:extLst>
                <a:ext uri="{FF2B5EF4-FFF2-40B4-BE49-F238E27FC236}">
                  <a16:creationId xmlns:a16="http://schemas.microsoft.com/office/drawing/2014/main" id="{14C3F1A0-4153-F7C2-23EE-0C78C4C85888}"/>
                </a:ext>
              </a:extLst>
            </p:cNvPr>
            <p:cNvSpPr/>
            <p:nvPr/>
          </p:nvSpPr>
          <p:spPr>
            <a:xfrm flipH="1">
              <a:off x="4057672" y="5469804"/>
              <a:ext cx="145990" cy="1000184"/>
            </a:xfrm>
            <a:custGeom>
              <a:avLst/>
              <a:gdLst/>
              <a:ahLst/>
              <a:cxnLst/>
              <a:rect l="l" t="t" r="r" b="b"/>
              <a:pathLst>
                <a:path w="752" h="5152" extrusionOk="0">
                  <a:moveTo>
                    <a:pt x="660" y="1"/>
                  </a:moveTo>
                  <a:lnTo>
                    <a:pt x="0" y="5151"/>
                  </a:lnTo>
                  <a:lnTo>
                    <a:pt x="74" y="5151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1;p34">
              <a:extLst>
                <a:ext uri="{FF2B5EF4-FFF2-40B4-BE49-F238E27FC236}">
                  <a16:creationId xmlns:a16="http://schemas.microsoft.com/office/drawing/2014/main" id="{2934C5C9-E1D9-638A-DB1B-6AC781D36E3A}"/>
                </a:ext>
              </a:extLst>
            </p:cNvPr>
            <p:cNvSpPr/>
            <p:nvPr/>
          </p:nvSpPr>
          <p:spPr>
            <a:xfrm flipH="1">
              <a:off x="4011274" y="5476987"/>
              <a:ext cx="146184" cy="996495"/>
            </a:xfrm>
            <a:custGeom>
              <a:avLst/>
              <a:gdLst/>
              <a:ahLst/>
              <a:cxnLst/>
              <a:rect l="l" t="t" r="r" b="b"/>
              <a:pathLst>
                <a:path w="753" h="5133" extrusionOk="0">
                  <a:moveTo>
                    <a:pt x="661" y="0"/>
                  </a:moveTo>
                  <a:lnTo>
                    <a:pt x="1" y="5133"/>
                  </a:lnTo>
                  <a:lnTo>
                    <a:pt x="74" y="5133"/>
                  </a:lnTo>
                  <a:lnTo>
                    <a:pt x="752" y="19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2;p34">
              <a:extLst>
                <a:ext uri="{FF2B5EF4-FFF2-40B4-BE49-F238E27FC236}">
                  <a16:creationId xmlns:a16="http://schemas.microsoft.com/office/drawing/2014/main" id="{7DBA4FCB-B457-7101-6558-2B493171D4B3}"/>
                </a:ext>
              </a:extLst>
            </p:cNvPr>
            <p:cNvSpPr/>
            <p:nvPr/>
          </p:nvSpPr>
          <p:spPr>
            <a:xfrm flipH="1">
              <a:off x="3968565" y="5487664"/>
              <a:ext cx="146184" cy="989506"/>
            </a:xfrm>
            <a:custGeom>
              <a:avLst/>
              <a:gdLst/>
              <a:ahLst/>
              <a:cxnLst/>
              <a:rect l="l" t="t" r="r" b="b"/>
              <a:pathLst>
                <a:path w="753" h="5097" extrusionOk="0">
                  <a:moveTo>
                    <a:pt x="679" y="0"/>
                  </a:moveTo>
                  <a:lnTo>
                    <a:pt x="1" y="5078"/>
                  </a:lnTo>
                  <a:lnTo>
                    <a:pt x="74" y="5096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3;p34">
              <a:extLst>
                <a:ext uri="{FF2B5EF4-FFF2-40B4-BE49-F238E27FC236}">
                  <a16:creationId xmlns:a16="http://schemas.microsoft.com/office/drawing/2014/main" id="{C2D0F912-00D8-C3AC-F1C8-30DEDF957B8A}"/>
                </a:ext>
              </a:extLst>
            </p:cNvPr>
            <p:cNvSpPr/>
            <p:nvPr/>
          </p:nvSpPr>
          <p:spPr>
            <a:xfrm flipH="1">
              <a:off x="3915178" y="5498342"/>
              <a:ext cx="160356" cy="985818"/>
            </a:xfrm>
            <a:custGeom>
              <a:avLst/>
              <a:gdLst/>
              <a:ahLst/>
              <a:cxnLst/>
              <a:rect l="l" t="t" r="r" b="b"/>
              <a:pathLst>
                <a:path w="826" h="5078" extrusionOk="0">
                  <a:moveTo>
                    <a:pt x="752" y="0"/>
                  </a:moveTo>
                  <a:lnTo>
                    <a:pt x="0" y="5078"/>
                  </a:lnTo>
                  <a:lnTo>
                    <a:pt x="74" y="507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74;p34">
              <a:extLst>
                <a:ext uri="{FF2B5EF4-FFF2-40B4-BE49-F238E27FC236}">
                  <a16:creationId xmlns:a16="http://schemas.microsoft.com/office/drawing/2014/main" id="{E51658F3-FD1F-B347-49C1-6F13B3CE0B64}"/>
                </a:ext>
              </a:extLst>
            </p:cNvPr>
            <p:cNvSpPr/>
            <p:nvPr/>
          </p:nvSpPr>
          <p:spPr>
            <a:xfrm flipH="1">
              <a:off x="3854802" y="5512514"/>
              <a:ext cx="178022" cy="968151"/>
            </a:xfrm>
            <a:custGeom>
              <a:avLst/>
              <a:gdLst/>
              <a:ahLst/>
              <a:cxnLst/>
              <a:rect l="l" t="t" r="r" b="b"/>
              <a:pathLst>
                <a:path w="917" h="4987" extrusionOk="0">
                  <a:moveTo>
                    <a:pt x="825" y="1"/>
                  </a:moveTo>
                  <a:lnTo>
                    <a:pt x="0" y="4968"/>
                  </a:lnTo>
                  <a:lnTo>
                    <a:pt x="92" y="4986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75;p34">
              <a:extLst>
                <a:ext uri="{FF2B5EF4-FFF2-40B4-BE49-F238E27FC236}">
                  <a16:creationId xmlns:a16="http://schemas.microsoft.com/office/drawing/2014/main" id="{E3804CF7-8EEC-1D31-2A8D-DB40D03E8773}"/>
                </a:ext>
              </a:extLst>
            </p:cNvPr>
            <p:cNvSpPr/>
            <p:nvPr/>
          </p:nvSpPr>
          <p:spPr>
            <a:xfrm flipH="1">
              <a:off x="3801415" y="5523191"/>
              <a:ext cx="178022" cy="968151"/>
            </a:xfrm>
            <a:custGeom>
              <a:avLst/>
              <a:gdLst/>
              <a:ahLst/>
              <a:cxnLst/>
              <a:rect l="l" t="t" r="r" b="b"/>
              <a:pathLst>
                <a:path w="917" h="4987" extrusionOk="0">
                  <a:moveTo>
                    <a:pt x="843" y="1"/>
                  </a:moveTo>
                  <a:lnTo>
                    <a:pt x="0" y="4968"/>
                  </a:lnTo>
                  <a:lnTo>
                    <a:pt x="73" y="4986"/>
                  </a:lnTo>
                  <a:lnTo>
                    <a:pt x="917" y="19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76;p34">
              <a:extLst>
                <a:ext uri="{FF2B5EF4-FFF2-40B4-BE49-F238E27FC236}">
                  <a16:creationId xmlns:a16="http://schemas.microsoft.com/office/drawing/2014/main" id="{ADE066A8-AA48-4E3B-EED5-76D7781A6AF6}"/>
                </a:ext>
              </a:extLst>
            </p:cNvPr>
            <p:cNvSpPr/>
            <p:nvPr/>
          </p:nvSpPr>
          <p:spPr>
            <a:xfrm flipH="1">
              <a:off x="3744534" y="5541051"/>
              <a:ext cx="192194" cy="946796"/>
            </a:xfrm>
            <a:custGeom>
              <a:avLst/>
              <a:gdLst/>
              <a:ahLst/>
              <a:cxnLst/>
              <a:rect l="l" t="t" r="r" b="b"/>
              <a:pathLst>
                <a:path w="990" h="4877" extrusionOk="0">
                  <a:moveTo>
                    <a:pt x="917" y="0"/>
                  </a:moveTo>
                  <a:lnTo>
                    <a:pt x="0" y="4876"/>
                  </a:lnTo>
                  <a:lnTo>
                    <a:pt x="73" y="4876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77;p34">
              <a:extLst>
                <a:ext uri="{FF2B5EF4-FFF2-40B4-BE49-F238E27FC236}">
                  <a16:creationId xmlns:a16="http://schemas.microsoft.com/office/drawing/2014/main" id="{8C8AE555-D38A-B633-40A6-C2EA3167C63E}"/>
                </a:ext>
              </a:extLst>
            </p:cNvPr>
            <p:cNvSpPr/>
            <p:nvPr/>
          </p:nvSpPr>
          <p:spPr>
            <a:xfrm flipH="1">
              <a:off x="3694641" y="5555223"/>
              <a:ext cx="195882" cy="939613"/>
            </a:xfrm>
            <a:custGeom>
              <a:avLst/>
              <a:gdLst/>
              <a:ahLst/>
              <a:cxnLst/>
              <a:rect l="l" t="t" r="r" b="b"/>
              <a:pathLst>
                <a:path w="1009" h="4840" extrusionOk="0">
                  <a:moveTo>
                    <a:pt x="935" y="1"/>
                  </a:moveTo>
                  <a:lnTo>
                    <a:pt x="0" y="4821"/>
                  </a:lnTo>
                  <a:lnTo>
                    <a:pt x="74" y="4840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78;p34">
              <a:extLst>
                <a:ext uri="{FF2B5EF4-FFF2-40B4-BE49-F238E27FC236}">
                  <a16:creationId xmlns:a16="http://schemas.microsoft.com/office/drawing/2014/main" id="{5F1AC654-2CEC-9632-C84B-965EEDEBE7BF}"/>
                </a:ext>
              </a:extLst>
            </p:cNvPr>
            <p:cNvSpPr/>
            <p:nvPr/>
          </p:nvSpPr>
          <p:spPr>
            <a:xfrm flipH="1">
              <a:off x="3644749" y="5569395"/>
              <a:ext cx="195882" cy="925442"/>
            </a:xfrm>
            <a:custGeom>
              <a:avLst/>
              <a:gdLst/>
              <a:ahLst/>
              <a:cxnLst/>
              <a:rect l="l" t="t" r="r" b="b"/>
              <a:pathLst>
                <a:path w="1009" h="4767" extrusionOk="0">
                  <a:moveTo>
                    <a:pt x="935" y="1"/>
                  </a:moveTo>
                  <a:lnTo>
                    <a:pt x="0" y="4767"/>
                  </a:lnTo>
                  <a:lnTo>
                    <a:pt x="73" y="4767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9;p34">
              <a:extLst>
                <a:ext uri="{FF2B5EF4-FFF2-40B4-BE49-F238E27FC236}">
                  <a16:creationId xmlns:a16="http://schemas.microsoft.com/office/drawing/2014/main" id="{6E55F39C-30C8-833D-0F30-DA234B2E23C0}"/>
                </a:ext>
              </a:extLst>
            </p:cNvPr>
            <p:cNvSpPr/>
            <p:nvPr/>
          </p:nvSpPr>
          <p:spPr>
            <a:xfrm flipH="1">
              <a:off x="3598545" y="5583761"/>
              <a:ext cx="185205" cy="911076"/>
            </a:xfrm>
            <a:custGeom>
              <a:avLst/>
              <a:gdLst/>
              <a:ahLst/>
              <a:cxnLst/>
              <a:rect l="l" t="t" r="r" b="b"/>
              <a:pathLst>
                <a:path w="954" h="4693" extrusionOk="0">
                  <a:moveTo>
                    <a:pt x="880" y="0"/>
                  </a:moveTo>
                  <a:lnTo>
                    <a:pt x="0" y="4674"/>
                  </a:lnTo>
                  <a:lnTo>
                    <a:pt x="74" y="4693"/>
                  </a:lnTo>
                  <a:lnTo>
                    <a:pt x="953" y="19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80;p34">
              <a:extLst>
                <a:ext uri="{FF2B5EF4-FFF2-40B4-BE49-F238E27FC236}">
                  <a16:creationId xmlns:a16="http://schemas.microsoft.com/office/drawing/2014/main" id="{88B025D2-8B2F-F89B-B38F-B30E167C8C90}"/>
                </a:ext>
              </a:extLst>
            </p:cNvPr>
            <p:cNvSpPr/>
            <p:nvPr/>
          </p:nvSpPr>
          <p:spPr>
            <a:xfrm flipH="1">
              <a:off x="3559330" y="5597933"/>
              <a:ext cx="164044" cy="896904"/>
            </a:xfrm>
            <a:custGeom>
              <a:avLst/>
              <a:gdLst/>
              <a:ahLst/>
              <a:cxnLst/>
              <a:rect l="l" t="t" r="r" b="b"/>
              <a:pathLst>
                <a:path w="845" h="4620" extrusionOk="0">
                  <a:moveTo>
                    <a:pt x="771" y="1"/>
                  </a:moveTo>
                  <a:lnTo>
                    <a:pt x="1" y="4620"/>
                  </a:lnTo>
                  <a:lnTo>
                    <a:pt x="74" y="4620"/>
                  </a:lnTo>
                  <a:lnTo>
                    <a:pt x="844" y="19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81;p34">
              <a:extLst>
                <a:ext uri="{FF2B5EF4-FFF2-40B4-BE49-F238E27FC236}">
                  <a16:creationId xmlns:a16="http://schemas.microsoft.com/office/drawing/2014/main" id="{9D33D382-A179-2CBF-F3CB-AB49500A8816}"/>
                </a:ext>
              </a:extLst>
            </p:cNvPr>
            <p:cNvSpPr/>
            <p:nvPr/>
          </p:nvSpPr>
          <p:spPr>
            <a:xfrm flipH="1">
              <a:off x="3648435" y="6153157"/>
              <a:ext cx="718882" cy="693644"/>
            </a:xfrm>
            <a:custGeom>
              <a:avLst/>
              <a:gdLst/>
              <a:ahLst/>
              <a:cxnLst/>
              <a:rect l="l" t="t" r="r" b="b"/>
              <a:pathLst>
                <a:path w="3703" h="3573" extrusionOk="0">
                  <a:moveTo>
                    <a:pt x="568" y="0"/>
                  </a:moveTo>
                  <a:lnTo>
                    <a:pt x="422" y="1448"/>
                  </a:lnTo>
                  <a:lnTo>
                    <a:pt x="0" y="3208"/>
                  </a:lnTo>
                  <a:cubicBezTo>
                    <a:pt x="693" y="3497"/>
                    <a:pt x="1452" y="3573"/>
                    <a:pt x="2057" y="3573"/>
                  </a:cubicBezTo>
                  <a:cubicBezTo>
                    <a:pt x="2716" y="3573"/>
                    <a:pt x="3190" y="3483"/>
                    <a:pt x="3190" y="3483"/>
                  </a:cubicBezTo>
                  <a:lnTo>
                    <a:pt x="3703" y="587"/>
                  </a:lnTo>
                  <a:cubicBezTo>
                    <a:pt x="2805" y="550"/>
                    <a:pt x="1906" y="403"/>
                    <a:pt x="1063" y="147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82;p34">
              <a:extLst>
                <a:ext uri="{FF2B5EF4-FFF2-40B4-BE49-F238E27FC236}">
                  <a16:creationId xmlns:a16="http://schemas.microsoft.com/office/drawing/2014/main" id="{E5FE5933-C3EA-B589-000F-45077ABD2E41}"/>
                </a:ext>
              </a:extLst>
            </p:cNvPr>
            <p:cNvSpPr/>
            <p:nvPr/>
          </p:nvSpPr>
          <p:spPr>
            <a:xfrm flipH="1">
              <a:off x="3570005" y="5498342"/>
              <a:ext cx="587453" cy="174527"/>
            </a:xfrm>
            <a:custGeom>
              <a:avLst/>
              <a:gdLst/>
              <a:ahLst/>
              <a:cxnLst/>
              <a:rect l="l" t="t" r="r" b="b"/>
              <a:pathLst>
                <a:path w="3026" h="899" extrusionOk="0">
                  <a:moveTo>
                    <a:pt x="37" y="0"/>
                  </a:moveTo>
                  <a:lnTo>
                    <a:pt x="1" y="257"/>
                  </a:lnTo>
                  <a:cubicBezTo>
                    <a:pt x="532" y="330"/>
                    <a:pt x="1889" y="532"/>
                    <a:pt x="2988" y="899"/>
                  </a:cubicBezTo>
                  <a:lnTo>
                    <a:pt x="3025" y="642"/>
                  </a:lnTo>
                  <a:cubicBezTo>
                    <a:pt x="1907" y="294"/>
                    <a:pt x="569" y="74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83;p34">
              <a:extLst>
                <a:ext uri="{FF2B5EF4-FFF2-40B4-BE49-F238E27FC236}">
                  <a16:creationId xmlns:a16="http://schemas.microsoft.com/office/drawing/2014/main" id="{0282A6F9-5149-119F-2967-9A526BAE04CF}"/>
                </a:ext>
              </a:extLst>
            </p:cNvPr>
            <p:cNvSpPr/>
            <p:nvPr/>
          </p:nvSpPr>
          <p:spPr>
            <a:xfrm flipH="1">
              <a:off x="3733854" y="6694016"/>
              <a:ext cx="633463" cy="154531"/>
            </a:xfrm>
            <a:custGeom>
              <a:avLst/>
              <a:gdLst/>
              <a:ahLst/>
              <a:cxnLst/>
              <a:rect l="l" t="t" r="r" b="b"/>
              <a:pathLst>
                <a:path w="3263" h="796" extrusionOk="0">
                  <a:moveTo>
                    <a:pt x="110" y="0"/>
                  </a:moveTo>
                  <a:lnTo>
                    <a:pt x="0" y="422"/>
                  </a:lnTo>
                  <a:cubicBezTo>
                    <a:pt x="713" y="720"/>
                    <a:pt x="1498" y="795"/>
                    <a:pt x="2110" y="795"/>
                  </a:cubicBezTo>
                  <a:cubicBezTo>
                    <a:pt x="2741" y="795"/>
                    <a:pt x="3190" y="715"/>
                    <a:pt x="3190" y="715"/>
                  </a:cubicBezTo>
                  <a:lnTo>
                    <a:pt x="3263" y="312"/>
                  </a:lnTo>
                  <a:lnTo>
                    <a:pt x="3263" y="312"/>
                  </a:lnTo>
                  <a:cubicBezTo>
                    <a:pt x="3036" y="336"/>
                    <a:pt x="2807" y="347"/>
                    <a:pt x="2582" y="347"/>
                  </a:cubicBezTo>
                  <a:cubicBezTo>
                    <a:pt x="1282" y="347"/>
                    <a:pt x="11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84;p34">
              <a:extLst>
                <a:ext uri="{FF2B5EF4-FFF2-40B4-BE49-F238E27FC236}">
                  <a16:creationId xmlns:a16="http://schemas.microsoft.com/office/drawing/2014/main" id="{E74BC639-FE40-FBAD-57D9-1E43D0ADF224}"/>
                </a:ext>
              </a:extLst>
            </p:cNvPr>
            <p:cNvSpPr/>
            <p:nvPr/>
          </p:nvSpPr>
          <p:spPr>
            <a:xfrm flipH="1">
              <a:off x="3466921" y="6672661"/>
              <a:ext cx="281302" cy="160356"/>
            </a:xfrm>
            <a:custGeom>
              <a:avLst/>
              <a:gdLst/>
              <a:ahLst/>
              <a:cxnLst/>
              <a:rect l="l" t="t" r="r" b="b"/>
              <a:pathLst>
                <a:path w="1449" h="826" extrusionOk="0">
                  <a:moveTo>
                    <a:pt x="1339" y="0"/>
                  </a:moveTo>
                  <a:cubicBezTo>
                    <a:pt x="789" y="349"/>
                    <a:pt x="74" y="422"/>
                    <a:pt x="74" y="422"/>
                  </a:cubicBezTo>
                  <a:lnTo>
                    <a:pt x="1" y="825"/>
                  </a:lnTo>
                  <a:cubicBezTo>
                    <a:pt x="1" y="825"/>
                    <a:pt x="770" y="715"/>
                    <a:pt x="1449" y="257"/>
                  </a:cubicBezTo>
                  <a:cubicBezTo>
                    <a:pt x="1449" y="257"/>
                    <a:pt x="1412" y="165"/>
                    <a:pt x="1339" y="0"/>
                  </a:cubicBezTo>
                  <a:close/>
                </a:path>
              </a:pathLst>
            </a:custGeom>
            <a:solidFill>
              <a:srgbClr val="E5E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85;p34">
              <a:extLst>
                <a:ext uri="{FF2B5EF4-FFF2-40B4-BE49-F238E27FC236}">
                  <a16:creationId xmlns:a16="http://schemas.microsoft.com/office/drawing/2014/main" id="{FB0A572D-E3F1-2749-DF10-5BF34E19DFAB}"/>
                </a:ext>
              </a:extLst>
            </p:cNvPr>
            <p:cNvSpPr/>
            <p:nvPr/>
          </p:nvSpPr>
          <p:spPr>
            <a:xfrm flipH="1">
              <a:off x="3961575" y="1320569"/>
              <a:ext cx="313334" cy="566098"/>
            </a:xfrm>
            <a:custGeom>
              <a:avLst/>
              <a:gdLst/>
              <a:ahLst/>
              <a:cxnLst/>
              <a:rect l="l" t="t" r="r" b="b"/>
              <a:pathLst>
                <a:path w="1614" h="2916" extrusionOk="0">
                  <a:moveTo>
                    <a:pt x="514" y="1"/>
                  </a:moveTo>
                  <a:lnTo>
                    <a:pt x="514" y="1"/>
                  </a:lnTo>
                  <a:cubicBezTo>
                    <a:pt x="514" y="1"/>
                    <a:pt x="1" y="1816"/>
                    <a:pt x="1137" y="2915"/>
                  </a:cubicBezTo>
                  <a:lnTo>
                    <a:pt x="1614" y="716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EF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86;p34">
              <a:extLst>
                <a:ext uri="{FF2B5EF4-FFF2-40B4-BE49-F238E27FC236}">
                  <a16:creationId xmlns:a16="http://schemas.microsoft.com/office/drawing/2014/main" id="{B8E96B16-34C5-0312-9EDB-E4C39966BBA5}"/>
                </a:ext>
              </a:extLst>
            </p:cNvPr>
            <p:cNvSpPr/>
            <p:nvPr/>
          </p:nvSpPr>
          <p:spPr>
            <a:xfrm flipH="1">
              <a:off x="3039825" y="2626511"/>
              <a:ext cx="494850" cy="312363"/>
            </a:xfrm>
            <a:custGeom>
              <a:avLst/>
              <a:gdLst/>
              <a:ahLst/>
              <a:cxnLst/>
              <a:rect l="l" t="t" r="r" b="b"/>
              <a:pathLst>
                <a:path w="2549" h="1609" extrusionOk="0">
                  <a:moveTo>
                    <a:pt x="2475" y="1"/>
                  </a:moveTo>
                  <a:lnTo>
                    <a:pt x="0" y="148"/>
                  </a:lnTo>
                  <a:lnTo>
                    <a:pt x="55" y="1321"/>
                  </a:lnTo>
                  <a:cubicBezTo>
                    <a:pt x="390" y="1533"/>
                    <a:pt x="740" y="1609"/>
                    <a:pt x="1069" y="1609"/>
                  </a:cubicBezTo>
                  <a:cubicBezTo>
                    <a:pt x="1873" y="1609"/>
                    <a:pt x="2548" y="1156"/>
                    <a:pt x="2548" y="1156"/>
                  </a:cubicBezTo>
                  <a:lnTo>
                    <a:pt x="2475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87;p34">
              <a:extLst>
                <a:ext uri="{FF2B5EF4-FFF2-40B4-BE49-F238E27FC236}">
                  <a16:creationId xmlns:a16="http://schemas.microsoft.com/office/drawing/2014/main" id="{8C1AFDC5-7196-8C86-8C52-17ED8F7643FF}"/>
                </a:ext>
              </a:extLst>
            </p:cNvPr>
            <p:cNvSpPr/>
            <p:nvPr/>
          </p:nvSpPr>
          <p:spPr>
            <a:xfrm flipH="1">
              <a:off x="3043514" y="2626511"/>
              <a:ext cx="491162" cy="180934"/>
            </a:xfrm>
            <a:custGeom>
              <a:avLst/>
              <a:gdLst/>
              <a:ahLst/>
              <a:cxnLst/>
              <a:rect l="l" t="t" r="r" b="b"/>
              <a:pathLst>
                <a:path w="2530" h="932" extrusionOk="0">
                  <a:moveTo>
                    <a:pt x="2475" y="1"/>
                  </a:moveTo>
                  <a:lnTo>
                    <a:pt x="0" y="148"/>
                  </a:lnTo>
                  <a:lnTo>
                    <a:pt x="37" y="881"/>
                  </a:lnTo>
                  <a:cubicBezTo>
                    <a:pt x="298" y="915"/>
                    <a:pt x="559" y="931"/>
                    <a:pt x="819" y="931"/>
                  </a:cubicBezTo>
                  <a:cubicBezTo>
                    <a:pt x="1399" y="931"/>
                    <a:pt x="1973" y="849"/>
                    <a:pt x="2530" y="697"/>
                  </a:cubicBezTo>
                  <a:lnTo>
                    <a:pt x="247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88;p34">
              <a:extLst>
                <a:ext uri="{FF2B5EF4-FFF2-40B4-BE49-F238E27FC236}">
                  <a16:creationId xmlns:a16="http://schemas.microsoft.com/office/drawing/2014/main" id="{F9F43AB0-33FF-8D6E-AF4C-3D985AB6B35F}"/>
                </a:ext>
              </a:extLst>
            </p:cNvPr>
            <p:cNvSpPr/>
            <p:nvPr/>
          </p:nvSpPr>
          <p:spPr>
            <a:xfrm flipH="1">
              <a:off x="1758143" y="898909"/>
              <a:ext cx="2459690" cy="1791478"/>
            </a:xfrm>
            <a:custGeom>
              <a:avLst/>
              <a:gdLst/>
              <a:ahLst/>
              <a:cxnLst/>
              <a:rect l="l" t="t" r="r" b="b"/>
              <a:pathLst>
                <a:path w="12670" h="9228" extrusionOk="0">
                  <a:moveTo>
                    <a:pt x="4879" y="1"/>
                  </a:moveTo>
                  <a:cubicBezTo>
                    <a:pt x="3161" y="1"/>
                    <a:pt x="1978" y="888"/>
                    <a:pt x="1650" y="1293"/>
                  </a:cubicBezTo>
                  <a:cubicBezTo>
                    <a:pt x="1191" y="1861"/>
                    <a:pt x="770" y="2649"/>
                    <a:pt x="788" y="3621"/>
                  </a:cubicBezTo>
                  <a:cubicBezTo>
                    <a:pt x="825" y="5692"/>
                    <a:pt x="1008" y="5527"/>
                    <a:pt x="605" y="5692"/>
                  </a:cubicBezTo>
                  <a:cubicBezTo>
                    <a:pt x="202" y="5839"/>
                    <a:pt x="0" y="6352"/>
                    <a:pt x="642" y="6645"/>
                  </a:cubicBezTo>
                  <a:cubicBezTo>
                    <a:pt x="642" y="6645"/>
                    <a:pt x="513" y="8955"/>
                    <a:pt x="3538" y="9193"/>
                  </a:cubicBezTo>
                  <a:cubicBezTo>
                    <a:pt x="3825" y="9216"/>
                    <a:pt x="4105" y="9227"/>
                    <a:pt x="4379" y="9227"/>
                  </a:cubicBezTo>
                  <a:cubicBezTo>
                    <a:pt x="9975" y="9227"/>
                    <a:pt x="12670" y="4560"/>
                    <a:pt x="9000" y="1641"/>
                  </a:cubicBezTo>
                  <a:cubicBezTo>
                    <a:pt x="7447" y="406"/>
                    <a:pt x="6041" y="1"/>
                    <a:pt x="4879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89;p34">
              <a:extLst>
                <a:ext uri="{FF2B5EF4-FFF2-40B4-BE49-F238E27FC236}">
                  <a16:creationId xmlns:a16="http://schemas.microsoft.com/office/drawing/2014/main" id="{9FD56D20-74A9-8081-693F-5EE4E1D7227D}"/>
                </a:ext>
              </a:extLst>
            </p:cNvPr>
            <p:cNvSpPr/>
            <p:nvPr/>
          </p:nvSpPr>
          <p:spPr>
            <a:xfrm flipH="1">
              <a:off x="3680469" y="1655063"/>
              <a:ext cx="188699" cy="220926"/>
            </a:xfrm>
            <a:custGeom>
              <a:avLst/>
              <a:gdLst/>
              <a:ahLst/>
              <a:cxnLst/>
              <a:rect l="l" t="t" r="r" b="b"/>
              <a:pathLst>
                <a:path w="972" h="1138" extrusionOk="0">
                  <a:moveTo>
                    <a:pt x="0" y="1"/>
                  </a:moveTo>
                  <a:cubicBezTo>
                    <a:pt x="0" y="19"/>
                    <a:pt x="0" y="37"/>
                    <a:pt x="0" y="37"/>
                  </a:cubicBezTo>
                  <a:cubicBezTo>
                    <a:pt x="147" y="239"/>
                    <a:pt x="312" y="404"/>
                    <a:pt x="459" y="587"/>
                  </a:cubicBezTo>
                  <a:lnTo>
                    <a:pt x="697" y="862"/>
                  </a:lnTo>
                  <a:lnTo>
                    <a:pt x="917" y="1137"/>
                  </a:lnTo>
                  <a:lnTo>
                    <a:pt x="954" y="1137"/>
                  </a:lnTo>
                  <a:cubicBezTo>
                    <a:pt x="972" y="1137"/>
                    <a:pt x="972" y="1119"/>
                    <a:pt x="972" y="1101"/>
                  </a:cubicBezTo>
                  <a:cubicBezTo>
                    <a:pt x="917" y="862"/>
                    <a:pt x="789" y="642"/>
                    <a:pt x="624" y="441"/>
                  </a:cubicBezTo>
                  <a:cubicBezTo>
                    <a:pt x="459" y="257"/>
                    <a:pt x="257" y="92"/>
                    <a:pt x="3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90;p34">
              <a:extLst>
                <a:ext uri="{FF2B5EF4-FFF2-40B4-BE49-F238E27FC236}">
                  <a16:creationId xmlns:a16="http://schemas.microsoft.com/office/drawing/2014/main" id="{7DEC3CC5-68A1-01C6-2487-3916D6B5FDB0}"/>
                </a:ext>
              </a:extLst>
            </p:cNvPr>
            <p:cNvSpPr/>
            <p:nvPr/>
          </p:nvSpPr>
          <p:spPr>
            <a:xfrm flipH="1">
              <a:off x="3744533" y="1867834"/>
              <a:ext cx="234903" cy="139777"/>
            </a:xfrm>
            <a:custGeom>
              <a:avLst/>
              <a:gdLst/>
              <a:ahLst/>
              <a:cxnLst/>
              <a:rect l="l" t="t" r="r" b="b"/>
              <a:pathLst>
                <a:path w="1210" h="720" extrusionOk="0">
                  <a:moveTo>
                    <a:pt x="597" y="0"/>
                  </a:moveTo>
                  <a:cubicBezTo>
                    <a:pt x="465" y="0"/>
                    <a:pt x="345" y="38"/>
                    <a:pt x="238" y="115"/>
                  </a:cubicBezTo>
                  <a:cubicBezTo>
                    <a:pt x="110" y="206"/>
                    <a:pt x="18" y="353"/>
                    <a:pt x="0" y="500"/>
                  </a:cubicBezTo>
                  <a:cubicBezTo>
                    <a:pt x="0" y="518"/>
                    <a:pt x="18" y="555"/>
                    <a:pt x="37" y="555"/>
                  </a:cubicBezTo>
                  <a:cubicBezTo>
                    <a:pt x="55" y="555"/>
                    <a:pt x="73" y="536"/>
                    <a:pt x="73" y="518"/>
                  </a:cubicBezTo>
                  <a:cubicBezTo>
                    <a:pt x="110" y="390"/>
                    <a:pt x="165" y="261"/>
                    <a:pt x="275" y="188"/>
                  </a:cubicBezTo>
                  <a:cubicBezTo>
                    <a:pt x="360" y="117"/>
                    <a:pt x="468" y="90"/>
                    <a:pt x="571" y="90"/>
                  </a:cubicBezTo>
                  <a:cubicBezTo>
                    <a:pt x="601" y="90"/>
                    <a:pt x="631" y="92"/>
                    <a:pt x="660" y="96"/>
                  </a:cubicBezTo>
                  <a:cubicBezTo>
                    <a:pt x="788" y="115"/>
                    <a:pt x="917" y="188"/>
                    <a:pt x="990" y="298"/>
                  </a:cubicBezTo>
                  <a:cubicBezTo>
                    <a:pt x="1063" y="408"/>
                    <a:pt x="1100" y="536"/>
                    <a:pt x="1082" y="665"/>
                  </a:cubicBezTo>
                  <a:cubicBezTo>
                    <a:pt x="1082" y="683"/>
                    <a:pt x="1100" y="701"/>
                    <a:pt x="1118" y="719"/>
                  </a:cubicBezTo>
                  <a:cubicBezTo>
                    <a:pt x="1137" y="719"/>
                    <a:pt x="1155" y="701"/>
                    <a:pt x="1155" y="683"/>
                  </a:cubicBezTo>
                  <a:cubicBezTo>
                    <a:pt x="1210" y="353"/>
                    <a:pt x="990" y="60"/>
                    <a:pt x="678" y="5"/>
                  </a:cubicBezTo>
                  <a:cubicBezTo>
                    <a:pt x="651" y="2"/>
                    <a:pt x="624" y="0"/>
                    <a:pt x="59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91;p34">
              <a:extLst>
                <a:ext uri="{FF2B5EF4-FFF2-40B4-BE49-F238E27FC236}">
                  <a16:creationId xmlns:a16="http://schemas.microsoft.com/office/drawing/2014/main" id="{93B4F231-D213-B2E0-4C6B-586A8BDEE5C5}"/>
                </a:ext>
              </a:extLst>
            </p:cNvPr>
            <p:cNvSpPr/>
            <p:nvPr/>
          </p:nvSpPr>
          <p:spPr>
            <a:xfrm flipH="1">
              <a:off x="3858296" y="2201745"/>
              <a:ext cx="210248" cy="165209"/>
            </a:xfrm>
            <a:custGeom>
              <a:avLst/>
              <a:gdLst/>
              <a:ahLst/>
              <a:cxnLst/>
              <a:rect l="l" t="t" r="r" b="b"/>
              <a:pathLst>
                <a:path w="1083" h="851" extrusionOk="0">
                  <a:moveTo>
                    <a:pt x="1030" y="0"/>
                  </a:moveTo>
                  <a:cubicBezTo>
                    <a:pt x="1018" y="0"/>
                    <a:pt x="1009" y="13"/>
                    <a:pt x="1009" y="26"/>
                  </a:cubicBezTo>
                  <a:cubicBezTo>
                    <a:pt x="991" y="63"/>
                    <a:pt x="826" y="759"/>
                    <a:pt x="93" y="759"/>
                  </a:cubicBezTo>
                  <a:lnTo>
                    <a:pt x="38" y="759"/>
                  </a:lnTo>
                  <a:cubicBezTo>
                    <a:pt x="19" y="778"/>
                    <a:pt x="1" y="778"/>
                    <a:pt x="1" y="814"/>
                  </a:cubicBezTo>
                  <a:cubicBezTo>
                    <a:pt x="1" y="833"/>
                    <a:pt x="19" y="851"/>
                    <a:pt x="38" y="851"/>
                  </a:cubicBezTo>
                  <a:lnTo>
                    <a:pt x="93" y="851"/>
                  </a:lnTo>
                  <a:cubicBezTo>
                    <a:pt x="881" y="851"/>
                    <a:pt x="1082" y="63"/>
                    <a:pt x="1082" y="44"/>
                  </a:cubicBezTo>
                  <a:cubicBezTo>
                    <a:pt x="1082" y="26"/>
                    <a:pt x="1082" y="8"/>
                    <a:pt x="1046" y="8"/>
                  </a:cubicBezTo>
                  <a:cubicBezTo>
                    <a:pt x="1040" y="2"/>
                    <a:pt x="1035" y="0"/>
                    <a:pt x="103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92;p34">
              <a:extLst>
                <a:ext uri="{FF2B5EF4-FFF2-40B4-BE49-F238E27FC236}">
                  <a16:creationId xmlns:a16="http://schemas.microsoft.com/office/drawing/2014/main" id="{2E5AA40C-A7D1-91E3-CB5F-8EE8095170E8}"/>
                </a:ext>
              </a:extLst>
            </p:cNvPr>
            <p:cNvSpPr/>
            <p:nvPr/>
          </p:nvSpPr>
          <p:spPr>
            <a:xfrm flipH="1">
              <a:off x="3511184" y="2103125"/>
              <a:ext cx="226361" cy="168897"/>
            </a:xfrm>
            <a:custGeom>
              <a:avLst/>
              <a:gdLst/>
              <a:ahLst/>
              <a:cxnLst/>
              <a:rect l="l" t="t" r="r" b="b"/>
              <a:pathLst>
                <a:path w="1166" h="870" extrusionOk="0">
                  <a:moveTo>
                    <a:pt x="353" y="1"/>
                  </a:moveTo>
                  <a:cubicBezTo>
                    <a:pt x="319" y="1"/>
                    <a:pt x="281" y="12"/>
                    <a:pt x="239" y="39"/>
                  </a:cubicBezTo>
                  <a:cubicBezTo>
                    <a:pt x="1" y="186"/>
                    <a:pt x="221" y="809"/>
                    <a:pt x="404" y="864"/>
                  </a:cubicBezTo>
                  <a:cubicBezTo>
                    <a:pt x="415" y="867"/>
                    <a:pt x="428" y="869"/>
                    <a:pt x="443" y="869"/>
                  </a:cubicBezTo>
                  <a:cubicBezTo>
                    <a:pt x="658" y="869"/>
                    <a:pt x="1166" y="501"/>
                    <a:pt x="1045" y="277"/>
                  </a:cubicBezTo>
                  <a:cubicBezTo>
                    <a:pt x="993" y="196"/>
                    <a:pt x="929" y="168"/>
                    <a:pt x="867" y="168"/>
                  </a:cubicBezTo>
                  <a:cubicBezTo>
                    <a:pt x="733" y="168"/>
                    <a:pt x="605" y="296"/>
                    <a:pt x="605" y="296"/>
                  </a:cubicBezTo>
                  <a:cubicBezTo>
                    <a:pt x="605" y="296"/>
                    <a:pt x="529" y="1"/>
                    <a:pt x="353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93;p34">
              <a:extLst>
                <a:ext uri="{FF2B5EF4-FFF2-40B4-BE49-F238E27FC236}">
                  <a16:creationId xmlns:a16="http://schemas.microsoft.com/office/drawing/2014/main" id="{959D9997-1A52-6148-3E11-A06F8E84E025}"/>
                </a:ext>
              </a:extLst>
            </p:cNvPr>
            <p:cNvSpPr/>
            <p:nvPr/>
          </p:nvSpPr>
          <p:spPr>
            <a:xfrm flipH="1">
              <a:off x="2808613" y="2249308"/>
              <a:ext cx="103280" cy="153367"/>
            </a:xfrm>
            <a:custGeom>
              <a:avLst/>
              <a:gdLst/>
              <a:ahLst/>
              <a:cxnLst/>
              <a:rect l="l" t="t" r="r" b="b"/>
              <a:pathLst>
                <a:path w="532" h="790" extrusionOk="0">
                  <a:moveTo>
                    <a:pt x="55" y="1"/>
                  </a:moveTo>
                  <a:cubicBezTo>
                    <a:pt x="37" y="1"/>
                    <a:pt x="18" y="1"/>
                    <a:pt x="0" y="19"/>
                  </a:cubicBezTo>
                  <a:cubicBezTo>
                    <a:pt x="0" y="38"/>
                    <a:pt x="18" y="74"/>
                    <a:pt x="37" y="74"/>
                  </a:cubicBezTo>
                  <a:cubicBezTo>
                    <a:pt x="55" y="74"/>
                    <a:pt x="440" y="258"/>
                    <a:pt x="330" y="752"/>
                  </a:cubicBezTo>
                  <a:cubicBezTo>
                    <a:pt x="312" y="771"/>
                    <a:pt x="330" y="789"/>
                    <a:pt x="348" y="789"/>
                  </a:cubicBezTo>
                  <a:lnTo>
                    <a:pt x="367" y="789"/>
                  </a:lnTo>
                  <a:cubicBezTo>
                    <a:pt x="385" y="789"/>
                    <a:pt x="403" y="789"/>
                    <a:pt x="403" y="771"/>
                  </a:cubicBezTo>
                  <a:cubicBezTo>
                    <a:pt x="532" y="203"/>
                    <a:pt x="55" y="1"/>
                    <a:pt x="5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94;p34">
              <a:extLst>
                <a:ext uri="{FF2B5EF4-FFF2-40B4-BE49-F238E27FC236}">
                  <a16:creationId xmlns:a16="http://schemas.microsoft.com/office/drawing/2014/main" id="{BD0BDF66-663C-0C3A-AD9C-8BC6C690BDF0}"/>
                </a:ext>
              </a:extLst>
            </p:cNvPr>
            <p:cNvSpPr/>
            <p:nvPr/>
          </p:nvSpPr>
          <p:spPr>
            <a:xfrm flipH="1">
              <a:off x="2847634" y="2286970"/>
              <a:ext cx="160356" cy="129876"/>
            </a:xfrm>
            <a:custGeom>
              <a:avLst/>
              <a:gdLst/>
              <a:ahLst/>
              <a:cxnLst/>
              <a:rect l="l" t="t" r="r" b="b"/>
              <a:pathLst>
                <a:path w="826" h="669" extrusionOk="0">
                  <a:moveTo>
                    <a:pt x="772" y="1"/>
                  </a:moveTo>
                  <a:cubicBezTo>
                    <a:pt x="759" y="1"/>
                    <a:pt x="746" y="14"/>
                    <a:pt x="733" y="27"/>
                  </a:cubicBezTo>
                  <a:cubicBezTo>
                    <a:pt x="733" y="45"/>
                    <a:pt x="623" y="485"/>
                    <a:pt x="37" y="577"/>
                  </a:cubicBezTo>
                  <a:cubicBezTo>
                    <a:pt x="19" y="595"/>
                    <a:pt x="0" y="613"/>
                    <a:pt x="19" y="632"/>
                  </a:cubicBezTo>
                  <a:cubicBezTo>
                    <a:pt x="19" y="650"/>
                    <a:pt x="37" y="668"/>
                    <a:pt x="55" y="668"/>
                  </a:cubicBezTo>
                  <a:cubicBezTo>
                    <a:pt x="678" y="540"/>
                    <a:pt x="807" y="64"/>
                    <a:pt x="807" y="45"/>
                  </a:cubicBezTo>
                  <a:cubicBezTo>
                    <a:pt x="825" y="27"/>
                    <a:pt x="807" y="9"/>
                    <a:pt x="788" y="9"/>
                  </a:cubicBezTo>
                  <a:cubicBezTo>
                    <a:pt x="783" y="3"/>
                    <a:pt x="778" y="1"/>
                    <a:pt x="772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95;p34">
              <a:extLst>
                <a:ext uri="{FF2B5EF4-FFF2-40B4-BE49-F238E27FC236}">
                  <a16:creationId xmlns:a16="http://schemas.microsoft.com/office/drawing/2014/main" id="{3F595F43-C08F-7757-8969-25B67ED68E42}"/>
                </a:ext>
              </a:extLst>
            </p:cNvPr>
            <p:cNvSpPr/>
            <p:nvPr/>
          </p:nvSpPr>
          <p:spPr>
            <a:xfrm flipH="1">
              <a:off x="3683964" y="1897148"/>
              <a:ext cx="82119" cy="106968"/>
            </a:xfrm>
            <a:custGeom>
              <a:avLst/>
              <a:gdLst/>
              <a:ahLst/>
              <a:cxnLst/>
              <a:rect l="l" t="t" r="r" b="b"/>
              <a:pathLst>
                <a:path w="423" h="551" extrusionOk="0">
                  <a:moveTo>
                    <a:pt x="331" y="0"/>
                  </a:moveTo>
                  <a:cubicBezTo>
                    <a:pt x="313" y="0"/>
                    <a:pt x="294" y="19"/>
                    <a:pt x="294" y="37"/>
                  </a:cubicBezTo>
                  <a:cubicBezTo>
                    <a:pt x="294" y="55"/>
                    <a:pt x="331" y="312"/>
                    <a:pt x="19" y="477"/>
                  </a:cubicBezTo>
                  <a:cubicBezTo>
                    <a:pt x="1" y="477"/>
                    <a:pt x="1" y="495"/>
                    <a:pt x="19" y="532"/>
                  </a:cubicBezTo>
                  <a:cubicBezTo>
                    <a:pt x="19" y="532"/>
                    <a:pt x="38" y="550"/>
                    <a:pt x="38" y="550"/>
                  </a:cubicBezTo>
                  <a:cubicBezTo>
                    <a:pt x="56" y="550"/>
                    <a:pt x="56" y="550"/>
                    <a:pt x="56" y="532"/>
                  </a:cubicBezTo>
                  <a:cubicBezTo>
                    <a:pt x="423" y="367"/>
                    <a:pt x="386" y="37"/>
                    <a:pt x="386" y="37"/>
                  </a:cubicBezTo>
                  <a:cubicBezTo>
                    <a:pt x="368" y="0"/>
                    <a:pt x="349" y="0"/>
                    <a:pt x="33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96;p34">
              <a:extLst>
                <a:ext uri="{FF2B5EF4-FFF2-40B4-BE49-F238E27FC236}">
                  <a16:creationId xmlns:a16="http://schemas.microsoft.com/office/drawing/2014/main" id="{F988DE72-5F65-F209-39F6-6414EFDF56DE}"/>
                </a:ext>
              </a:extLst>
            </p:cNvPr>
            <p:cNvSpPr/>
            <p:nvPr/>
          </p:nvSpPr>
          <p:spPr>
            <a:xfrm flipH="1">
              <a:off x="3651932" y="1946847"/>
              <a:ext cx="117646" cy="60764"/>
            </a:xfrm>
            <a:custGeom>
              <a:avLst/>
              <a:gdLst/>
              <a:ahLst/>
              <a:cxnLst/>
              <a:rect l="l" t="t" r="r" b="b"/>
              <a:pathLst>
                <a:path w="606" h="313" extrusionOk="0">
                  <a:moveTo>
                    <a:pt x="569" y="1"/>
                  </a:moveTo>
                  <a:cubicBezTo>
                    <a:pt x="551" y="1"/>
                    <a:pt x="532" y="1"/>
                    <a:pt x="514" y="19"/>
                  </a:cubicBezTo>
                  <a:cubicBezTo>
                    <a:pt x="514" y="19"/>
                    <a:pt x="424" y="229"/>
                    <a:pt x="150" y="229"/>
                  </a:cubicBezTo>
                  <a:cubicBezTo>
                    <a:pt x="121" y="229"/>
                    <a:pt x="89" y="226"/>
                    <a:pt x="56" y="221"/>
                  </a:cubicBezTo>
                  <a:cubicBezTo>
                    <a:pt x="37" y="221"/>
                    <a:pt x="19" y="239"/>
                    <a:pt x="1" y="258"/>
                  </a:cubicBezTo>
                  <a:cubicBezTo>
                    <a:pt x="1" y="276"/>
                    <a:pt x="19" y="294"/>
                    <a:pt x="37" y="312"/>
                  </a:cubicBezTo>
                  <a:lnTo>
                    <a:pt x="129" y="312"/>
                  </a:lnTo>
                  <a:cubicBezTo>
                    <a:pt x="459" y="312"/>
                    <a:pt x="587" y="56"/>
                    <a:pt x="587" y="56"/>
                  </a:cubicBezTo>
                  <a:cubicBezTo>
                    <a:pt x="606" y="38"/>
                    <a:pt x="587" y="19"/>
                    <a:pt x="56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97;p34">
              <a:extLst>
                <a:ext uri="{FF2B5EF4-FFF2-40B4-BE49-F238E27FC236}">
                  <a16:creationId xmlns:a16="http://schemas.microsoft.com/office/drawing/2014/main" id="{79518E0E-A1CB-D717-E988-F3BB6D026DA8}"/>
                </a:ext>
              </a:extLst>
            </p:cNvPr>
            <p:cNvSpPr/>
            <p:nvPr/>
          </p:nvSpPr>
          <p:spPr>
            <a:xfrm flipH="1">
              <a:off x="2196505" y="6413103"/>
              <a:ext cx="729753" cy="435057"/>
            </a:xfrm>
            <a:custGeom>
              <a:avLst/>
              <a:gdLst/>
              <a:ahLst/>
              <a:cxnLst/>
              <a:rect l="l" t="t" r="r" b="b"/>
              <a:pathLst>
                <a:path w="3759" h="2241" extrusionOk="0">
                  <a:moveTo>
                    <a:pt x="1911" y="0"/>
                  </a:moveTo>
                  <a:cubicBezTo>
                    <a:pt x="1850" y="0"/>
                    <a:pt x="1788" y="6"/>
                    <a:pt x="1724" y="18"/>
                  </a:cubicBezTo>
                  <a:cubicBezTo>
                    <a:pt x="441" y="256"/>
                    <a:pt x="1" y="1594"/>
                    <a:pt x="1" y="1594"/>
                  </a:cubicBezTo>
                  <a:cubicBezTo>
                    <a:pt x="754" y="2108"/>
                    <a:pt x="1657" y="2241"/>
                    <a:pt x="2389" y="2241"/>
                  </a:cubicBezTo>
                  <a:cubicBezTo>
                    <a:pt x="3171" y="2241"/>
                    <a:pt x="3759" y="2089"/>
                    <a:pt x="3759" y="2089"/>
                  </a:cubicBezTo>
                  <a:cubicBezTo>
                    <a:pt x="3759" y="2089"/>
                    <a:pt x="3095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98;p34">
              <a:extLst>
                <a:ext uri="{FF2B5EF4-FFF2-40B4-BE49-F238E27FC236}">
                  <a16:creationId xmlns:a16="http://schemas.microsoft.com/office/drawing/2014/main" id="{B7CF96CD-A350-EF84-5CE6-6873B49F1DCC}"/>
                </a:ext>
              </a:extLst>
            </p:cNvPr>
            <p:cNvSpPr/>
            <p:nvPr/>
          </p:nvSpPr>
          <p:spPr>
            <a:xfrm flipH="1">
              <a:off x="5235482" y="3776370"/>
              <a:ext cx="622979" cy="566680"/>
            </a:xfrm>
            <a:custGeom>
              <a:avLst/>
              <a:gdLst/>
              <a:ahLst/>
              <a:cxnLst/>
              <a:rect l="l" t="t" r="r" b="b"/>
              <a:pathLst>
                <a:path w="3209" h="2919" extrusionOk="0">
                  <a:moveTo>
                    <a:pt x="2245" y="1"/>
                  </a:moveTo>
                  <a:cubicBezTo>
                    <a:pt x="2097" y="1"/>
                    <a:pt x="1880" y="32"/>
                    <a:pt x="1687" y="182"/>
                  </a:cubicBezTo>
                  <a:cubicBezTo>
                    <a:pt x="1687" y="182"/>
                    <a:pt x="74" y="402"/>
                    <a:pt x="38" y="603"/>
                  </a:cubicBezTo>
                  <a:cubicBezTo>
                    <a:pt x="19" y="787"/>
                    <a:pt x="991" y="1007"/>
                    <a:pt x="991" y="1007"/>
                  </a:cubicBezTo>
                  <a:cubicBezTo>
                    <a:pt x="991" y="1007"/>
                    <a:pt x="1" y="1703"/>
                    <a:pt x="129" y="1850"/>
                  </a:cubicBezTo>
                  <a:cubicBezTo>
                    <a:pt x="145" y="1868"/>
                    <a:pt x="176" y="1876"/>
                    <a:pt x="219" y="1876"/>
                  </a:cubicBezTo>
                  <a:cubicBezTo>
                    <a:pt x="515" y="1876"/>
                    <a:pt x="1357" y="1483"/>
                    <a:pt x="1357" y="1483"/>
                  </a:cubicBezTo>
                  <a:lnTo>
                    <a:pt x="1357" y="1483"/>
                  </a:lnTo>
                  <a:cubicBezTo>
                    <a:pt x="1357" y="1483"/>
                    <a:pt x="697" y="2455"/>
                    <a:pt x="807" y="2583"/>
                  </a:cubicBezTo>
                  <a:cubicBezTo>
                    <a:pt x="815" y="2591"/>
                    <a:pt x="827" y="2595"/>
                    <a:pt x="843" y="2595"/>
                  </a:cubicBezTo>
                  <a:cubicBezTo>
                    <a:pt x="1049" y="2595"/>
                    <a:pt x="1870" y="1978"/>
                    <a:pt x="1871" y="1978"/>
                  </a:cubicBezTo>
                  <a:lnTo>
                    <a:pt x="1871" y="1978"/>
                  </a:lnTo>
                  <a:cubicBezTo>
                    <a:pt x="1870" y="1978"/>
                    <a:pt x="1559" y="2821"/>
                    <a:pt x="1761" y="2913"/>
                  </a:cubicBezTo>
                  <a:cubicBezTo>
                    <a:pt x="1768" y="2916"/>
                    <a:pt x="1776" y="2918"/>
                    <a:pt x="1785" y="2918"/>
                  </a:cubicBezTo>
                  <a:cubicBezTo>
                    <a:pt x="2019" y="2918"/>
                    <a:pt x="2750" y="1795"/>
                    <a:pt x="2750" y="1795"/>
                  </a:cubicBezTo>
                  <a:cubicBezTo>
                    <a:pt x="2750" y="1795"/>
                    <a:pt x="2915" y="1740"/>
                    <a:pt x="3209" y="1630"/>
                  </a:cubicBezTo>
                  <a:lnTo>
                    <a:pt x="2420" y="17"/>
                  </a:lnTo>
                  <a:cubicBezTo>
                    <a:pt x="2420" y="17"/>
                    <a:pt x="2350" y="1"/>
                    <a:pt x="2245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99;p34">
              <a:extLst>
                <a:ext uri="{FF2B5EF4-FFF2-40B4-BE49-F238E27FC236}">
                  <a16:creationId xmlns:a16="http://schemas.microsoft.com/office/drawing/2014/main" id="{3AE6FD81-FB8D-3549-C57D-DDB15E37C7EB}"/>
                </a:ext>
              </a:extLst>
            </p:cNvPr>
            <p:cNvSpPr/>
            <p:nvPr/>
          </p:nvSpPr>
          <p:spPr>
            <a:xfrm flipH="1">
              <a:off x="3698129" y="2875780"/>
              <a:ext cx="1690528" cy="1217032"/>
            </a:xfrm>
            <a:custGeom>
              <a:avLst/>
              <a:gdLst/>
              <a:ahLst/>
              <a:cxnLst/>
              <a:rect l="l" t="t" r="r" b="b"/>
              <a:pathLst>
                <a:path w="8708" h="6269" extrusionOk="0">
                  <a:moveTo>
                    <a:pt x="8707" y="0"/>
                  </a:moveTo>
                  <a:lnTo>
                    <a:pt x="8707" y="0"/>
                  </a:lnTo>
                  <a:cubicBezTo>
                    <a:pt x="7314" y="202"/>
                    <a:pt x="6251" y="953"/>
                    <a:pt x="4895" y="1815"/>
                  </a:cubicBezTo>
                  <a:cubicBezTo>
                    <a:pt x="4363" y="2163"/>
                    <a:pt x="275" y="4491"/>
                    <a:pt x="0" y="4656"/>
                  </a:cubicBezTo>
                  <a:lnTo>
                    <a:pt x="789" y="6269"/>
                  </a:lnTo>
                  <a:cubicBezTo>
                    <a:pt x="2017" y="5792"/>
                    <a:pt x="6728" y="4363"/>
                    <a:pt x="7919" y="3446"/>
                  </a:cubicBezTo>
                  <a:lnTo>
                    <a:pt x="8707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00;p34">
              <a:extLst>
                <a:ext uri="{FF2B5EF4-FFF2-40B4-BE49-F238E27FC236}">
                  <a16:creationId xmlns:a16="http://schemas.microsoft.com/office/drawing/2014/main" id="{C17E5FEE-6ED8-62C1-F493-156EB7699E7F}"/>
                </a:ext>
              </a:extLst>
            </p:cNvPr>
            <p:cNvSpPr/>
            <p:nvPr/>
          </p:nvSpPr>
          <p:spPr>
            <a:xfrm flipH="1">
              <a:off x="5224805" y="3886250"/>
              <a:ext cx="640646" cy="462818"/>
            </a:xfrm>
            <a:custGeom>
              <a:avLst/>
              <a:gdLst/>
              <a:ahLst/>
              <a:cxnLst/>
              <a:rect l="l" t="t" r="r" b="b"/>
              <a:pathLst>
                <a:path w="3300" h="2384" extrusionOk="0">
                  <a:moveTo>
                    <a:pt x="92" y="1"/>
                  </a:moveTo>
                  <a:cubicBezTo>
                    <a:pt x="55" y="1"/>
                    <a:pt x="37" y="1"/>
                    <a:pt x="37" y="37"/>
                  </a:cubicBezTo>
                  <a:cubicBezTo>
                    <a:pt x="0" y="221"/>
                    <a:pt x="623" y="386"/>
                    <a:pt x="935" y="459"/>
                  </a:cubicBezTo>
                  <a:cubicBezTo>
                    <a:pt x="715" y="606"/>
                    <a:pt x="147" y="1064"/>
                    <a:pt x="110" y="1247"/>
                  </a:cubicBezTo>
                  <a:cubicBezTo>
                    <a:pt x="110" y="1266"/>
                    <a:pt x="128" y="1302"/>
                    <a:pt x="147" y="1302"/>
                  </a:cubicBezTo>
                  <a:cubicBezTo>
                    <a:pt x="168" y="1326"/>
                    <a:pt x="209" y="1337"/>
                    <a:pt x="264" y="1337"/>
                  </a:cubicBezTo>
                  <a:cubicBezTo>
                    <a:pt x="501" y="1337"/>
                    <a:pt x="1001" y="1143"/>
                    <a:pt x="1283" y="1009"/>
                  </a:cubicBezTo>
                  <a:lnTo>
                    <a:pt x="1283" y="1009"/>
                  </a:lnTo>
                  <a:cubicBezTo>
                    <a:pt x="1063" y="1357"/>
                    <a:pt x="697" y="1925"/>
                    <a:pt x="807" y="2035"/>
                  </a:cubicBezTo>
                  <a:cubicBezTo>
                    <a:pt x="821" y="2050"/>
                    <a:pt x="843" y="2056"/>
                    <a:pt x="870" y="2056"/>
                  </a:cubicBezTo>
                  <a:cubicBezTo>
                    <a:pt x="1056" y="2056"/>
                    <a:pt x="1514" y="1761"/>
                    <a:pt x="1833" y="1522"/>
                  </a:cubicBezTo>
                  <a:lnTo>
                    <a:pt x="1833" y="1522"/>
                  </a:lnTo>
                  <a:cubicBezTo>
                    <a:pt x="1742" y="1779"/>
                    <a:pt x="1595" y="2292"/>
                    <a:pt x="1778" y="2384"/>
                  </a:cubicBezTo>
                  <a:lnTo>
                    <a:pt x="1815" y="2384"/>
                  </a:lnTo>
                  <a:cubicBezTo>
                    <a:pt x="2053" y="2384"/>
                    <a:pt x="2621" y="1541"/>
                    <a:pt x="2805" y="1266"/>
                  </a:cubicBezTo>
                  <a:cubicBezTo>
                    <a:pt x="2860" y="1247"/>
                    <a:pt x="3025" y="1192"/>
                    <a:pt x="3263" y="1101"/>
                  </a:cubicBezTo>
                  <a:cubicBezTo>
                    <a:pt x="3281" y="1082"/>
                    <a:pt x="3300" y="1064"/>
                    <a:pt x="3281" y="1046"/>
                  </a:cubicBezTo>
                  <a:cubicBezTo>
                    <a:pt x="3281" y="1033"/>
                    <a:pt x="3272" y="1020"/>
                    <a:pt x="3260" y="1020"/>
                  </a:cubicBezTo>
                  <a:cubicBezTo>
                    <a:pt x="3255" y="1020"/>
                    <a:pt x="3250" y="1022"/>
                    <a:pt x="3245" y="1027"/>
                  </a:cubicBezTo>
                  <a:cubicBezTo>
                    <a:pt x="2951" y="1137"/>
                    <a:pt x="2768" y="1192"/>
                    <a:pt x="2768" y="1192"/>
                  </a:cubicBezTo>
                  <a:cubicBezTo>
                    <a:pt x="2768" y="1192"/>
                    <a:pt x="2768" y="1192"/>
                    <a:pt x="2750" y="1211"/>
                  </a:cubicBezTo>
                  <a:cubicBezTo>
                    <a:pt x="2399" y="1754"/>
                    <a:pt x="1948" y="2314"/>
                    <a:pt x="1829" y="2314"/>
                  </a:cubicBezTo>
                  <a:cubicBezTo>
                    <a:pt x="1824" y="2314"/>
                    <a:pt x="1819" y="2313"/>
                    <a:pt x="1815" y="2310"/>
                  </a:cubicBezTo>
                  <a:cubicBezTo>
                    <a:pt x="1705" y="2274"/>
                    <a:pt x="1797" y="1815"/>
                    <a:pt x="1943" y="1431"/>
                  </a:cubicBezTo>
                  <a:cubicBezTo>
                    <a:pt x="1962" y="1412"/>
                    <a:pt x="1962" y="1394"/>
                    <a:pt x="1943" y="1376"/>
                  </a:cubicBezTo>
                  <a:cubicBezTo>
                    <a:pt x="1934" y="1366"/>
                    <a:pt x="1925" y="1362"/>
                    <a:pt x="1916" y="1362"/>
                  </a:cubicBezTo>
                  <a:cubicBezTo>
                    <a:pt x="1907" y="1362"/>
                    <a:pt x="1897" y="1366"/>
                    <a:pt x="1888" y="1376"/>
                  </a:cubicBezTo>
                  <a:cubicBezTo>
                    <a:pt x="1440" y="1720"/>
                    <a:pt x="992" y="1984"/>
                    <a:pt x="879" y="1984"/>
                  </a:cubicBezTo>
                  <a:cubicBezTo>
                    <a:pt x="872" y="1984"/>
                    <a:pt x="866" y="1983"/>
                    <a:pt x="862" y="1980"/>
                  </a:cubicBezTo>
                  <a:cubicBezTo>
                    <a:pt x="825" y="1925"/>
                    <a:pt x="1082" y="1449"/>
                    <a:pt x="1412" y="936"/>
                  </a:cubicBezTo>
                  <a:cubicBezTo>
                    <a:pt x="1430" y="936"/>
                    <a:pt x="1430" y="917"/>
                    <a:pt x="1412" y="899"/>
                  </a:cubicBezTo>
                  <a:cubicBezTo>
                    <a:pt x="1412" y="881"/>
                    <a:pt x="1393" y="881"/>
                    <a:pt x="1375" y="881"/>
                  </a:cubicBezTo>
                  <a:cubicBezTo>
                    <a:pt x="935" y="1085"/>
                    <a:pt x="427" y="1263"/>
                    <a:pt x="257" y="1263"/>
                  </a:cubicBezTo>
                  <a:cubicBezTo>
                    <a:pt x="229" y="1263"/>
                    <a:pt x="210" y="1258"/>
                    <a:pt x="202" y="1247"/>
                  </a:cubicBezTo>
                  <a:cubicBezTo>
                    <a:pt x="220" y="1119"/>
                    <a:pt x="715" y="697"/>
                    <a:pt x="1045" y="459"/>
                  </a:cubicBezTo>
                  <a:cubicBezTo>
                    <a:pt x="1063" y="459"/>
                    <a:pt x="1063" y="441"/>
                    <a:pt x="1063" y="422"/>
                  </a:cubicBezTo>
                  <a:cubicBezTo>
                    <a:pt x="1063" y="404"/>
                    <a:pt x="1045" y="404"/>
                    <a:pt x="1027" y="404"/>
                  </a:cubicBezTo>
                  <a:cubicBezTo>
                    <a:pt x="568" y="294"/>
                    <a:pt x="110" y="129"/>
                    <a:pt x="110" y="37"/>
                  </a:cubicBezTo>
                  <a:cubicBezTo>
                    <a:pt x="128" y="19"/>
                    <a:pt x="110" y="1"/>
                    <a:pt x="92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01;p34">
              <a:extLst>
                <a:ext uri="{FF2B5EF4-FFF2-40B4-BE49-F238E27FC236}">
                  <a16:creationId xmlns:a16="http://schemas.microsoft.com/office/drawing/2014/main" id="{96FF1CC6-461A-22F5-A0FB-054B25E2082A}"/>
                </a:ext>
              </a:extLst>
            </p:cNvPr>
            <p:cNvSpPr/>
            <p:nvPr/>
          </p:nvSpPr>
          <p:spPr>
            <a:xfrm flipH="1">
              <a:off x="691190" y="3518559"/>
              <a:ext cx="622979" cy="703351"/>
            </a:xfrm>
            <a:custGeom>
              <a:avLst/>
              <a:gdLst/>
              <a:ahLst/>
              <a:cxnLst/>
              <a:rect l="l" t="t" r="r" b="b"/>
              <a:pathLst>
                <a:path w="3209" h="3623" extrusionOk="0">
                  <a:moveTo>
                    <a:pt x="1546" y="0"/>
                  </a:moveTo>
                  <a:cubicBezTo>
                    <a:pt x="1303" y="0"/>
                    <a:pt x="807" y="722"/>
                    <a:pt x="807" y="722"/>
                  </a:cubicBezTo>
                  <a:lnTo>
                    <a:pt x="789" y="722"/>
                  </a:lnTo>
                  <a:lnTo>
                    <a:pt x="0" y="2335"/>
                  </a:lnTo>
                  <a:cubicBezTo>
                    <a:pt x="294" y="2445"/>
                    <a:pt x="459" y="2500"/>
                    <a:pt x="459" y="2500"/>
                  </a:cubicBezTo>
                  <a:cubicBezTo>
                    <a:pt x="459" y="2500"/>
                    <a:pt x="1207" y="3623"/>
                    <a:pt x="1442" y="3623"/>
                  </a:cubicBezTo>
                  <a:cubicBezTo>
                    <a:pt x="1451" y="3623"/>
                    <a:pt x="1459" y="3621"/>
                    <a:pt x="1467" y="3618"/>
                  </a:cubicBezTo>
                  <a:cubicBezTo>
                    <a:pt x="1650" y="3526"/>
                    <a:pt x="1339" y="2683"/>
                    <a:pt x="1338" y="2683"/>
                  </a:cubicBezTo>
                  <a:lnTo>
                    <a:pt x="1338" y="2683"/>
                  </a:lnTo>
                  <a:cubicBezTo>
                    <a:pt x="1339" y="2683"/>
                    <a:pt x="2160" y="3299"/>
                    <a:pt x="2380" y="3299"/>
                  </a:cubicBezTo>
                  <a:cubicBezTo>
                    <a:pt x="2397" y="3299"/>
                    <a:pt x="2411" y="3296"/>
                    <a:pt x="2420" y="3288"/>
                  </a:cubicBezTo>
                  <a:cubicBezTo>
                    <a:pt x="2530" y="3160"/>
                    <a:pt x="1870" y="2188"/>
                    <a:pt x="1870" y="2188"/>
                  </a:cubicBezTo>
                  <a:lnTo>
                    <a:pt x="1870" y="2188"/>
                  </a:lnTo>
                  <a:cubicBezTo>
                    <a:pt x="1870" y="2188"/>
                    <a:pt x="2698" y="2581"/>
                    <a:pt x="2991" y="2581"/>
                  </a:cubicBezTo>
                  <a:cubicBezTo>
                    <a:pt x="3033" y="2581"/>
                    <a:pt x="3064" y="2573"/>
                    <a:pt x="3080" y="2555"/>
                  </a:cubicBezTo>
                  <a:cubicBezTo>
                    <a:pt x="3208" y="2408"/>
                    <a:pt x="2237" y="1711"/>
                    <a:pt x="2237" y="1711"/>
                  </a:cubicBezTo>
                  <a:cubicBezTo>
                    <a:pt x="2237" y="1711"/>
                    <a:pt x="3208" y="1492"/>
                    <a:pt x="3171" y="1308"/>
                  </a:cubicBezTo>
                  <a:cubicBezTo>
                    <a:pt x="3135" y="1107"/>
                    <a:pt x="1540" y="887"/>
                    <a:pt x="1540" y="887"/>
                  </a:cubicBezTo>
                  <a:cubicBezTo>
                    <a:pt x="1540" y="887"/>
                    <a:pt x="1742" y="135"/>
                    <a:pt x="1613" y="25"/>
                  </a:cubicBezTo>
                  <a:cubicBezTo>
                    <a:pt x="1594" y="8"/>
                    <a:pt x="1572" y="0"/>
                    <a:pt x="1546" y="0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02;p34">
              <a:extLst>
                <a:ext uri="{FF2B5EF4-FFF2-40B4-BE49-F238E27FC236}">
                  <a16:creationId xmlns:a16="http://schemas.microsoft.com/office/drawing/2014/main" id="{4A983BBC-69AA-EB39-C328-86A81CE11C8C}"/>
                </a:ext>
              </a:extLst>
            </p:cNvPr>
            <p:cNvSpPr/>
            <p:nvPr/>
          </p:nvSpPr>
          <p:spPr>
            <a:xfrm flipH="1">
              <a:off x="1160990" y="2759882"/>
              <a:ext cx="1736732" cy="1211985"/>
            </a:xfrm>
            <a:custGeom>
              <a:avLst/>
              <a:gdLst/>
              <a:ahLst/>
              <a:cxnLst/>
              <a:rect l="l" t="t" r="r" b="b"/>
              <a:pathLst>
                <a:path w="8946" h="6243" extrusionOk="0">
                  <a:moveTo>
                    <a:pt x="470" y="0"/>
                  </a:moveTo>
                  <a:cubicBezTo>
                    <a:pt x="299" y="0"/>
                    <a:pt x="141" y="32"/>
                    <a:pt x="0" y="102"/>
                  </a:cubicBezTo>
                  <a:lnTo>
                    <a:pt x="1265" y="3530"/>
                  </a:lnTo>
                  <a:cubicBezTo>
                    <a:pt x="2475" y="4428"/>
                    <a:pt x="6929" y="5784"/>
                    <a:pt x="8157" y="6243"/>
                  </a:cubicBezTo>
                  <a:lnTo>
                    <a:pt x="8946" y="4630"/>
                  </a:lnTo>
                  <a:cubicBezTo>
                    <a:pt x="8689" y="4465"/>
                    <a:pt x="4583" y="2137"/>
                    <a:pt x="4051" y="1789"/>
                  </a:cubicBezTo>
                  <a:cubicBezTo>
                    <a:pt x="2895" y="1054"/>
                    <a:pt x="1459" y="0"/>
                    <a:pt x="470" y="0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03;p34">
              <a:extLst>
                <a:ext uri="{FF2B5EF4-FFF2-40B4-BE49-F238E27FC236}">
                  <a16:creationId xmlns:a16="http://schemas.microsoft.com/office/drawing/2014/main" id="{CEF92FD4-9360-3A07-E95B-A5967584A168}"/>
                </a:ext>
              </a:extLst>
            </p:cNvPr>
            <p:cNvSpPr/>
            <p:nvPr/>
          </p:nvSpPr>
          <p:spPr>
            <a:xfrm flipH="1">
              <a:off x="684201" y="3516229"/>
              <a:ext cx="637151" cy="711893"/>
            </a:xfrm>
            <a:custGeom>
              <a:avLst/>
              <a:gdLst/>
              <a:ahLst/>
              <a:cxnLst/>
              <a:rect l="l" t="t" r="r" b="b"/>
              <a:pathLst>
                <a:path w="3282" h="3667" extrusionOk="0">
                  <a:moveTo>
                    <a:pt x="1669" y="0"/>
                  </a:moveTo>
                  <a:cubicBezTo>
                    <a:pt x="1650" y="0"/>
                    <a:pt x="1632" y="0"/>
                    <a:pt x="1614" y="19"/>
                  </a:cubicBezTo>
                  <a:cubicBezTo>
                    <a:pt x="1614" y="19"/>
                    <a:pt x="1614" y="55"/>
                    <a:pt x="1632" y="74"/>
                  </a:cubicBezTo>
                  <a:cubicBezTo>
                    <a:pt x="1705" y="129"/>
                    <a:pt x="1614" y="587"/>
                    <a:pt x="1522" y="880"/>
                  </a:cubicBezTo>
                  <a:cubicBezTo>
                    <a:pt x="1522" y="899"/>
                    <a:pt x="1522" y="899"/>
                    <a:pt x="1540" y="917"/>
                  </a:cubicBezTo>
                  <a:cubicBezTo>
                    <a:pt x="1540" y="917"/>
                    <a:pt x="1559" y="935"/>
                    <a:pt x="1559" y="935"/>
                  </a:cubicBezTo>
                  <a:cubicBezTo>
                    <a:pt x="2310" y="1045"/>
                    <a:pt x="3153" y="1229"/>
                    <a:pt x="3172" y="1320"/>
                  </a:cubicBezTo>
                  <a:cubicBezTo>
                    <a:pt x="3190" y="1412"/>
                    <a:pt x="2714" y="1577"/>
                    <a:pt x="2255" y="1687"/>
                  </a:cubicBezTo>
                  <a:cubicBezTo>
                    <a:pt x="2237" y="1687"/>
                    <a:pt x="2237" y="1687"/>
                    <a:pt x="2237" y="1705"/>
                  </a:cubicBezTo>
                  <a:cubicBezTo>
                    <a:pt x="2219" y="1723"/>
                    <a:pt x="2237" y="1742"/>
                    <a:pt x="2237" y="1742"/>
                  </a:cubicBezTo>
                  <a:cubicBezTo>
                    <a:pt x="2567" y="1980"/>
                    <a:pt x="3080" y="2402"/>
                    <a:pt x="3098" y="2530"/>
                  </a:cubicBezTo>
                  <a:cubicBezTo>
                    <a:pt x="3088" y="2540"/>
                    <a:pt x="3067" y="2545"/>
                    <a:pt x="3038" y="2545"/>
                  </a:cubicBezTo>
                  <a:cubicBezTo>
                    <a:pt x="2860" y="2545"/>
                    <a:pt x="2366" y="2368"/>
                    <a:pt x="1925" y="2163"/>
                  </a:cubicBezTo>
                  <a:cubicBezTo>
                    <a:pt x="1907" y="2163"/>
                    <a:pt x="1889" y="2163"/>
                    <a:pt x="1870" y="2182"/>
                  </a:cubicBezTo>
                  <a:cubicBezTo>
                    <a:pt x="1870" y="2200"/>
                    <a:pt x="1852" y="2218"/>
                    <a:pt x="1870" y="2218"/>
                  </a:cubicBezTo>
                  <a:cubicBezTo>
                    <a:pt x="2219" y="2732"/>
                    <a:pt x="2457" y="3208"/>
                    <a:pt x="2420" y="3263"/>
                  </a:cubicBezTo>
                  <a:cubicBezTo>
                    <a:pt x="2416" y="3265"/>
                    <a:pt x="2410" y="3267"/>
                    <a:pt x="2403" y="3267"/>
                  </a:cubicBezTo>
                  <a:cubicBezTo>
                    <a:pt x="2292" y="3267"/>
                    <a:pt x="1859" y="3003"/>
                    <a:pt x="1394" y="2658"/>
                  </a:cubicBezTo>
                  <a:cubicBezTo>
                    <a:pt x="1385" y="2649"/>
                    <a:pt x="1375" y="2645"/>
                    <a:pt x="1369" y="2645"/>
                  </a:cubicBezTo>
                  <a:cubicBezTo>
                    <a:pt x="1362" y="2645"/>
                    <a:pt x="1357" y="2649"/>
                    <a:pt x="1357" y="2658"/>
                  </a:cubicBezTo>
                  <a:cubicBezTo>
                    <a:pt x="1339" y="2677"/>
                    <a:pt x="1339" y="2695"/>
                    <a:pt x="1339" y="2713"/>
                  </a:cubicBezTo>
                  <a:cubicBezTo>
                    <a:pt x="1485" y="3098"/>
                    <a:pt x="1577" y="3557"/>
                    <a:pt x="1485" y="3593"/>
                  </a:cubicBezTo>
                  <a:lnTo>
                    <a:pt x="1467" y="3593"/>
                  </a:lnTo>
                  <a:cubicBezTo>
                    <a:pt x="1339" y="3593"/>
                    <a:pt x="899" y="3043"/>
                    <a:pt x="532" y="2493"/>
                  </a:cubicBezTo>
                  <a:cubicBezTo>
                    <a:pt x="532" y="2475"/>
                    <a:pt x="514" y="2475"/>
                    <a:pt x="514" y="2475"/>
                  </a:cubicBezTo>
                  <a:cubicBezTo>
                    <a:pt x="514" y="2475"/>
                    <a:pt x="349" y="2420"/>
                    <a:pt x="56" y="2310"/>
                  </a:cubicBezTo>
                  <a:cubicBezTo>
                    <a:pt x="50" y="2305"/>
                    <a:pt x="43" y="2302"/>
                    <a:pt x="36" y="2302"/>
                  </a:cubicBezTo>
                  <a:cubicBezTo>
                    <a:pt x="19" y="2302"/>
                    <a:pt x="1" y="2315"/>
                    <a:pt x="1" y="2328"/>
                  </a:cubicBezTo>
                  <a:cubicBezTo>
                    <a:pt x="1" y="2347"/>
                    <a:pt x="1" y="2365"/>
                    <a:pt x="19" y="2383"/>
                  </a:cubicBezTo>
                  <a:cubicBezTo>
                    <a:pt x="276" y="2475"/>
                    <a:pt x="422" y="2530"/>
                    <a:pt x="477" y="2548"/>
                  </a:cubicBezTo>
                  <a:cubicBezTo>
                    <a:pt x="661" y="2823"/>
                    <a:pt x="1247" y="3666"/>
                    <a:pt x="1485" y="3666"/>
                  </a:cubicBezTo>
                  <a:lnTo>
                    <a:pt x="1504" y="3666"/>
                  </a:lnTo>
                  <a:cubicBezTo>
                    <a:pt x="1705" y="3575"/>
                    <a:pt x="1540" y="3062"/>
                    <a:pt x="1449" y="2805"/>
                  </a:cubicBezTo>
                  <a:lnTo>
                    <a:pt x="1449" y="2805"/>
                  </a:lnTo>
                  <a:cubicBezTo>
                    <a:pt x="1779" y="3041"/>
                    <a:pt x="2218" y="3345"/>
                    <a:pt x="2405" y="3345"/>
                  </a:cubicBezTo>
                  <a:cubicBezTo>
                    <a:pt x="2436" y="3345"/>
                    <a:pt x="2460" y="3336"/>
                    <a:pt x="2475" y="3318"/>
                  </a:cubicBezTo>
                  <a:cubicBezTo>
                    <a:pt x="2585" y="3208"/>
                    <a:pt x="2237" y="2640"/>
                    <a:pt x="2017" y="2292"/>
                  </a:cubicBezTo>
                  <a:lnTo>
                    <a:pt x="2017" y="2292"/>
                  </a:lnTo>
                  <a:cubicBezTo>
                    <a:pt x="2281" y="2424"/>
                    <a:pt x="2769" y="2627"/>
                    <a:pt x="3019" y="2627"/>
                  </a:cubicBezTo>
                  <a:cubicBezTo>
                    <a:pt x="3081" y="2627"/>
                    <a:pt x="3128" y="2614"/>
                    <a:pt x="3153" y="2585"/>
                  </a:cubicBezTo>
                  <a:cubicBezTo>
                    <a:pt x="3153" y="2585"/>
                    <a:pt x="3172" y="2548"/>
                    <a:pt x="3172" y="2530"/>
                  </a:cubicBezTo>
                  <a:cubicBezTo>
                    <a:pt x="3153" y="2347"/>
                    <a:pt x="2567" y="1888"/>
                    <a:pt x="2365" y="1742"/>
                  </a:cubicBezTo>
                  <a:cubicBezTo>
                    <a:pt x="2659" y="1669"/>
                    <a:pt x="3282" y="1504"/>
                    <a:pt x="3245" y="1320"/>
                  </a:cubicBezTo>
                  <a:cubicBezTo>
                    <a:pt x="3208" y="1119"/>
                    <a:pt x="2054" y="917"/>
                    <a:pt x="1614" y="862"/>
                  </a:cubicBezTo>
                  <a:cubicBezTo>
                    <a:pt x="1669" y="679"/>
                    <a:pt x="1797" y="129"/>
                    <a:pt x="166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04;p34">
              <a:extLst>
                <a:ext uri="{FF2B5EF4-FFF2-40B4-BE49-F238E27FC236}">
                  <a16:creationId xmlns:a16="http://schemas.microsoft.com/office/drawing/2014/main" id="{D29C5E46-89DB-2819-8B27-DC19612B7254}"/>
                </a:ext>
              </a:extLst>
            </p:cNvPr>
            <p:cNvSpPr/>
            <p:nvPr/>
          </p:nvSpPr>
          <p:spPr>
            <a:xfrm flipH="1">
              <a:off x="2118268" y="4402259"/>
              <a:ext cx="953785" cy="2181689"/>
            </a:xfrm>
            <a:custGeom>
              <a:avLst/>
              <a:gdLst/>
              <a:ahLst/>
              <a:cxnLst/>
              <a:rect l="l" t="t" r="r" b="b"/>
              <a:pathLst>
                <a:path w="4913" h="11238" extrusionOk="0">
                  <a:moveTo>
                    <a:pt x="2933" y="1"/>
                  </a:moveTo>
                  <a:lnTo>
                    <a:pt x="0" y="789"/>
                  </a:lnTo>
                  <a:lnTo>
                    <a:pt x="404" y="2017"/>
                  </a:lnTo>
                  <a:cubicBezTo>
                    <a:pt x="715" y="3043"/>
                    <a:pt x="972" y="4107"/>
                    <a:pt x="1118" y="5188"/>
                  </a:cubicBezTo>
                  <a:lnTo>
                    <a:pt x="1980" y="11237"/>
                  </a:lnTo>
                  <a:lnTo>
                    <a:pt x="3996" y="11090"/>
                  </a:lnTo>
                  <a:cubicBezTo>
                    <a:pt x="4307" y="10551"/>
                    <a:pt x="4792" y="10522"/>
                    <a:pt x="4894" y="10522"/>
                  </a:cubicBezTo>
                  <a:cubicBezTo>
                    <a:pt x="4906" y="10522"/>
                    <a:pt x="4913" y="10522"/>
                    <a:pt x="4913" y="10522"/>
                  </a:cubicBezTo>
                  <a:lnTo>
                    <a:pt x="4143" y="4785"/>
                  </a:lnTo>
                  <a:cubicBezTo>
                    <a:pt x="3978" y="3593"/>
                    <a:pt x="3721" y="2420"/>
                    <a:pt x="3355" y="1284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05;p34">
              <a:extLst>
                <a:ext uri="{FF2B5EF4-FFF2-40B4-BE49-F238E27FC236}">
                  <a16:creationId xmlns:a16="http://schemas.microsoft.com/office/drawing/2014/main" id="{C474640C-8242-EAFD-CB50-246E2A8C14A9}"/>
                </a:ext>
              </a:extLst>
            </p:cNvPr>
            <p:cNvSpPr/>
            <p:nvPr/>
          </p:nvSpPr>
          <p:spPr>
            <a:xfrm flipH="1">
              <a:off x="2118270" y="5455632"/>
              <a:ext cx="708204" cy="1128313"/>
            </a:xfrm>
            <a:custGeom>
              <a:avLst/>
              <a:gdLst/>
              <a:ahLst/>
              <a:cxnLst/>
              <a:rect l="l" t="t" r="r" b="b"/>
              <a:pathLst>
                <a:path w="3648" h="5812" extrusionOk="0">
                  <a:moveTo>
                    <a:pt x="2970" y="0"/>
                  </a:moveTo>
                  <a:cubicBezTo>
                    <a:pt x="2511" y="74"/>
                    <a:pt x="1063" y="349"/>
                    <a:pt x="0" y="734"/>
                  </a:cubicBezTo>
                  <a:lnTo>
                    <a:pt x="715" y="5811"/>
                  </a:lnTo>
                  <a:lnTo>
                    <a:pt x="2731" y="5664"/>
                  </a:lnTo>
                  <a:cubicBezTo>
                    <a:pt x="3042" y="5125"/>
                    <a:pt x="3527" y="5096"/>
                    <a:pt x="3629" y="5096"/>
                  </a:cubicBezTo>
                  <a:cubicBezTo>
                    <a:pt x="3641" y="5096"/>
                    <a:pt x="3648" y="5096"/>
                    <a:pt x="3648" y="5096"/>
                  </a:cubicBezTo>
                  <a:lnTo>
                    <a:pt x="29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06;p34">
              <a:extLst>
                <a:ext uri="{FF2B5EF4-FFF2-40B4-BE49-F238E27FC236}">
                  <a16:creationId xmlns:a16="http://schemas.microsoft.com/office/drawing/2014/main" id="{81DFAB70-B38D-9982-5978-039BC902B70C}"/>
                </a:ext>
              </a:extLst>
            </p:cNvPr>
            <p:cNvSpPr/>
            <p:nvPr/>
          </p:nvSpPr>
          <p:spPr>
            <a:xfrm flipH="1">
              <a:off x="2146616" y="5462815"/>
              <a:ext cx="142689" cy="1003678"/>
            </a:xfrm>
            <a:custGeom>
              <a:avLst/>
              <a:gdLst/>
              <a:ahLst/>
              <a:cxnLst/>
              <a:rect l="l" t="t" r="r" b="b"/>
              <a:pathLst>
                <a:path w="735" h="5170" extrusionOk="0">
                  <a:moveTo>
                    <a:pt x="1" y="0"/>
                  </a:moveTo>
                  <a:lnTo>
                    <a:pt x="642" y="5169"/>
                  </a:lnTo>
                  <a:lnTo>
                    <a:pt x="734" y="51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07;p34">
              <a:extLst>
                <a:ext uri="{FF2B5EF4-FFF2-40B4-BE49-F238E27FC236}">
                  <a16:creationId xmlns:a16="http://schemas.microsoft.com/office/drawing/2014/main" id="{A39D78CD-C725-1A97-40BE-E5CB2CBD8491}"/>
                </a:ext>
              </a:extLst>
            </p:cNvPr>
            <p:cNvSpPr/>
            <p:nvPr/>
          </p:nvSpPr>
          <p:spPr>
            <a:xfrm flipH="1">
              <a:off x="2193014" y="5469804"/>
              <a:ext cx="142495" cy="1000184"/>
            </a:xfrm>
            <a:custGeom>
              <a:avLst/>
              <a:gdLst/>
              <a:ahLst/>
              <a:cxnLst/>
              <a:rect l="l" t="t" r="r" b="b"/>
              <a:pathLst>
                <a:path w="734" h="5152" extrusionOk="0">
                  <a:moveTo>
                    <a:pt x="1" y="1"/>
                  </a:moveTo>
                  <a:lnTo>
                    <a:pt x="661" y="5151"/>
                  </a:lnTo>
                  <a:lnTo>
                    <a:pt x="734" y="515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08;p34">
              <a:extLst>
                <a:ext uri="{FF2B5EF4-FFF2-40B4-BE49-F238E27FC236}">
                  <a16:creationId xmlns:a16="http://schemas.microsoft.com/office/drawing/2014/main" id="{CE818D5B-6280-BF71-D28F-8C821550C57B}"/>
                </a:ext>
              </a:extLst>
            </p:cNvPr>
            <p:cNvSpPr/>
            <p:nvPr/>
          </p:nvSpPr>
          <p:spPr>
            <a:xfrm flipH="1">
              <a:off x="2235723" y="5476987"/>
              <a:ext cx="145990" cy="996495"/>
            </a:xfrm>
            <a:custGeom>
              <a:avLst/>
              <a:gdLst/>
              <a:ahLst/>
              <a:cxnLst/>
              <a:rect l="l" t="t" r="r" b="b"/>
              <a:pathLst>
                <a:path w="752" h="5133" extrusionOk="0">
                  <a:moveTo>
                    <a:pt x="74" y="0"/>
                  </a:moveTo>
                  <a:lnTo>
                    <a:pt x="0" y="19"/>
                  </a:lnTo>
                  <a:lnTo>
                    <a:pt x="679" y="5133"/>
                  </a:lnTo>
                  <a:lnTo>
                    <a:pt x="752" y="513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09;p34">
              <a:extLst>
                <a:ext uri="{FF2B5EF4-FFF2-40B4-BE49-F238E27FC236}">
                  <a16:creationId xmlns:a16="http://schemas.microsoft.com/office/drawing/2014/main" id="{D84550EE-99EE-DA53-73A0-67168512622E}"/>
                </a:ext>
              </a:extLst>
            </p:cNvPr>
            <p:cNvSpPr/>
            <p:nvPr/>
          </p:nvSpPr>
          <p:spPr>
            <a:xfrm flipH="1">
              <a:off x="2278433" y="5487664"/>
              <a:ext cx="145990" cy="989506"/>
            </a:xfrm>
            <a:custGeom>
              <a:avLst/>
              <a:gdLst/>
              <a:ahLst/>
              <a:cxnLst/>
              <a:rect l="l" t="t" r="r" b="b"/>
              <a:pathLst>
                <a:path w="752" h="5097" extrusionOk="0">
                  <a:moveTo>
                    <a:pt x="0" y="0"/>
                  </a:moveTo>
                  <a:lnTo>
                    <a:pt x="660" y="5096"/>
                  </a:lnTo>
                  <a:lnTo>
                    <a:pt x="752" y="507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10;p34">
              <a:extLst>
                <a:ext uri="{FF2B5EF4-FFF2-40B4-BE49-F238E27FC236}">
                  <a16:creationId xmlns:a16="http://schemas.microsoft.com/office/drawing/2014/main" id="{669AE20A-2755-7424-CE20-44662FAE46C9}"/>
                </a:ext>
              </a:extLst>
            </p:cNvPr>
            <p:cNvSpPr/>
            <p:nvPr/>
          </p:nvSpPr>
          <p:spPr>
            <a:xfrm flipH="1">
              <a:off x="2317454" y="5498342"/>
              <a:ext cx="163850" cy="985818"/>
            </a:xfrm>
            <a:custGeom>
              <a:avLst/>
              <a:gdLst/>
              <a:ahLst/>
              <a:cxnLst/>
              <a:rect l="l" t="t" r="r" b="b"/>
              <a:pathLst>
                <a:path w="844" h="5078" extrusionOk="0">
                  <a:moveTo>
                    <a:pt x="0" y="0"/>
                  </a:moveTo>
                  <a:lnTo>
                    <a:pt x="752" y="5078"/>
                  </a:lnTo>
                  <a:lnTo>
                    <a:pt x="843" y="507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11;p34">
              <a:extLst>
                <a:ext uri="{FF2B5EF4-FFF2-40B4-BE49-F238E27FC236}">
                  <a16:creationId xmlns:a16="http://schemas.microsoft.com/office/drawing/2014/main" id="{DED2945E-ADEB-85D5-E58F-23E53062149A}"/>
                </a:ext>
              </a:extLst>
            </p:cNvPr>
            <p:cNvSpPr/>
            <p:nvPr/>
          </p:nvSpPr>
          <p:spPr>
            <a:xfrm flipH="1">
              <a:off x="2363852" y="5512514"/>
              <a:ext cx="174527" cy="968151"/>
            </a:xfrm>
            <a:custGeom>
              <a:avLst/>
              <a:gdLst/>
              <a:ahLst/>
              <a:cxnLst/>
              <a:rect l="l" t="t" r="r" b="b"/>
              <a:pathLst>
                <a:path w="899" h="4987" extrusionOk="0">
                  <a:moveTo>
                    <a:pt x="1" y="1"/>
                  </a:moveTo>
                  <a:lnTo>
                    <a:pt x="826" y="4986"/>
                  </a:lnTo>
                  <a:lnTo>
                    <a:pt x="899" y="496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12;p34">
              <a:extLst>
                <a:ext uri="{FF2B5EF4-FFF2-40B4-BE49-F238E27FC236}">
                  <a16:creationId xmlns:a16="http://schemas.microsoft.com/office/drawing/2014/main" id="{FADBA8BE-0144-DEE6-8278-8DAFFE620CB9}"/>
                </a:ext>
              </a:extLst>
            </p:cNvPr>
            <p:cNvSpPr/>
            <p:nvPr/>
          </p:nvSpPr>
          <p:spPr>
            <a:xfrm flipH="1">
              <a:off x="2413550" y="5523191"/>
              <a:ext cx="178216" cy="968151"/>
            </a:xfrm>
            <a:custGeom>
              <a:avLst/>
              <a:gdLst/>
              <a:ahLst/>
              <a:cxnLst/>
              <a:rect l="l" t="t" r="r" b="b"/>
              <a:pathLst>
                <a:path w="918" h="4987" extrusionOk="0">
                  <a:moveTo>
                    <a:pt x="74" y="1"/>
                  </a:moveTo>
                  <a:lnTo>
                    <a:pt x="1" y="19"/>
                  </a:lnTo>
                  <a:lnTo>
                    <a:pt x="844" y="4986"/>
                  </a:lnTo>
                  <a:lnTo>
                    <a:pt x="917" y="496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13;p34">
              <a:extLst>
                <a:ext uri="{FF2B5EF4-FFF2-40B4-BE49-F238E27FC236}">
                  <a16:creationId xmlns:a16="http://schemas.microsoft.com/office/drawing/2014/main" id="{184AD5C2-CCEA-E4FC-E28B-3F927EC6DCEC}"/>
                </a:ext>
              </a:extLst>
            </p:cNvPr>
            <p:cNvSpPr/>
            <p:nvPr/>
          </p:nvSpPr>
          <p:spPr>
            <a:xfrm flipH="1">
              <a:off x="2456259" y="5541051"/>
              <a:ext cx="192388" cy="946796"/>
            </a:xfrm>
            <a:custGeom>
              <a:avLst/>
              <a:gdLst/>
              <a:ahLst/>
              <a:cxnLst/>
              <a:rect l="l" t="t" r="r" b="b"/>
              <a:pathLst>
                <a:path w="991" h="4877" extrusionOk="0">
                  <a:moveTo>
                    <a:pt x="1" y="0"/>
                  </a:moveTo>
                  <a:lnTo>
                    <a:pt x="917" y="4876"/>
                  </a:lnTo>
                  <a:lnTo>
                    <a:pt x="990" y="487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14;p34">
              <a:extLst>
                <a:ext uri="{FF2B5EF4-FFF2-40B4-BE49-F238E27FC236}">
                  <a16:creationId xmlns:a16="http://schemas.microsoft.com/office/drawing/2014/main" id="{47F51143-AE58-A421-4AFA-9040F5C613B6}"/>
                </a:ext>
              </a:extLst>
            </p:cNvPr>
            <p:cNvSpPr/>
            <p:nvPr/>
          </p:nvSpPr>
          <p:spPr>
            <a:xfrm flipH="1">
              <a:off x="2502463" y="5555223"/>
              <a:ext cx="199571" cy="939613"/>
            </a:xfrm>
            <a:custGeom>
              <a:avLst/>
              <a:gdLst/>
              <a:ahLst/>
              <a:cxnLst/>
              <a:rect l="l" t="t" r="r" b="b"/>
              <a:pathLst>
                <a:path w="1028" h="4840" extrusionOk="0">
                  <a:moveTo>
                    <a:pt x="1" y="1"/>
                  </a:moveTo>
                  <a:lnTo>
                    <a:pt x="954" y="4840"/>
                  </a:lnTo>
                  <a:lnTo>
                    <a:pt x="1027" y="4821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15;p34">
              <a:extLst>
                <a:ext uri="{FF2B5EF4-FFF2-40B4-BE49-F238E27FC236}">
                  <a16:creationId xmlns:a16="http://schemas.microsoft.com/office/drawing/2014/main" id="{F175C0F1-05BA-C02D-83BE-F6BF3B06046E}"/>
                </a:ext>
              </a:extLst>
            </p:cNvPr>
            <p:cNvSpPr/>
            <p:nvPr/>
          </p:nvSpPr>
          <p:spPr>
            <a:xfrm flipH="1">
              <a:off x="2555850" y="5569395"/>
              <a:ext cx="192388" cy="925442"/>
            </a:xfrm>
            <a:custGeom>
              <a:avLst/>
              <a:gdLst/>
              <a:ahLst/>
              <a:cxnLst/>
              <a:rect l="l" t="t" r="r" b="b"/>
              <a:pathLst>
                <a:path w="991" h="4767" extrusionOk="0">
                  <a:moveTo>
                    <a:pt x="0" y="1"/>
                  </a:moveTo>
                  <a:lnTo>
                    <a:pt x="917" y="4767"/>
                  </a:lnTo>
                  <a:lnTo>
                    <a:pt x="990" y="4767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16;p34">
              <a:extLst>
                <a:ext uri="{FF2B5EF4-FFF2-40B4-BE49-F238E27FC236}">
                  <a16:creationId xmlns:a16="http://schemas.microsoft.com/office/drawing/2014/main" id="{01EAF393-0559-0DEF-B91E-3AE24BC7A3F5}"/>
                </a:ext>
              </a:extLst>
            </p:cNvPr>
            <p:cNvSpPr/>
            <p:nvPr/>
          </p:nvSpPr>
          <p:spPr>
            <a:xfrm flipH="1">
              <a:off x="2609237" y="5583761"/>
              <a:ext cx="188893" cy="911076"/>
            </a:xfrm>
            <a:custGeom>
              <a:avLst/>
              <a:gdLst/>
              <a:ahLst/>
              <a:cxnLst/>
              <a:rect l="l" t="t" r="r" b="b"/>
              <a:pathLst>
                <a:path w="973" h="4693" extrusionOk="0">
                  <a:moveTo>
                    <a:pt x="92" y="0"/>
                  </a:moveTo>
                  <a:lnTo>
                    <a:pt x="1" y="19"/>
                  </a:lnTo>
                  <a:lnTo>
                    <a:pt x="899" y="4693"/>
                  </a:lnTo>
                  <a:lnTo>
                    <a:pt x="972" y="467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17;p34">
              <a:extLst>
                <a:ext uri="{FF2B5EF4-FFF2-40B4-BE49-F238E27FC236}">
                  <a16:creationId xmlns:a16="http://schemas.microsoft.com/office/drawing/2014/main" id="{C0AB6408-6A28-EA96-8098-970D9A77DD33}"/>
                </a:ext>
              </a:extLst>
            </p:cNvPr>
            <p:cNvSpPr/>
            <p:nvPr/>
          </p:nvSpPr>
          <p:spPr>
            <a:xfrm flipH="1">
              <a:off x="2673301" y="5597933"/>
              <a:ext cx="163850" cy="896904"/>
            </a:xfrm>
            <a:custGeom>
              <a:avLst/>
              <a:gdLst/>
              <a:ahLst/>
              <a:cxnLst/>
              <a:rect l="l" t="t" r="r" b="b"/>
              <a:pathLst>
                <a:path w="844" h="4620" extrusionOk="0">
                  <a:moveTo>
                    <a:pt x="92" y="1"/>
                  </a:moveTo>
                  <a:lnTo>
                    <a:pt x="0" y="19"/>
                  </a:lnTo>
                  <a:lnTo>
                    <a:pt x="770" y="4620"/>
                  </a:lnTo>
                  <a:lnTo>
                    <a:pt x="843" y="46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18;p34">
              <a:extLst>
                <a:ext uri="{FF2B5EF4-FFF2-40B4-BE49-F238E27FC236}">
                  <a16:creationId xmlns:a16="http://schemas.microsoft.com/office/drawing/2014/main" id="{01A644D5-5561-4489-1062-518AD3C3C040}"/>
                </a:ext>
              </a:extLst>
            </p:cNvPr>
            <p:cNvSpPr/>
            <p:nvPr/>
          </p:nvSpPr>
          <p:spPr>
            <a:xfrm flipH="1">
              <a:off x="2029356" y="6153157"/>
              <a:ext cx="718882" cy="693644"/>
            </a:xfrm>
            <a:custGeom>
              <a:avLst/>
              <a:gdLst/>
              <a:ahLst/>
              <a:cxnLst/>
              <a:rect l="l" t="t" r="r" b="b"/>
              <a:pathLst>
                <a:path w="3703" h="3573" extrusionOk="0">
                  <a:moveTo>
                    <a:pt x="3135" y="0"/>
                  </a:moveTo>
                  <a:lnTo>
                    <a:pt x="2658" y="147"/>
                  </a:lnTo>
                  <a:cubicBezTo>
                    <a:pt x="1797" y="403"/>
                    <a:pt x="899" y="550"/>
                    <a:pt x="0" y="587"/>
                  </a:cubicBezTo>
                  <a:lnTo>
                    <a:pt x="532" y="3483"/>
                  </a:lnTo>
                  <a:cubicBezTo>
                    <a:pt x="532" y="3483"/>
                    <a:pt x="1001" y="3573"/>
                    <a:pt x="1655" y="3573"/>
                  </a:cubicBezTo>
                  <a:cubicBezTo>
                    <a:pt x="2255" y="3573"/>
                    <a:pt x="3010" y="3497"/>
                    <a:pt x="3703" y="3208"/>
                  </a:cubicBezTo>
                  <a:lnTo>
                    <a:pt x="3300" y="1448"/>
                  </a:lnTo>
                  <a:lnTo>
                    <a:pt x="31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19;p34">
              <a:extLst>
                <a:ext uri="{FF2B5EF4-FFF2-40B4-BE49-F238E27FC236}">
                  <a16:creationId xmlns:a16="http://schemas.microsoft.com/office/drawing/2014/main" id="{26FA11BC-3AE1-DA17-DD07-F0CE476A7F28}"/>
                </a:ext>
              </a:extLst>
            </p:cNvPr>
            <p:cNvSpPr/>
            <p:nvPr/>
          </p:nvSpPr>
          <p:spPr>
            <a:xfrm flipH="1">
              <a:off x="2239216" y="5498342"/>
              <a:ext cx="587258" cy="174527"/>
            </a:xfrm>
            <a:custGeom>
              <a:avLst/>
              <a:gdLst/>
              <a:ahLst/>
              <a:cxnLst/>
              <a:rect l="l" t="t" r="r" b="b"/>
              <a:pathLst>
                <a:path w="3025" h="899" extrusionOk="0">
                  <a:moveTo>
                    <a:pt x="2988" y="0"/>
                  </a:moveTo>
                  <a:cubicBezTo>
                    <a:pt x="2475" y="74"/>
                    <a:pt x="1118" y="294"/>
                    <a:pt x="0" y="642"/>
                  </a:cubicBezTo>
                  <a:lnTo>
                    <a:pt x="37" y="899"/>
                  </a:lnTo>
                  <a:cubicBezTo>
                    <a:pt x="1155" y="532"/>
                    <a:pt x="2493" y="330"/>
                    <a:pt x="3025" y="257"/>
                  </a:cubicBezTo>
                  <a:lnTo>
                    <a:pt x="2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20;p34">
              <a:extLst>
                <a:ext uri="{FF2B5EF4-FFF2-40B4-BE49-F238E27FC236}">
                  <a16:creationId xmlns:a16="http://schemas.microsoft.com/office/drawing/2014/main" id="{C0F74C21-9E06-26E3-D1BE-5143EF5D8FB7}"/>
                </a:ext>
              </a:extLst>
            </p:cNvPr>
            <p:cNvSpPr/>
            <p:nvPr/>
          </p:nvSpPr>
          <p:spPr>
            <a:xfrm flipH="1">
              <a:off x="2139618" y="4370227"/>
              <a:ext cx="2060549" cy="1046388"/>
            </a:xfrm>
            <a:custGeom>
              <a:avLst/>
              <a:gdLst/>
              <a:ahLst/>
              <a:cxnLst/>
              <a:rect l="l" t="t" r="r" b="b"/>
              <a:pathLst>
                <a:path w="10614" h="5390" extrusionOk="0">
                  <a:moveTo>
                    <a:pt x="954" y="1"/>
                  </a:moveTo>
                  <a:lnTo>
                    <a:pt x="789" y="991"/>
                  </a:lnTo>
                  <a:lnTo>
                    <a:pt x="1" y="4602"/>
                  </a:lnTo>
                  <a:cubicBezTo>
                    <a:pt x="1" y="4602"/>
                    <a:pt x="2255" y="5316"/>
                    <a:pt x="4437" y="5390"/>
                  </a:cubicBezTo>
                  <a:lnTo>
                    <a:pt x="4950" y="2549"/>
                  </a:lnTo>
                  <a:lnTo>
                    <a:pt x="5683" y="2329"/>
                  </a:lnTo>
                  <a:lnTo>
                    <a:pt x="6178" y="5390"/>
                  </a:lnTo>
                  <a:cubicBezTo>
                    <a:pt x="8341" y="5316"/>
                    <a:pt x="10614" y="4602"/>
                    <a:pt x="10614" y="4602"/>
                  </a:cubicBezTo>
                  <a:lnTo>
                    <a:pt x="9606" y="679"/>
                  </a:lnTo>
                  <a:lnTo>
                    <a:pt x="94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21;p34">
              <a:extLst>
                <a:ext uri="{FF2B5EF4-FFF2-40B4-BE49-F238E27FC236}">
                  <a16:creationId xmlns:a16="http://schemas.microsoft.com/office/drawing/2014/main" id="{3CB42AAB-950D-6844-1D40-EBE8A187F2DB}"/>
                </a:ext>
              </a:extLst>
            </p:cNvPr>
            <p:cNvSpPr/>
            <p:nvPr/>
          </p:nvSpPr>
          <p:spPr>
            <a:xfrm flipH="1">
              <a:off x="2787256" y="4793634"/>
              <a:ext cx="726065" cy="106968"/>
            </a:xfrm>
            <a:custGeom>
              <a:avLst/>
              <a:gdLst/>
              <a:ahLst/>
              <a:cxnLst/>
              <a:rect l="l" t="t" r="r" b="b"/>
              <a:pathLst>
                <a:path w="3740" h="551" extrusionOk="0">
                  <a:moveTo>
                    <a:pt x="3721" y="1"/>
                  </a:moveTo>
                  <a:lnTo>
                    <a:pt x="0" y="478"/>
                  </a:lnTo>
                  <a:lnTo>
                    <a:pt x="19" y="551"/>
                  </a:lnTo>
                  <a:lnTo>
                    <a:pt x="3740" y="93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22;p34">
              <a:extLst>
                <a:ext uri="{FF2B5EF4-FFF2-40B4-BE49-F238E27FC236}">
                  <a16:creationId xmlns:a16="http://schemas.microsoft.com/office/drawing/2014/main" id="{3174539B-6FCF-676A-B381-9D7A059A817A}"/>
                </a:ext>
              </a:extLst>
            </p:cNvPr>
            <p:cNvSpPr/>
            <p:nvPr/>
          </p:nvSpPr>
          <p:spPr>
            <a:xfrm flipH="1">
              <a:off x="2335307" y="2761823"/>
              <a:ext cx="1711882" cy="1900388"/>
            </a:xfrm>
            <a:custGeom>
              <a:avLst/>
              <a:gdLst/>
              <a:ahLst/>
              <a:cxnLst/>
              <a:rect l="l" t="t" r="r" b="b"/>
              <a:pathLst>
                <a:path w="8818" h="9789" extrusionOk="0">
                  <a:moveTo>
                    <a:pt x="6343" y="0"/>
                  </a:moveTo>
                  <a:lnTo>
                    <a:pt x="1541" y="624"/>
                  </a:lnTo>
                  <a:lnTo>
                    <a:pt x="1" y="9276"/>
                  </a:lnTo>
                  <a:cubicBezTo>
                    <a:pt x="1247" y="9770"/>
                    <a:pt x="2530" y="9789"/>
                    <a:pt x="3978" y="9789"/>
                  </a:cubicBezTo>
                  <a:cubicBezTo>
                    <a:pt x="7186" y="9789"/>
                    <a:pt x="8818" y="8964"/>
                    <a:pt x="8818" y="8964"/>
                  </a:cubicBezTo>
                  <a:lnTo>
                    <a:pt x="63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23;p34">
              <a:extLst>
                <a:ext uri="{FF2B5EF4-FFF2-40B4-BE49-F238E27FC236}">
                  <a16:creationId xmlns:a16="http://schemas.microsoft.com/office/drawing/2014/main" id="{FCEF475A-A007-A11B-5691-EC78EC763611}"/>
                </a:ext>
              </a:extLst>
            </p:cNvPr>
            <p:cNvSpPr/>
            <p:nvPr/>
          </p:nvSpPr>
          <p:spPr>
            <a:xfrm flipH="1">
              <a:off x="3748025" y="2882769"/>
              <a:ext cx="832839" cy="960968"/>
            </a:xfrm>
            <a:custGeom>
              <a:avLst/>
              <a:gdLst/>
              <a:ahLst/>
              <a:cxnLst/>
              <a:rect l="l" t="t" r="r" b="b"/>
              <a:pathLst>
                <a:path w="4290" h="4950" extrusionOk="0">
                  <a:moveTo>
                    <a:pt x="4290" y="1"/>
                  </a:moveTo>
                  <a:cubicBezTo>
                    <a:pt x="4289" y="1"/>
                    <a:pt x="2493" y="367"/>
                    <a:pt x="0" y="1962"/>
                  </a:cubicBezTo>
                  <a:lnTo>
                    <a:pt x="734" y="4950"/>
                  </a:lnTo>
                  <a:lnTo>
                    <a:pt x="3575" y="3978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24;p34">
              <a:extLst>
                <a:ext uri="{FF2B5EF4-FFF2-40B4-BE49-F238E27FC236}">
                  <a16:creationId xmlns:a16="http://schemas.microsoft.com/office/drawing/2014/main" id="{EE52467B-EC0C-67B9-4026-BA3ED9855AA8}"/>
                </a:ext>
              </a:extLst>
            </p:cNvPr>
            <p:cNvSpPr/>
            <p:nvPr/>
          </p:nvSpPr>
          <p:spPr>
            <a:xfrm flipH="1">
              <a:off x="2000818" y="2761435"/>
              <a:ext cx="814979" cy="918647"/>
            </a:xfrm>
            <a:custGeom>
              <a:avLst/>
              <a:gdLst/>
              <a:ahLst/>
              <a:cxnLst/>
              <a:rect l="l" t="t" r="r" b="b"/>
              <a:pathLst>
                <a:path w="4198" h="4732" extrusionOk="0">
                  <a:moveTo>
                    <a:pt x="70" y="1"/>
                  </a:moveTo>
                  <a:cubicBezTo>
                    <a:pt x="46" y="1"/>
                    <a:pt x="23" y="1"/>
                    <a:pt x="0" y="2"/>
                  </a:cubicBezTo>
                  <a:lnTo>
                    <a:pt x="1027" y="3723"/>
                  </a:lnTo>
                  <a:lnTo>
                    <a:pt x="3190" y="4732"/>
                  </a:lnTo>
                  <a:lnTo>
                    <a:pt x="4198" y="1982"/>
                  </a:lnTo>
                  <a:cubicBezTo>
                    <a:pt x="4198" y="1982"/>
                    <a:pt x="1402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25;p34">
              <a:extLst>
                <a:ext uri="{FF2B5EF4-FFF2-40B4-BE49-F238E27FC236}">
                  <a16:creationId xmlns:a16="http://schemas.microsoft.com/office/drawing/2014/main" id="{643E7EE9-860F-743C-4BD3-CB016EEEBCE7}"/>
                </a:ext>
              </a:extLst>
            </p:cNvPr>
            <p:cNvSpPr/>
            <p:nvPr/>
          </p:nvSpPr>
          <p:spPr>
            <a:xfrm flipH="1">
              <a:off x="3324618" y="5174526"/>
              <a:ext cx="861377" cy="174527"/>
            </a:xfrm>
            <a:custGeom>
              <a:avLst/>
              <a:gdLst/>
              <a:ahLst/>
              <a:cxnLst/>
              <a:rect l="l" t="t" r="r" b="b"/>
              <a:pathLst>
                <a:path w="4437" h="899" extrusionOk="0">
                  <a:moveTo>
                    <a:pt x="19" y="0"/>
                  </a:moveTo>
                  <a:lnTo>
                    <a:pt x="1" y="74"/>
                  </a:lnTo>
                  <a:cubicBezTo>
                    <a:pt x="19" y="92"/>
                    <a:pt x="2366" y="843"/>
                    <a:pt x="4437" y="898"/>
                  </a:cubicBezTo>
                  <a:lnTo>
                    <a:pt x="4437" y="807"/>
                  </a:lnTo>
                  <a:cubicBezTo>
                    <a:pt x="2384" y="770"/>
                    <a:pt x="56" y="19"/>
                    <a:pt x="1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26;p34">
              <a:extLst>
                <a:ext uri="{FF2B5EF4-FFF2-40B4-BE49-F238E27FC236}">
                  <a16:creationId xmlns:a16="http://schemas.microsoft.com/office/drawing/2014/main" id="{41DB4515-CED7-7627-5B8F-9A45D6C4BEBD}"/>
                </a:ext>
              </a:extLst>
            </p:cNvPr>
            <p:cNvSpPr/>
            <p:nvPr/>
          </p:nvSpPr>
          <p:spPr>
            <a:xfrm flipH="1">
              <a:off x="2157290" y="5174526"/>
              <a:ext cx="857883" cy="174527"/>
            </a:xfrm>
            <a:custGeom>
              <a:avLst/>
              <a:gdLst/>
              <a:ahLst/>
              <a:cxnLst/>
              <a:rect l="l" t="t" r="r" b="b"/>
              <a:pathLst>
                <a:path w="4419" h="899" extrusionOk="0">
                  <a:moveTo>
                    <a:pt x="4381" y="0"/>
                  </a:moveTo>
                  <a:cubicBezTo>
                    <a:pt x="2677" y="642"/>
                    <a:pt x="19" y="807"/>
                    <a:pt x="1" y="807"/>
                  </a:cubicBezTo>
                  <a:lnTo>
                    <a:pt x="1" y="898"/>
                  </a:lnTo>
                  <a:cubicBezTo>
                    <a:pt x="37" y="898"/>
                    <a:pt x="2695" y="734"/>
                    <a:pt x="4418" y="74"/>
                  </a:cubicBezTo>
                  <a:lnTo>
                    <a:pt x="438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27;p34">
              <a:extLst>
                <a:ext uri="{FF2B5EF4-FFF2-40B4-BE49-F238E27FC236}">
                  <a16:creationId xmlns:a16="http://schemas.microsoft.com/office/drawing/2014/main" id="{71061BDF-74E4-EB45-8ECB-F294362B69C8}"/>
                </a:ext>
              </a:extLst>
            </p:cNvPr>
            <p:cNvSpPr/>
            <p:nvPr/>
          </p:nvSpPr>
          <p:spPr>
            <a:xfrm flipH="1">
              <a:off x="2029356" y="6694016"/>
              <a:ext cx="629968" cy="154531"/>
            </a:xfrm>
            <a:custGeom>
              <a:avLst/>
              <a:gdLst/>
              <a:ahLst/>
              <a:cxnLst/>
              <a:rect l="l" t="t" r="r" b="b"/>
              <a:pathLst>
                <a:path w="3245" h="796" extrusionOk="0">
                  <a:moveTo>
                    <a:pt x="3153" y="0"/>
                  </a:moveTo>
                  <a:cubicBezTo>
                    <a:pt x="3153" y="0"/>
                    <a:pt x="1968" y="347"/>
                    <a:pt x="676" y="347"/>
                  </a:cubicBezTo>
                  <a:cubicBezTo>
                    <a:pt x="452" y="347"/>
                    <a:pt x="225" y="336"/>
                    <a:pt x="1" y="312"/>
                  </a:cubicBezTo>
                  <a:lnTo>
                    <a:pt x="1" y="312"/>
                  </a:lnTo>
                  <a:lnTo>
                    <a:pt x="74" y="715"/>
                  </a:lnTo>
                  <a:cubicBezTo>
                    <a:pt x="74" y="715"/>
                    <a:pt x="518" y="795"/>
                    <a:pt x="1144" y="795"/>
                  </a:cubicBezTo>
                  <a:cubicBezTo>
                    <a:pt x="1752" y="795"/>
                    <a:pt x="2532" y="720"/>
                    <a:pt x="3245" y="422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28;p34">
              <a:extLst>
                <a:ext uri="{FF2B5EF4-FFF2-40B4-BE49-F238E27FC236}">
                  <a16:creationId xmlns:a16="http://schemas.microsoft.com/office/drawing/2014/main" id="{7FD9CB12-04AF-E5D4-C6DF-E296DE5F5CF5}"/>
                </a:ext>
              </a:extLst>
            </p:cNvPr>
            <p:cNvSpPr/>
            <p:nvPr/>
          </p:nvSpPr>
          <p:spPr>
            <a:xfrm flipH="1">
              <a:off x="2644957" y="6672661"/>
              <a:ext cx="281302" cy="160356"/>
            </a:xfrm>
            <a:custGeom>
              <a:avLst/>
              <a:gdLst/>
              <a:ahLst/>
              <a:cxnLst/>
              <a:rect l="l" t="t" r="r" b="b"/>
              <a:pathLst>
                <a:path w="1449" h="826" extrusionOk="0">
                  <a:moveTo>
                    <a:pt x="111" y="0"/>
                  </a:moveTo>
                  <a:cubicBezTo>
                    <a:pt x="19" y="165"/>
                    <a:pt x="1" y="257"/>
                    <a:pt x="1" y="257"/>
                  </a:cubicBezTo>
                  <a:cubicBezTo>
                    <a:pt x="679" y="715"/>
                    <a:pt x="1449" y="825"/>
                    <a:pt x="1449" y="825"/>
                  </a:cubicBezTo>
                  <a:lnTo>
                    <a:pt x="1376" y="422"/>
                  </a:lnTo>
                  <a:cubicBezTo>
                    <a:pt x="1376" y="422"/>
                    <a:pt x="661" y="349"/>
                    <a:pt x="111" y="0"/>
                  </a:cubicBezTo>
                  <a:close/>
                </a:path>
              </a:pathLst>
            </a:custGeom>
            <a:solidFill>
              <a:srgbClr val="E5E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29;p34">
              <a:extLst>
                <a:ext uri="{FF2B5EF4-FFF2-40B4-BE49-F238E27FC236}">
                  <a16:creationId xmlns:a16="http://schemas.microsoft.com/office/drawing/2014/main" id="{87A49EB2-E806-E5AE-01B7-AC8951F68284}"/>
                </a:ext>
              </a:extLst>
            </p:cNvPr>
            <p:cNvSpPr/>
            <p:nvPr/>
          </p:nvSpPr>
          <p:spPr>
            <a:xfrm flipH="1">
              <a:off x="1926070" y="746708"/>
              <a:ext cx="2330979" cy="1965229"/>
            </a:xfrm>
            <a:custGeom>
              <a:avLst/>
              <a:gdLst/>
              <a:ahLst/>
              <a:cxnLst/>
              <a:rect l="l" t="t" r="r" b="b"/>
              <a:pathLst>
                <a:path w="12007" h="10123" extrusionOk="0">
                  <a:moveTo>
                    <a:pt x="5203" y="0"/>
                  </a:moveTo>
                  <a:cubicBezTo>
                    <a:pt x="2943" y="0"/>
                    <a:pt x="836" y="1196"/>
                    <a:pt x="0" y="4002"/>
                  </a:cubicBezTo>
                  <a:cubicBezTo>
                    <a:pt x="0" y="4002"/>
                    <a:pt x="917" y="4661"/>
                    <a:pt x="4620" y="5633"/>
                  </a:cubicBezTo>
                  <a:lnTo>
                    <a:pt x="4638" y="4991"/>
                  </a:lnTo>
                  <a:cubicBezTo>
                    <a:pt x="4821" y="5413"/>
                    <a:pt x="5188" y="7558"/>
                    <a:pt x="5866" y="8016"/>
                  </a:cubicBezTo>
                  <a:cubicBezTo>
                    <a:pt x="5866" y="8016"/>
                    <a:pt x="6387" y="7165"/>
                    <a:pt x="7021" y="7165"/>
                  </a:cubicBezTo>
                  <a:cubicBezTo>
                    <a:pt x="7245" y="7165"/>
                    <a:pt x="7483" y="7271"/>
                    <a:pt x="7717" y="7558"/>
                  </a:cubicBezTo>
                  <a:cubicBezTo>
                    <a:pt x="8634" y="8657"/>
                    <a:pt x="7204" y="9519"/>
                    <a:pt x="6123" y="9886"/>
                  </a:cubicBezTo>
                  <a:cubicBezTo>
                    <a:pt x="6629" y="10049"/>
                    <a:pt x="7096" y="10123"/>
                    <a:pt x="7523" y="10123"/>
                  </a:cubicBezTo>
                  <a:cubicBezTo>
                    <a:pt x="9538" y="10123"/>
                    <a:pt x="10688" y="8482"/>
                    <a:pt x="11127" y="6879"/>
                  </a:cubicBezTo>
                  <a:cubicBezTo>
                    <a:pt x="12007" y="3598"/>
                    <a:pt x="9697" y="1014"/>
                    <a:pt x="7204" y="299"/>
                  </a:cubicBezTo>
                  <a:cubicBezTo>
                    <a:pt x="6543" y="103"/>
                    <a:pt x="5866" y="0"/>
                    <a:pt x="5203" y="0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30;p34">
              <a:extLst>
                <a:ext uri="{FF2B5EF4-FFF2-40B4-BE49-F238E27FC236}">
                  <a16:creationId xmlns:a16="http://schemas.microsoft.com/office/drawing/2014/main" id="{9ED1EC73-FC6D-E0A5-FF8F-EFB0556D4088}"/>
                </a:ext>
              </a:extLst>
            </p:cNvPr>
            <p:cNvSpPr/>
            <p:nvPr/>
          </p:nvSpPr>
          <p:spPr>
            <a:xfrm flipH="1">
              <a:off x="1481318" y="1282713"/>
              <a:ext cx="151619" cy="154143"/>
            </a:xfrm>
            <a:custGeom>
              <a:avLst/>
              <a:gdLst/>
              <a:ahLst/>
              <a:cxnLst/>
              <a:rect l="l" t="t" r="r" b="b"/>
              <a:pathLst>
                <a:path w="781" h="794" extrusionOk="0">
                  <a:moveTo>
                    <a:pt x="319" y="0"/>
                  </a:moveTo>
                  <a:cubicBezTo>
                    <a:pt x="154" y="0"/>
                    <a:pt x="43" y="148"/>
                    <a:pt x="29" y="232"/>
                  </a:cubicBezTo>
                  <a:cubicBezTo>
                    <a:pt x="1" y="462"/>
                    <a:pt x="242" y="794"/>
                    <a:pt x="445" y="794"/>
                  </a:cubicBezTo>
                  <a:cubicBezTo>
                    <a:pt x="501" y="794"/>
                    <a:pt x="554" y="768"/>
                    <a:pt x="598" y="709"/>
                  </a:cubicBezTo>
                  <a:cubicBezTo>
                    <a:pt x="781" y="434"/>
                    <a:pt x="744" y="214"/>
                    <a:pt x="488" y="49"/>
                  </a:cubicBezTo>
                  <a:cubicBezTo>
                    <a:pt x="427" y="14"/>
                    <a:pt x="370" y="0"/>
                    <a:pt x="319" y="0"/>
                  </a:cubicBezTo>
                  <a:close/>
                </a:path>
              </a:pathLst>
            </a:custGeom>
            <a:solidFill>
              <a:srgbClr val="7E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31;p34">
              <a:extLst>
                <a:ext uri="{FF2B5EF4-FFF2-40B4-BE49-F238E27FC236}">
                  <a16:creationId xmlns:a16="http://schemas.microsoft.com/office/drawing/2014/main" id="{347E4EBD-D7A4-CCC0-A6E9-7454A42EC4B8}"/>
                </a:ext>
              </a:extLst>
            </p:cNvPr>
            <p:cNvSpPr/>
            <p:nvPr/>
          </p:nvSpPr>
          <p:spPr>
            <a:xfrm flipH="1">
              <a:off x="1451227" y="1188558"/>
              <a:ext cx="115704" cy="93961"/>
            </a:xfrm>
            <a:custGeom>
              <a:avLst/>
              <a:gdLst/>
              <a:ahLst/>
              <a:cxnLst/>
              <a:rect l="l" t="t" r="r" b="b"/>
              <a:pathLst>
                <a:path w="596" h="484" extrusionOk="0">
                  <a:moveTo>
                    <a:pt x="267" y="1"/>
                  </a:moveTo>
                  <a:cubicBezTo>
                    <a:pt x="252" y="1"/>
                    <a:pt x="237" y="1"/>
                    <a:pt x="221" y="3"/>
                  </a:cubicBezTo>
                  <a:cubicBezTo>
                    <a:pt x="1" y="39"/>
                    <a:pt x="1" y="241"/>
                    <a:pt x="38" y="314"/>
                  </a:cubicBezTo>
                  <a:cubicBezTo>
                    <a:pt x="98" y="416"/>
                    <a:pt x="266" y="483"/>
                    <a:pt x="400" y="483"/>
                  </a:cubicBezTo>
                  <a:cubicBezTo>
                    <a:pt x="509" y="483"/>
                    <a:pt x="596" y="439"/>
                    <a:pt x="588" y="333"/>
                  </a:cubicBezTo>
                  <a:cubicBezTo>
                    <a:pt x="570" y="111"/>
                    <a:pt x="459" y="1"/>
                    <a:pt x="267" y="1"/>
                  </a:cubicBezTo>
                  <a:close/>
                </a:path>
              </a:pathLst>
            </a:custGeom>
            <a:solidFill>
              <a:srgbClr val="7E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32;p34">
              <a:extLst>
                <a:ext uri="{FF2B5EF4-FFF2-40B4-BE49-F238E27FC236}">
                  <a16:creationId xmlns:a16="http://schemas.microsoft.com/office/drawing/2014/main" id="{6A6C3F28-B9B0-A2D0-0D5C-DAB1384631DA}"/>
                </a:ext>
              </a:extLst>
            </p:cNvPr>
            <p:cNvSpPr/>
            <p:nvPr/>
          </p:nvSpPr>
          <p:spPr>
            <a:xfrm flipH="1">
              <a:off x="1801443" y="1079066"/>
              <a:ext cx="598130" cy="142107"/>
            </a:xfrm>
            <a:custGeom>
              <a:avLst/>
              <a:gdLst/>
              <a:ahLst/>
              <a:cxnLst/>
              <a:rect l="l" t="t" r="r" b="b"/>
              <a:pathLst>
                <a:path w="3081" h="732" extrusionOk="0">
                  <a:moveTo>
                    <a:pt x="1229" y="420"/>
                  </a:moveTo>
                  <a:cubicBezTo>
                    <a:pt x="1302" y="475"/>
                    <a:pt x="1375" y="530"/>
                    <a:pt x="1449" y="585"/>
                  </a:cubicBezTo>
                  <a:lnTo>
                    <a:pt x="1101" y="530"/>
                  </a:lnTo>
                  <a:cubicBezTo>
                    <a:pt x="1137" y="493"/>
                    <a:pt x="1174" y="457"/>
                    <a:pt x="1229" y="420"/>
                  </a:cubicBezTo>
                  <a:close/>
                  <a:moveTo>
                    <a:pt x="2192" y="1"/>
                  </a:moveTo>
                  <a:cubicBezTo>
                    <a:pt x="1814" y="1"/>
                    <a:pt x="1468" y="164"/>
                    <a:pt x="1229" y="310"/>
                  </a:cubicBezTo>
                  <a:cubicBezTo>
                    <a:pt x="950" y="151"/>
                    <a:pt x="692" y="105"/>
                    <a:pt x="486" y="105"/>
                  </a:cubicBezTo>
                  <a:cubicBezTo>
                    <a:pt x="191" y="105"/>
                    <a:pt x="1" y="200"/>
                    <a:pt x="1" y="200"/>
                  </a:cubicBezTo>
                  <a:lnTo>
                    <a:pt x="56" y="292"/>
                  </a:lnTo>
                  <a:cubicBezTo>
                    <a:pt x="67" y="281"/>
                    <a:pt x="232" y="199"/>
                    <a:pt x="490" y="199"/>
                  </a:cubicBezTo>
                  <a:cubicBezTo>
                    <a:pt x="668" y="199"/>
                    <a:pt x="890" y="238"/>
                    <a:pt x="1137" y="365"/>
                  </a:cubicBezTo>
                  <a:cubicBezTo>
                    <a:pt x="1009" y="457"/>
                    <a:pt x="936" y="530"/>
                    <a:pt x="936" y="530"/>
                  </a:cubicBezTo>
                  <a:lnTo>
                    <a:pt x="862" y="603"/>
                  </a:lnTo>
                  <a:lnTo>
                    <a:pt x="1779" y="732"/>
                  </a:lnTo>
                  <a:lnTo>
                    <a:pt x="1650" y="622"/>
                  </a:lnTo>
                  <a:cubicBezTo>
                    <a:pt x="1540" y="512"/>
                    <a:pt x="1430" y="438"/>
                    <a:pt x="1339" y="365"/>
                  </a:cubicBezTo>
                  <a:cubicBezTo>
                    <a:pt x="1550" y="234"/>
                    <a:pt x="1851" y="103"/>
                    <a:pt x="2179" y="103"/>
                  </a:cubicBezTo>
                  <a:cubicBezTo>
                    <a:pt x="2447" y="103"/>
                    <a:pt x="2735" y="191"/>
                    <a:pt x="3007" y="438"/>
                  </a:cubicBezTo>
                  <a:lnTo>
                    <a:pt x="3080" y="365"/>
                  </a:lnTo>
                  <a:cubicBezTo>
                    <a:pt x="2787" y="96"/>
                    <a:pt x="2480" y="1"/>
                    <a:pt x="2192" y="1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33;p34">
              <a:extLst>
                <a:ext uri="{FF2B5EF4-FFF2-40B4-BE49-F238E27FC236}">
                  <a16:creationId xmlns:a16="http://schemas.microsoft.com/office/drawing/2014/main" id="{8618096E-B5BC-18CA-E937-0ABBF35D0357}"/>
                </a:ext>
              </a:extLst>
            </p:cNvPr>
            <p:cNvSpPr/>
            <p:nvPr/>
          </p:nvSpPr>
          <p:spPr>
            <a:xfrm flipH="1">
              <a:off x="1488304" y="1702626"/>
              <a:ext cx="640840" cy="582599"/>
            </a:xfrm>
            <a:custGeom>
              <a:avLst/>
              <a:gdLst/>
              <a:ahLst/>
              <a:cxnLst/>
              <a:rect l="l" t="t" r="r" b="b"/>
              <a:pathLst>
                <a:path w="3301" h="3001" extrusionOk="0">
                  <a:moveTo>
                    <a:pt x="1739" y="1760"/>
                  </a:moveTo>
                  <a:cubicBezTo>
                    <a:pt x="1842" y="1760"/>
                    <a:pt x="1969" y="1769"/>
                    <a:pt x="2109" y="1790"/>
                  </a:cubicBezTo>
                  <a:cubicBezTo>
                    <a:pt x="2127" y="1864"/>
                    <a:pt x="2127" y="1919"/>
                    <a:pt x="2145" y="1992"/>
                  </a:cubicBezTo>
                  <a:cubicBezTo>
                    <a:pt x="2164" y="2249"/>
                    <a:pt x="2109" y="2267"/>
                    <a:pt x="2109" y="2285"/>
                  </a:cubicBezTo>
                  <a:cubicBezTo>
                    <a:pt x="2103" y="2288"/>
                    <a:pt x="2097" y="2289"/>
                    <a:pt x="2090" y="2289"/>
                  </a:cubicBezTo>
                  <a:cubicBezTo>
                    <a:pt x="1986" y="2289"/>
                    <a:pt x="1748" y="2030"/>
                    <a:pt x="1559" y="1772"/>
                  </a:cubicBezTo>
                  <a:cubicBezTo>
                    <a:pt x="1604" y="1765"/>
                    <a:pt x="1666" y="1760"/>
                    <a:pt x="1739" y="1760"/>
                  </a:cubicBezTo>
                  <a:close/>
                  <a:moveTo>
                    <a:pt x="218" y="1"/>
                  </a:moveTo>
                  <a:cubicBezTo>
                    <a:pt x="93" y="1"/>
                    <a:pt x="7" y="12"/>
                    <a:pt x="1" y="12"/>
                  </a:cubicBezTo>
                  <a:lnTo>
                    <a:pt x="1" y="122"/>
                  </a:lnTo>
                  <a:cubicBezTo>
                    <a:pt x="8" y="122"/>
                    <a:pt x="95" y="110"/>
                    <a:pt x="220" y="110"/>
                  </a:cubicBezTo>
                  <a:cubicBezTo>
                    <a:pt x="432" y="110"/>
                    <a:pt x="753" y="146"/>
                    <a:pt x="972" y="342"/>
                  </a:cubicBezTo>
                  <a:cubicBezTo>
                    <a:pt x="1119" y="471"/>
                    <a:pt x="1192" y="691"/>
                    <a:pt x="1192" y="947"/>
                  </a:cubicBezTo>
                  <a:lnTo>
                    <a:pt x="1192" y="1002"/>
                  </a:lnTo>
                  <a:lnTo>
                    <a:pt x="1229" y="1002"/>
                  </a:lnTo>
                  <a:cubicBezTo>
                    <a:pt x="1247" y="1002"/>
                    <a:pt x="1852" y="1112"/>
                    <a:pt x="2072" y="1680"/>
                  </a:cubicBezTo>
                  <a:cubicBezTo>
                    <a:pt x="1962" y="1662"/>
                    <a:pt x="1858" y="1656"/>
                    <a:pt x="1768" y="1656"/>
                  </a:cubicBezTo>
                  <a:cubicBezTo>
                    <a:pt x="1587" y="1656"/>
                    <a:pt x="1461" y="1680"/>
                    <a:pt x="1449" y="1680"/>
                  </a:cubicBezTo>
                  <a:lnTo>
                    <a:pt x="1376" y="1699"/>
                  </a:lnTo>
                  <a:lnTo>
                    <a:pt x="1412" y="1754"/>
                  </a:lnTo>
                  <a:cubicBezTo>
                    <a:pt x="1532" y="1908"/>
                    <a:pt x="1877" y="2384"/>
                    <a:pt x="2101" y="2384"/>
                  </a:cubicBezTo>
                  <a:cubicBezTo>
                    <a:pt x="2117" y="2384"/>
                    <a:pt x="2131" y="2382"/>
                    <a:pt x="2145" y="2377"/>
                  </a:cubicBezTo>
                  <a:cubicBezTo>
                    <a:pt x="2274" y="2322"/>
                    <a:pt x="2255" y="2139"/>
                    <a:pt x="2255" y="1992"/>
                  </a:cubicBezTo>
                  <a:cubicBezTo>
                    <a:pt x="2237" y="1937"/>
                    <a:pt x="2237" y="1882"/>
                    <a:pt x="2219" y="1827"/>
                  </a:cubicBezTo>
                  <a:lnTo>
                    <a:pt x="2219" y="1827"/>
                  </a:lnTo>
                  <a:cubicBezTo>
                    <a:pt x="2384" y="1864"/>
                    <a:pt x="2549" y="1937"/>
                    <a:pt x="2695" y="2047"/>
                  </a:cubicBezTo>
                  <a:cubicBezTo>
                    <a:pt x="2970" y="2249"/>
                    <a:pt x="3135" y="2579"/>
                    <a:pt x="3190" y="3000"/>
                  </a:cubicBezTo>
                  <a:lnTo>
                    <a:pt x="3300" y="2982"/>
                  </a:lnTo>
                  <a:cubicBezTo>
                    <a:pt x="3245" y="2524"/>
                    <a:pt x="3062" y="2194"/>
                    <a:pt x="2750" y="1955"/>
                  </a:cubicBezTo>
                  <a:cubicBezTo>
                    <a:pt x="2567" y="1827"/>
                    <a:pt x="2365" y="1754"/>
                    <a:pt x="2182" y="1717"/>
                  </a:cubicBezTo>
                  <a:cubicBezTo>
                    <a:pt x="1999" y="1131"/>
                    <a:pt x="1449" y="947"/>
                    <a:pt x="1302" y="911"/>
                  </a:cubicBezTo>
                  <a:cubicBezTo>
                    <a:pt x="1302" y="636"/>
                    <a:pt x="1211" y="416"/>
                    <a:pt x="1027" y="251"/>
                  </a:cubicBezTo>
                  <a:cubicBezTo>
                    <a:pt x="792" y="39"/>
                    <a:pt x="442" y="1"/>
                    <a:pt x="218" y="1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34;p34">
              <a:extLst>
                <a:ext uri="{FF2B5EF4-FFF2-40B4-BE49-F238E27FC236}">
                  <a16:creationId xmlns:a16="http://schemas.microsoft.com/office/drawing/2014/main" id="{2CF943E1-FDD6-1279-CB14-0A30E4838298}"/>
                </a:ext>
              </a:extLst>
            </p:cNvPr>
            <p:cNvSpPr/>
            <p:nvPr/>
          </p:nvSpPr>
          <p:spPr>
            <a:xfrm flipH="1">
              <a:off x="2246399" y="811743"/>
              <a:ext cx="462818" cy="373904"/>
            </a:xfrm>
            <a:custGeom>
              <a:avLst/>
              <a:gdLst/>
              <a:ahLst/>
              <a:cxnLst/>
              <a:rect l="l" t="t" r="r" b="b"/>
              <a:pathLst>
                <a:path w="2384" h="1926" extrusionOk="0">
                  <a:moveTo>
                    <a:pt x="38" y="1"/>
                  </a:moveTo>
                  <a:lnTo>
                    <a:pt x="1" y="92"/>
                  </a:lnTo>
                  <a:cubicBezTo>
                    <a:pt x="1981" y="990"/>
                    <a:pt x="2274" y="1925"/>
                    <a:pt x="2274" y="1925"/>
                  </a:cubicBezTo>
                  <a:lnTo>
                    <a:pt x="2384" y="1907"/>
                  </a:lnTo>
                  <a:cubicBezTo>
                    <a:pt x="2366" y="1852"/>
                    <a:pt x="2072" y="917"/>
                    <a:pt x="38" y="1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35;p34">
              <a:extLst>
                <a:ext uri="{FF2B5EF4-FFF2-40B4-BE49-F238E27FC236}">
                  <a16:creationId xmlns:a16="http://schemas.microsoft.com/office/drawing/2014/main" id="{D225DB35-E61D-3E0E-26D4-8D3557AFBDEF}"/>
                </a:ext>
              </a:extLst>
            </p:cNvPr>
            <p:cNvSpPr/>
            <p:nvPr/>
          </p:nvSpPr>
          <p:spPr>
            <a:xfrm flipH="1">
              <a:off x="2061197" y="1971890"/>
              <a:ext cx="114151" cy="441463"/>
            </a:xfrm>
            <a:custGeom>
              <a:avLst/>
              <a:gdLst/>
              <a:ahLst/>
              <a:cxnLst/>
              <a:rect l="l" t="t" r="r" b="b"/>
              <a:pathLst>
                <a:path w="588" h="2274" extrusionOk="0">
                  <a:moveTo>
                    <a:pt x="569" y="0"/>
                  </a:moveTo>
                  <a:lnTo>
                    <a:pt x="459" y="19"/>
                  </a:lnTo>
                  <a:cubicBezTo>
                    <a:pt x="459" y="19"/>
                    <a:pt x="495" y="1137"/>
                    <a:pt x="0" y="2218"/>
                  </a:cubicBezTo>
                  <a:lnTo>
                    <a:pt x="110" y="2273"/>
                  </a:lnTo>
                  <a:cubicBezTo>
                    <a:pt x="587" y="1155"/>
                    <a:pt x="569" y="19"/>
                    <a:pt x="569" y="0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36;p34">
              <a:extLst>
                <a:ext uri="{FF2B5EF4-FFF2-40B4-BE49-F238E27FC236}">
                  <a16:creationId xmlns:a16="http://schemas.microsoft.com/office/drawing/2014/main" id="{9D213F45-B85E-2078-614A-4351C564A8E9}"/>
                </a:ext>
              </a:extLst>
            </p:cNvPr>
            <p:cNvSpPr/>
            <p:nvPr/>
          </p:nvSpPr>
          <p:spPr>
            <a:xfrm flipH="1">
              <a:off x="2495473" y="2658544"/>
              <a:ext cx="523194" cy="92797"/>
            </a:xfrm>
            <a:custGeom>
              <a:avLst/>
              <a:gdLst/>
              <a:ahLst/>
              <a:cxnLst/>
              <a:rect l="l" t="t" r="r" b="b"/>
              <a:pathLst>
                <a:path w="2695" h="478" extrusionOk="0">
                  <a:moveTo>
                    <a:pt x="55" y="1"/>
                  </a:moveTo>
                  <a:lnTo>
                    <a:pt x="0" y="74"/>
                  </a:lnTo>
                  <a:cubicBezTo>
                    <a:pt x="19" y="111"/>
                    <a:pt x="550" y="477"/>
                    <a:pt x="1613" y="477"/>
                  </a:cubicBezTo>
                  <a:cubicBezTo>
                    <a:pt x="1925" y="477"/>
                    <a:pt x="2292" y="441"/>
                    <a:pt x="2695" y="349"/>
                  </a:cubicBezTo>
                  <a:lnTo>
                    <a:pt x="2676" y="258"/>
                  </a:lnTo>
                  <a:cubicBezTo>
                    <a:pt x="2287" y="335"/>
                    <a:pt x="1941" y="366"/>
                    <a:pt x="1638" y="366"/>
                  </a:cubicBezTo>
                  <a:cubicBezTo>
                    <a:pt x="586" y="366"/>
                    <a:pt x="55" y="1"/>
                    <a:pt x="55" y="1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37;p34">
              <a:extLst>
                <a:ext uri="{FF2B5EF4-FFF2-40B4-BE49-F238E27FC236}">
                  <a16:creationId xmlns:a16="http://schemas.microsoft.com/office/drawing/2014/main" id="{653C6092-DC40-DF3D-EF81-4C3FF10FC4FF}"/>
                </a:ext>
              </a:extLst>
            </p:cNvPr>
            <p:cNvSpPr/>
            <p:nvPr/>
          </p:nvSpPr>
          <p:spPr>
            <a:xfrm flipH="1">
              <a:off x="2751728" y="704387"/>
              <a:ext cx="925247" cy="171615"/>
            </a:xfrm>
            <a:custGeom>
              <a:avLst/>
              <a:gdLst/>
              <a:ahLst/>
              <a:cxnLst/>
              <a:rect l="l" t="t" r="r" b="b"/>
              <a:pathLst>
                <a:path w="4766" h="884" extrusionOk="0">
                  <a:moveTo>
                    <a:pt x="1767" y="0"/>
                  </a:moveTo>
                  <a:cubicBezTo>
                    <a:pt x="1204" y="0"/>
                    <a:pt x="602" y="91"/>
                    <a:pt x="0" y="334"/>
                  </a:cubicBezTo>
                  <a:lnTo>
                    <a:pt x="37" y="444"/>
                  </a:lnTo>
                  <a:cubicBezTo>
                    <a:pt x="635" y="199"/>
                    <a:pt x="1232" y="107"/>
                    <a:pt x="1790" y="107"/>
                  </a:cubicBezTo>
                  <a:cubicBezTo>
                    <a:pt x="3402" y="107"/>
                    <a:pt x="4684" y="870"/>
                    <a:pt x="4711" y="884"/>
                  </a:cubicBezTo>
                  <a:lnTo>
                    <a:pt x="4766" y="792"/>
                  </a:lnTo>
                  <a:cubicBezTo>
                    <a:pt x="4739" y="778"/>
                    <a:pt x="3417" y="0"/>
                    <a:pt x="1767" y="0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38;p34">
              <a:extLst>
                <a:ext uri="{FF2B5EF4-FFF2-40B4-BE49-F238E27FC236}">
                  <a16:creationId xmlns:a16="http://schemas.microsoft.com/office/drawing/2014/main" id="{D7319958-688B-DF38-03FD-1318036BA712}"/>
                </a:ext>
              </a:extLst>
            </p:cNvPr>
            <p:cNvSpPr/>
            <p:nvPr/>
          </p:nvSpPr>
          <p:spPr>
            <a:xfrm flipH="1">
              <a:off x="2605741" y="626733"/>
              <a:ext cx="555226" cy="402248"/>
            </a:xfrm>
            <a:custGeom>
              <a:avLst/>
              <a:gdLst/>
              <a:ahLst/>
              <a:cxnLst/>
              <a:rect l="l" t="t" r="r" b="b"/>
              <a:pathLst>
                <a:path w="2860" h="2072" extrusionOk="0">
                  <a:moveTo>
                    <a:pt x="18" y="0"/>
                  </a:moveTo>
                  <a:lnTo>
                    <a:pt x="0" y="92"/>
                  </a:lnTo>
                  <a:cubicBezTo>
                    <a:pt x="18" y="110"/>
                    <a:pt x="2016" y="715"/>
                    <a:pt x="2768" y="2072"/>
                  </a:cubicBezTo>
                  <a:lnTo>
                    <a:pt x="2860" y="2035"/>
                  </a:lnTo>
                  <a:cubicBezTo>
                    <a:pt x="2071" y="624"/>
                    <a:pt x="55" y="0"/>
                    <a:pt x="18" y="0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39;p34">
              <a:extLst>
                <a:ext uri="{FF2B5EF4-FFF2-40B4-BE49-F238E27FC236}">
                  <a16:creationId xmlns:a16="http://schemas.microsoft.com/office/drawing/2014/main" id="{79102C39-A471-FDE1-58D0-ED73882890CC}"/>
                </a:ext>
              </a:extLst>
            </p:cNvPr>
            <p:cNvSpPr/>
            <p:nvPr/>
          </p:nvSpPr>
          <p:spPr>
            <a:xfrm flipH="1">
              <a:off x="3758704" y="889979"/>
              <a:ext cx="590947" cy="573087"/>
            </a:xfrm>
            <a:custGeom>
              <a:avLst/>
              <a:gdLst/>
              <a:ahLst/>
              <a:cxnLst/>
              <a:rect l="l" t="t" r="r" b="b"/>
              <a:pathLst>
                <a:path w="3044" h="2952" extrusionOk="0">
                  <a:moveTo>
                    <a:pt x="3007" y="1"/>
                  </a:moveTo>
                  <a:cubicBezTo>
                    <a:pt x="2989" y="1"/>
                    <a:pt x="1376" y="661"/>
                    <a:pt x="1" y="2897"/>
                  </a:cubicBezTo>
                  <a:lnTo>
                    <a:pt x="74" y="2952"/>
                  </a:lnTo>
                  <a:cubicBezTo>
                    <a:pt x="1431" y="734"/>
                    <a:pt x="3025" y="111"/>
                    <a:pt x="3044" y="92"/>
                  </a:cubicBezTo>
                  <a:lnTo>
                    <a:pt x="3007" y="1"/>
                  </a:ln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40;p34">
              <a:extLst>
                <a:ext uri="{FF2B5EF4-FFF2-40B4-BE49-F238E27FC236}">
                  <a16:creationId xmlns:a16="http://schemas.microsoft.com/office/drawing/2014/main" id="{D275A4B9-5CC8-3842-B5C7-88D8B45FE54C}"/>
                </a:ext>
              </a:extLst>
            </p:cNvPr>
            <p:cNvSpPr/>
            <p:nvPr/>
          </p:nvSpPr>
          <p:spPr>
            <a:xfrm flipH="1">
              <a:off x="3246191" y="1712138"/>
              <a:ext cx="178216" cy="452140"/>
            </a:xfrm>
            <a:custGeom>
              <a:avLst/>
              <a:gdLst/>
              <a:ahLst/>
              <a:cxnLst/>
              <a:rect l="l" t="t" r="r" b="b"/>
              <a:pathLst>
                <a:path w="918" h="2329" extrusionOk="0">
                  <a:moveTo>
                    <a:pt x="111" y="0"/>
                  </a:moveTo>
                  <a:lnTo>
                    <a:pt x="1" y="18"/>
                  </a:lnTo>
                  <a:cubicBezTo>
                    <a:pt x="1" y="37"/>
                    <a:pt x="294" y="1302"/>
                    <a:pt x="825" y="2328"/>
                  </a:cubicBezTo>
                  <a:lnTo>
                    <a:pt x="917" y="2291"/>
                  </a:lnTo>
                  <a:cubicBezTo>
                    <a:pt x="386" y="1265"/>
                    <a:pt x="111" y="18"/>
                    <a:pt x="111" y="0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41;p34">
              <a:extLst>
                <a:ext uri="{FF2B5EF4-FFF2-40B4-BE49-F238E27FC236}">
                  <a16:creationId xmlns:a16="http://schemas.microsoft.com/office/drawing/2014/main" id="{188E05FF-E704-299E-090C-ACC768336042}"/>
                </a:ext>
              </a:extLst>
            </p:cNvPr>
            <p:cNvSpPr/>
            <p:nvPr/>
          </p:nvSpPr>
          <p:spPr>
            <a:xfrm flipH="1">
              <a:off x="3381503" y="1736988"/>
              <a:ext cx="85614" cy="267130"/>
            </a:xfrm>
            <a:custGeom>
              <a:avLst/>
              <a:gdLst/>
              <a:ahLst/>
              <a:cxnLst/>
              <a:rect l="l" t="t" r="r" b="b"/>
              <a:pathLst>
                <a:path w="441" h="1376" extrusionOk="0">
                  <a:moveTo>
                    <a:pt x="1" y="0"/>
                  </a:moveTo>
                  <a:cubicBezTo>
                    <a:pt x="1" y="37"/>
                    <a:pt x="1" y="770"/>
                    <a:pt x="349" y="1375"/>
                  </a:cubicBezTo>
                  <a:lnTo>
                    <a:pt x="441" y="1320"/>
                  </a:lnTo>
                  <a:cubicBezTo>
                    <a:pt x="92" y="752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42;p34">
              <a:extLst>
                <a:ext uri="{FF2B5EF4-FFF2-40B4-BE49-F238E27FC236}">
                  <a16:creationId xmlns:a16="http://schemas.microsoft.com/office/drawing/2014/main" id="{19B6D1E2-CF2B-7FA8-A152-6F08127B2810}"/>
                </a:ext>
              </a:extLst>
            </p:cNvPr>
            <p:cNvSpPr/>
            <p:nvPr/>
          </p:nvSpPr>
          <p:spPr>
            <a:xfrm flipH="1">
              <a:off x="1719714" y="2028772"/>
              <a:ext cx="377398" cy="444957"/>
            </a:xfrm>
            <a:custGeom>
              <a:avLst/>
              <a:gdLst/>
              <a:ahLst/>
              <a:cxnLst/>
              <a:rect l="l" t="t" r="r" b="b"/>
              <a:pathLst>
                <a:path w="1944" h="2292" extrusionOk="0">
                  <a:moveTo>
                    <a:pt x="1" y="0"/>
                  </a:moveTo>
                  <a:cubicBezTo>
                    <a:pt x="1" y="19"/>
                    <a:pt x="1" y="642"/>
                    <a:pt x="991" y="880"/>
                  </a:cubicBezTo>
                  <a:cubicBezTo>
                    <a:pt x="1009" y="1082"/>
                    <a:pt x="1137" y="1925"/>
                    <a:pt x="1889" y="2292"/>
                  </a:cubicBezTo>
                  <a:lnTo>
                    <a:pt x="1944" y="2200"/>
                  </a:lnTo>
                  <a:cubicBezTo>
                    <a:pt x="1174" y="1833"/>
                    <a:pt x="1082" y="844"/>
                    <a:pt x="1082" y="825"/>
                  </a:cubicBezTo>
                  <a:lnTo>
                    <a:pt x="1082" y="789"/>
                  </a:lnTo>
                  <a:lnTo>
                    <a:pt x="1046" y="789"/>
                  </a:lnTo>
                  <a:cubicBezTo>
                    <a:pt x="111" y="569"/>
                    <a:pt x="111" y="19"/>
                    <a:pt x="111" y="0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43;p34">
              <a:extLst>
                <a:ext uri="{FF2B5EF4-FFF2-40B4-BE49-F238E27FC236}">
                  <a16:creationId xmlns:a16="http://schemas.microsoft.com/office/drawing/2014/main" id="{438FEB91-10B8-7746-1DEE-B3ADE9C7B1BC}"/>
                </a:ext>
              </a:extLst>
            </p:cNvPr>
            <p:cNvSpPr/>
            <p:nvPr/>
          </p:nvSpPr>
          <p:spPr>
            <a:xfrm flipH="1">
              <a:off x="1424242" y="2626511"/>
              <a:ext cx="181710" cy="373904"/>
            </a:xfrm>
            <a:custGeom>
              <a:avLst/>
              <a:gdLst/>
              <a:ahLst/>
              <a:cxnLst/>
              <a:rect l="l" t="t" r="r" b="b"/>
              <a:pathLst>
                <a:path w="936" h="1926" extrusionOk="0">
                  <a:moveTo>
                    <a:pt x="734" y="1"/>
                  </a:moveTo>
                  <a:cubicBezTo>
                    <a:pt x="734" y="19"/>
                    <a:pt x="825" y="1614"/>
                    <a:pt x="0" y="1816"/>
                  </a:cubicBezTo>
                  <a:lnTo>
                    <a:pt x="19" y="1926"/>
                  </a:lnTo>
                  <a:cubicBezTo>
                    <a:pt x="935" y="1687"/>
                    <a:pt x="843" y="74"/>
                    <a:pt x="843" y="1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44;p34">
              <a:extLst>
                <a:ext uri="{FF2B5EF4-FFF2-40B4-BE49-F238E27FC236}">
                  <a16:creationId xmlns:a16="http://schemas.microsoft.com/office/drawing/2014/main" id="{BB1ACEB9-B401-84E8-EBD4-63F58D6F4FAF}"/>
                </a:ext>
              </a:extLst>
            </p:cNvPr>
            <p:cNvSpPr/>
            <p:nvPr/>
          </p:nvSpPr>
          <p:spPr>
            <a:xfrm flipH="1">
              <a:off x="1313974" y="1352601"/>
              <a:ext cx="139001" cy="281302"/>
            </a:xfrm>
            <a:custGeom>
              <a:avLst/>
              <a:gdLst/>
              <a:ahLst/>
              <a:cxnLst/>
              <a:rect l="l" t="t" r="r" b="b"/>
              <a:pathLst>
                <a:path w="716" h="1449" extrusionOk="0">
                  <a:moveTo>
                    <a:pt x="37" y="1"/>
                  </a:moveTo>
                  <a:lnTo>
                    <a:pt x="1" y="92"/>
                  </a:lnTo>
                  <a:cubicBezTo>
                    <a:pt x="1" y="92"/>
                    <a:pt x="367" y="221"/>
                    <a:pt x="514" y="569"/>
                  </a:cubicBezTo>
                  <a:cubicBezTo>
                    <a:pt x="605" y="807"/>
                    <a:pt x="587" y="1082"/>
                    <a:pt x="440" y="1412"/>
                  </a:cubicBezTo>
                  <a:lnTo>
                    <a:pt x="532" y="1449"/>
                  </a:lnTo>
                  <a:cubicBezTo>
                    <a:pt x="697" y="1101"/>
                    <a:pt x="715" y="789"/>
                    <a:pt x="605" y="532"/>
                  </a:cubicBezTo>
                  <a:cubicBezTo>
                    <a:pt x="440" y="147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45;p34">
              <a:extLst>
                <a:ext uri="{FF2B5EF4-FFF2-40B4-BE49-F238E27FC236}">
                  <a16:creationId xmlns:a16="http://schemas.microsoft.com/office/drawing/2014/main" id="{18BDE01A-3C48-8315-F0D2-507B1294BAD7}"/>
                </a:ext>
              </a:extLst>
            </p:cNvPr>
            <p:cNvSpPr/>
            <p:nvPr/>
          </p:nvSpPr>
          <p:spPr>
            <a:xfrm flipH="1">
              <a:off x="2950913" y="2506342"/>
              <a:ext cx="121140" cy="105221"/>
            </a:xfrm>
            <a:custGeom>
              <a:avLst/>
              <a:gdLst/>
              <a:ahLst/>
              <a:cxnLst/>
              <a:rect l="l" t="t" r="r" b="b"/>
              <a:pathLst>
                <a:path w="624" h="542" extrusionOk="0">
                  <a:moveTo>
                    <a:pt x="385" y="0"/>
                  </a:moveTo>
                  <a:cubicBezTo>
                    <a:pt x="359" y="0"/>
                    <a:pt x="329" y="5"/>
                    <a:pt x="294" y="15"/>
                  </a:cubicBezTo>
                  <a:cubicBezTo>
                    <a:pt x="129" y="33"/>
                    <a:pt x="0" y="198"/>
                    <a:pt x="92" y="418"/>
                  </a:cubicBezTo>
                  <a:cubicBezTo>
                    <a:pt x="130" y="510"/>
                    <a:pt x="206" y="541"/>
                    <a:pt x="285" y="541"/>
                  </a:cubicBezTo>
                  <a:cubicBezTo>
                    <a:pt x="395" y="541"/>
                    <a:pt x="510" y="479"/>
                    <a:pt x="532" y="437"/>
                  </a:cubicBezTo>
                  <a:cubicBezTo>
                    <a:pt x="587" y="363"/>
                    <a:pt x="624" y="162"/>
                    <a:pt x="569" y="125"/>
                  </a:cubicBezTo>
                  <a:cubicBezTo>
                    <a:pt x="539" y="81"/>
                    <a:pt x="497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46;p34">
              <a:extLst>
                <a:ext uri="{FF2B5EF4-FFF2-40B4-BE49-F238E27FC236}">
                  <a16:creationId xmlns:a16="http://schemas.microsoft.com/office/drawing/2014/main" id="{677EDE3A-460F-78AF-738D-B2DF4EF1DF97}"/>
                </a:ext>
              </a:extLst>
            </p:cNvPr>
            <p:cNvSpPr/>
            <p:nvPr/>
          </p:nvSpPr>
          <p:spPr>
            <a:xfrm flipH="1">
              <a:off x="2683978" y="2128168"/>
              <a:ext cx="441463" cy="544937"/>
            </a:xfrm>
            <a:custGeom>
              <a:avLst/>
              <a:gdLst/>
              <a:ahLst/>
              <a:cxnLst/>
              <a:rect l="l" t="t" r="r" b="b"/>
              <a:pathLst>
                <a:path w="2274" h="2807" extrusionOk="0">
                  <a:moveTo>
                    <a:pt x="1191" y="0"/>
                  </a:moveTo>
                  <a:cubicBezTo>
                    <a:pt x="1173" y="0"/>
                    <a:pt x="1155" y="1"/>
                    <a:pt x="1137" y="2"/>
                  </a:cubicBezTo>
                  <a:cubicBezTo>
                    <a:pt x="514" y="57"/>
                    <a:pt x="37" y="845"/>
                    <a:pt x="0" y="882"/>
                  </a:cubicBezTo>
                  <a:cubicBezTo>
                    <a:pt x="0" y="900"/>
                    <a:pt x="0" y="918"/>
                    <a:pt x="19" y="937"/>
                  </a:cubicBezTo>
                  <a:cubicBezTo>
                    <a:pt x="24" y="942"/>
                    <a:pt x="29" y="944"/>
                    <a:pt x="35" y="944"/>
                  </a:cubicBezTo>
                  <a:cubicBezTo>
                    <a:pt x="48" y="944"/>
                    <a:pt x="61" y="931"/>
                    <a:pt x="74" y="918"/>
                  </a:cubicBezTo>
                  <a:cubicBezTo>
                    <a:pt x="74" y="918"/>
                    <a:pt x="569" y="130"/>
                    <a:pt x="1155" y="75"/>
                  </a:cubicBezTo>
                  <a:cubicBezTo>
                    <a:pt x="1412" y="75"/>
                    <a:pt x="1650" y="185"/>
                    <a:pt x="1870" y="460"/>
                  </a:cubicBezTo>
                  <a:cubicBezTo>
                    <a:pt x="2108" y="753"/>
                    <a:pt x="2200" y="1065"/>
                    <a:pt x="2108" y="1358"/>
                  </a:cubicBezTo>
                  <a:cubicBezTo>
                    <a:pt x="1943" y="1963"/>
                    <a:pt x="1045" y="2476"/>
                    <a:pt x="275" y="2733"/>
                  </a:cubicBezTo>
                  <a:cubicBezTo>
                    <a:pt x="257" y="2733"/>
                    <a:pt x="257" y="2770"/>
                    <a:pt x="257" y="2788"/>
                  </a:cubicBezTo>
                  <a:cubicBezTo>
                    <a:pt x="257" y="2806"/>
                    <a:pt x="275" y="2806"/>
                    <a:pt x="294" y="2806"/>
                  </a:cubicBezTo>
                  <a:lnTo>
                    <a:pt x="312" y="2806"/>
                  </a:lnTo>
                  <a:cubicBezTo>
                    <a:pt x="697" y="2678"/>
                    <a:pt x="1962" y="2183"/>
                    <a:pt x="2182" y="1376"/>
                  </a:cubicBezTo>
                  <a:cubicBezTo>
                    <a:pt x="2273" y="1047"/>
                    <a:pt x="2182" y="735"/>
                    <a:pt x="1925" y="405"/>
                  </a:cubicBezTo>
                  <a:cubicBezTo>
                    <a:pt x="1702" y="130"/>
                    <a:pt x="1462" y="0"/>
                    <a:pt x="119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47;p34">
              <a:extLst>
                <a:ext uri="{FF2B5EF4-FFF2-40B4-BE49-F238E27FC236}">
                  <a16:creationId xmlns:a16="http://schemas.microsoft.com/office/drawing/2014/main" id="{56DE11CE-1761-3D73-3D19-81062048962E}"/>
                </a:ext>
              </a:extLst>
            </p:cNvPr>
            <p:cNvSpPr/>
            <p:nvPr/>
          </p:nvSpPr>
          <p:spPr>
            <a:xfrm flipH="1">
              <a:off x="1164485" y="1505579"/>
              <a:ext cx="1548227" cy="1640829"/>
            </a:xfrm>
            <a:custGeom>
              <a:avLst/>
              <a:gdLst/>
              <a:ahLst/>
              <a:cxnLst/>
              <a:rect l="l" t="t" r="r" b="b"/>
              <a:pathLst>
                <a:path w="7975" h="8452" extrusionOk="0">
                  <a:moveTo>
                    <a:pt x="1064" y="1"/>
                  </a:moveTo>
                  <a:lnTo>
                    <a:pt x="1" y="606"/>
                  </a:lnTo>
                  <a:cubicBezTo>
                    <a:pt x="1" y="606"/>
                    <a:pt x="132" y="1736"/>
                    <a:pt x="1400" y="1736"/>
                  </a:cubicBezTo>
                  <a:cubicBezTo>
                    <a:pt x="1473" y="1736"/>
                    <a:pt x="1551" y="1732"/>
                    <a:pt x="1632" y="1724"/>
                  </a:cubicBezTo>
                  <a:cubicBezTo>
                    <a:pt x="1632" y="1724"/>
                    <a:pt x="1632" y="2421"/>
                    <a:pt x="2955" y="2421"/>
                  </a:cubicBezTo>
                  <a:cubicBezTo>
                    <a:pt x="2972" y="2421"/>
                    <a:pt x="2989" y="2421"/>
                    <a:pt x="3007" y="2421"/>
                  </a:cubicBezTo>
                  <a:lnTo>
                    <a:pt x="3007" y="2421"/>
                  </a:lnTo>
                  <a:cubicBezTo>
                    <a:pt x="3007" y="2421"/>
                    <a:pt x="2899" y="3192"/>
                    <a:pt x="3674" y="3192"/>
                  </a:cubicBezTo>
                  <a:cubicBezTo>
                    <a:pt x="3743" y="3192"/>
                    <a:pt x="3820" y="3186"/>
                    <a:pt x="3905" y="3172"/>
                  </a:cubicBezTo>
                  <a:cubicBezTo>
                    <a:pt x="3905" y="3172"/>
                    <a:pt x="3997" y="3942"/>
                    <a:pt x="4711" y="4052"/>
                  </a:cubicBezTo>
                  <a:cubicBezTo>
                    <a:pt x="4711" y="4052"/>
                    <a:pt x="4821" y="5133"/>
                    <a:pt x="5848" y="5463"/>
                  </a:cubicBezTo>
                  <a:cubicBezTo>
                    <a:pt x="5848" y="5463"/>
                    <a:pt x="6893" y="7186"/>
                    <a:pt x="5591" y="8103"/>
                  </a:cubicBezTo>
                  <a:lnTo>
                    <a:pt x="6471" y="8433"/>
                  </a:lnTo>
                  <a:lnTo>
                    <a:pt x="6746" y="7736"/>
                  </a:lnTo>
                  <a:lnTo>
                    <a:pt x="6801" y="8451"/>
                  </a:lnTo>
                  <a:lnTo>
                    <a:pt x="7736" y="8304"/>
                  </a:lnTo>
                  <a:cubicBezTo>
                    <a:pt x="7736" y="8304"/>
                    <a:pt x="7974" y="7131"/>
                    <a:pt x="6471" y="5445"/>
                  </a:cubicBezTo>
                  <a:cubicBezTo>
                    <a:pt x="6471" y="5445"/>
                    <a:pt x="7058" y="4217"/>
                    <a:pt x="5390" y="3245"/>
                  </a:cubicBezTo>
                  <a:cubicBezTo>
                    <a:pt x="5390" y="3245"/>
                    <a:pt x="5445" y="2531"/>
                    <a:pt x="4602" y="2402"/>
                  </a:cubicBezTo>
                  <a:cubicBezTo>
                    <a:pt x="4602" y="2402"/>
                    <a:pt x="4492" y="1742"/>
                    <a:pt x="3740" y="1614"/>
                  </a:cubicBezTo>
                  <a:cubicBezTo>
                    <a:pt x="3740" y="1614"/>
                    <a:pt x="3485" y="850"/>
                    <a:pt x="2590" y="850"/>
                  </a:cubicBezTo>
                  <a:cubicBezTo>
                    <a:pt x="2525" y="850"/>
                    <a:pt x="2456" y="854"/>
                    <a:pt x="2384" y="862"/>
                  </a:cubicBezTo>
                  <a:cubicBezTo>
                    <a:pt x="2384" y="862"/>
                    <a:pt x="2274" y="221"/>
                    <a:pt x="1064" y="1"/>
                  </a:cubicBezTo>
                  <a:close/>
                </a:path>
              </a:pathLst>
            </a:custGeom>
            <a:solidFill>
              <a:srgbClr val="F24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48;p34">
              <a:extLst>
                <a:ext uri="{FF2B5EF4-FFF2-40B4-BE49-F238E27FC236}">
                  <a16:creationId xmlns:a16="http://schemas.microsoft.com/office/drawing/2014/main" id="{D1CBCA8E-5850-7214-3CEE-6BC208552C0A}"/>
                </a:ext>
              </a:extLst>
            </p:cNvPr>
            <p:cNvSpPr/>
            <p:nvPr/>
          </p:nvSpPr>
          <p:spPr>
            <a:xfrm flipH="1">
              <a:off x="2121764" y="1616042"/>
              <a:ext cx="601624" cy="366721"/>
            </a:xfrm>
            <a:custGeom>
              <a:avLst/>
              <a:gdLst/>
              <a:ahLst/>
              <a:cxnLst/>
              <a:rect l="l" t="t" r="r" b="b"/>
              <a:pathLst>
                <a:path w="3099" h="1889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cubicBezTo>
                    <a:pt x="69" y="466"/>
                    <a:pt x="428" y="1202"/>
                    <a:pt x="1439" y="1202"/>
                  </a:cubicBezTo>
                  <a:cubicBezTo>
                    <a:pt x="1506" y="1202"/>
                    <a:pt x="1577" y="1199"/>
                    <a:pt x="1650" y="1192"/>
                  </a:cubicBezTo>
                  <a:cubicBezTo>
                    <a:pt x="1669" y="1265"/>
                    <a:pt x="1705" y="1393"/>
                    <a:pt x="1834" y="1540"/>
                  </a:cubicBezTo>
                  <a:cubicBezTo>
                    <a:pt x="2072" y="1760"/>
                    <a:pt x="2457" y="1888"/>
                    <a:pt x="3007" y="1888"/>
                  </a:cubicBezTo>
                  <a:lnTo>
                    <a:pt x="3062" y="1888"/>
                  </a:lnTo>
                  <a:cubicBezTo>
                    <a:pt x="3080" y="1888"/>
                    <a:pt x="3098" y="1870"/>
                    <a:pt x="3098" y="1852"/>
                  </a:cubicBezTo>
                  <a:cubicBezTo>
                    <a:pt x="3098" y="1815"/>
                    <a:pt x="3080" y="1797"/>
                    <a:pt x="3062" y="1797"/>
                  </a:cubicBezTo>
                  <a:lnTo>
                    <a:pt x="3007" y="1797"/>
                  </a:lnTo>
                  <a:cubicBezTo>
                    <a:pt x="2365" y="1797"/>
                    <a:pt x="2035" y="1632"/>
                    <a:pt x="1889" y="1485"/>
                  </a:cubicBezTo>
                  <a:cubicBezTo>
                    <a:pt x="1724" y="1320"/>
                    <a:pt x="1724" y="1155"/>
                    <a:pt x="1724" y="1155"/>
                  </a:cubicBezTo>
                  <a:cubicBezTo>
                    <a:pt x="1724" y="1137"/>
                    <a:pt x="1724" y="1118"/>
                    <a:pt x="1705" y="1118"/>
                  </a:cubicBezTo>
                  <a:cubicBezTo>
                    <a:pt x="1705" y="1118"/>
                    <a:pt x="1687" y="1100"/>
                    <a:pt x="1687" y="1100"/>
                  </a:cubicBezTo>
                  <a:cubicBezTo>
                    <a:pt x="1593" y="1111"/>
                    <a:pt x="1505" y="1116"/>
                    <a:pt x="1422" y="1116"/>
                  </a:cubicBezTo>
                  <a:cubicBezTo>
                    <a:pt x="236" y="1116"/>
                    <a:pt x="92" y="88"/>
                    <a:pt x="92" y="37"/>
                  </a:cubicBezTo>
                  <a:cubicBezTo>
                    <a:pt x="92" y="19"/>
                    <a:pt x="74" y="0"/>
                    <a:pt x="3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49;p34">
              <a:extLst>
                <a:ext uri="{FF2B5EF4-FFF2-40B4-BE49-F238E27FC236}">
                  <a16:creationId xmlns:a16="http://schemas.microsoft.com/office/drawing/2014/main" id="{B678F20D-23C6-3676-2638-0C27D56CC85A}"/>
                </a:ext>
              </a:extLst>
            </p:cNvPr>
            <p:cNvSpPr/>
            <p:nvPr/>
          </p:nvSpPr>
          <p:spPr>
            <a:xfrm flipH="1">
              <a:off x="2239217" y="1497037"/>
              <a:ext cx="274119" cy="183263"/>
            </a:xfrm>
            <a:custGeom>
              <a:avLst/>
              <a:gdLst/>
              <a:ahLst/>
              <a:cxnLst/>
              <a:rect l="l" t="t" r="r" b="b"/>
              <a:pathLst>
                <a:path w="1412" h="944" extrusionOk="0">
                  <a:moveTo>
                    <a:pt x="28" y="1"/>
                  </a:moveTo>
                  <a:cubicBezTo>
                    <a:pt x="9" y="1"/>
                    <a:pt x="0" y="14"/>
                    <a:pt x="0" y="27"/>
                  </a:cubicBezTo>
                  <a:cubicBezTo>
                    <a:pt x="0" y="45"/>
                    <a:pt x="18" y="82"/>
                    <a:pt x="37" y="82"/>
                  </a:cubicBezTo>
                  <a:cubicBezTo>
                    <a:pt x="1192" y="302"/>
                    <a:pt x="1320" y="906"/>
                    <a:pt x="1320" y="925"/>
                  </a:cubicBezTo>
                  <a:cubicBezTo>
                    <a:pt x="1338" y="943"/>
                    <a:pt x="1338" y="943"/>
                    <a:pt x="1357" y="943"/>
                  </a:cubicBezTo>
                  <a:lnTo>
                    <a:pt x="1375" y="943"/>
                  </a:lnTo>
                  <a:cubicBezTo>
                    <a:pt x="1393" y="943"/>
                    <a:pt x="1412" y="925"/>
                    <a:pt x="1412" y="906"/>
                  </a:cubicBezTo>
                  <a:cubicBezTo>
                    <a:pt x="1393" y="870"/>
                    <a:pt x="1265" y="228"/>
                    <a:pt x="55" y="8"/>
                  </a:cubicBezTo>
                  <a:cubicBezTo>
                    <a:pt x="44" y="3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50;p34">
              <a:extLst>
                <a:ext uri="{FF2B5EF4-FFF2-40B4-BE49-F238E27FC236}">
                  <a16:creationId xmlns:a16="http://schemas.microsoft.com/office/drawing/2014/main" id="{6F829C4F-48C6-F932-4FE7-FE8AE550E73F}"/>
                </a:ext>
              </a:extLst>
            </p:cNvPr>
            <p:cNvSpPr/>
            <p:nvPr/>
          </p:nvSpPr>
          <p:spPr>
            <a:xfrm flipH="1">
              <a:off x="2570216" y="1430838"/>
              <a:ext cx="277031" cy="286932"/>
            </a:xfrm>
            <a:custGeom>
              <a:avLst/>
              <a:gdLst/>
              <a:ahLst/>
              <a:cxnLst/>
              <a:rect l="l" t="t" r="r" b="b"/>
              <a:pathLst>
                <a:path w="1427" h="1478" extrusionOk="0">
                  <a:moveTo>
                    <a:pt x="742" y="0"/>
                  </a:moveTo>
                  <a:cubicBezTo>
                    <a:pt x="612" y="0"/>
                    <a:pt x="495" y="42"/>
                    <a:pt x="437" y="93"/>
                  </a:cubicBezTo>
                  <a:cubicBezTo>
                    <a:pt x="37" y="423"/>
                    <a:pt x="0" y="1477"/>
                    <a:pt x="512" y="1477"/>
                  </a:cubicBezTo>
                  <a:cubicBezTo>
                    <a:pt x="541" y="1477"/>
                    <a:pt x="570" y="1474"/>
                    <a:pt x="602" y="1467"/>
                  </a:cubicBezTo>
                  <a:cubicBezTo>
                    <a:pt x="1207" y="1321"/>
                    <a:pt x="1427" y="954"/>
                    <a:pt x="1262" y="423"/>
                  </a:cubicBezTo>
                  <a:cubicBezTo>
                    <a:pt x="1173" y="100"/>
                    <a:pt x="942" y="0"/>
                    <a:pt x="742" y="0"/>
                  </a:cubicBezTo>
                  <a:close/>
                </a:path>
              </a:pathLst>
            </a:custGeom>
            <a:solidFill>
              <a:srgbClr val="7E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51;p34">
              <a:extLst>
                <a:ext uri="{FF2B5EF4-FFF2-40B4-BE49-F238E27FC236}">
                  <a16:creationId xmlns:a16="http://schemas.microsoft.com/office/drawing/2014/main" id="{C940409F-F87E-C6A7-EFBD-C0488786C00C}"/>
                </a:ext>
              </a:extLst>
            </p:cNvPr>
            <p:cNvSpPr/>
            <p:nvPr/>
          </p:nvSpPr>
          <p:spPr>
            <a:xfrm flipH="1">
              <a:off x="2374529" y="1372209"/>
              <a:ext cx="207336" cy="212772"/>
            </a:xfrm>
            <a:custGeom>
              <a:avLst/>
              <a:gdLst/>
              <a:ahLst/>
              <a:cxnLst/>
              <a:rect l="l" t="t" r="r" b="b"/>
              <a:pathLst>
                <a:path w="1068" h="1096" extrusionOk="0">
                  <a:moveTo>
                    <a:pt x="437" y="1"/>
                  </a:moveTo>
                  <a:cubicBezTo>
                    <a:pt x="232" y="1"/>
                    <a:pt x="87" y="177"/>
                    <a:pt x="60" y="285"/>
                  </a:cubicBezTo>
                  <a:cubicBezTo>
                    <a:pt x="1" y="595"/>
                    <a:pt x="311" y="1096"/>
                    <a:pt x="587" y="1096"/>
                  </a:cubicBezTo>
                  <a:cubicBezTo>
                    <a:pt x="653" y="1096"/>
                    <a:pt x="718" y="1067"/>
                    <a:pt x="775" y="1000"/>
                  </a:cubicBezTo>
                  <a:cubicBezTo>
                    <a:pt x="1068" y="633"/>
                    <a:pt x="1031" y="321"/>
                    <a:pt x="683" y="83"/>
                  </a:cubicBezTo>
                  <a:cubicBezTo>
                    <a:pt x="595" y="24"/>
                    <a:pt x="512" y="1"/>
                    <a:pt x="437" y="1"/>
                  </a:cubicBezTo>
                  <a:close/>
                </a:path>
              </a:pathLst>
            </a:custGeom>
            <a:solidFill>
              <a:srgbClr val="7E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52;p34">
              <a:extLst>
                <a:ext uri="{FF2B5EF4-FFF2-40B4-BE49-F238E27FC236}">
                  <a16:creationId xmlns:a16="http://schemas.microsoft.com/office/drawing/2014/main" id="{F098AA66-2B2E-B64B-2704-A2662B498312}"/>
                </a:ext>
              </a:extLst>
            </p:cNvPr>
            <p:cNvSpPr/>
            <p:nvPr/>
          </p:nvSpPr>
          <p:spPr>
            <a:xfrm flipH="1">
              <a:off x="1488307" y="2513137"/>
              <a:ext cx="149290" cy="153949"/>
            </a:xfrm>
            <a:custGeom>
              <a:avLst/>
              <a:gdLst/>
              <a:ahLst/>
              <a:cxnLst/>
              <a:rect l="l" t="t" r="r" b="b"/>
              <a:pathLst>
                <a:path w="769" h="793" extrusionOk="0">
                  <a:moveTo>
                    <a:pt x="411" y="1"/>
                  </a:moveTo>
                  <a:cubicBezTo>
                    <a:pt x="339" y="1"/>
                    <a:pt x="273" y="24"/>
                    <a:pt x="237" y="53"/>
                  </a:cubicBezTo>
                  <a:cubicBezTo>
                    <a:pt x="29" y="227"/>
                    <a:pt x="1" y="793"/>
                    <a:pt x="277" y="793"/>
                  </a:cubicBezTo>
                  <a:cubicBezTo>
                    <a:pt x="293" y="793"/>
                    <a:pt x="310" y="791"/>
                    <a:pt x="328" y="787"/>
                  </a:cubicBezTo>
                  <a:cubicBezTo>
                    <a:pt x="658" y="713"/>
                    <a:pt x="768" y="512"/>
                    <a:pt x="695" y="218"/>
                  </a:cubicBezTo>
                  <a:cubicBezTo>
                    <a:pt x="640" y="53"/>
                    <a:pt x="519" y="1"/>
                    <a:pt x="411" y="1"/>
                  </a:cubicBezTo>
                  <a:close/>
                </a:path>
              </a:pathLst>
            </a:custGeom>
            <a:solidFill>
              <a:srgbClr val="7E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53;p34">
              <a:extLst>
                <a:ext uri="{FF2B5EF4-FFF2-40B4-BE49-F238E27FC236}">
                  <a16:creationId xmlns:a16="http://schemas.microsoft.com/office/drawing/2014/main" id="{9454D6D4-95B8-3437-2DF4-BC02FBBCA84E}"/>
                </a:ext>
              </a:extLst>
            </p:cNvPr>
            <p:cNvSpPr/>
            <p:nvPr/>
          </p:nvSpPr>
          <p:spPr>
            <a:xfrm flipH="1">
              <a:off x="1381533" y="2481493"/>
              <a:ext cx="112016" cy="113957"/>
            </a:xfrm>
            <a:custGeom>
              <a:avLst/>
              <a:gdLst/>
              <a:ahLst/>
              <a:cxnLst/>
              <a:rect l="l" t="t" r="r" b="b"/>
              <a:pathLst>
                <a:path w="577" h="587" extrusionOk="0">
                  <a:moveTo>
                    <a:pt x="229" y="1"/>
                  </a:moveTo>
                  <a:cubicBezTo>
                    <a:pt x="120" y="1"/>
                    <a:pt x="45" y="91"/>
                    <a:pt x="45" y="143"/>
                  </a:cubicBezTo>
                  <a:cubicBezTo>
                    <a:pt x="1" y="318"/>
                    <a:pt x="166" y="586"/>
                    <a:pt x="310" y="586"/>
                  </a:cubicBezTo>
                  <a:cubicBezTo>
                    <a:pt x="346" y="586"/>
                    <a:pt x="381" y="569"/>
                    <a:pt x="411" y="528"/>
                  </a:cubicBezTo>
                  <a:cubicBezTo>
                    <a:pt x="576" y="345"/>
                    <a:pt x="558" y="180"/>
                    <a:pt x="374" y="51"/>
                  </a:cubicBezTo>
                  <a:cubicBezTo>
                    <a:pt x="322" y="15"/>
                    <a:pt x="273" y="1"/>
                    <a:pt x="229" y="1"/>
                  </a:cubicBezTo>
                  <a:close/>
                </a:path>
              </a:pathLst>
            </a:custGeom>
            <a:solidFill>
              <a:srgbClr val="7E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31"/>
          <p:cNvGrpSpPr/>
          <p:nvPr/>
        </p:nvGrpSpPr>
        <p:grpSpPr>
          <a:xfrm flipH="1">
            <a:off x="6574892" y="4012177"/>
            <a:ext cx="1138337" cy="3190488"/>
            <a:chOff x="-408679" y="-2809855"/>
            <a:chExt cx="479663" cy="1344382"/>
          </a:xfrm>
        </p:grpSpPr>
        <p:sp>
          <p:nvSpPr>
            <p:cNvPr id="743" name="Google Shape;743;p31"/>
            <p:cNvSpPr/>
            <p:nvPr/>
          </p:nvSpPr>
          <p:spPr>
            <a:xfrm>
              <a:off x="-177165" y="-1705473"/>
              <a:ext cx="248150" cy="240000"/>
            </a:xfrm>
            <a:custGeom>
              <a:avLst/>
              <a:gdLst/>
              <a:ahLst/>
              <a:cxnLst/>
              <a:rect l="l" t="t" r="r" b="b"/>
              <a:pathLst>
                <a:path w="9926" h="9600" extrusionOk="0">
                  <a:moveTo>
                    <a:pt x="2331" y="0"/>
                  </a:moveTo>
                  <a:lnTo>
                    <a:pt x="2331" y="3760"/>
                  </a:lnTo>
                  <a:lnTo>
                    <a:pt x="0" y="5915"/>
                  </a:lnTo>
                  <a:lnTo>
                    <a:pt x="3234" y="6767"/>
                  </a:lnTo>
                  <a:lnTo>
                    <a:pt x="4311" y="9599"/>
                  </a:lnTo>
                  <a:lnTo>
                    <a:pt x="6467" y="6918"/>
                  </a:lnTo>
                  <a:lnTo>
                    <a:pt x="9925" y="6767"/>
                  </a:lnTo>
                  <a:lnTo>
                    <a:pt x="7645" y="3860"/>
                  </a:lnTo>
                  <a:lnTo>
                    <a:pt x="8622" y="527"/>
                  </a:lnTo>
                  <a:lnTo>
                    <a:pt x="8622" y="527"/>
                  </a:lnTo>
                  <a:lnTo>
                    <a:pt x="5213" y="2005"/>
                  </a:lnTo>
                  <a:lnTo>
                    <a:pt x="2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-68138" y="-2809855"/>
              <a:ext cx="15675" cy="1149744"/>
            </a:xfrm>
            <a:custGeom>
              <a:avLst/>
              <a:gdLst/>
              <a:ahLst/>
              <a:cxnLst/>
              <a:rect l="l" t="t" r="r" b="b"/>
              <a:pathLst>
                <a:path w="627" h="34488" extrusionOk="0">
                  <a:moveTo>
                    <a:pt x="0" y="1"/>
                  </a:moveTo>
                  <a:lnTo>
                    <a:pt x="0" y="34487"/>
                  </a:lnTo>
                  <a:lnTo>
                    <a:pt x="627" y="34487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-408679" y="-1876410"/>
              <a:ext cx="166050" cy="160425"/>
            </a:xfrm>
            <a:custGeom>
              <a:avLst/>
              <a:gdLst/>
              <a:ahLst/>
              <a:cxnLst/>
              <a:rect l="l" t="t" r="r" b="b"/>
              <a:pathLst>
                <a:path w="6642" h="6417" extrusionOk="0">
                  <a:moveTo>
                    <a:pt x="1554" y="0"/>
                  </a:moveTo>
                  <a:lnTo>
                    <a:pt x="1554" y="2507"/>
                  </a:lnTo>
                  <a:lnTo>
                    <a:pt x="0" y="3960"/>
                  </a:lnTo>
                  <a:lnTo>
                    <a:pt x="2181" y="4537"/>
                  </a:lnTo>
                  <a:lnTo>
                    <a:pt x="2882" y="6417"/>
                  </a:lnTo>
                  <a:lnTo>
                    <a:pt x="4336" y="4637"/>
                  </a:lnTo>
                  <a:lnTo>
                    <a:pt x="6642" y="4537"/>
                  </a:lnTo>
                  <a:lnTo>
                    <a:pt x="5138" y="2582"/>
                  </a:lnTo>
                  <a:lnTo>
                    <a:pt x="5790" y="351"/>
                  </a:lnTo>
                  <a:lnTo>
                    <a:pt x="3509" y="1329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-317827" y="-2753977"/>
              <a:ext cx="29475" cy="945796"/>
            </a:xfrm>
            <a:custGeom>
              <a:avLst/>
              <a:gdLst/>
              <a:ahLst/>
              <a:cxnLst/>
              <a:rect l="l" t="t" r="r" b="b"/>
              <a:pathLst>
                <a:path w="1179" h="25440" extrusionOk="0">
                  <a:moveTo>
                    <a:pt x="577" y="1"/>
                  </a:moveTo>
                  <a:lnTo>
                    <a:pt x="0" y="25415"/>
                  </a:lnTo>
                  <a:lnTo>
                    <a:pt x="627" y="25440"/>
                  </a:lnTo>
                  <a:lnTo>
                    <a:pt x="1178" y="26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31"/>
          <p:cNvSpPr/>
          <p:nvPr/>
        </p:nvSpPr>
        <p:spPr>
          <a:xfrm rot="4746389">
            <a:off x="1031273" y="-1966079"/>
            <a:ext cx="9175398" cy="11713236"/>
          </a:xfrm>
          <a:custGeom>
            <a:avLst/>
            <a:gdLst/>
            <a:ahLst/>
            <a:cxnLst/>
            <a:rect l="l" t="t" r="r" b="b"/>
            <a:pathLst>
              <a:path w="43264" h="51098" extrusionOk="0">
                <a:moveTo>
                  <a:pt x="28265" y="1"/>
                </a:moveTo>
                <a:cubicBezTo>
                  <a:pt x="27667" y="105"/>
                  <a:pt x="27056" y="183"/>
                  <a:pt x="26457" y="313"/>
                </a:cubicBezTo>
                <a:cubicBezTo>
                  <a:pt x="24779" y="677"/>
                  <a:pt x="23206" y="1341"/>
                  <a:pt x="21775" y="2264"/>
                </a:cubicBezTo>
                <a:cubicBezTo>
                  <a:pt x="16403" y="5711"/>
                  <a:pt x="11525" y="9730"/>
                  <a:pt x="7557" y="14764"/>
                </a:cubicBezTo>
                <a:cubicBezTo>
                  <a:pt x="4722" y="18341"/>
                  <a:pt x="2550" y="22257"/>
                  <a:pt x="1639" y="26783"/>
                </a:cubicBezTo>
                <a:cubicBezTo>
                  <a:pt x="0" y="34835"/>
                  <a:pt x="2667" y="43602"/>
                  <a:pt x="10523" y="48428"/>
                </a:cubicBezTo>
                <a:cubicBezTo>
                  <a:pt x="13086" y="50002"/>
                  <a:pt x="15856" y="50938"/>
                  <a:pt x="18861" y="51081"/>
                </a:cubicBezTo>
                <a:cubicBezTo>
                  <a:pt x="19089" y="51092"/>
                  <a:pt x="19315" y="51097"/>
                  <a:pt x="19540" y="51097"/>
                </a:cubicBezTo>
                <a:cubicBezTo>
                  <a:pt x="22662" y="51097"/>
                  <a:pt x="25472" y="50094"/>
                  <a:pt x="28044" y="48298"/>
                </a:cubicBezTo>
                <a:cubicBezTo>
                  <a:pt x="31660" y="45787"/>
                  <a:pt x="34405" y="42444"/>
                  <a:pt x="36733" y="38763"/>
                </a:cubicBezTo>
                <a:cubicBezTo>
                  <a:pt x="39478" y="34445"/>
                  <a:pt x="41455" y="29775"/>
                  <a:pt x="42197" y="24715"/>
                </a:cubicBezTo>
                <a:cubicBezTo>
                  <a:pt x="43263" y="17548"/>
                  <a:pt x="41949" y="10823"/>
                  <a:pt x="37644" y="4879"/>
                </a:cubicBezTo>
                <a:cubicBezTo>
                  <a:pt x="35875" y="2446"/>
                  <a:pt x="33547" y="755"/>
                  <a:pt x="30516" y="196"/>
                </a:cubicBezTo>
                <a:cubicBezTo>
                  <a:pt x="30139" y="131"/>
                  <a:pt x="29748" y="66"/>
                  <a:pt x="293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1"/>
          <p:cNvSpPr/>
          <p:nvPr/>
        </p:nvSpPr>
        <p:spPr>
          <a:xfrm>
            <a:off x="1275900" y="6840768"/>
            <a:ext cx="463986" cy="408865"/>
          </a:xfrm>
          <a:custGeom>
            <a:avLst/>
            <a:gdLst/>
            <a:ahLst/>
            <a:cxnLst/>
            <a:rect l="l" t="t" r="r" b="b"/>
            <a:pathLst>
              <a:path w="1852" h="1632" extrusionOk="0">
                <a:moveTo>
                  <a:pt x="1228" y="0"/>
                </a:moveTo>
                <a:cubicBezTo>
                  <a:pt x="1228" y="0"/>
                  <a:pt x="972" y="807"/>
                  <a:pt x="0" y="1210"/>
                </a:cubicBezTo>
                <a:lnTo>
                  <a:pt x="532" y="1631"/>
                </a:lnTo>
                <a:cubicBezTo>
                  <a:pt x="532" y="1631"/>
                  <a:pt x="1448" y="1320"/>
                  <a:pt x="1852" y="312"/>
                </a:cubicBezTo>
                <a:lnTo>
                  <a:pt x="12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1177506" y="321619"/>
            <a:ext cx="464237" cy="408865"/>
          </a:xfrm>
          <a:custGeom>
            <a:avLst/>
            <a:gdLst/>
            <a:ahLst/>
            <a:cxnLst/>
            <a:rect l="l" t="t" r="r" b="b"/>
            <a:pathLst>
              <a:path w="1853" h="1632" extrusionOk="0">
                <a:moveTo>
                  <a:pt x="1229" y="0"/>
                </a:moveTo>
                <a:cubicBezTo>
                  <a:pt x="1229" y="0"/>
                  <a:pt x="972" y="807"/>
                  <a:pt x="1" y="1229"/>
                </a:cubicBezTo>
                <a:lnTo>
                  <a:pt x="532" y="1632"/>
                </a:lnTo>
                <a:cubicBezTo>
                  <a:pt x="532" y="1632"/>
                  <a:pt x="1449" y="1339"/>
                  <a:pt x="1852" y="312"/>
                </a:cubicBezTo>
                <a:lnTo>
                  <a:pt x="12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92874" y="594654"/>
            <a:ext cx="730553" cy="878358"/>
          </a:xfrm>
          <a:custGeom>
            <a:avLst/>
            <a:gdLst/>
            <a:ahLst/>
            <a:cxnLst/>
            <a:rect l="l" t="t" r="r" b="b"/>
            <a:pathLst>
              <a:path w="2916" h="3506" extrusionOk="0">
                <a:moveTo>
                  <a:pt x="459" y="1"/>
                </a:moveTo>
                <a:lnTo>
                  <a:pt x="19" y="148"/>
                </a:lnTo>
                <a:cubicBezTo>
                  <a:pt x="1" y="166"/>
                  <a:pt x="276" y="972"/>
                  <a:pt x="936" y="1357"/>
                </a:cubicBezTo>
                <a:cubicBezTo>
                  <a:pt x="1577" y="1742"/>
                  <a:pt x="1137" y="2586"/>
                  <a:pt x="1724" y="3080"/>
                </a:cubicBezTo>
                <a:cubicBezTo>
                  <a:pt x="2191" y="3462"/>
                  <a:pt x="2537" y="3506"/>
                  <a:pt x="2671" y="3506"/>
                </a:cubicBezTo>
                <a:cubicBezTo>
                  <a:pt x="2711" y="3506"/>
                  <a:pt x="2732" y="3502"/>
                  <a:pt x="2732" y="3502"/>
                </a:cubicBezTo>
                <a:lnTo>
                  <a:pt x="2915" y="2989"/>
                </a:lnTo>
                <a:lnTo>
                  <a:pt x="2915" y="2989"/>
                </a:lnTo>
                <a:cubicBezTo>
                  <a:pt x="2915" y="2989"/>
                  <a:pt x="2851" y="2999"/>
                  <a:pt x="2756" y="2999"/>
                </a:cubicBezTo>
                <a:cubicBezTo>
                  <a:pt x="2541" y="2999"/>
                  <a:pt x="2170" y="2946"/>
                  <a:pt x="2017" y="2604"/>
                </a:cubicBezTo>
                <a:cubicBezTo>
                  <a:pt x="1797" y="2091"/>
                  <a:pt x="2127" y="1687"/>
                  <a:pt x="1467" y="1174"/>
                </a:cubicBezTo>
                <a:cubicBezTo>
                  <a:pt x="807" y="661"/>
                  <a:pt x="569" y="643"/>
                  <a:pt x="459" y="1"/>
                </a:cubicBezTo>
                <a:close/>
              </a:path>
            </a:pathLst>
          </a:custGeom>
          <a:solidFill>
            <a:srgbClr val="FF6C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7286831" y="526060"/>
            <a:ext cx="519103" cy="365774"/>
          </a:xfrm>
          <a:custGeom>
            <a:avLst/>
            <a:gdLst/>
            <a:ahLst/>
            <a:cxnLst/>
            <a:rect l="l" t="t" r="r" b="b"/>
            <a:pathLst>
              <a:path w="2072" h="1460" extrusionOk="0">
                <a:moveTo>
                  <a:pt x="239" y="0"/>
                </a:moveTo>
                <a:lnTo>
                  <a:pt x="1" y="825"/>
                </a:lnTo>
                <a:cubicBezTo>
                  <a:pt x="1" y="825"/>
                  <a:pt x="936" y="1459"/>
                  <a:pt x="1819" y="1459"/>
                </a:cubicBezTo>
                <a:cubicBezTo>
                  <a:pt x="1886" y="1459"/>
                  <a:pt x="1952" y="1456"/>
                  <a:pt x="2017" y="1448"/>
                </a:cubicBezTo>
                <a:lnTo>
                  <a:pt x="2072" y="678"/>
                </a:lnTo>
                <a:cubicBezTo>
                  <a:pt x="2072" y="678"/>
                  <a:pt x="917" y="623"/>
                  <a:pt x="2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9641740" y="321619"/>
            <a:ext cx="1579858" cy="1804818"/>
          </a:xfrm>
          <a:custGeom>
            <a:avLst/>
            <a:gdLst/>
            <a:ahLst/>
            <a:cxnLst/>
            <a:rect l="l" t="t" r="r" b="b"/>
            <a:pathLst>
              <a:path w="6306" h="7204" extrusionOk="0">
                <a:moveTo>
                  <a:pt x="4766" y="0"/>
                </a:moveTo>
                <a:cubicBezTo>
                  <a:pt x="4766" y="0"/>
                  <a:pt x="5499" y="1668"/>
                  <a:pt x="4069" y="2200"/>
                </a:cubicBezTo>
                <a:cubicBezTo>
                  <a:pt x="2016" y="2969"/>
                  <a:pt x="1796" y="3538"/>
                  <a:pt x="1833" y="4711"/>
                </a:cubicBezTo>
                <a:cubicBezTo>
                  <a:pt x="1870" y="5444"/>
                  <a:pt x="0" y="6269"/>
                  <a:pt x="0" y="6269"/>
                </a:cubicBezTo>
                <a:lnTo>
                  <a:pt x="403" y="7204"/>
                </a:lnTo>
                <a:cubicBezTo>
                  <a:pt x="403" y="7204"/>
                  <a:pt x="2585" y="6012"/>
                  <a:pt x="2603" y="4967"/>
                </a:cubicBezTo>
                <a:cubicBezTo>
                  <a:pt x="2603" y="3904"/>
                  <a:pt x="2640" y="3739"/>
                  <a:pt x="3574" y="3336"/>
                </a:cubicBezTo>
                <a:cubicBezTo>
                  <a:pt x="4509" y="2933"/>
                  <a:pt x="6306" y="2896"/>
                  <a:pt x="57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9917075" y="6807744"/>
            <a:ext cx="514594" cy="583484"/>
          </a:xfrm>
          <a:custGeom>
            <a:avLst/>
            <a:gdLst/>
            <a:ahLst/>
            <a:cxnLst/>
            <a:rect l="l" t="t" r="r" b="b"/>
            <a:pathLst>
              <a:path w="2054" h="2329" extrusionOk="0">
                <a:moveTo>
                  <a:pt x="826" y="0"/>
                </a:moveTo>
                <a:lnTo>
                  <a:pt x="1" y="459"/>
                </a:lnTo>
                <a:cubicBezTo>
                  <a:pt x="349" y="1870"/>
                  <a:pt x="1412" y="2328"/>
                  <a:pt x="1412" y="2328"/>
                </a:cubicBezTo>
                <a:lnTo>
                  <a:pt x="2054" y="1449"/>
                </a:lnTo>
                <a:cubicBezTo>
                  <a:pt x="1192" y="1100"/>
                  <a:pt x="826" y="0"/>
                  <a:pt x="8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11059550" y="196654"/>
            <a:ext cx="463986" cy="450202"/>
          </a:xfrm>
          <a:custGeom>
            <a:avLst/>
            <a:gdLst/>
            <a:ahLst/>
            <a:cxnLst/>
            <a:rect l="l" t="t" r="r" b="b"/>
            <a:pathLst>
              <a:path w="1852" h="1797" extrusionOk="0">
                <a:moveTo>
                  <a:pt x="1192" y="1"/>
                </a:moveTo>
                <a:cubicBezTo>
                  <a:pt x="972" y="569"/>
                  <a:pt x="0" y="1302"/>
                  <a:pt x="0" y="1302"/>
                </a:cubicBezTo>
                <a:lnTo>
                  <a:pt x="514" y="1797"/>
                </a:lnTo>
                <a:cubicBezTo>
                  <a:pt x="1192" y="1265"/>
                  <a:pt x="1852" y="276"/>
                  <a:pt x="1852" y="276"/>
                </a:cubicBezTo>
                <a:lnTo>
                  <a:pt x="1192" y="1"/>
                </a:lnTo>
                <a:close/>
              </a:path>
            </a:pathLst>
          </a:custGeom>
          <a:solidFill>
            <a:srgbClr val="7ECC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6668891" y="365439"/>
            <a:ext cx="196316" cy="321227"/>
          </a:xfrm>
          <a:custGeom>
            <a:avLst/>
            <a:gdLst/>
            <a:ahLst/>
            <a:cxnLst/>
            <a:rect l="l" t="t" r="r" b="b"/>
            <a:pathLst>
              <a:path w="1009" h="1651" extrusionOk="0">
                <a:moveTo>
                  <a:pt x="495" y="0"/>
                </a:moveTo>
                <a:cubicBezTo>
                  <a:pt x="495" y="0"/>
                  <a:pt x="422" y="679"/>
                  <a:pt x="0" y="862"/>
                </a:cubicBezTo>
                <a:cubicBezTo>
                  <a:pt x="0" y="862"/>
                  <a:pt x="513" y="1082"/>
                  <a:pt x="568" y="1650"/>
                </a:cubicBezTo>
                <a:cubicBezTo>
                  <a:pt x="568" y="1650"/>
                  <a:pt x="587" y="1009"/>
                  <a:pt x="1008" y="789"/>
                </a:cubicBezTo>
                <a:cubicBezTo>
                  <a:pt x="1008" y="789"/>
                  <a:pt x="568" y="770"/>
                  <a:pt x="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8705276" y="1033833"/>
            <a:ext cx="423974" cy="701264"/>
          </a:xfrm>
          <a:custGeom>
            <a:avLst/>
            <a:gdLst/>
            <a:ahLst/>
            <a:cxnLst/>
            <a:rect l="l" t="t" r="r" b="b"/>
            <a:pathLst>
              <a:path w="1009" h="1669" extrusionOk="0">
                <a:moveTo>
                  <a:pt x="551" y="1"/>
                </a:moveTo>
                <a:cubicBezTo>
                  <a:pt x="551" y="1"/>
                  <a:pt x="422" y="679"/>
                  <a:pt x="1" y="826"/>
                </a:cubicBezTo>
                <a:cubicBezTo>
                  <a:pt x="1" y="826"/>
                  <a:pt x="477" y="1082"/>
                  <a:pt x="496" y="1669"/>
                </a:cubicBezTo>
                <a:cubicBezTo>
                  <a:pt x="496" y="1669"/>
                  <a:pt x="569" y="1027"/>
                  <a:pt x="1009" y="826"/>
                </a:cubicBezTo>
                <a:cubicBezTo>
                  <a:pt x="1009" y="826"/>
                  <a:pt x="569" y="771"/>
                  <a:pt x="5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1409625" y="2349922"/>
            <a:ext cx="196511" cy="321227"/>
          </a:xfrm>
          <a:custGeom>
            <a:avLst/>
            <a:gdLst/>
            <a:ahLst/>
            <a:cxnLst/>
            <a:rect l="l" t="t" r="r" b="b"/>
            <a:pathLst>
              <a:path w="1010" h="1651" extrusionOk="0">
                <a:moveTo>
                  <a:pt x="569" y="0"/>
                </a:moveTo>
                <a:cubicBezTo>
                  <a:pt x="569" y="0"/>
                  <a:pt x="422" y="679"/>
                  <a:pt x="1" y="825"/>
                </a:cubicBezTo>
                <a:cubicBezTo>
                  <a:pt x="1" y="825"/>
                  <a:pt x="496" y="1082"/>
                  <a:pt x="514" y="1650"/>
                </a:cubicBezTo>
                <a:cubicBezTo>
                  <a:pt x="514" y="1650"/>
                  <a:pt x="587" y="1027"/>
                  <a:pt x="1009" y="825"/>
                </a:cubicBezTo>
                <a:cubicBezTo>
                  <a:pt x="1009" y="825"/>
                  <a:pt x="587" y="770"/>
                  <a:pt x="5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1094341" y="2671151"/>
            <a:ext cx="196316" cy="321227"/>
          </a:xfrm>
          <a:custGeom>
            <a:avLst/>
            <a:gdLst/>
            <a:ahLst/>
            <a:cxnLst/>
            <a:rect l="l" t="t" r="r" b="b"/>
            <a:pathLst>
              <a:path w="1009" h="1651" extrusionOk="0">
                <a:moveTo>
                  <a:pt x="495" y="0"/>
                </a:moveTo>
                <a:cubicBezTo>
                  <a:pt x="495" y="0"/>
                  <a:pt x="422" y="679"/>
                  <a:pt x="0" y="862"/>
                </a:cubicBezTo>
                <a:cubicBezTo>
                  <a:pt x="0" y="862"/>
                  <a:pt x="513" y="1082"/>
                  <a:pt x="568" y="1650"/>
                </a:cubicBezTo>
                <a:cubicBezTo>
                  <a:pt x="568" y="1650"/>
                  <a:pt x="587" y="1009"/>
                  <a:pt x="1008" y="789"/>
                </a:cubicBezTo>
                <a:cubicBezTo>
                  <a:pt x="1008" y="789"/>
                  <a:pt x="568" y="770"/>
                  <a:pt x="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1"/>
          <p:cNvSpPr/>
          <p:nvPr/>
        </p:nvSpPr>
        <p:spPr>
          <a:xfrm>
            <a:off x="4252941" y="6632939"/>
            <a:ext cx="196316" cy="321227"/>
          </a:xfrm>
          <a:custGeom>
            <a:avLst/>
            <a:gdLst/>
            <a:ahLst/>
            <a:cxnLst/>
            <a:rect l="l" t="t" r="r" b="b"/>
            <a:pathLst>
              <a:path w="1009" h="1651" extrusionOk="0">
                <a:moveTo>
                  <a:pt x="495" y="0"/>
                </a:moveTo>
                <a:cubicBezTo>
                  <a:pt x="495" y="0"/>
                  <a:pt x="422" y="679"/>
                  <a:pt x="0" y="862"/>
                </a:cubicBezTo>
                <a:cubicBezTo>
                  <a:pt x="0" y="862"/>
                  <a:pt x="513" y="1082"/>
                  <a:pt x="568" y="1650"/>
                </a:cubicBezTo>
                <a:cubicBezTo>
                  <a:pt x="568" y="1650"/>
                  <a:pt x="587" y="1009"/>
                  <a:pt x="1008" y="789"/>
                </a:cubicBezTo>
                <a:cubicBezTo>
                  <a:pt x="1008" y="789"/>
                  <a:pt x="568" y="770"/>
                  <a:pt x="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166168FA-D097-D69F-466F-358357B925BD}"/>
              </a:ext>
            </a:extLst>
          </p:cNvPr>
          <p:cNvSpPr txBox="1"/>
          <p:nvPr/>
        </p:nvSpPr>
        <p:spPr>
          <a:xfrm>
            <a:off x="823427" y="1046435"/>
            <a:ext cx="10029745" cy="560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vida, a la supervivencia y al desarrollo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de prioridad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identidad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vivir en familia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igualdad sustantiva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no ser discriminado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vivir en condiciones de bienestar y a un sano desarrollo integral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una vida libre de violencia y a la integridad personal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protección de la salud y a la seguridad social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inclusión de niñas, niños y adolescentes con discapacidad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educación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al descanso y al esparcimiento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libertad de convicciones éticas, pensamiento, conciencia, religión y cultura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libertad de expresión y de acceso a la información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de participación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de asociación y reunión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intimidad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a la seguridad jurídica y al debido proceso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Derechos de niñas, niños y adolescentes migrantes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Derecho de acceso a las tecnologías de la información y comunicación, así como a los servicios de radiodifusión y telecomunicaciones, incluido el de banda ancha e Internet.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8;p26">
            <a:extLst>
              <a:ext uri="{FF2B5EF4-FFF2-40B4-BE49-F238E27FC236}">
                <a16:creationId xmlns:a16="http://schemas.microsoft.com/office/drawing/2014/main" id="{0B63A917-C50E-BA0A-E0CA-44576E17CBD8}"/>
              </a:ext>
            </a:extLst>
          </p:cNvPr>
          <p:cNvGrpSpPr/>
          <p:nvPr/>
        </p:nvGrpSpPr>
        <p:grpSpPr>
          <a:xfrm rot="-5399932">
            <a:off x="2448419" y="-461805"/>
            <a:ext cx="5582358" cy="9828481"/>
            <a:chOff x="2993595" y="1903187"/>
            <a:chExt cx="1261348" cy="1025755"/>
          </a:xfrm>
        </p:grpSpPr>
        <p:sp>
          <p:nvSpPr>
            <p:cNvPr id="3" name="Google Shape;289;p26">
              <a:extLst>
                <a:ext uri="{FF2B5EF4-FFF2-40B4-BE49-F238E27FC236}">
                  <a16:creationId xmlns:a16="http://schemas.microsoft.com/office/drawing/2014/main" id="{9500B5C0-1FC0-EBED-69CC-7491471A08C4}"/>
                </a:ext>
              </a:extLst>
            </p:cNvPr>
            <p:cNvSpPr/>
            <p:nvPr/>
          </p:nvSpPr>
          <p:spPr>
            <a:xfrm>
              <a:off x="3403037" y="2221550"/>
              <a:ext cx="414000" cy="414000"/>
            </a:xfrm>
            <a:prstGeom prst="ellipse">
              <a:avLst/>
            </a:prstGeom>
            <a:solidFill>
              <a:srgbClr val="E54338"/>
            </a:solidFill>
            <a:ln w="9525" cap="flat" cmpd="sng">
              <a:solidFill>
                <a:srgbClr val="FE55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0;p26">
              <a:extLst>
                <a:ext uri="{FF2B5EF4-FFF2-40B4-BE49-F238E27FC236}">
                  <a16:creationId xmlns:a16="http://schemas.microsoft.com/office/drawing/2014/main" id="{2B50413F-98E8-FD7D-74AA-8E422BB47748}"/>
                </a:ext>
              </a:extLst>
            </p:cNvPr>
            <p:cNvSpPr/>
            <p:nvPr/>
          </p:nvSpPr>
          <p:spPr>
            <a:xfrm flipH="1">
              <a:off x="2993595" y="1903187"/>
              <a:ext cx="1261348" cy="1025755"/>
            </a:xfrm>
            <a:custGeom>
              <a:avLst/>
              <a:gdLst/>
              <a:ahLst/>
              <a:cxnLst/>
              <a:rect l="l" t="t" r="r" b="b"/>
              <a:pathLst>
                <a:path w="31788" h="28248" extrusionOk="0">
                  <a:moveTo>
                    <a:pt x="16729" y="0"/>
                  </a:moveTo>
                  <a:cubicBezTo>
                    <a:pt x="16601" y="0"/>
                    <a:pt x="16474" y="1"/>
                    <a:pt x="16346" y="2"/>
                  </a:cubicBezTo>
                  <a:cubicBezTo>
                    <a:pt x="16060" y="2"/>
                    <a:pt x="15764" y="5"/>
                    <a:pt x="15461" y="9"/>
                  </a:cubicBezTo>
                  <a:cubicBezTo>
                    <a:pt x="11690" y="44"/>
                    <a:pt x="7009" y="207"/>
                    <a:pt x="4237" y="2881"/>
                  </a:cubicBezTo>
                  <a:cubicBezTo>
                    <a:pt x="2392" y="4661"/>
                    <a:pt x="2135" y="8048"/>
                    <a:pt x="1618" y="10410"/>
                  </a:cubicBezTo>
                  <a:cubicBezTo>
                    <a:pt x="938" y="13517"/>
                    <a:pt x="381" y="16657"/>
                    <a:pt x="219" y="19839"/>
                  </a:cubicBezTo>
                  <a:cubicBezTo>
                    <a:pt x="1" y="24133"/>
                    <a:pt x="1988" y="26141"/>
                    <a:pt x="6130" y="26720"/>
                  </a:cubicBezTo>
                  <a:cubicBezTo>
                    <a:pt x="9755" y="27227"/>
                    <a:pt x="13382" y="27712"/>
                    <a:pt x="17036" y="27956"/>
                  </a:cubicBezTo>
                  <a:cubicBezTo>
                    <a:pt x="18561" y="28056"/>
                    <a:pt x="20165" y="28248"/>
                    <a:pt x="21749" y="28248"/>
                  </a:cubicBezTo>
                  <a:cubicBezTo>
                    <a:pt x="23047" y="28248"/>
                    <a:pt x="24332" y="28119"/>
                    <a:pt x="25547" y="27706"/>
                  </a:cubicBezTo>
                  <a:cubicBezTo>
                    <a:pt x="28287" y="26775"/>
                    <a:pt x="29435" y="24198"/>
                    <a:pt x="29933" y="21508"/>
                  </a:cubicBezTo>
                  <a:cubicBezTo>
                    <a:pt x="30554" y="18140"/>
                    <a:pt x="30847" y="14721"/>
                    <a:pt x="31348" y="11337"/>
                  </a:cubicBezTo>
                  <a:cubicBezTo>
                    <a:pt x="31787" y="8393"/>
                    <a:pt x="31569" y="5097"/>
                    <a:pt x="28963" y="3194"/>
                  </a:cubicBezTo>
                  <a:cubicBezTo>
                    <a:pt x="25477" y="645"/>
                    <a:pt x="20958" y="0"/>
                    <a:pt x="16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290;p26">
            <a:extLst>
              <a:ext uri="{FF2B5EF4-FFF2-40B4-BE49-F238E27FC236}">
                <a16:creationId xmlns:a16="http://schemas.microsoft.com/office/drawing/2014/main" id="{CEA76BAB-755E-C5A4-6F94-B1DE3BD5D4C9}"/>
              </a:ext>
            </a:extLst>
          </p:cNvPr>
          <p:cNvSpPr/>
          <p:nvPr/>
        </p:nvSpPr>
        <p:spPr>
          <a:xfrm rot="16200068" flipH="1">
            <a:off x="4758304" y="-3844258"/>
            <a:ext cx="1297347" cy="966566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4CFA17-CBC3-079B-EA0C-00C5165AF682}"/>
              </a:ext>
            </a:extLst>
          </p:cNvPr>
          <p:cNvSpPr txBox="1"/>
          <p:nvPr/>
        </p:nvSpPr>
        <p:spPr>
          <a:xfrm>
            <a:off x="744273" y="695256"/>
            <a:ext cx="10706986" cy="586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dirty="0">
                <a:solidFill>
                  <a:schemeClr val="accent1"/>
                </a:solidFill>
                <a:effectLst/>
                <a:latin typeface="Londrina Solid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Ley General de los Derechos de Niñas, Niños y Adolescentes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0C2810-26D2-928F-2ED0-BB2578EDFD2F}"/>
              </a:ext>
            </a:extLst>
          </p:cNvPr>
          <p:cNvSpPr txBox="1"/>
          <p:nvPr/>
        </p:nvSpPr>
        <p:spPr>
          <a:xfrm>
            <a:off x="1646644" y="2865706"/>
            <a:ext cx="7357736" cy="2831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Tiene como objeto, reconocer a niños, niñas y adolescentes como titulares de derechos; garantizar el pleno ejercicio, respeto, protección y promoción de sus derechos humanos, conforme a lo establecido en la Constitución.</a:t>
            </a:r>
          </a:p>
        </p:txBody>
      </p:sp>
      <p:grpSp>
        <p:nvGrpSpPr>
          <p:cNvPr id="10" name="Google Shape;3450;p53">
            <a:extLst>
              <a:ext uri="{FF2B5EF4-FFF2-40B4-BE49-F238E27FC236}">
                <a16:creationId xmlns:a16="http://schemas.microsoft.com/office/drawing/2014/main" id="{07EB93BC-0A2A-059E-940F-DC1C4F8FEC34}"/>
              </a:ext>
            </a:extLst>
          </p:cNvPr>
          <p:cNvGrpSpPr/>
          <p:nvPr/>
        </p:nvGrpSpPr>
        <p:grpSpPr>
          <a:xfrm rot="-8100000">
            <a:off x="7881260" y="4964560"/>
            <a:ext cx="1988492" cy="2125660"/>
            <a:chOff x="3463312" y="-200753"/>
            <a:chExt cx="3802976" cy="3879353"/>
          </a:xfrm>
        </p:grpSpPr>
        <p:sp>
          <p:nvSpPr>
            <p:cNvPr id="11" name="Google Shape;3451;p53">
              <a:extLst>
                <a:ext uri="{FF2B5EF4-FFF2-40B4-BE49-F238E27FC236}">
                  <a16:creationId xmlns:a16="http://schemas.microsoft.com/office/drawing/2014/main" id="{BFD700DC-5FBF-BD69-AF1D-235438936D53}"/>
                </a:ext>
              </a:extLst>
            </p:cNvPr>
            <p:cNvSpPr/>
            <p:nvPr/>
          </p:nvSpPr>
          <p:spPr>
            <a:xfrm rot="8100000">
              <a:off x="4935264" y="997313"/>
              <a:ext cx="800462" cy="1486362"/>
            </a:xfrm>
            <a:custGeom>
              <a:avLst/>
              <a:gdLst/>
              <a:ahLst/>
              <a:cxnLst/>
              <a:rect l="l" t="t" r="r" b="b"/>
              <a:pathLst>
                <a:path w="4877" h="9056" extrusionOk="0">
                  <a:moveTo>
                    <a:pt x="2292" y="1"/>
                  </a:moveTo>
                  <a:lnTo>
                    <a:pt x="2292" y="1"/>
                  </a:lnTo>
                  <a:cubicBezTo>
                    <a:pt x="1632" y="642"/>
                    <a:pt x="2182" y="2439"/>
                    <a:pt x="2493" y="3795"/>
                  </a:cubicBezTo>
                  <a:lnTo>
                    <a:pt x="1687" y="5921"/>
                  </a:lnTo>
                  <a:cubicBezTo>
                    <a:pt x="1687" y="5921"/>
                    <a:pt x="1140" y="5742"/>
                    <a:pt x="811" y="5742"/>
                  </a:cubicBezTo>
                  <a:cubicBezTo>
                    <a:pt x="681" y="5742"/>
                    <a:pt x="584" y="5770"/>
                    <a:pt x="569" y="5848"/>
                  </a:cubicBezTo>
                  <a:cubicBezTo>
                    <a:pt x="532" y="6031"/>
                    <a:pt x="1192" y="6508"/>
                    <a:pt x="1192" y="6508"/>
                  </a:cubicBezTo>
                  <a:cubicBezTo>
                    <a:pt x="1192" y="6508"/>
                    <a:pt x="0" y="7718"/>
                    <a:pt x="92" y="7901"/>
                  </a:cubicBezTo>
                  <a:cubicBezTo>
                    <a:pt x="110" y="7932"/>
                    <a:pt x="152" y="7944"/>
                    <a:pt x="208" y="7944"/>
                  </a:cubicBezTo>
                  <a:cubicBezTo>
                    <a:pt x="488" y="7944"/>
                    <a:pt x="1137" y="7626"/>
                    <a:pt x="1137" y="7626"/>
                  </a:cubicBezTo>
                  <a:lnTo>
                    <a:pt x="1137" y="7626"/>
                  </a:lnTo>
                  <a:cubicBezTo>
                    <a:pt x="1137" y="7626"/>
                    <a:pt x="770" y="8836"/>
                    <a:pt x="972" y="8872"/>
                  </a:cubicBezTo>
                  <a:cubicBezTo>
                    <a:pt x="975" y="8873"/>
                    <a:pt x="978" y="8873"/>
                    <a:pt x="981" y="8873"/>
                  </a:cubicBezTo>
                  <a:cubicBezTo>
                    <a:pt x="1174" y="8873"/>
                    <a:pt x="1742" y="7809"/>
                    <a:pt x="1742" y="7809"/>
                  </a:cubicBezTo>
                  <a:cubicBezTo>
                    <a:pt x="1742" y="7809"/>
                    <a:pt x="1815" y="9019"/>
                    <a:pt x="1980" y="9056"/>
                  </a:cubicBezTo>
                  <a:cubicBezTo>
                    <a:pt x="1981" y="9056"/>
                    <a:pt x="1983" y="9056"/>
                    <a:pt x="1984" y="9056"/>
                  </a:cubicBezTo>
                  <a:cubicBezTo>
                    <a:pt x="2150" y="9056"/>
                    <a:pt x="2493" y="7864"/>
                    <a:pt x="2493" y="7864"/>
                  </a:cubicBezTo>
                  <a:cubicBezTo>
                    <a:pt x="2493" y="7864"/>
                    <a:pt x="2753" y="8728"/>
                    <a:pt x="2969" y="8728"/>
                  </a:cubicBezTo>
                  <a:cubicBezTo>
                    <a:pt x="2975" y="8728"/>
                    <a:pt x="2982" y="8727"/>
                    <a:pt x="2988" y="8726"/>
                  </a:cubicBezTo>
                  <a:cubicBezTo>
                    <a:pt x="3208" y="8671"/>
                    <a:pt x="3245" y="7278"/>
                    <a:pt x="3245" y="7278"/>
                  </a:cubicBezTo>
                  <a:lnTo>
                    <a:pt x="4455" y="4858"/>
                  </a:lnTo>
                  <a:cubicBezTo>
                    <a:pt x="4876" y="4033"/>
                    <a:pt x="4766" y="3025"/>
                    <a:pt x="4180" y="2310"/>
                  </a:cubicBezTo>
                  <a:lnTo>
                    <a:pt x="2292" y="1"/>
                  </a:lnTo>
                  <a:close/>
                </a:path>
              </a:pathLst>
            </a:custGeom>
            <a:solidFill>
              <a:srgbClr val="9C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52;p53">
              <a:extLst>
                <a:ext uri="{FF2B5EF4-FFF2-40B4-BE49-F238E27FC236}">
                  <a16:creationId xmlns:a16="http://schemas.microsoft.com/office/drawing/2014/main" id="{56D8D46B-8699-FBA7-A8AC-07E67503E7F0}"/>
                </a:ext>
              </a:extLst>
            </p:cNvPr>
            <p:cNvSpPr/>
            <p:nvPr/>
          </p:nvSpPr>
          <p:spPr>
            <a:xfrm rot="8100000">
              <a:off x="5486581" y="2023204"/>
              <a:ext cx="355178" cy="364205"/>
            </a:xfrm>
            <a:custGeom>
              <a:avLst/>
              <a:gdLst/>
              <a:ahLst/>
              <a:cxnLst/>
              <a:rect l="l" t="t" r="r" b="b"/>
              <a:pathLst>
                <a:path w="2164" h="2219" extrusionOk="0">
                  <a:moveTo>
                    <a:pt x="349" y="1"/>
                  </a:moveTo>
                  <a:cubicBezTo>
                    <a:pt x="37" y="294"/>
                    <a:pt x="0" y="862"/>
                    <a:pt x="74" y="1504"/>
                  </a:cubicBezTo>
                  <a:lnTo>
                    <a:pt x="2163" y="2219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53;p53">
              <a:extLst>
                <a:ext uri="{FF2B5EF4-FFF2-40B4-BE49-F238E27FC236}">
                  <a16:creationId xmlns:a16="http://schemas.microsoft.com/office/drawing/2014/main" id="{EAA03E12-C4BF-8EAD-8A2E-8A1B2662E38E}"/>
                </a:ext>
              </a:extLst>
            </p:cNvPr>
            <p:cNvSpPr/>
            <p:nvPr/>
          </p:nvSpPr>
          <p:spPr>
            <a:xfrm rot="8100000">
              <a:off x="5017654" y="1375238"/>
              <a:ext cx="192689" cy="125724"/>
            </a:xfrm>
            <a:custGeom>
              <a:avLst/>
              <a:gdLst/>
              <a:ahLst/>
              <a:cxnLst/>
              <a:rect l="l" t="t" r="r" b="b"/>
              <a:pathLst>
                <a:path w="1174" h="766" extrusionOk="0">
                  <a:moveTo>
                    <a:pt x="1137" y="1"/>
                  </a:moveTo>
                  <a:cubicBezTo>
                    <a:pt x="1128" y="1"/>
                    <a:pt x="1119" y="5"/>
                    <a:pt x="1119" y="14"/>
                  </a:cubicBezTo>
                  <a:cubicBezTo>
                    <a:pt x="715" y="436"/>
                    <a:pt x="37" y="692"/>
                    <a:pt x="37" y="692"/>
                  </a:cubicBezTo>
                  <a:cubicBezTo>
                    <a:pt x="19" y="692"/>
                    <a:pt x="1" y="729"/>
                    <a:pt x="19" y="747"/>
                  </a:cubicBezTo>
                  <a:cubicBezTo>
                    <a:pt x="19" y="747"/>
                    <a:pt x="37" y="766"/>
                    <a:pt x="56" y="766"/>
                  </a:cubicBezTo>
                  <a:cubicBezTo>
                    <a:pt x="92" y="747"/>
                    <a:pt x="752" y="509"/>
                    <a:pt x="1174" y="69"/>
                  </a:cubicBezTo>
                  <a:cubicBezTo>
                    <a:pt x="1174" y="51"/>
                    <a:pt x="1174" y="33"/>
                    <a:pt x="1155" y="14"/>
                  </a:cubicBezTo>
                  <a:cubicBezTo>
                    <a:pt x="1155" y="5"/>
                    <a:pt x="1146" y="1"/>
                    <a:pt x="113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54;p53">
              <a:extLst>
                <a:ext uri="{FF2B5EF4-FFF2-40B4-BE49-F238E27FC236}">
                  <a16:creationId xmlns:a16="http://schemas.microsoft.com/office/drawing/2014/main" id="{52BBB1D7-EC9B-3EF5-29E3-2732BB24D66E}"/>
                </a:ext>
              </a:extLst>
            </p:cNvPr>
            <p:cNvSpPr/>
            <p:nvPr/>
          </p:nvSpPr>
          <p:spPr>
            <a:xfrm rot="8100000">
              <a:off x="4988416" y="1377271"/>
              <a:ext cx="96344" cy="111444"/>
            </a:xfrm>
            <a:custGeom>
              <a:avLst/>
              <a:gdLst/>
              <a:ahLst/>
              <a:cxnLst/>
              <a:rect l="l" t="t" r="r" b="b"/>
              <a:pathLst>
                <a:path w="587" h="679" extrusionOk="0">
                  <a:moveTo>
                    <a:pt x="19" y="0"/>
                  </a:moveTo>
                  <a:cubicBezTo>
                    <a:pt x="0" y="19"/>
                    <a:pt x="0" y="37"/>
                    <a:pt x="19" y="55"/>
                  </a:cubicBezTo>
                  <a:lnTo>
                    <a:pt x="514" y="660"/>
                  </a:lnTo>
                  <a:cubicBezTo>
                    <a:pt x="532" y="678"/>
                    <a:pt x="532" y="678"/>
                    <a:pt x="550" y="678"/>
                  </a:cubicBezTo>
                  <a:cubicBezTo>
                    <a:pt x="550" y="678"/>
                    <a:pt x="569" y="678"/>
                    <a:pt x="569" y="660"/>
                  </a:cubicBezTo>
                  <a:cubicBezTo>
                    <a:pt x="587" y="660"/>
                    <a:pt x="587" y="623"/>
                    <a:pt x="569" y="623"/>
                  </a:cubicBezTo>
                  <a:lnTo>
                    <a:pt x="74" y="19"/>
                  </a:lnTo>
                  <a:cubicBezTo>
                    <a:pt x="55" y="0"/>
                    <a:pt x="37" y="0"/>
                    <a:pt x="1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55;p53">
              <a:extLst>
                <a:ext uri="{FF2B5EF4-FFF2-40B4-BE49-F238E27FC236}">
                  <a16:creationId xmlns:a16="http://schemas.microsoft.com/office/drawing/2014/main" id="{D7DD2696-E92D-0D66-4F15-53436E7C4628}"/>
                </a:ext>
              </a:extLst>
            </p:cNvPr>
            <p:cNvSpPr/>
            <p:nvPr/>
          </p:nvSpPr>
          <p:spPr>
            <a:xfrm rot="8100000">
              <a:off x="4854476" y="1022181"/>
              <a:ext cx="502566" cy="538675"/>
            </a:xfrm>
            <a:custGeom>
              <a:avLst/>
              <a:gdLst/>
              <a:ahLst/>
              <a:cxnLst/>
              <a:rect l="l" t="t" r="r" b="b"/>
              <a:pathLst>
                <a:path w="3062" h="3282" extrusionOk="0">
                  <a:moveTo>
                    <a:pt x="624" y="0"/>
                  </a:moveTo>
                  <a:cubicBezTo>
                    <a:pt x="587" y="0"/>
                    <a:pt x="569" y="0"/>
                    <a:pt x="569" y="37"/>
                  </a:cubicBezTo>
                  <a:cubicBezTo>
                    <a:pt x="532" y="202"/>
                    <a:pt x="1009" y="569"/>
                    <a:pt x="1156" y="697"/>
                  </a:cubicBezTo>
                  <a:cubicBezTo>
                    <a:pt x="862" y="1009"/>
                    <a:pt x="1" y="1925"/>
                    <a:pt x="92" y="2108"/>
                  </a:cubicBezTo>
                  <a:cubicBezTo>
                    <a:pt x="119" y="2152"/>
                    <a:pt x="173" y="2169"/>
                    <a:pt x="246" y="2169"/>
                  </a:cubicBezTo>
                  <a:cubicBezTo>
                    <a:pt x="478" y="2169"/>
                    <a:pt x="891" y="1986"/>
                    <a:pt x="1101" y="1888"/>
                  </a:cubicBezTo>
                  <a:lnTo>
                    <a:pt x="1101" y="1888"/>
                  </a:lnTo>
                  <a:cubicBezTo>
                    <a:pt x="1027" y="2145"/>
                    <a:pt x="844" y="2897"/>
                    <a:pt x="936" y="3061"/>
                  </a:cubicBezTo>
                  <a:cubicBezTo>
                    <a:pt x="954" y="3080"/>
                    <a:pt x="972" y="3098"/>
                    <a:pt x="991" y="3098"/>
                  </a:cubicBezTo>
                  <a:cubicBezTo>
                    <a:pt x="995" y="3099"/>
                    <a:pt x="1000" y="3100"/>
                    <a:pt x="1005" y="3100"/>
                  </a:cubicBezTo>
                  <a:cubicBezTo>
                    <a:pt x="1194" y="3100"/>
                    <a:pt x="1564" y="2448"/>
                    <a:pt x="1742" y="2127"/>
                  </a:cubicBezTo>
                  <a:cubicBezTo>
                    <a:pt x="1779" y="2530"/>
                    <a:pt x="1852" y="3245"/>
                    <a:pt x="2017" y="3281"/>
                  </a:cubicBezTo>
                  <a:cubicBezTo>
                    <a:pt x="2182" y="3281"/>
                    <a:pt x="2420" y="2585"/>
                    <a:pt x="2530" y="2182"/>
                  </a:cubicBezTo>
                  <a:cubicBezTo>
                    <a:pt x="2622" y="2438"/>
                    <a:pt x="2805" y="2952"/>
                    <a:pt x="3007" y="2952"/>
                  </a:cubicBezTo>
                  <a:lnTo>
                    <a:pt x="3025" y="2952"/>
                  </a:lnTo>
                  <a:cubicBezTo>
                    <a:pt x="3044" y="2933"/>
                    <a:pt x="3062" y="2915"/>
                    <a:pt x="3062" y="2897"/>
                  </a:cubicBezTo>
                  <a:cubicBezTo>
                    <a:pt x="3049" y="2884"/>
                    <a:pt x="3036" y="2871"/>
                    <a:pt x="3023" y="2871"/>
                  </a:cubicBezTo>
                  <a:cubicBezTo>
                    <a:pt x="3018" y="2871"/>
                    <a:pt x="3012" y="2873"/>
                    <a:pt x="3007" y="2878"/>
                  </a:cubicBezTo>
                  <a:cubicBezTo>
                    <a:pt x="3005" y="2879"/>
                    <a:pt x="3002" y="2879"/>
                    <a:pt x="3000" y="2879"/>
                  </a:cubicBezTo>
                  <a:cubicBezTo>
                    <a:pt x="2871" y="2879"/>
                    <a:pt x="2675" y="2395"/>
                    <a:pt x="2567" y="2035"/>
                  </a:cubicBezTo>
                  <a:cubicBezTo>
                    <a:pt x="2549" y="2035"/>
                    <a:pt x="2549" y="2017"/>
                    <a:pt x="2530" y="2017"/>
                  </a:cubicBezTo>
                  <a:cubicBezTo>
                    <a:pt x="2512" y="2017"/>
                    <a:pt x="2494" y="2035"/>
                    <a:pt x="2494" y="2035"/>
                  </a:cubicBezTo>
                  <a:cubicBezTo>
                    <a:pt x="2310" y="2677"/>
                    <a:pt x="2109" y="3208"/>
                    <a:pt x="2035" y="3208"/>
                  </a:cubicBezTo>
                  <a:cubicBezTo>
                    <a:pt x="1944" y="3190"/>
                    <a:pt x="1852" y="2640"/>
                    <a:pt x="1816" y="1980"/>
                  </a:cubicBezTo>
                  <a:cubicBezTo>
                    <a:pt x="1816" y="1962"/>
                    <a:pt x="1797" y="1962"/>
                    <a:pt x="1779" y="1962"/>
                  </a:cubicBezTo>
                  <a:cubicBezTo>
                    <a:pt x="1779" y="1956"/>
                    <a:pt x="1777" y="1954"/>
                    <a:pt x="1775" y="1954"/>
                  </a:cubicBezTo>
                  <a:cubicBezTo>
                    <a:pt x="1768" y="1954"/>
                    <a:pt x="1755" y="1967"/>
                    <a:pt x="1742" y="1980"/>
                  </a:cubicBezTo>
                  <a:cubicBezTo>
                    <a:pt x="1467" y="2493"/>
                    <a:pt x="1119" y="3025"/>
                    <a:pt x="1009" y="3025"/>
                  </a:cubicBezTo>
                  <a:lnTo>
                    <a:pt x="991" y="3025"/>
                  </a:lnTo>
                  <a:cubicBezTo>
                    <a:pt x="917" y="2897"/>
                    <a:pt x="1082" y="2218"/>
                    <a:pt x="1211" y="1833"/>
                  </a:cubicBezTo>
                  <a:cubicBezTo>
                    <a:pt x="1211" y="1815"/>
                    <a:pt x="1211" y="1797"/>
                    <a:pt x="1192" y="1797"/>
                  </a:cubicBezTo>
                  <a:cubicBezTo>
                    <a:pt x="1174" y="1778"/>
                    <a:pt x="1156" y="1778"/>
                    <a:pt x="1156" y="1778"/>
                  </a:cubicBezTo>
                  <a:cubicBezTo>
                    <a:pt x="801" y="1956"/>
                    <a:pt x="410" y="2098"/>
                    <a:pt x="243" y="2098"/>
                  </a:cubicBezTo>
                  <a:cubicBezTo>
                    <a:pt x="203" y="2098"/>
                    <a:pt x="176" y="2089"/>
                    <a:pt x="166" y="2072"/>
                  </a:cubicBezTo>
                  <a:cubicBezTo>
                    <a:pt x="111" y="1980"/>
                    <a:pt x="679" y="1283"/>
                    <a:pt x="1247" y="715"/>
                  </a:cubicBezTo>
                  <a:cubicBezTo>
                    <a:pt x="1247" y="715"/>
                    <a:pt x="1266" y="697"/>
                    <a:pt x="1266" y="697"/>
                  </a:cubicBezTo>
                  <a:cubicBezTo>
                    <a:pt x="1247" y="679"/>
                    <a:pt x="1247" y="660"/>
                    <a:pt x="1247" y="660"/>
                  </a:cubicBezTo>
                  <a:cubicBezTo>
                    <a:pt x="991" y="477"/>
                    <a:pt x="624" y="147"/>
                    <a:pt x="642" y="37"/>
                  </a:cubicBezTo>
                  <a:cubicBezTo>
                    <a:pt x="642" y="19"/>
                    <a:pt x="642" y="0"/>
                    <a:pt x="62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56;p53">
              <a:extLst>
                <a:ext uri="{FF2B5EF4-FFF2-40B4-BE49-F238E27FC236}">
                  <a16:creationId xmlns:a16="http://schemas.microsoft.com/office/drawing/2014/main" id="{1DD44582-045A-C31B-F3FA-C95E35BDA650}"/>
                </a:ext>
              </a:extLst>
            </p:cNvPr>
            <p:cNvSpPr/>
            <p:nvPr/>
          </p:nvSpPr>
          <p:spPr>
            <a:xfrm rot="8100000">
              <a:off x="5325930" y="1858656"/>
              <a:ext cx="150507" cy="107669"/>
            </a:xfrm>
            <a:custGeom>
              <a:avLst/>
              <a:gdLst/>
              <a:ahLst/>
              <a:cxnLst/>
              <a:rect l="l" t="t" r="r" b="b"/>
              <a:pathLst>
                <a:path w="917" h="656" extrusionOk="0">
                  <a:moveTo>
                    <a:pt x="889" y="0"/>
                  </a:moveTo>
                  <a:cubicBezTo>
                    <a:pt x="880" y="0"/>
                    <a:pt x="871" y="5"/>
                    <a:pt x="862" y="14"/>
                  </a:cubicBezTo>
                  <a:lnTo>
                    <a:pt x="19" y="582"/>
                  </a:lnTo>
                  <a:cubicBezTo>
                    <a:pt x="19" y="601"/>
                    <a:pt x="0" y="619"/>
                    <a:pt x="19" y="637"/>
                  </a:cubicBezTo>
                  <a:cubicBezTo>
                    <a:pt x="19" y="656"/>
                    <a:pt x="37" y="656"/>
                    <a:pt x="55" y="656"/>
                  </a:cubicBezTo>
                  <a:lnTo>
                    <a:pt x="74" y="656"/>
                  </a:lnTo>
                  <a:lnTo>
                    <a:pt x="899" y="69"/>
                  </a:lnTo>
                  <a:cubicBezTo>
                    <a:pt x="917" y="69"/>
                    <a:pt x="917" y="32"/>
                    <a:pt x="917" y="14"/>
                  </a:cubicBezTo>
                  <a:cubicBezTo>
                    <a:pt x="908" y="5"/>
                    <a:pt x="899" y="0"/>
                    <a:pt x="88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57;p53">
              <a:extLst>
                <a:ext uri="{FF2B5EF4-FFF2-40B4-BE49-F238E27FC236}">
                  <a16:creationId xmlns:a16="http://schemas.microsoft.com/office/drawing/2014/main" id="{E1F0B7C5-9152-72BB-5968-B4895EB24798}"/>
                </a:ext>
              </a:extLst>
            </p:cNvPr>
            <p:cNvSpPr/>
            <p:nvPr/>
          </p:nvSpPr>
          <p:spPr>
            <a:xfrm rot="8100000">
              <a:off x="4453717" y="1059213"/>
              <a:ext cx="472531" cy="969352"/>
            </a:xfrm>
            <a:custGeom>
              <a:avLst/>
              <a:gdLst/>
              <a:ahLst/>
              <a:cxnLst/>
              <a:rect l="l" t="t" r="r" b="b"/>
              <a:pathLst>
                <a:path w="2879" h="5906" extrusionOk="0">
                  <a:moveTo>
                    <a:pt x="908" y="0"/>
                  </a:moveTo>
                  <a:cubicBezTo>
                    <a:pt x="874" y="0"/>
                    <a:pt x="841" y="1"/>
                    <a:pt x="807" y="3"/>
                  </a:cubicBezTo>
                  <a:cubicBezTo>
                    <a:pt x="349" y="22"/>
                    <a:pt x="0" y="425"/>
                    <a:pt x="37" y="883"/>
                  </a:cubicBezTo>
                  <a:lnTo>
                    <a:pt x="367" y="5612"/>
                  </a:lnTo>
                  <a:cubicBezTo>
                    <a:pt x="367" y="5612"/>
                    <a:pt x="440" y="5589"/>
                    <a:pt x="553" y="5589"/>
                  </a:cubicBezTo>
                  <a:cubicBezTo>
                    <a:pt x="722" y="5589"/>
                    <a:pt x="979" y="5642"/>
                    <a:pt x="1210" y="5906"/>
                  </a:cubicBezTo>
                  <a:lnTo>
                    <a:pt x="2878" y="5686"/>
                  </a:lnTo>
                  <a:lnTo>
                    <a:pt x="2603" y="1598"/>
                  </a:lnTo>
                  <a:cubicBezTo>
                    <a:pt x="2550" y="697"/>
                    <a:pt x="1799" y="0"/>
                    <a:pt x="908" y="0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58;p53">
              <a:extLst>
                <a:ext uri="{FF2B5EF4-FFF2-40B4-BE49-F238E27FC236}">
                  <a16:creationId xmlns:a16="http://schemas.microsoft.com/office/drawing/2014/main" id="{7F641E54-98DF-F282-7156-4FA00BEA0759}"/>
                </a:ext>
              </a:extLst>
            </p:cNvPr>
            <p:cNvSpPr/>
            <p:nvPr/>
          </p:nvSpPr>
          <p:spPr>
            <a:xfrm rot="8100000">
              <a:off x="4392136" y="1088459"/>
              <a:ext cx="463503" cy="791435"/>
            </a:xfrm>
            <a:custGeom>
              <a:avLst/>
              <a:gdLst/>
              <a:ahLst/>
              <a:cxnLst/>
              <a:rect l="l" t="t" r="r" b="b"/>
              <a:pathLst>
                <a:path w="2824" h="4822" extrusionOk="0">
                  <a:moveTo>
                    <a:pt x="938" y="1"/>
                  </a:moveTo>
                  <a:cubicBezTo>
                    <a:pt x="490" y="1"/>
                    <a:pt x="133" y="66"/>
                    <a:pt x="0" y="93"/>
                  </a:cubicBezTo>
                  <a:lnTo>
                    <a:pt x="312" y="4528"/>
                  </a:lnTo>
                  <a:cubicBezTo>
                    <a:pt x="312" y="4528"/>
                    <a:pt x="385" y="4505"/>
                    <a:pt x="498" y="4505"/>
                  </a:cubicBezTo>
                  <a:cubicBezTo>
                    <a:pt x="667" y="4505"/>
                    <a:pt x="924" y="4558"/>
                    <a:pt x="1155" y="4822"/>
                  </a:cubicBezTo>
                  <a:lnTo>
                    <a:pt x="2823" y="4602"/>
                  </a:lnTo>
                  <a:lnTo>
                    <a:pt x="2548" y="514"/>
                  </a:lnTo>
                  <a:cubicBezTo>
                    <a:pt x="2548" y="459"/>
                    <a:pt x="2548" y="404"/>
                    <a:pt x="2530" y="349"/>
                  </a:cubicBezTo>
                  <a:cubicBezTo>
                    <a:pt x="2000" y="75"/>
                    <a:pt x="1417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59;p53">
              <a:extLst>
                <a:ext uri="{FF2B5EF4-FFF2-40B4-BE49-F238E27FC236}">
                  <a16:creationId xmlns:a16="http://schemas.microsoft.com/office/drawing/2014/main" id="{1FE00EA6-42CC-03AD-AD34-53CB8E5D4FC3}"/>
                </a:ext>
              </a:extLst>
            </p:cNvPr>
            <p:cNvSpPr/>
            <p:nvPr/>
          </p:nvSpPr>
          <p:spPr>
            <a:xfrm rot="8100000">
              <a:off x="4736443" y="1013392"/>
              <a:ext cx="66309" cy="722337"/>
            </a:xfrm>
            <a:custGeom>
              <a:avLst/>
              <a:gdLst/>
              <a:ahLst/>
              <a:cxnLst/>
              <a:rect l="l" t="t" r="r" b="b"/>
              <a:pathLst>
                <a:path w="404" h="4401" extrusionOk="0">
                  <a:moveTo>
                    <a:pt x="74" y="1"/>
                  </a:moveTo>
                  <a:lnTo>
                    <a:pt x="0" y="19"/>
                  </a:lnTo>
                  <a:lnTo>
                    <a:pt x="330" y="4400"/>
                  </a:lnTo>
                  <a:lnTo>
                    <a:pt x="404" y="4382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60;p53">
              <a:extLst>
                <a:ext uri="{FF2B5EF4-FFF2-40B4-BE49-F238E27FC236}">
                  <a16:creationId xmlns:a16="http://schemas.microsoft.com/office/drawing/2014/main" id="{CCFC7F11-4836-4CF7-6583-6D21385EF7BD}"/>
                </a:ext>
              </a:extLst>
            </p:cNvPr>
            <p:cNvSpPr/>
            <p:nvPr/>
          </p:nvSpPr>
          <p:spPr>
            <a:xfrm rot="8100000">
              <a:off x="4716167" y="1041529"/>
              <a:ext cx="66473" cy="719218"/>
            </a:xfrm>
            <a:custGeom>
              <a:avLst/>
              <a:gdLst/>
              <a:ahLst/>
              <a:cxnLst/>
              <a:rect l="l" t="t" r="r" b="b"/>
              <a:pathLst>
                <a:path w="405" h="4382" extrusionOk="0">
                  <a:moveTo>
                    <a:pt x="1" y="1"/>
                  </a:moveTo>
                  <a:lnTo>
                    <a:pt x="313" y="4382"/>
                  </a:lnTo>
                  <a:lnTo>
                    <a:pt x="404" y="4382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61;p53">
              <a:extLst>
                <a:ext uri="{FF2B5EF4-FFF2-40B4-BE49-F238E27FC236}">
                  <a16:creationId xmlns:a16="http://schemas.microsoft.com/office/drawing/2014/main" id="{B521EC5D-EB7B-0DF7-A168-4BED567786C5}"/>
                </a:ext>
              </a:extLst>
            </p:cNvPr>
            <p:cNvSpPr/>
            <p:nvPr/>
          </p:nvSpPr>
          <p:spPr>
            <a:xfrm rot="8100000">
              <a:off x="4697475" y="1065959"/>
              <a:ext cx="63354" cy="719218"/>
            </a:xfrm>
            <a:custGeom>
              <a:avLst/>
              <a:gdLst/>
              <a:ahLst/>
              <a:cxnLst/>
              <a:rect l="l" t="t" r="r" b="b"/>
              <a:pathLst>
                <a:path w="386" h="4382" extrusionOk="0">
                  <a:moveTo>
                    <a:pt x="1" y="0"/>
                  </a:moveTo>
                  <a:lnTo>
                    <a:pt x="312" y="4381"/>
                  </a:lnTo>
                  <a:lnTo>
                    <a:pt x="385" y="438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62;p53">
              <a:extLst>
                <a:ext uri="{FF2B5EF4-FFF2-40B4-BE49-F238E27FC236}">
                  <a16:creationId xmlns:a16="http://schemas.microsoft.com/office/drawing/2014/main" id="{E36CFDCC-ACE5-CA43-AA23-3D7DA632E80D}"/>
                </a:ext>
              </a:extLst>
            </p:cNvPr>
            <p:cNvSpPr/>
            <p:nvPr/>
          </p:nvSpPr>
          <p:spPr>
            <a:xfrm rot="8100000">
              <a:off x="4679486" y="1091925"/>
              <a:ext cx="63354" cy="716264"/>
            </a:xfrm>
            <a:custGeom>
              <a:avLst/>
              <a:gdLst/>
              <a:ahLst/>
              <a:cxnLst/>
              <a:rect l="l" t="t" r="r" b="b"/>
              <a:pathLst>
                <a:path w="386" h="4364" extrusionOk="0">
                  <a:moveTo>
                    <a:pt x="1" y="1"/>
                  </a:moveTo>
                  <a:lnTo>
                    <a:pt x="312" y="4364"/>
                  </a:lnTo>
                  <a:lnTo>
                    <a:pt x="386" y="4364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63;p53">
              <a:extLst>
                <a:ext uri="{FF2B5EF4-FFF2-40B4-BE49-F238E27FC236}">
                  <a16:creationId xmlns:a16="http://schemas.microsoft.com/office/drawing/2014/main" id="{483CC4AB-5325-6BC0-5F81-DE185C1B776B}"/>
                </a:ext>
              </a:extLst>
            </p:cNvPr>
            <p:cNvSpPr/>
            <p:nvPr/>
          </p:nvSpPr>
          <p:spPr>
            <a:xfrm rot="8100000">
              <a:off x="4662115" y="1115369"/>
              <a:ext cx="51209" cy="716264"/>
            </a:xfrm>
            <a:custGeom>
              <a:avLst/>
              <a:gdLst/>
              <a:ahLst/>
              <a:cxnLst/>
              <a:rect l="l" t="t" r="r" b="b"/>
              <a:pathLst>
                <a:path w="312" h="4364" extrusionOk="0">
                  <a:moveTo>
                    <a:pt x="0" y="1"/>
                  </a:moveTo>
                  <a:lnTo>
                    <a:pt x="238" y="4364"/>
                  </a:lnTo>
                  <a:lnTo>
                    <a:pt x="312" y="4364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64;p53">
              <a:extLst>
                <a:ext uri="{FF2B5EF4-FFF2-40B4-BE49-F238E27FC236}">
                  <a16:creationId xmlns:a16="http://schemas.microsoft.com/office/drawing/2014/main" id="{B5218AF1-3CB0-A5FA-28F1-2ADB5C3782A7}"/>
                </a:ext>
              </a:extLst>
            </p:cNvPr>
            <p:cNvSpPr/>
            <p:nvPr/>
          </p:nvSpPr>
          <p:spPr>
            <a:xfrm rot="8100000">
              <a:off x="4645682" y="1148607"/>
              <a:ext cx="39391" cy="707237"/>
            </a:xfrm>
            <a:custGeom>
              <a:avLst/>
              <a:gdLst/>
              <a:ahLst/>
              <a:cxnLst/>
              <a:rect l="l" t="t" r="r" b="b"/>
              <a:pathLst>
                <a:path w="240" h="4309" extrusionOk="0">
                  <a:moveTo>
                    <a:pt x="1" y="1"/>
                  </a:moveTo>
                  <a:lnTo>
                    <a:pt x="166" y="4309"/>
                  </a:lnTo>
                  <a:lnTo>
                    <a:pt x="239" y="430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65;p53">
              <a:extLst>
                <a:ext uri="{FF2B5EF4-FFF2-40B4-BE49-F238E27FC236}">
                  <a16:creationId xmlns:a16="http://schemas.microsoft.com/office/drawing/2014/main" id="{EA32F7EF-A6E3-4A05-3A10-7000D1F50C11}"/>
                </a:ext>
              </a:extLst>
            </p:cNvPr>
            <p:cNvSpPr/>
            <p:nvPr/>
          </p:nvSpPr>
          <p:spPr>
            <a:xfrm rot="8100000">
              <a:off x="4618599" y="1176074"/>
              <a:ext cx="36109" cy="701164"/>
            </a:xfrm>
            <a:custGeom>
              <a:avLst/>
              <a:gdLst/>
              <a:ahLst/>
              <a:cxnLst/>
              <a:rect l="l" t="t" r="r" b="b"/>
              <a:pathLst>
                <a:path w="220" h="4272" extrusionOk="0">
                  <a:moveTo>
                    <a:pt x="0" y="1"/>
                  </a:moveTo>
                  <a:lnTo>
                    <a:pt x="147" y="4272"/>
                  </a:lnTo>
                  <a:lnTo>
                    <a:pt x="220" y="4272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466;p53">
              <a:extLst>
                <a:ext uri="{FF2B5EF4-FFF2-40B4-BE49-F238E27FC236}">
                  <a16:creationId xmlns:a16="http://schemas.microsoft.com/office/drawing/2014/main" id="{87035199-7CC0-B898-E5AE-A82B56FA60AB}"/>
                </a:ext>
              </a:extLst>
            </p:cNvPr>
            <p:cNvSpPr/>
            <p:nvPr/>
          </p:nvSpPr>
          <p:spPr>
            <a:xfrm rot="8100000">
              <a:off x="4598975" y="1207679"/>
              <a:ext cx="24291" cy="689018"/>
            </a:xfrm>
            <a:custGeom>
              <a:avLst/>
              <a:gdLst/>
              <a:ahLst/>
              <a:cxnLst/>
              <a:rect l="l" t="t" r="r" b="b"/>
              <a:pathLst>
                <a:path w="148" h="4198" extrusionOk="0">
                  <a:moveTo>
                    <a:pt x="1" y="0"/>
                  </a:moveTo>
                  <a:lnTo>
                    <a:pt x="74" y="4198"/>
                  </a:lnTo>
                  <a:lnTo>
                    <a:pt x="147" y="419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67;p53">
              <a:extLst>
                <a:ext uri="{FF2B5EF4-FFF2-40B4-BE49-F238E27FC236}">
                  <a16:creationId xmlns:a16="http://schemas.microsoft.com/office/drawing/2014/main" id="{1A1A23FE-9E94-FB8A-E6FF-57D3974C068E}"/>
                </a:ext>
              </a:extLst>
            </p:cNvPr>
            <p:cNvSpPr/>
            <p:nvPr/>
          </p:nvSpPr>
          <p:spPr>
            <a:xfrm rot="8100000">
              <a:off x="4574390" y="1236998"/>
              <a:ext cx="18218" cy="677037"/>
            </a:xfrm>
            <a:custGeom>
              <a:avLst/>
              <a:gdLst/>
              <a:ahLst/>
              <a:cxnLst/>
              <a:rect l="l" t="t" r="r" b="b"/>
              <a:pathLst>
                <a:path w="111" h="4125" extrusionOk="0">
                  <a:moveTo>
                    <a:pt x="1" y="0"/>
                  </a:moveTo>
                  <a:lnTo>
                    <a:pt x="38" y="4125"/>
                  </a:lnTo>
                  <a:lnTo>
                    <a:pt x="111" y="412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468;p53">
              <a:extLst>
                <a:ext uri="{FF2B5EF4-FFF2-40B4-BE49-F238E27FC236}">
                  <a16:creationId xmlns:a16="http://schemas.microsoft.com/office/drawing/2014/main" id="{74CF671D-7FA6-C603-7090-C3F1483585C2}"/>
                </a:ext>
              </a:extLst>
            </p:cNvPr>
            <p:cNvSpPr/>
            <p:nvPr/>
          </p:nvSpPr>
          <p:spPr>
            <a:xfrm rot="8100000">
              <a:off x="4547225" y="1270571"/>
              <a:ext cx="15100" cy="658982"/>
            </a:xfrm>
            <a:custGeom>
              <a:avLst/>
              <a:gdLst/>
              <a:ahLst/>
              <a:cxnLst/>
              <a:rect l="l" t="t" r="r" b="b"/>
              <a:pathLst>
                <a:path w="92" h="4015" extrusionOk="0">
                  <a:moveTo>
                    <a:pt x="0" y="1"/>
                  </a:moveTo>
                  <a:lnTo>
                    <a:pt x="19" y="4015"/>
                  </a:lnTo>
                  <a:lnTo>
                    <a:pt x="92" y="4015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469;p53">
              <a:extLst>
                <a:ext uri="{FF2B5EF4-FFF2-40B4-BE49-F238E27FC236}">
                  <a16:creationId xmlns:a16="http://schemas.microsoft.com/office/drawing/2014/main" id="{96D4010C-2C83-DE1E-B51F-DA53F1FAC7A5}"/>
                </a:ext>
              </a:extLst>
            </p:cNvPr>
            <p:cNvSpPr/>
            <p:nvPr/>
          </p:nvSpPr>
          <p:spPr>
            <a:xfrm rot="8100000">
              <a:off x="4519545" y="1306021"/>
              <a:ext cx="15100" cy="634855"/>
            </a:xfrm>
            <a:custGeom>
              <a:avLst/>
              <a:gdLst/>
              <a:ahLst/>
              <a:cxnLst/>
              <a:rect l="l" t="t" r="r" b="b"/>
              <a:pathLst>
                <a:path w="92" h="3868" extrusionOk="0">
                  <a:moveTo>
                    <a:pt x="0" y="0"/>
                  </a:moveTo>
                  <a:lnTo>
                    <a:pt x="19" y="3868"/>
                  </a:lnTo>
                  <a:lnTo>
                    <a:pt x="92" y="386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70;p53">
              <a:extLst>
                <a:ext uri="{FF2B5EF4-FFF2-40B4-BE49-F238E27FC236}">
                  <a16:creationId xmlns:a16="http://schemas.microsoft.com/office/drawing/2014/main" id="{097A542B-E11D-B4F0-0D48-FBF962618899}"/>
                </a:ext>
              </a:extLst>
            </p:cNvPr>
            <p:cNvSpPr/>
            <p:nvPr/>
          </p:nvSpPr>
          <p:spPr>
            <a:xfrm rot="8100000">
              <a:off x="4496412" y="1332108"/>
              <a:ext cx="27246" cy="616801"/>
            </a:xfrm>
            <a:custGeom>
              <a:avLst/>
              <a:gdLst/>
              <a:ahLst/>
              <a:cxnLst/>
              <a:rect l="l" t="t" r="r" b="b"/>
              <a:pathLst>
                <a:path w="166" h="3758" extrusionOk="0">
                  <a:moveTo>
                    <a:pt x="0" y="0"/>
                  </a:moveTo>
                  <a:lnTo>
                    <a:pt x="92" y="3758"/>
                  </a:lnTo>
                  <a:lnTo>
                    <a:pt x="165" y="375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471;p53">
              <a:extLst>
                <a:ext uri="{FF2B5EF4-FFF2-40B4-BE49-F238E27FC236}">
                  <a16:creationId xmlns:a16="http://schemas.microsoft.com/office/drawing/2014/main" id="{567C8F98-C293-FA4E-EB1F-92F3878AB6EF}"/>
                </a:ext>
              </a:extLst>
            </p:cNvPr>
            <p:cNvSpPr/>
            <p:nvPr/>
          </p:nvSpPr>
          <p:spPr>
            <a:xfrm rot="8100000">
              <a:off x="4656889" y="1658621"/>
              <a:ext cx="421322" cy="78782"/>
            </a:xfrm>
            <a:custGeom>
              <a:avLst/>
              <a:gdLst/>
              <a:ahLst/>
              <a:cxnLst/>
              <a:rect l="l" t="t" r="r" b="b"/>
              <a:pathLst>
                <a:path w="2567" h="480" extrusionOk="0">
                  <a:moveTo>
                    <a:pt x="749" y="1"/>
                  </a:moveTo>
                  <a:cubicBezTo>
                    <a:pt x="417" y="1"/>
                    <a:pt x="156" y="24"/>
                    <a:pt x="0" y="39"/>
                  </a:cubicBezTo>
                  <a:lnTo>
                    <a:pt x="19" y="259"/>
                  </a:lnTo>
                  <a:cubicBezTo>
                    <a:pt x="164" y="237"/>
                    <a:pt x="417" y="213"/>
                    <a:pt x="741" y="213"/>
                  </a:cubicBezTo>
                  <a:cubicBezTo>
                    <a:pt x="1231" y="213"/>
                    <a:pt x="1882" y="269"/>
                    <a:pt x="2567" y="479"/>
                  </a:cubicBezTo>
                  <a:lnTo>
                    <a:pt x="2548" y="314"/>
                  </a:lnTo>
                  <a:cubicBezTo>
                    <a:pt x="2548" y="296"/>
                    <a:pt x="2548" y="278"/>
                    <a:pt x="2548" y="259"/>
                  </a:cubicBezTo>
                  <a:cubicBezTo>
                    <a:pt x="1872" y="52"/>
                    <a:pt x="1235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472;p53">
              <a:extLst>
                <a:ext uri="{FF2B5EF4-FFF2-40B4-BE49-F238E27FC236}">
                  <a16:creationId xmlns:a16="http://schemas.microsoft.com/office/drawing/2014/main" id="{B14DD30E-FFC8-B42A-0F2E-BE7A86D2AF17}"/>
                </a:ext>
              </a:extLst>
            </p:cNvPr>
            <p:cNvSpPr/>
            <p:nvPr/>
          </p:nvSpPr>
          <p:spPr>
            <a:xfrm rot="8100000">
              <a:off x="4533325" y="1420735"/>
              <a:ext cx="51373" cy="562802"/>
            </a:xfrm>
            <a:custGeom>
              <a:avLst/>
              <a:gdLst/>
              <a:ahLst/>
              <a:cxnLst/>
              <a:rect l="l" t="t" r="r" b="b"/>
              <a:pathLst>
                <a:path w="313" h="3429" extrusionOk="0">
                  <a:moveTo>
                    <a:pt x="38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221" y="3392"/>
                  </a:lnTo>
                  <a:cubicBezTo>
                    <a:pt x="221" y="3410"/>
                    <a:pt x="239" y="3428"/>
                    <a:pt x="257" y="3428"/>
                  </a:cubicBezTo>
                  <a:lnTo>
                    <a:pt x="276" y="3428"/>
                  </a:lnTo>
                  <a:cubicBezTo>
                    <a:pt x="294" y="3428"/>
                    <a:pt x="312" y="3410"/>
                    <a:pt x="294" y="3392"/>
                  </a:cubicBezTo>
                  <a:lnTo>
                    <a:pt x="74" y="37"/>
                  </a:lnTo>
                  <a:cubicBezTo>
                    <a:pt x="74" y="19"/>
                    <a:pt x="56" y="1"/>
                    <a:pt x="3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473;p53">
              <a:extLst>
                <a:ext uri="{FF2B5EF4-FFF2-40B4-BE49-F238E27FC236}">
                  <a16:creationId xmlns:a16="http://schemas.microsoft.com/office/drawing/2014/main" id="{156F4A6D-0333-2AB3-76F4-2DA3F7835833}"/>
                </a:ext>
              </a:extLst>
            </p:cNvPr>
            <p:cNvSpPr/>
            <p:nvPr/>
          </p:nvSpPr>
          <p:spPr>
            <a:xfrm rot="8100000">
              <a:off x="4992795" y="1691462"/>
              <a:ext cx="132617" cy="72874"/>
            </a:xfrm>
            <a:custGeom>
              <a:avLst/>
              <a:gdLst/>
              <a:ahLst/>
              <a:cxnLst/>
              <a:rect l="l" t="t" r="r" b="b"/>
              <a:pathLst>
                <a:path w="808" h="444" extrusionOk="0">
                  <a:moveTo>
                    <a:pt x="359" y="0"/>
                  </a:moveTo>
                  <a:cubicBezTo>
                    <a:pt x="220" y="0"/>
                    <a:pt x="99" y="52"/>
                    <a:pt x="19" y="132"/>
                  </a:cubicBezTo>
                  <a:cubicBezTo>
                    <a:pt x="1" y="150"/>
                    <a:pt x="1" y="169"/>
                    <a:pt x="19" y="187"/>
                  </a:cubicBezTo>
                  <a:cubicBezTo>
                    <a:pt x="28" y="196"/>
                    <a:pt x="37" y="201"/>
                    <a:pt x="46" y="201"/>
                  </a:cubicBezTo>
                  <a:cubicBezTo>
                    <a:pt x="56" y="201"/>
                    <a:pt x="65" y="196"/>
                    <a:pt x="74" y="187"/>
                  </a:cubicBezTo>
                  <a:cubicBezTo>
                    <a:pt x="147" y="114"/>
                    <a:pt x="276" y="77"/>
                    <a:pt x="422" y="77"/>
                  </a:cubicBezTo>
                  <a:cubicBezTo>
                    <a:pt x="605" y="95"/>
                    <a:pt x="697" y="150"/>
                    <a:pt x="715" y="205"/>
                  </a:cubicBezTo>
                  <a:cubicBezTo>
                    <a:pt x="734" y="224"/>
                    <a:pt x="715" y="242"/>
                    <a:pt x="715" y="279"/>
                  </a:cubicBezTo>
                  <a:cubicBezTo>
                    <a:pt x="684" y="326"/>
                    <a:pt x="583" y="374"/>
                    <a:pt x="426" y="374"/>
                  </a:cubicBezTo>
                  <a:cubicBezTo>
                    <a:pt x="402" y="374"/>
                    <a:pt x="376" y="373"/>
                    <a:pt x="349" y="370"/>
                  </a:cubicBezTo>
                  <a:cubicBezTo>
                    <a:pt x="202" y="352"/>
                    <a:pt x="184" y="315"/>
                    <a:pt x="184" y="315"/>
                  </a:cubicBezTo>
                  <a:cubicBezTo>
                    <a:pt x="184" y="315"/>
                    <a:pt x="184" y="315"/>
                    <a:pt x="202" y="297"/>
                  </a:cubicBezTo>
                  <a:cubicBezTo>
                    <a:pt x="236" y="274"/>
                    <a:pt x="291" y="259"/>
                    <a:pt x="359" y="259"/>
                  </a:cubicBezTo>
                  <a:cubicBezTo>
                    <a:pt x="400" y="259"/>
                    <a:pt x="446" y="265"/>
                    <a:pt x="496" y="279"/>
                  </a:cubicBezTo>
                  <a:cubicBezTo>
                    <a:pt x="514" y="279"/>
                    <a:pt x="532" y="260"/>
                    <a:pt x="532" y="242"/>
                  </a:cubicBezTo>
                  <a:cubicBezTo>
                    <a:pt x="532" y="224"/>
                    <a:pt x="532" y="205"/>
                    <a:pt x="514" y="205"/>
                  </a:cubicBezTo>
                  <a:cubicBezTo>
                    <a:pt x="463" y="195"/>
                    <a:pt x="414" y="191"/>
                    <a:pt x="370" y="191"/>
                  </a:cubicBezTo>
                  <a:cubicBezTo>
                    <a:pt x="256" y="191"/>
                    <a:pt x="169" y="221"/>
                    <a:pt x="129" y="260"/>
                  </a:cubicBezTo>
                  <a:cubicBezTo>
                    <a:pt x="111" y="279"/>
                    <a:pt x="92" y="315"/>
                    <a:pt x="111" y="352"/>
                  </a:cubicBezTo>
                  <a:cubicBezTo>
                    <a:pt x="129" y="389"/>
                    <a:pt x="202" y="425"/>
                    <a:pt x="331" y="444"/>
                  </a:cubicBezTo>
                  <a:lnTo>
                    <a:pt x="422" y="444"/>
                  </a:lnTo>
                  <a:cubicBezTo>
                    <a:pt x="587" y="444"/>
                    <a:pt x="715" y="389"/>
                    <a:pt x="770" y="315"/>
                  </a:cubicBezTo>
                  <a:cubicBezTo>
                    <a:pt x="807" y="260"/>
                    <a:pt x="807" y="205"/>
                    <a:pt x="789" y="169"/>
                  </a:cubicBezTo>
                  <a:cubicBezTo>
                    <a:pt x="734" y="77"/>
                    <a:pt x="605" y="22"/>
                    <a:pt x="422" y="4"/>
                  </a:cubicBezTo>
                  <a:cubicBezTo>
                    <a:pt x="401" y="1"/>
                    <a:pt x="380" y="0"/>
                    <a:pt x="35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74;p53">
              <a:extLst>
                <a:ext uri="{FF2B5EF4-FFF2-40B4-BE49-F238E27FC236}">
                  <a16:creationId xmlns:a16="http://schemas.microsoft.com/office/drawing/2014/main" id="{625D8887-25FE-2576-155B-31FDD91BC34C}"/>
                </a:ext>
              </a:extLst>
            </p:cNvPr>
            <p:cNvSpPr/>
            <p:nvPr/>
          </p:nvSpPr>
          <p:spPr>
            <a:xfrm rot="8100000">
              <a:off x="4092070" y="901432"/>
              <a:ext cx="631901" cy="529484"/>
            </a:xfrm>
            <a:custGeom>
              <a:avLst/>
              <a:gdLst/>
              <a:ahLst/>
              <a:cxnLst/>
              <a:rect l="l" t="t" r="r" b="b"/>
              <a:pathLst>
                <a:path w="3850" h="3226" extrusionOk="0">
                  <a:moveTo>
                    <a:pt x="3794" y="1"/>
                  </a:moveTo>
                  <a:cubicBezTo>
                    <a:pt x="3311" y="93"/>
                    <a:pt x="2821" y="134"/>
                    <a:pt x="2328" y="134"/>
                  </a:cubicBezTo>
                  <a:cubicBezTo>
                    <a:pt x="2035" y="134"/>
                    <a:pt x="1742" y="120"/>
                    <a:pt x="1448" y="92"/>
                  </a:cubicBezTo>
                  <a:lnTo>
                    <a:pt x="1100" y="56"/>
                  </a:lnTo>
                  <a:lnTo>
                    <a:pt x="1137" y="1321"/>
                  </a:lnTo>
                  <a:cubicBezTo>
                    <a:pt x="202" y="1852"/>
                    <a:pt x="0" y="3007"/>
                    <a:pt x="0" y="3007"/>
                  </a:cubicBezTo>
                  <a:cubicBezTo>
                    <a:pt x="367" y="3165"/>
                    <a:pt x="772" y="3225"/>
                    <a:pt x="1176" y="3225"/>
                  </a:cubicBezTo>
                  <a:cubicBezTo>
                    <a:pt x="2511" y="3225"/>
                    <a:pt x="3849" y="2567"/>
                    <a:pt x="3849" y="2567"/>
                  </a:cubicBezTo>
                  <a:lnTo>
                    <a:pt x="37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75;p53">
              <a:extLst>
                <a:ext uri="{FF2B5EF4-FFF2-40B4-BE49-F238E27FC236}">
                  <a16:creationId xmlns:a16="http://schemas.microsoft.com/office/drawing/2014/main" id="{C825EC25-33AE-D619-6E53-488AC036F430}"/>
                </a:ext>
              </a:extLst>
            </p:cNvPr>
            <p:cNvSpPr/>
            <p:nvPr/>
          </p:nvSpPr>
          <p:spPr>
            <a:xfrm rot="8100000">
              <a:off x="4456151" y="1204153"/>
              <a:ext cx="156744" cy="15264"/>
            </a:xfrm>
            <a:custGeom>
              <a:avLst/>
              <a:gdLst/>
              <a:ahLst/>
              <a:cxnLst/>
              <a:rect l="l" t="t" r="r" b="b"/>
              <a:pathLst>
                <a:path w="955" h="93" extrusionOk="0">
                  <a:moveTo>
                    <a:pt x="917" y="1"/>
                  </a:moveTo>
                  <a:lnTo>
                    <a:pt x="38" y="19"/>
                  </a:lnTo>
                  <a:cubicBezTo>
                    <a:pt x="19" y="19"/>
                    <a:pt x="1" y="37"/>
                    <a:pt x="1" y="56"/>
                  </a:cubicBezTo>
                  <a:cubicBezTo>
                    <a:pt x="1" y="74"/>
                    <a:pt x="19" y="92"/>
                    <a:pt x="38" y="92"/>
                  </a:cubicBezTo>
                  <a:lnTo>
                    <a:pt x="917" y="74"/>
                  </a:lnTo>
                  <a:cubicBezTo>
                    <a:pt x="936" y="74"/>
                    <a:pt x="954" y="56"/>
                    <a:pt x="954" y="37"/>
                  </a:cubicBezTo>
                  <a:cubicBezTo>
                    <a:pt x="954" y="19"/>
                    <a:pt x="936" y="1"/>
                    <a:pt x="917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76;p53">
              <a:extLst>
                <a:ext uri="{FF2B5EF4-FFF2-40B4-BE49-F238E27FC236}">
                  <a16:creationId xmlns:a16="http://schemas.microsoft.com/office/drawing/2014/main" id="{6CC05377-C461-611A-39D2-5B3FFFA27B79}"/>
                </a:ext>
              </a:extLst>
            </p:cNvPr>
            <p:cNvSpPr/>
            <p:nvPr/>
          </p:nvSpPr>
          <p:spPr>
            <a:xfrm rot="8100000">
              <a:off x="4397953" y="1153087"/>
              <a:ext cx="162653" cy="15264"/>
            </a:xfrm>
            <a:custGeom>
              <a:avLst/>
              <a:gdLst/>
              <a:ahLst/>
              <a:cxnLst/>
              <a:rect l="l" t="t" r="r" b="b"/>
              <a:pathLst>
                <a:path w="991" h="93" extrusionOk="0">
                  <a:moveTo>
                    <a:pt x="38" y="1"/>
                  </a:moveTo>
                  <a:cubicBezTo>
                    <a:pt x="19" y="1"/>
                    <a:pt x="1" y="19"/>
                    <a:pt x="1" y="38"/>
                  </a:cubicBezTo>
                  <a:cubicBezTo>
                    <a:pt x="1" y="56"/>
                    <a:pt x="19" y="74"/>
                    <a:pt x="38" y="74"/>
                  </a:cubicBezTo>
                  <a:lnTo>
                    <a:pt x="954" y="92"/>
                  </a:lnTo>
                  <a:cubicBezTo>
                    <a:pt x="972" y="92"/>
                    <a:pt x="991" y="74"/>
                    <a:pt x="991" y="56"/>
                  </a:cubicBezTo>
                  <a:cubicBezTo>
                    <a:pt x="991" y="19"/>
                    <a:pt x="972" y="19"/>
                    <a:pt x="954" y="19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77;p53">
              <a:extLst>
                <a:ext uri="{FF2B5EF4-FFF2-40B4-BE49-F238E27FC236}">
                  <a16:creationId xmlns:a16="http://schemas.microsoft.com/office/drawing/2014/main" id="{850D29EF-1BB5-D60B-9BB6-03E249B48FC3}"/>
                </a:ext>
              </a:extLst>
            </p:cNvPr>
            <p:cNvSpPr/>
            <p:nvPr/>
          </p:nvSpPr>
          <p:spPr>
            <a:xfrm rot="8100000">
              <a:off x="4235666" y="1249836"/>
              <a:ext cx="135571" cy="146732"/>
            </a:xfrm>
            <a:custGeom>
              <a:avLst/>
              <a:gdLst/>
              <a:ahLst/>
              <a:cxnLst/>
              <a:rect l="l" t="t" r="r" b="b"/>
              <a:pathLst>
                <a:path w="826" h="894" extrusionOk="0">
                  <a:moveTo>
                    <a:pt x="780" y="0"/>
                  </a:moveTo>
                  <a:cubicBezTo>
                    <a:pt x="771" y="0"/>
                    <a:pt x="761" y="5"/>
                    <a:pt x="752" y="14"/>
                  </a:cubicBezTo>
                  <a:lnTo>
                    <a:pt x="19" y="839"/>
                  </a:lnTo>
                  <a:cubicBezTo>
                    <a:pt x="1" y="857"/>
                    <a:pt x="1" y="875"/>
                    <a:pt x="19" y="894"/>
                  </a:cubicBezTo>
                  <a:lnTo>
                    <a:pt x="74" y="894"/>
                  </a:lnTo>
                  <a:lnTo>
                    <a:pt x="807" y="69"/>
                  </a:lnTo>
                  <a:cubicBezTo>
                    <a:pt x="826" y="51"/>
                    <a:pt x="826" y="14"/>
                    <a:pt x="807" y="14"/>
                  </a:cubicBezTo>
                  <a:cubicBezTo>
                    <a:pt x="798" y="5"/>
                    <a:pt x="789" y="0"/>
                    <a:pt x="780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478;p53">
              <a:extLst>
                <a:ext uri="{FF2B5EF4-FFF2-40B4-BE49-F238E27FC236}">
                  <a16:creationId xmlns:a16="http://schemas.microsoft.com/office/drawing/2014/main" id="{89AFC230-6710-1303-93E3-E56D941E3640}"/>
                </a:ext>
              </a:extLst>
            </p:cNvPr>
            <p:cNvSpPr/>
            <p:nvPr/>
          </p:nvSpPr>
          <p:spPr>
            <a:xfrm rot="8100000">
              <a:off x="4255597" y="834023"/>
              <a:ext cx="322023" cy="243241"/>
            </a:xfrm>
            <a:custGeom>
              <a:avLst/>
              <a:gdLst/>
              <a:ahLst/>
              <a:cxnLst/>
              <a:rect l="l" t="t" r="r" b="b"/>
              <a:pathLst>
                <a:path w="1962" h="1482" extrusionOk="0">
                  <a:moveTo>
                    <a:pt x="623" y="0"/>
                  </a:moveTo>
                  <a:cubicBezTo>
                    <a:pt x="110" y="550"/>
                    <a:pt x="0" y="1265"/>
                    <a:pt x="0" y="1265"/>
                  </a:cubicBezTo>
                  <a:cubicBezTo>
                    <a:pt x="366" y="1420"/>
                    <a:pt x="771" y="1481"/>
                    <a:pt x="1177" y="1481"/>
                  </a:cubicBezTo>
                  <a:cubicBezTo>
                    <a:pt x="1442" y="1481"/>
                    <a:pt x="1708" y="1455"/>
                    <a:pt x="1961" y="1412"/>
                  </a:cubicBezTo>
                  <a:cubicBezTo>
                    <a:pt x="1723" y="385"/>
                    <a:pt x="1027" y="92"/>
                    <a:pt x="623" y="0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479;p53">
              <a:extLst>
                <a:ext uri="{FF2B5EF4-FFF2-40B4-BE49-F238E27FC236}">
                  <a16:creationId xmlns:a16="http://schemas.microsoft.com/office/drawing/2014/main" id="{06CA4F84-52BC-DD7F-CF05-4A72B3C1AAB6}"/>
                </a:ext>
              </a:extLst>
            </p:cNvPr>
            <p:cNvSpPr/>
            <p:nvPr/>
          </p:nvSpPr>
          <p:spPr>
            <a:xfrm rot="8100000">
              <a:off x="4096571" y="1162109"/>
              <a:ext cx="135571" cy="222725"/>
            </a:xfrm>
            <a:custGeom>
              <a:avLst/>
              <a:gdLst/>
              <a:ahLst/>
              <a:cxnLst/>
              <a:rect l="l" t="t" r="r" b="b"/>
              <a:pathLst>
                <a:path w="826" h="1357" extrusionOk="0">
                  <a:moveTo>
                    <a:pt x="807" y="0"/>
                  </a:moveTo>
                  <a:cubicBezTo>
                    <a:pt x="257" y="312"/>
                    <a:pt x="74" y="953"/>
                    <a:pt x="1" y="1357"/>
                  </a:cubicBezTo>
                  <a:cubicBezTo>
                    <a:pt x="496" y="1210"/>
                    <a:pt x="825" y="1045"/>
                    <a:pt x="825" y="1045"/>
                  </a:cubicBezTo>
                  <a:lnTo>
                    <a:pt x="807" y="0"/>
                  </a:ln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480;p53">
              <a:extLst>
                <a:ext uri="{FF2B5EF4-FFF2-40B4-BE49-F238E27FC236}">
                  <a16:creationId xmlns:a16="http://schemas.microsoft.com/office/drawing/2014/main" id="{A3308CC3-7D6A-4D94-74C6-8295774D0FA7}"/>
                </a:ext>
              </a:extLst>
            </p:cNvPr>
            <p:cNvSpPr/>
            <p:nvPr/>
          </p:nvSpPr>
          <p:spPr>
            <a:xfrm rot="8100000">
              <a:off x="3962259" y="955198"/>
              <a:ext cx="631901" cy="162325"/>
            </a:xfrm>
            <a:custGeom>
              <a:avLst/>
              <a:gdLst/>
              <a:ahLst/>
              <a:cxnLst/>
              <a:rect l="l" t="t" r="r" b="b"/>
              <a:pathLst>
                <a:path w="3850" h="989" extrusionOk="0">
                  <a:moveTo>
                    <a:pt x="3849" y="0"/>
                  </a:moveTo>
                  <a:cubicBezTo>
                    <a:pt x="2814" y="430"/>
                    <a:pt x="1997" y="558"/>
                    <a:pt x="1388" y="558"/>
                  </a:cubicBezTo>
                  <a:cubicBezTo>
                    <a:pt x="726" y="558"/>
                    <a:pt x="310" y="406"/>
                    <a:pt x="128" y="330"/>
                  </a:cubicBezTo>
                  <a:cubicBezTo>
                    <a:pt x="37" y="587"/>
                    <a:pt x="0" y="770"/>
                    <a:pt x="0" y="770"/>
                  </a:cubicBezTo>
                  <a:cubicBezTo>
                    <a:pt x="367" y="928"/>
                    <a:pt x="772" y="988"/>
                    <a:pt x="1176" y="988"/>
                  </a:cubicBezTo>
                  <a:cubicBezTo>
                    <a:pt x="2511" y="988"/>
                    <a:pt x="3849" y="330"/>
                    <a:pt x="3849" y="330"/>
                  </a:cubicBezTo>
                  <a:lnTo>
                    <a:pt x="38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481;p53">
              <a:extLst>
                <a:ext uri="{FF2B5EF4-FFF2-40B4-BE49-F238E27FC236}">
                  <a16:creationId xmlns:a16="http://schemas.microsoft.com/office/drawing/2014/main" id="{6403632D-9335-9FBE-A7E7-D30FAC0E38C4}"/>
                </a:ext>
              </a:extLst>
            </p:cNvPr>
            <p:cNvSpPr/>
            <p:nvPr/>
          </p:nvSpPr>
          <p:spPr>
            <a:xfrm rot="8100000">
              <a:off x="4485453" y="1831527"/>
              <a:ext cx="944897" cy="568711"/>
            </a:xfrm>
            <a:custGeom>
              <a:avLst/>
              <a:gdLst/>
              <a:ahLst/>
              <a:cxnLst/>
              <a:rect l="l" t="t" r="r" b="b"/>
              <a:pathLst>
                <a:path w="5757" h="3465" extrusionOk="0">
                  <a:moveTo>
                    <a:pt x="3154" y="0"/>
                  </a:moveTo>
                  <a:lnTo>
                    <a:pt x="2989" y="74"/>
                  </a:lnTo>
                  <a:cubicBezTo>
                    <a:pt x="1632" y="587"/>
                    <a:pt x="551" y="1650"/>
                    <a:pt x="1" y="2988"/>
                  </a:cubicBezTo>
                  <a:cubicBezTo>
                    <a:pt x="1" y="2988"/>
                    <a:pt x="185" y="2896"/>
                    <a:pt x="546" y="2896"/>
                  </a:cubicBezTo>
                  <a:cubicBezTo>
                    <a:pt x="940" y="2896"/>
                    <a:pt x="1544" y="3006"/>
                    <a:pt x="2347" y="3465"/>
                  </a:cubicBezTo>
                  <a:lnTo>
                    <a:pt x="5757" y="74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3482;p53">
              <a:extLst>
                <a:ext uri="{FF2B5EF4-FFF2-40B4-BE49-F238E27FC236}">
                  <a16:creationId xmlns:a16="http://schemas.microsoft.com/office/drawing/2014/main" id="{4F34263B-DC8A-21C2-1F51-1D214F80EA49}"/>
                </a:ext>
              </a:extLst>
            </p:cNvPr>
            <p:cNvSpPr/>
            <p:nvPr/>
          </p:nvSpPr>
          <p:spPr>
            <a:xfrm rot="8100000">
              <a:off x="4245497" y="1740854"/>
              <a:ext cx="652910" cy="322844"/>
            </a:xfrm>
            <a:custGeom>
              <a:avLst/>
              <a:gdLst/>
              <a:ahLst/>
              <a:cxnLst/>
              <a:rect l="l" t="t" r="r" b="b"/>
              <a:pathLst>
                <a:path w="3978" h="1967" extrusionOk="0">
                  <a:moveTo>
                    <a:pt x="608" y="0"/>
                  </a:moveTo>
                  <a:cubicBezTo>
                    <a:pt x="234" y="0"/>
                    <a:pt x="0" y="59"/>
                    <a:pt x="0" y="59"/>
                  </a:cubicBezTo>
                  <a:cubicBezTo>
                    <a:pt x="0" y="78"/>
                    <a:pt x="19" y="114"/>
                    <a:pt x="55" y="169"/>
                  </a:cubicBezTo>
                  <a:cubicBezTo>
                    <a:pt x="590" y="1289"/>
                    <a:pt x="1719" y="1967"/>
                    <a:pt x="2942" y="1967"/>
                  </a:cubicBezTo>
                  <a:cubicBezTo>
                    <a:pt x="3060" y="1967"/>
                    <a:pt x="3180" y="1960"/>
                    <a:pt x="3300" y="1947"/>
                  </a:cubicBezTo>
                  <a:lnTo>
                    <a:pt x="3978" y="1874"/>
                  </a:lnTo>
                  <a:cubicBezTo>
                    <a:pt x="2799" y="261"/>
                    <a:pt x="1393" y="0"/>
                    <a:pt x="60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483;p53">
              <a:extLst>
                <a:ext uri="{FF2B5EF4-FFF2-40B4-BE49-F238E27FC236}">
                  <a16:creationId xmlns:a16="http://schemas.microsoft.com/office/drawing/2014/main" id="{1B5E0358-0EB0-0BE8-2B76-6E4CDEF17DFD}"/>
                </a:ext>
              </a:extLst>
            </p:cNvPr>
            <p:cNvSpPr/>
            <p:nvPr/>
          </p:nvSpPr>
          <p:spPr>
            <a:xfrm rot="8100000">
              <a:off x="4100749" y="1972495"/>
              <a:ext cx="1131349" cy="725127"/>
            </a:xfrm>
            <a:custGeom>
              <a:avLst/>
              <a:gdLst/>
              <a:ahLst/>
              <a:cxnLst/>
              <a:rect l="l" t="t" r="r" b="b"/>
              <a:pathLst>
                <a:path w="6893" h="4418" extrusionOk="0">
                  <a:moveTo>
                    <a:pt x="6892" y="0"/>
                  </a:moveTo>
                  <a:lnTo>
                    <a:pt x="2493" y="550"/>
                  </a:lnTo>
                  <a:lnTo>
                    <a:pt x="0" y="4051"/>
                  </a:lnTo>
                  <a:lnTo>
                    <a:pt x="2475" y="4418"/>
                  </a:lnTo>
                  <a:cubicBezTo>
                    <a:pt x="6178" y="3043"/>
                    <a:pt x="6892" y="0"/>
                    <a:pt x="6892" y="0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]]]]</a:t>
              </a:r>
              <a:endParaRPr/>
            </a:p>
          </p:txBody>
        </p:sp>
        <p:sp>
          <p:nvSpPr>
            <p:cNvPr id="44" name="Google Shape;3484;p53">
              <a:extLst>
                <a:ext uri="{FF2B5EF4-FFF2-40B4-BE49-F238E27FC236}">
                  <a16:creationId xmlns:a16="http://schemas.microsoft.com/office/drawing/2014/main" id="{D1E03919-5BA6-4AEF-E7DC-165FE7DA7AD0}"/>
                </a:ext>
              </a:extLst>
            </p:cNvPr>
            <p:cNvSpPr/>
            <p:nvPr/>
          </p:nvSpPr>
          <p:spPr>
            <a:xfrm rot="8100000">
              <a:off x="3954737" y="1236879"/>
              <a:ext cx="773217" cy="903700"/>
            </a:xfrm>
            <a:custGeom>
              <a:avLst/>
              <a:gdLst/>
              <a:ahLst/>
              <a:cxnLst/>
              <a:rect l="l" t="t" r="r" b="b"/>
              <a:pathLst>
                <a:path w="4711" h="5506" extrusionOk="0">
                  <a:moveTo>
                    <a:pt x="1325" y="0"/>
                  </a:moveTo>
                  <a:cubicBezTo>
                    <a:pt x="1070" y="0"/>
                    <a:pt x="812" y="56"/>
                    <a:pt x="568" y="172"/>
                  </a:cubicBezTo>
                  <a:cubicBezTo>
                    <a:pt x="165" y="374"/>
                    <a:pt x="0" y="887"/>
                    <a:pt x="202" y="1290"/>
                  </a:cubicBezTo>
                  <a:lnTo>
                    <a:pt x="2383" y="5506"/>
                  </a:lnTo>
                  <a:cubicBezTo>
                    <a:pt x="2383" y="5506"/>
                    <a:pt x="2567" y="5350"/>
                    <a:pt x="2857" y="5350"/>
                  </a:cubicBezTo>
                  <a:cubicBezTo>
                    <a:pt x="2976" y="5350"/>
                    <a:pt x="3113" y="5376"/>
                    <a:pt x="3263" y="5451"/>
                  </a:cubicBezTo>
                  <a:lnTo>
                    <a:pt x="4711" y="4589"/>
                  </a:lnTo>
                  <a:lnTo>
                    <a:pt x="2860" y="923"/>
                  </a:lnTo>
                  <a:cubicBezTo>
                    <a:pt x="2560" y="337"/>
                    <a:pt x="1953" y="0"/>
                    <a:pt x="1325" y="0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485;p53">
              <a:extLst>
                <a:ext uri="{FF2B5EF4-FFF2-40B4-BE49-F238E27FC236}">
                  <a16:creationId xmlns:a16="http://schemas.microsoft.com/office/drawing/2014/main" id="{3C111DA3-4C96-8D12-EE97-9FCB36FE3C09}"/>
                </a:ext>
              </a:extLst>
            </p:cNvPr>
            <p:cNvSpPr/>
            <p:nvPr/>
          </p:nvSpPr>
          <p:spPr>
            <a:xfrm rot="8100000">
              <a:off x="3918361" y="1275605"/>
              <a:ext cx="716100" cy="777156"/>
            </a:xfrm>
            <a:custGeom>
              <a:avLst/>
              <a:gdLst/>
              <a:ahLst/>
              <a:cxnLst/>
              <a:rect l="l" t="t" r="r" b="b"/>
              <a:pathLst>
                <a:path w="4363" h="4735" extrusionOk="0">
                  <a:moveTo>
                    <a:pt x="2244" y="0"/>
                  </a:moveTo>
                  <a:cubicBezTo>
                    <a:pt x="1161" y="0"/>
                    <a:pt x="209" y="619"/>
                    <a:pt x="0" y="776"/>
                  </a:cubicBezTo>
                  <a:lnTo>
                    <a:pt x="2035" y="4735"/>
                  </a:lnTo>
                  <a:cubicBezTo>
                    <a:pt x="2035" y="4735"/>
                    <a:pt x="2219" y="4579"/>
                    <a:pt x="2509" y="4579"/>
                  </a:cubicBezTo>
                  <a:cubicBezTo>
                    <a:pt x="2628" y="4579"/>
                    <a:pt x="2765" y="4605"/>
                    <a:pt x="2915" y="4680"/>
                  </a:cubicBezTo>
                  <a:lnTo>
                    <a:pt x="4363" y="3818"/>
                  </a:lnTo>
                  <a:lnTo>
                    <a:pt x="2512" y="152"/>
                  </a:lnTo>
                  <a:cubicBezTo>
                    <a:pt x="2475" y="116"/>
                    <a:pt x="2457" y="61"/>
                    <a:pt x="2420" y="6"/>
                  </a:cubicBezTo>
                  <a:cubicBezTo>
                    <a:pt x="2361" y="2"/>
                    <a:pt x="2303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86;p53">
              <a:extLst>
                <a:ext uri="{FF2B5EF4-FFF2-40B4-BE49-F238E27FC236}">
                  <a16:creationId xmlns:a16="http://schemas.microsoft.com/office/drawing/2014/main" id="{A38F8538-503C-6705-ADAA-5CFDA5C73046}"/>
                </a:ext>
              </a:extLst>
            </p:cNvPr>
            <p:cNvSpPr/>
            <p:nvPr/>
          </p:nvSpPr>
          <p:spPr>
            <a:xfrm rot="8100000">
              <a:off x="4193853" y="1188755"/>
              <a:ext cx="343032" cy="643882"/>
            </a:xfrm>
            <a:custGeom>
              <a:avLst/>
              <a:gdLst/>
              <a:ahLst/>
              <a:cxnLst/>
              <a:rect l="l" t="t" r="r" b="b"/>
              <a:pathLst>
                <a:path w="2090" h="3923" extrusionOk="0">
                  <a:moveTo>
                    <a:pt x="55" y="0"/>
                  </a:moveTo>
                  <a:lnTo>
                    <a:pt x="0" y="37"/>
                  </a:lnTo>
                  <a:lnTo>
                    <a:pt x="2035" y="3923"/>
                  </a:lnTo>
                  <a:lnTo>
                    <a:pt x="2090" y="388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487;p53">
              <a:extLst>
                <a:ext uri="{FF2B5EF4-FFF2-40B4-BE49-F238E27FC236}">
                  <a16:creationId xmlns:a16="http://schemas.microsoft.com/office/drawing/2014/main" id="{43DD6D2E-67D7-8ED2-7C19-2F6195B2226C}"/>
                </a:ext>
              </a:extLst>
            </p:cNvPr>
            <p:cNvSpPr/>
            <p:nvPr/>
          </p:nvSpPr>
          <p:spPr>
            <a:xfrm rot="8100000">
              <a:off x="4186343" y="1217951"/>
              <a:ext cx="343196" cy="647001"/>
            </a:xfrm>
            <a:custGeom>
              <a:avLst/>
              <a:gdLst/>
              <a:ahLst/>
              <a:cxnLst/>
              <a:rect l="l" t="t" r="r" b="b"/>
              <a:pathLst>
                <a:path w="2091" h="3942" extrusionOk="0">
                  <a:moveTo>
                    <a:pt x="74" y="0"/>
                  </a:moveTo>
                  <a:lnTo>
                    <a:pt x="1" y="37"/>
                  </a:lnTo>
                  <a:lnTo>
                    <a:pt x="2036" y="3941"/>
                  </a:lnTo>
                  <a:lnTo>
                    <a:pt x="2091" y="390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88;p53">
              <a:extLst>
                <a:ext uri="{FF2B5EF4-FFF2-40B4-BE49-F238E27FC236}">
                  <a16:creationId xmlns:a16="http://schemas.microsoft.com/office/drawing/2014/main" id="{463B7D0F-AA92-4C62-95F8-B98B6A1E8637}"/>
                </a:ext>
              </a:extLst>
            </p:cNvPr>
            <p:cNvSpPr/>
            <p:nvPr/>
          </p:nvSpPr>
          <p:spPr>
            <a:xfrm rot="8100000">
              <a:off x="4178328" y="1248881"/>
              <a:ext cx="340078" cy="647001"/>
            </a:xfrm>
            <a:custGeom>
              <a:avLst/>
              <a:gdLst/>
              <a:ahLst/>
              <a:cxnLst/>
              <a:rect l="l" t="t" r="r" b="b"/>
              <a:pathLst>
                <a:path w="2072" h="3942" extrusionOk="0">
                  <a:moveTo>
                    <a:pt x="55" y="0"/>
                  </a:moveTo>
                  <a:lnTo>
                    <a:pt x="0" y="19"/>
                  </a:lnTo>
                  <a:lnTo>
                    <a:pt x="1998" y="3941"/>
                  </a:lnTo>
                  <a:lnTo>
                    <a:pt x="2072" y="390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89;p53">
              <a:extLst>
                <a:ext uri="{FF2B5EF4-FFF2-40B4-BE49-F238E27FC236}">
                  <a16:creationId xmlns:a16="http://schemas.microsoft.com/office/drawing/2014/main" id="{23FE9DCD-D27C-68D5-C9F4-D846D28A8AD8}"/>
                </a:ext>
              </a:extLst>
            </p:cNvPr>
            <p:cNvSpPr/>
            <p:nvPr/>
          </p:nvSpPr>
          <p:spPr>
            <a:xfrm rot="8100000">
              <a:off x="4170900" y="1281230"/>
              <a:ext cx="340078" cy="644046"/>
            </a:xfrm>
            <a:custGeom>
              <a:avLst/>
              <a:gdLst/>
              <a:ahLst/>
              <a:cxnLst/>
              <a:rect l="l" t="t" r="r" b="b"/>
              <a:pathLst>
                <a:path w="2072" h="3924" extrusionOk="0">
                  <a:moveTo>
                    <a:pt x="55" y="1"/>
                  </a:moveTo>
                  <a:lnTo>
                    <a:pt x="0" y="37"/>
                  </a:lnTo>
                  <a:lnTo>
                    <a:pt x="1998" y="3923"/>
                  </a:lnTo>
                  <a:lnTo>
                    <a:pt x="2072" y="3887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90;p53">
              <a:extLst>
                <a:ext uri="{FF2B5EF4-FFF2-40B4-BE49-F238E27FC236}">
                  <a16:creationId xmlns:a16="http://schemas.microsoft.com/office/drawing/2014/main" id="{A7C81D54-18F1-D96E-8D9F-28F0680D2B04}"/>
                </a:ext>
              </a:extLst>
            </p:cNvPr>
            <p:cNvSpPr/>
            <p:nvPr/>
          </p:nvSpPr>
          <p:spPr>
            <a:xfrm rot="8100000">
              <a:off x="4164067" y="1308044"/>
              <a:ext cx="328096" cy="649955"/>
            </a:xfrm>
            <a:custGeom>
              <a:avLst/>
              <a:gdLst/>
              <a:ahLst/>
              <a:cxnLst/>
              <a:rect l="l" t="t" r="r" b="b"/>
              <a:pathLst>
                <a:path w="1999" h="3960" extrusionOk="0">
                  <a:moveTo>
                    <a:pt x="55" y="0"/>
                  </a:moveTo>
                  <a:lnTo>
                    <a:pt x="0" y="37"/>
                  </a:lnTo>
                  <a:lnTo>
                    <a:pt x="1943" y="3959"/>
                  </a:lnTo>
                  <a:lnTo>
                    <a:pt x="1998" y="39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91;p53">
              <a:extLst>
                <a:ext uri="{FF2B5EF4-FFF2-40B4-BE49-F238E27FC236}">
                  <a16:creationId xmlns:a16="http://schemas.microsoft.com/office/drawing/2014/main" id="{C8AD4C80-F14C-03FB-3F68-AD327648A02A}"/>
                </a:ext>
              </a:extLst>
            </p:cNvPr>
            <p:cNvSpPr/>
            <p:nvPr/>
          </p:nvSpPr>
          <p:spPr>
            <a:xfrm rot="8100000">
              <a:off x="4162100" y="1346049"/>
              <a:ext cx="312996" cy="644046"/>
            </a:xfrm>
            <a:custGeom>
              <a:avLst/>
              <a:gdLst/>
              <a:ahLst/>
              <a:cxnLst/>
              <a:rect l="l" t="t" r="r" b="b"/>
              <a:pathLst>
                <a:path w="1907" h="3924" extrusionOk="0">
                  <a:moveTo>
                    <a:pt x="55" y="0"/>
                  </a:moveTo>
                  <a:lnTo>
                    <a:pt x="1" y="19"/>
                  </a:lnTo>
                  <a:lnTo>
                    <a:pt x="1852" y="3923"/>
                  </a:lnTo>
                  <a:lnTo>
                    <a:pt x="1907" y="388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92;p53">
              <a:extLst>
                <a:ext uri="{FF2B5EF4-FFF2-40B4-BE49-F238E27FC236}">
                  <a16:creationId xmlns:a16="http://schemas.microsoft.com/office/drawing/2014/main" id="{10E51B7F-E75E-04B4-54CB-85D76C6C534D}"/>
                </a:ext>
              </a:extLst>
            </p:cNvPr>
            <p:cNvSpPr/>
            <p:nvPr/>
          </p:nvSpPr>
          <p:spPr>
            <a:xfrm rot="8100000">
              <a:off x="4148664" y="1381671"/>
              <a:ext cx="310042" cy="640928"/>
            </a:xfrm>
            <a:custGeom>
              <a:avLst/>
              <a:gdLst/>
              <a:ahLst/>
              <a:cxnLst/>
              <a:rect l="l" t="t" r="r" b="b"/>
              <a:pathLst>
                <a:path w="1889" h="3905" extrusionOk="0">
                  <a:moveTo>
                    <a:pt x="74" y="0"/>
                  </a:moveTo>
                  <a:lnTo>
                    <a:pt x="0" y="18"/>
                  </a:lnTo>
                  <a:lnTo>
                    <a:pt x="1833" y="3904"/>
                  </a:lnTo>
                  <a:lnTo>
                    <a:pt x="1888" y="386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93;p53">
              <a:extLst>
                <a:ext uri="{FF2B5EF4-FFF2-40B4-BE49-F238E27FC236}">
                  <a16:creationId xmlns:a16="http://schemas.microsoft.com/office/drawing/2014/main" id="{BA154EB9-CAFE-928D-36DD-8E4ADE09872A}"/>
                </a:ext>
              </a:extLst>
            </p:cNvPr>
            <p:cNvSpPr/>
            <p:nvPr/>
          </p:nvSpPr>
          <p:spPr>
            <a:xfrm rot="8100000">
              <a:off x="4144924" y="1418747"/>
              <a:ext cx="291987" cy="635019"/>
            </a:xfrm>
            <a:custGeom>
              <a:avLst/>
              <a:gdLst/>
              <a:ahLst/>
              <a:cxnLst/>
              <a:rect l="l" t="t" r="r" b="b"/>
              <a:pathLst>
                <a:path w="1779" h="3869" extrusionOk="0">
                  <a:moveTo>
                    <a:pt x="73" y="1"/>
                  </a:moveTo>
                  <a:lnTo>
                    <a:pt x="0" y="37"/>
                  </a:lnTo>
                  <a:lnTo>
                    <a:pt x="1723" y="3868"/>
                  </a:lnTo>
                  <a:lnTo>
                    <a:pt x="1778" y="3832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94;p53">
              <a:extLst>
                <a:ext uri="{FF2B5EF4-FFF2-40B4-BE49-F238E27FC236}">
                  <a16:creationId xmlns:a16="http://schemas.microsoft.com/office/drawing/2014/main" id="{B2C2182B-1B3F-00DD-C8DA-170D4266FFA0}"/>
                </a:ext>
              </a:extLst>
            </p:cNvPr>
            <p:cNvSpPr/>
            <p:nvPr/>
          </p:nvSpPr>
          <p:spPr>
            <a:xfrm rot="8100000">
              <a:off x="4133913" y="1458767"/>
              <a:ext cx="280006" cy="622874"/>
            </a:xfrm>
            <a:custGeom>
              <a:avLst/>
              <a:gdLst/>
              <a:ahLst/>
              <a:cxnLst/>
              <a:rect l="l" t="t" r="r" b="b"/>
              <a:pathLst>
                <a:path w="1706" h="3795" extrusionOk="0">
                  <a:moveTo>
                    <a:pt x="56" y="0"/>
                  </a:moveTo>
                  <a:lnTo>
                    <a:pt x="1" y="37"/>
                  </a:lnTo>
                  <a:lnTo>
                    <a:pt x="1632" y="3794"/>
                  </a:lnTo>
                  <a:lnTo>
                    <a:pt x="1705" y="377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95;p53">
              <a:extLst>
                <a:ext uri="{FF2B5EF4-FFF2-40B4-BE49-F238E27FC236}">
                  <a16:creationId xmlns:a16="http://schemas.microsoft.com/office/drawing/2014/main" id="{215F8355-8AEB-1D0C-4098-5A076AFC3E06}"/>
                </a:ext>
              </a:extLst>
            </p:cNvPr>
            <p:cNvSpPr/>
            <p:nvPr/>
          </p:nvSpPr>
          <p:spPr>
            <a:xfrm rot="8100000">
              <a:off x="4121482" y="1498151"/>
              <a:ext cx="270979" cy="607938"/>
            </a:xfrm>
            <a:custGeom>
              <a:avLst/>
              <a:gdLst/>
              <a:ahLst/>
              <a:cxnLst/>
              <a:rect l="l" t="t" r="r" b="b"/>
              <a:pathLst>
                <a:path w="1651" h="3704" extrusionOk="0">
                  <a:moveTo>
                    <a:pt x="56" y="1"/>
                  </a:moveTo>
                  <a:lnTo>
                    <a:pt x="1" y="19"/>
                  </a:lnTo>
                  <a:lnTo>
                    <a:pt x="1577" y="3703"/>
                  </a:lnTo>
                  <a:lnTo>
                    <a:pt x="1651" y="3685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96;p53">
              <a:extLst>
                <a:ext uri="{FF2B5EF4-FFF2-40B4-BE49-F238E27FC236}">
                  <a16:creationId xmlns:a16="http://schemas.microsoft.com/office/drawing/2014/main" id="{D05C034D-1379-66DC-F6BC-582FC2AD2727}"/>
                </a:ext>
              </a:extLst>
            </p:cNvPr>
            <p:cNvSpPr/>
            <p:nvPr/>
          </p:nvSpPr>
          <p:spPr>
            <a:xfrm rot="8100000">
              <a:off x="4109605" y="1539036"/>
              <a:ext cx="264906" cy="589884"/>
            </a:xfrm>
            <a:custGeom>
              <a:avLst/>
              <a:gdLst/>
              <a:ahLst/>
              <a:cxnLst/>
              <a:rect l="l" t="t" r="r" b="b"/>
              <a:pathLst>
                <a:path w="1614" h="3594" extrusionOk="0">
                  <a:moveTo>
                    <a:pt x="74" y="0"/>
                  </a:moveTo>
                  <a:lnTo>
                    <a:pt x="1" y="37"/>
                  </a:lnTo>
                  <a:lnTo>
                    <a:pt x="1559" y="3593"/>
                  </a:lnTo>
                  <a:lnTo>
                    <a:pt x="1614" y="355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97;p53">
              <a:extLst>
                <a:ext uri="{FF2B5EF4-FFF2-40B4-BE49-F238E27FC236}">
                  <a16:creationId xmlns:a16="http://schemas.microsoft.com/office/drawing/2014/main" id="{3EA6F0BE-2742-0CC6-141E-927D1CB7EF07}"/>
                </a:ext>
              </a:extLst>
            </p:cNvPr>
            <p:cNvSpPr/>
            <p:nvPr/>
          </p:nvSpPr>
          <p:spPr>
            <a:xfrm rot="8100000">
              <a:off x="4098553" y="1573557"/>
              <a:ext cx="267860" cy="565756"/>
            </a:xfrm>
            <a:custGeom>
              <a:avLst/>
              <a:gdLst/>
              <a:ahLst/>
              <a:cxnLst/>
              <a:rect l="l" t="t" r="r" b="b"/>
              <a:pathLst>
                <a:path w="1632" h="3447" extrusionOk="0">
                  <a:moveTo>
                    <a:pt x="74" y="1"/>
                  </a:moveTo>
                  <a:lnTo>
                    <a:pt x="0" y="19"/>
                  </a:lnTo>
                  <a:lnTo>
                    <a:pt x="1577" y="3447"/>
                  </a:lnTo>
                  <a:lnTo>
                    <a:pt x="1632" y="342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98;p53">
              <a:extLst>
                <a:ext uri="{FF2B5EF4-FFF2-40B4-BE49-F238E27FC236}">
                  <a16:creationId xmlns:a16="http://schemas.microsoft.com/office/drawing/2014/main" id="{6EFCAD4A-8EC2-7F48-B7A0-B70B42CAECAF}"/>
                </a:ext>
              </a:extLst>
            </p:cNvPr>
            <p:cNvSpPr/>
            <p:nvPr/>
          </p:nvSpPr>
          <p:spPr>
            <a:xfrm rot="8100000">
              <a:off x="4373116" y="1687830"/>
              <a:ext cx="412295" cy="162653"/>
            </a:xfrm>
            <a:custGeom>
              <a:avLst/>
              <a:gdLst/>
              <a:ahLst/>
              <a:cxnLst/>
              <a:rect l="l" t="t" r="r" b="b"/>
              <a:pathLst>
                <a:path w="2512" h="991" extrusionOk="0">
                  <a:moveTo>
                    <a:pt x="2402" y="1"/>
                  </a:moveTo>
                  <a:cubicBezTo>
                    <a:pt x="1229" y="129"/>
                    <a:pt x="312" y="606"/>
                    <a:pt x="1" y="807"/>
                  </a:cubicBezTo>
                  <a:lnTo>
                    <a:pt x="92" y="991"/>
                  </a:lnTo>
                  <a:cubicBezTo>
                    <a:pt x="404" y="807"/>
                    <a:pt x="1320" y="312"/>
                    <a:pt x="2512" y="202"/>
                  </a:cubicBezTo>
                  <a:lnTo>
                    <a:pt x="2439" y="37"/>
                  </a:lnTo>
                  <a:cubicBezTo>
                    <a:pt x="2420" y="19"/>
                    <a:pt x="2420" y="19"/>
                    <a:pt x="2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9;p53">
              <a:extLst>
                <a:ext uri="{FF2B5EF4-FFF2-40B4-BE49-F238E27FC236}">
                  <a16:creationId xmlns:a16="http://schemas.microsoft.com/office/drawing/2014/main" id="{12FF5452-AA63-AA18-8689-84C1836FB75D}"/>
                </a:ext>
              </a:extLst>
            </p:cNvPr>
            <p:cNvSpPr/>
            <p:nvPr/>
          </p:nvSpPr>
          <p:spPr>
            <a:xfrm rot="8100000">
              <a:off x="4168910" y="1640851"/>
              <a:ext cx="264906" cy="504864"/>
            </a:xfrm>
            <a:custGeom>
              <a:avLst/>
              <a:gdLst/>
              <a:ahLst/>
              <a:cxnLst/>
              <a:rect l="l" t="t" r="r" b="b"/>
              <a:pathLst>
                <a:path w="1614" h="3076" extrusionOk="0">
                  <a:moveTo>
                    <a:pt x="54" y="0"/>
                  </a:moveTo>
                  <a:cubicBezTo>
                    <a:pt x="42" y="0"/>
                    <a:pt x="28" y="5"/>
                    <a:pt x="19" y="14"/>
                  </a:cubicBezTo>
                  <a:cubicBezTo>
                    <a:pt x="1" y="14"/>
                    <a:pt x="1" y="33"/>
                    <a:pt x="1" y="51"/>
                  </a:cubicBezTo>
                  <a:lnTo>
                    <a:pt x="1541" y="3039"/>
                  </a:lnTo>
                  <a:cubicBezTo>
                    <a:pt x="1541" y="3057"/>
                    <a:pt x="1559" y="3075"/>
                    <a:pt x="1577" y="3075"/>
                  </a:cubicBezTo>
                  <a:cubicBezTo>
                    <a:pt x="1577" y="3075"/>
                    <a:pt x="1577" y="3057"/>
                    <a:pt x="1596" y="3057"/>
                  </a:cubicBezTo>
                  <a:cubicBezTo>
                    <a:pt x="1614" y="3057"/>
                    <a:pt x="1614" y="3039"/>
                    <a:pt x="1596" y="3020"/>
                  </a:cubicBezTo>
                  <a:lnTo>
                    <a:pt x="74" y="14"/>
                  </a:lnTo>
                  <a:cubicBezTo>
                    <a:pt x="74" y="5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00;p53">
              <a:extLst>
                <a:ext uri="{FF2B5EF4-FFF2-40B4-BE49-F238E27FC236}">
                  <a16:creationId xmlns:a16="http://schemas.microsoft.com/office/drawing/2014/main" id="{4F6559BD-47E3-948E-D9EB-951C777E4C30}"/>
                </a:ext>
              </a:extLst>
            </p:cNvPr>
            <p:cNvSpPr/>
            <p:nvPr/>
          </p:nvSpPr>
          <p:spPr>
            <a:xfrm rot="8100000">
              <a:off x="4708066" y="1679188"/>
              <a:ext cx="126544" cy="83378"/>
            </a:xfrm>
            <a:custGeom>
              <a:avLst/>
              <a:gdLst/>
              <a:ahLst/>
              <a:cxnLst/>
              <a:rect l="l" t="t" r="r" b="b"/>
              <a:pathLst>
                <a:path w="771" h="508" extrusionOk="0">
                  <a:moveTo>
                    <a:pt x="543" y="0"/>
                  </a:moveTo>
                  <a:cubicBezTo>
                    <a:pt x="480" y="0"/>
                    <a:pt x="407" y="15"/>
                    <a:pt x="331" y="49"/>
                  </a:cubicBezTo>
                  <a:cubicBezTo>
                    <a:pt x="166" y="104"/>
                    <a:pt x="56" y="195"/>
                    <a:pt x="1" y="324"/>
                  </a:cubicBezTo>
                  <a:cubicBezTo>
                    <a:pt x="1" y="342"/>
                    <a:pt x="1" y="360"/>
                    <a:pt x="19" y="379"/>
                  </a:cubicBezTo>
                  <a:cubicBezTo>
                    <a:pt x="37" y="379"/>
                    <a:pt x="74" y="379"/>
                    <a:pt x="74" y="360"/>
                  </a:cubicBezTo>
                  <a:cubicBezTo>
                    <a:pt x="111" y="250"/>
                    <a:pt x="202" y="159"/>
                    <a:pt x="349" y="104"/>
                  </a:cubicBezTo>
                  <a:cubicBezTo>
                    <a:pt x="423" y="79"/>
                    <a:pt x="487" y="69"/>
                    <a:pt x="537" y="69"/>
                  </a:cubicBezTo>
                  <a:cubicBezTo>
                    <a:pt x="598" y="69"/>
                    <a:pt x="640" y="84"/>
                    <a:pt x="661" y="104"/>
                  </a:cubicBezTo>
                  <a:cubicBezTo>
                    <a:pt x="679" y="122"/>
                    <a:pt x="697" y="159"/>
                    <a:pt x="679" y="177"/>
                  </a:cubicBezTo>
                  <a:cubicBezTo>
                    <a:pt x="679" y="250"/>
                    <a:pt x="587" y="342"/>
                    <a:pt x="386" y="415"/>
                  </a:cubicBezTo>
                  <a:cubicBezTo>
                    <a:pt x="321" y="434"/>
                    <a:pt x="280" y="438"/>
                    <a:pt x="255" y="438"/>
                  </a:cubicBezTo>
                  <a:cubicBezTo>
                    <a:pt x="230" y="438"/>
                    <a:pt x="221" y="434"/>
                    <a:pt x="221" y="434"/>
                  </a:cubicBezTo>
                  <a:cubicBezTo>
                    <a:pt x="221" y="434"/>
                    <a:pt x="221" y="415"/>
                    <a:pt x="239" y="397"/>
                  </a:cubicBezTo>
                  <a:cubicBezTo>
                    <a:pt x="257" y="360"/>
                    <a:pt x="367" y="287"/>
                    <a:pt x="496" y="269"/>
                  </a:cubicBezTo>
                  <a:cubicBezTo>
                    <a:pt x="514" y="269"/>
                    <a:pt x="514" y="250"/>
                    <a:pt x="514" y="214"/>
                  </a:cubicBezTo>
                  <a:cubicBezTo>
                    <a:pt x="514" y="195"/>
                    <a:pt x="496" y="195"/>
                    <a:pt x="477" y="195"/>
                  </a:cubicBezTo>
                  <a:cubicBezTo>
                    <a:pt x="294" y="232"/>
                    <a:pt x="166" y="324"/>
                    <a:pt x="147" y="397"/>
                  </a:cubicBezTo>
                  <a:cubicBezTo>
                    <a:pt x="147" y="434"/>
                    <a:pt x="147" y="452"/>
                    <a:pt x="166" y="489"/>
                  </a:cubicBezTo>
                  <a:cubicBezTo>
                    <a:pt x="184" y="507"/>
                    <a:pt x="221" y="507"/>
                    <a:pt x="257" y="507"/>
                  </a:cubicBezTo>
                  <a:cubicBezTo>
                    <a:pt x="294" y="507"/>
                    <a:pt x="349" y="489"/>
                    <a:pt x="404" y="470"/>
                  </a:cubicBezTo>
                  <a:cubicBezTo>
                    <a:pt x="606" y="415"/>
                    <a:pt x="734" y="305"/>
                    <a:pt x="752" y="195"/>
                  </a:cubicBezTo>
                  <a:cubicBezTo>
                    <a:pt x="771" y="141"/>
                    <a:pt x="752" y="86"/>
                    <a:pt x="716" y="49"/>
                  </a:cubicBezTo>
                  <a:cubicBezTo>
                    <a:pt x="676" y="19"/>
                    <a:pt x="616" y="0"/>
                    <a:pt x="54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1;p53">
              <a:extLst>
                <a:ext uri="{FF2B5EF4-FFF2-40B4-BE49-F238E27FC236}">
                  <a16:creationId xmlns:a16="http://schemas.microsoft.com/office/drawing/2014/main" id="{BC699332-8694-87ED-182E-56C23D3E6933}"/>
                </a:ext>
              </a:extLst>
            </p:cNvPr>
            <p:cNvSpPr/>
            <p:nvPr/>
          </p:nvSpPr>
          <p:spPr>
            <a:xfrm rot="8100000">
              <a:off x="3623526" y="1157966"/>
              <a:ext cx="598747" cy="701164"/>
            </a:xfrm>
            <a:custGeom>
              <a:avLst/>
              <a:gdLst/>
              <a:ahLst/>
              <a:cxnLst/>
              <a:rect l="l" t="t" r="r" b="b"/>
              <a:pathLst>
                <a:path w="3648" h="4272" extrusionOk="0">
                  <a:moveTo>
                    <a:pt x="2585" y="0"/>
                  </a:moveTo>
                  <a:cubicBezTo>
                    <a:pt x="1925" y="440"/>
                    <a:pt x="1210" y="770"/>
                    <a:pt x="458" y="1009"/>
                  </a:cubicBezTo>
                  <a:lnTo>
                    <a:pt x="128" y="1119"/>
                  </a:lnTo>
                  <a:lnTo>
                    <a:pt x="660" y="2255"/>
                  </a:lnTo>
                  <a:cubicBezTo>
                    <a:pt x="0" y="3117"/>
                    <a:pt x="275" y="4271"/>
                    <a:pt x="275" y="4271"/>
                  </a:cubicBezTo>
                  <a:cubicBezTo>
                    <a:pt x="1998" y="4253"/>
                    <a:pt x="3648" y="2328"/>
                    <a:pt x="3648" y="2328"/>
                  </a:cubicBezTo>
                  <a:lnTo>
                    <a:pt x="25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2;p53">
              <a:extLst>
                <a:ext uri="{FF2B5EF4-FFF2-40B4-BE49-F238E27FC236}">
                  <a16:creationId xmlns:a16="http://schemas.microsoft.com/office/drawing/2014/main" id="{ED80BFA5-0CEF-46F6-61BE-CDB0EA7A59ED}"/>
                </a:ext>
              </a:extLst>
            </p:cNvPr>
            <p:cNvSpPr/>
            <p:nvPr/>
          </p:nvSpPr>
          <p:spPr>
            <a:xfrm rot="8100000">
              <a:off x="4013859" y="1417319"/>
              <a:ext cx="144434" cy="70576"/>
            </a:xfrm>
            <a:custGeom>
              <a:avLst/>
              <a:gdLst/>
              <a:ahLst/>
              <a:cxnLst/>
              <a:rect l="l" t="t" r="r" b="b"/>
              <a:pathLst>
                <a:path w="880" h="430" extrusionOk="0">
                  <a:moveTo>
                    <a:pt x="841" y="0"/>
                  </a:moveTo>
                  <a:cubicBezTo>
                    <a:pt x="836" y="0"/>
                    <a:pt x="830" y="2"/>
                    <a:pt x="825" y="8"/>
                  </a:cubicBezTo>
                  <a:lnTo>
                    <a:pt x="18" y="356"/>
                  </a:lnTo>
                  <a:cubicBezTo>
                    <a:pt x="0" y="374"/>
                    <a:pt x="0" y="393"/>
                    <a:pt x="0" y="411"/>
                  </a:cubicBezTo>
                  <a:cubicBezTo>
                    <a:pt x="18" y="429"/>
                    <a:pt x="18" y="429"/>
                    <a:pt x="37" y="429"/>
                  </a:cubicBezTo>
                  <a:lnTo>
                    <a:pt x="55" y="429"/>
                  </a:lnTo>
                  <a:lnTo>
                    <a:pt x="862" y="63"/>
                  </a:lnTo>
                  <a:cubicBezTo>
                    <a:pt x="880" y="63"/>
                    <a:pt x="880" y="44"/>
                    <a:pt x="880" y="26"/>
                  </a:cubicBezTo>
                  <a:cubicBezTo>
                    <a:pt x="867" y="13"/>
                    <a:pt x="854" y="0"/>
                    <a:pt x="841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3;p53">
              <a:extLst>
                <a:ext uri="{FF2B5EF4-FFF2-40B4-BE49-F238E27FC236}">
                  <a16:creationId xmlns:a16="http://schemas.microsoft.com/office/drawing/2014/main" id="{81C985C1-F9ED-D633-6420-E3FCD33EA88C}"/>
                </a:ext>
              </a:extLst>
            </p:cNvPr>
            <p:cNvSpPr/>
            <p:nvPr/>
          </p:nvSpPr>
          <p:spPr>
            <a:xfrm rot="8100000">
              <a:off x="3940201" y="1394126"/>
              <a:ext cx="150507" cy="69263"/>
            </a:xfrm>
            <a:custGeom>
              <a:avLst/>
              <a:gdLst/>
              <a:ahLst/>
              <a:cxnLst/>
              <a:rect l="l" t="t" r="r" b="b"/>
              <a:pathLst>
                <a:path w="917" h="422" extrusionOk="0">
                  <a:moveTo>
                    <a:pt x="862" y="0"/>
                  </a:moveTo>
                  <a:lnTo>
                    <a:pt x="19" y="348"/>
                  </a:lnTo>
                  <a:cubicBezTo>
                    <a:pt x="0" y="367"/>
                    <a:pt x="0" y="385"/>
                    <a:pt x="0" y="403"/>
                  </a:cubicBezTo>
                  <a:cubicBezTo>
                    <a:pt x="19" y="422"/>
                    <a:pt x="19" y="422"/>
                    <a:pt x="37" y="422"/>
                  </a:cubicBezTo>
                  <a:lnTo>
                    <a:pt x="55" y="422"/>
                  </a:lnTo>
                  <a:lnTo>
                    <a:pt x="899" y="73"/>
                  </a:lnTo>
                  <a:cubicBezTo>
                    <a:pt x="917" y="73"/>
                    <a:pt x="917" y="37"/>
                    <a:pt x="917" y="18"/>
                  </a:cubicBezTo>
                  <a:cubicBezTo>
                    <a:pt x="899" y="0"/>
                    <a:pt x="880" y="0"/>
                    <a:pt x="862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04;p53">
              <a:extLst>
                <a:ext uri="{FF2B5EF4-FFF2-40B4-BE49-F238E27FC236}">
                  <a16:creationId xmlns:a16="http://schemas.microsoft.com/office/drawing/2014/main" id="{350FC1A8-F696-EB50-FD8A-6D8B6483EAFB}"/>
                </a:ext>
              </a:extLst>
            </p:cNvPr>
            <p:cNvSpPr/>
            <p:nvPr/>
          </p:nvSpPr>
          <p:spPr>
            <a:xfrm rot="8100000">
              <a:off x="3881510" y="1553957"/>
              <a:ext cx="72217" cy="183662"/>
            </a:xfrm>
            <a:custGeom>
              <a:avLst/>
              <a:gdLst/>
              <a:ahLst/>
              <a:cxnLst/>
              <a:rect l="l" t="t" r="r" b="b"/>
              <a:pathLst>
                <a:path w="440" h="1119" extrusionOk="0">
                  <a:moveTo>
                    <a:pt x="403" y="1"/>
                  </a:moveTo>
                  <a:cubicBezTo>
                    <a:pt x="385" y="1"/>
                    <a:pt x="367" y="1"/>
                    <a:pt x="367" y="19"/>
                  </a:cubicBezTo>
                  <a:lnTo>
                    <a:pt x="18" y="1082"/>
                  </a:lnTo>
                  <a:cubicBezTo>
                    <a:pt x="0" y="1100"/>
                    <a:pt x="18" y="1119"/>
                    <a:pt x="37" y="1119"/>
                  </a:cubicBezTo>
                  <a:lnTo>
                    <a:pt x="55" y="1119"/>
                  </a:lnTo>
                  <a:cubicBezTo>
                    <a:pt x="73" y="1119"/>
                    <a:pt x="73" y="1119"/>
                    <a:pt x="92" y="1100"/>
                  </a:cubicBezTo>
                  <a:lnTo>
                    <a:pt x="440" y="56"/>
                  </a:lnTo>
                  <a:cubicBezTo>
                    <a:pt x="440" y="37"/>
                    <a:pt x="422" y="1"/>
                    <a:pt x="403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05;p53">
              <a:extLst>
                <a:ext uri="{FF2B5EF4-FFF2-40B4-BE49-F238E27FC236}">
                  <a16:creationId xmlns:a16="http://schemas.microsoft.com/office/drawing/2014/main" id="{D8E578FB-2555-5C26-82EA-8C747F7ACFEC}"/>
                </a:ext>
              </a:extLst>
            </p:cNvPr>
            <p:cNvSpPr/>
            <p:nvPr/>
          </p:nvSpPr>
          <p:spPr>
            <a:xfrm rot="8100000">
              <a:off x="3673554" y="1144719"/>
              <a:ext cx="334005" cy="239630"/>
            </a:xfrm>
            <a:custGeom>
              <a:avLst/>
              <a:gdLst/>
              <a:ahLst/>
              <a:cxnLst/>
              <a:rect l="l" t="t" r="r" b="b"/>
              <a:pathLst>
                <a:path w="2035" h="1460" extrusionOk="0">
                  <a:moveTo>
                    <a:pt x="562" y="0"/>
                  </a:moveTo>
                  <a:cubicBezTo>
                    <a:pt x="439" y="0"/>
                    <a:pt x="329" y="13"/>
                    <a:pt x="238" y="30"/>
                  </a:cubicBezTo>
                  <a:cubicBezTo>
                    <a:pt x="0" y="744"/>
                    <a:pt x="165" y="1459"/>
                    <a:pt x="165" y="1459"/>
                  </a:cubicBezTo>
                  <a:cubicBezTo>
                    <a:pt x="825" y="1441"/>
                    <a:pt x="1485" y="1166"/>
                    <a:pt x="2035" y="818"/>
                  </a:cubicBezTo>
                  <a:cubicBezTo>
                    <a:pt x="1552" y="151"/>
                    <a:pt x="982" y="0"/>
                    <a:pt x="562" y="0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06;p53">
              <a:extLst>
                <a:ext uri="{FF2B5EF4-FFF2-40B4-BE49-F238E27FC236}">
                  <a16:creationId xmlns:a16="http://schemas.microsoft.com/office/drawing/2014/main" id="{4D9F8BEF-507D-EE59-5DB7-54AD91D0457D}"/>
                </a:ext>
              </a:extLst>
            </p:cNvPr>
            <p:cNvSpPr/>
            <p:nvPr/>
          </p:nvSpPr>
          <p:spPr>
            <a:xfrm rot="8100000">
              <a:off x="3687120" y="1540132"/>
              <a:ext cx="135571" cy="255879"/>
            </a:xfrm>
            <a:custGeom>
              <a:avLst/>
              <a:gdLst/>
              <a:ahLst/>
              <a:cxnLst/>
              <a:rect l="l" t="t" r="r" b="b"/>
              <a:pathLst>
                <a:path w="826" h="1559" extrusionOk="0">
                  <a:moveTo>
                    <a:pt x="386" y="0"/>
                  </a:moveTo>
                  <a:cubicBezTo>
                    <a:pt x="1" y="495"/>
                    <a:pt x="93" y="1155"/>
                    <a:pt x="203" y="1559"/>
                  </a:cubicBezTo>
                  <a:cubicBezTo>
                    <a:pt x="588" y="1210"/>
                    <a:pt x="826" y="935"/>
                    <a:pt x="826" y="935"/>
                  </a:cubicBezTo>
                  <a:lnTo>
                    <a:pt x="386" y="0"/>
                  </a:ln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07;p53">
              <a:extLst>
                <a:ext uri="{FF2B5EF4-FFF2-40B4-BE49-F238E27FC236}">
                  <a16:creationId xmlns:a16="http://schemas.microsoft.com/office/drawing/2014/main" id="{E50700A6-EDEF-3F18-C4E2-CAB407B9FDA8}"/>
                </a:ext>
              </a:extLst>
            </p:cNvPr>
            <p:cNvSpPr/>
            <p:nvPr/>
          </p:nvSpPr>
          <p:spPr>
            <a:xfrm rot="8100000">
              <a:off x="3510725" y="1219644"/>
              <a:ext cx="562638" cy="367159"/>
            </a:xfrm>
            <a:custGeom>
              <a:avLst/>
              <a:gdLst/>
              <a:ahLst/>
              <a:cxnLst/>
              <a:rect l="l" t="t" r="r" b="b"/>
              <a:pathLst>
                <a:path w="3428" h="2237" extrusionOk="0">
                  <a:moveTo>
                    <a:pt x="3281" y="0"/>
                  </a:moveTo>
                  <a:cubicBezTo>
                    <a:pt x="1739" y="1577"/>
                    <a:pt x="508" y="1761"/>
                    <a:pt x="68" y="1761"/>
                  </a:cubicBezTo>
                  <a:cubicBezTo>
                    <a:pt x="43" y="1761"/>
                    <a:pt x="20" y="1761"/>
                    <a:pt x="0" y="1760"/>
                  </a:cubicBezTo>
                  <a:lnTo>
                    <a:pt x="0" y="1760"/>
                  </a:lnTo>
                  <a:cubicBezTo>
                    <a:pt x="18" y="2035"/>
                    <a:pt x="55" y="2236"/>
                    <a:pt x="55" y="2236"/>
                  </a:cubicBezTo>
                  <a:cubicBezTo>
                    <a:pt x="1778" y="2218"/>
                    <a:pt x="3428" y="293"/>
                    <a:pt x="3428" y="293"/>
                  </a:cubicBezTo>
                  <a:lnTo>
                    <a:pt x="3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08;p53">
              <a:extLst>
                <a:ext uri="{FF2B5EF4-FFF2-40B4-BE49-F238E27FC236}">
                  <a16:creationId xmlns:a16="http://schemas.microsoft.com/office/drawing/2014/main" id="{20F29F2D-1636-24F3-128A-E7AD2CC9A420}"/>
                </a:ext>
              </a:extLst>
            </p:cNvPr>
            <p:cNvSpPr/>
            <p:nvPr/>
          </p:nvSpPr>
          <p:spPr>
            <a:xfrm rot="8100000">
              <a:off x="4507204" y="1960854"/>
              <a:ext cx="48254" cy="78290"/>
            </a:xfrm>
            <a:custGeom>
              <a:avLst/>
              <a:gdLst/>
              <a:ahLst/>
              <a:cxnLst/>
              <a:rect l="l" t="t" r="r" b="b"/>
              <a:pathLst>
                <a:path w="294" h="477" extrusionOk="0">
                  <a:moveTo>
                    <a:pt x="275" y="0"/>
                  </a:moveTo>
                  <a:cubicBezTo>
                    <a:pt x="257" y="0"/>
                    <a:pt x="239" y="0"/>
                    <a:pt x="220" y="19"/>
                  </a:cubicBezTo>
                  <a:cubicBezTo>
                    <a:pt x="92" y="294"/>
                    <a:pt x="55" y="367"/>
                    <a:pt x="37" y="385"/>
                  </a:cubicBezTo>
                  <a:cubicBezTo>
                    <a:pt x="19" y="403"/>
                    <a:pt x="0" y="403"/>
                    <a:pt x="0" y="422"/>
                  </a:cubicBezTo>
                  <a:cubicBezTo>
                    <a:pt x="0" y="440"/>
                    <a:pt x="19" y="458"/>
                    <a:pt x="37" y="477"/>
                  </a:cubicBezTo>
                  <a:cubicBezTo>
                    <a:pt x="74" y="477"/>
                    <a:pt x="110" y="422"/>
                    <a:pt x="294" y="55"/>
                  </a:cubicBezTo>
                  <a:cubicBezTo>
                    <a:pt x="294" y="37"/>
                    <a:pt x="294" y="19"/>
                    <a:pt x="27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09;p53">
              <a:extLst>
                <a:ext uri="{FF2B5EF4-FFF2-40B4-BE49-F238E27FC236}">
                  <a16:creationId xmlns:a16="http://schemas.microsoft.com/office/drawing/2014/main" id="{3CC69C96-3FD6-7210-957F-A831BA228C86}"/>
                </a:ext>
              </a:extLst>
            </p:cNvPr>
            <p:cNvSpPr/>
            <p:nvPr/>
          </p:nvSpPr>
          <p:spPr>
            <a:xfrm rot="8100000">
              <a:off x="3936801" y="1883989"/>
              <a:ext cx="1284810" cy="944733"/>
            </a:xfrm>
            <a:custGeom>
              <a:avLst/>
              <a:gdLst/>
              <a:ahLst/>
              <a:cxnLst/>
              <a:rect l="l" t="t" r="r" b="b"/>
              <a:pathLst>
                <a:path w="7828" h="5756" extrusionOk="0">
                  <a:moveTo>
                    <a:pt x="7332" y="0"/>
                  </a:moveTo>
                  <a:lnTo>
                    <a:pt x="2127" y="569"/>
                  </a:lnTo>
                  <a:lnTo>
                    <a:pt x="0" y="3941"/>
                  </a:lnTo>
                  <a:cubicBezTo>
                    <a:pt x="0" y="3941"/>
                    <a:pt x="213" y="3897"/>
                    <a:pt x="555" y="3897"/>
                  </a:cubicBezTo>
                  <a:cubicBezTo>
                    <a:pt x="1351" y="3897"/>
                    <a:pt x="2849" y="4139"/>
                    <a:pt x="3978" y="5756"/>
                  </a:cubicBezTo>
                  <a:cubicBezTo>
                    <a:pt x="3978" y="5756"/>
                    <a:pt x="7827" y="3813"/>
                    <a:pt x="7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10;p53">
              <a:extLst>
                <a:ext uri="{FF2B5EF4-FFF2-40B4-BE49-F238E27FC236}">
                  <a16:creationId xmlns:a16="http://schemas.microsoft.com/office/drawing/2014/main" id="{94419AB0-72DC-1A2E-0D6D-61E329DB8362}"/>
                </a:ext>
              </a:extLst>
            </p:cNvPr>
            <p:cNvSpPr/>
            <p:nvPr/>
          </p:nvSpPr>
          <p:spPr>
            <a:xfrm rot="8100000">
              <a:off x="4186221" y="2102894"/>
              <a:ext cx="547702" cy="851507"/>
            </a:xfrm>
            <a:custGeom>
              <a:avLst/>
              <a:gdLst/>
              <a:ahLst/>
              <a:cxnLst/>
              <a:rect l="l" t="t" r="r" b="b"/>
              <a:pathLst>
                <a:path w="3337" h="5188" extrusionOk="0">
                  <a:moveTo>
                    <a:pt x="3263" y="0"/>
                  </a:moveTo>
                  <a:cubicBezTo>
                    <a:pt x="2787" y="2750"/>
                    <a:pt x="37" y="5114"/>
                    <a:pt x="0" y="5133"/>
                  </a:cubicBezTo>
                  <a:lnTo>
                    <a:pt x="55" y="5188"/>
                  </a:lnTo>
                  <a:cubicBezTo>
                    <a:pt x="92" y="5169"/>
                    <a:pt x="2842" y="2805"/>
                    <a:pt x="333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11;p53">
              <a:extLst>
                <a:ext uri="{FF2B5EF4-FFF2-40B4-BE49-F238E27FC236}">
                  <a16:creationId xmlns:a16="http://schemas.microsoft.com/office/drawing/2014/main" id="{FF841355-A285-9E0D-C15F-5A7B62A09561}"/>
                </a:ext>
              </a:extLst>
            </p:cNvPr>
            <p:cNvSpPr/>
            <p:nvPr/>
          </p:nvSpPr>
          <p:spPr>
            <a:xfrm rot="8100000">
              <a:off x="4504384" y="2674084"/>
              <a:ext cx="147553" cy="255879"/>
            </a:xfrm>
            <a:custGeom>
              <a:avLst/>
              <a:gdLst/>
              <a:ahLst/>
              <a:cxnLst/>
              <a:rect l="l" t="t" r="r" b="b"/>
              <a:pathLst>
                <a:path w="899" h="1559" extrusionOk="0">
                  <a:moveTo>
                    <a:pt x="55" y="1"/>
                  </a:moveTo>
                  <a:lnTo>
                    <a:pt x="0" y="37"/>
                  </a:lnTo>
                  <a:lnTo>
                    <a:pt x="825" y="1559"/>
                  </a:lnTo>
                  <a:lnTo>
                    <a:pt x="899" y="1522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12;p53">
              <a:extLst>
                <a:ext uri="{FF2B5EF4-FFF2-40B4-BE49-F238E27FC236}">
                  <a16:creationId xmlns:a16="http://schemas.microsoft.com/office/drawing/2014/main" id="{73CF722C-5EBD-1C7D-32A1-15802080AC79}"/>
                </a:ext>
              </a:extLst>
            </p:cNvPr>
            <p:cNvSpPr/>
            <p:nvPr/>
          </p:nvSpPr>
          <p:spPr>
            <a:xfrm rot="8100000">
              <a:off x="4825416" y="1805219"/>
              <a:ext cx="282960" cy="443644"/>
            </a:xfrm>
            <a:custGeom>
              <a:avLst/>
              <a:gdLst/>
              <a:ahLst/>
              <a:cxnLst/>
              <a:rect l="l" t="t" r="r" b="b"/>
              <a:pathLst>
                <a:path w="1724" h="2703" extrusionOk="0">
                  <a:moveTo>
                    <a:pt x="1686" y="1"/>
                  </a:moveTo>
                  <a:cubicBezTo>
                    <a:pt x="1669" y="1"/>
                    <a:pt x="1650" y="14"/>
                    <a:pt x="1650" y="27"/>
                  </a:cubicBezTo>
                  <a:lnTo>
                    <a:pt x="1" y="2648"/>
                  </a:lnTo>
                  <a:cubicBezTo>
                    <a:pt x="1" y="2666"/>
                    <a:pt x="1" y="2685"/>
                    <a:pt x="19" y="2703"/>
                  </a:cubicBezTo>
                  <a:lnTo>
                    <a:pt x="37" y="2703"/>
                  </a:lnTo>
                  <a:cubicBezTo>
                    <a:pt x="56" y="2703"/>
                    <a:pt x="56" y="2703"/>
                    <a:pt x="74" y="2685"/>
                  </a:cubicBezTo>
                  <a:lnTo>
                    <a:pt x="1705" y="63"/>
                  </a:lnTo>
                  <a:cubicBezTo>
                    <a:pt x="1724" y="45"/>
                    <a:pt x="1705" y="27"/>
                    <a:pt x="1705" y="8"/>
                  </a:cubicBezTo>
                  <a:cubicBezTo>
                    <a:pt x="1700" y="3"/>
                    <a:pt x="1693" y="1"/>
                    <a:pt x="168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13;p53">
              <a:extLst>
                <a:ext uri="{FF2B5EF4-FFF2-40B4-BE49-F238E27FC236}">
                  <a16:creationId xmlns:a16="http://schemas.microsoft.com/office/drawing/2014/main" id="{BF9864EF-CCB3-C7E0-17E0-9CA8A370BB12}"/>
                </a:ext>
              </a:extLst>
            </p:cNvPr>
            <p:cNvSpPr/>
            <p:nvPr/>
          </p:nvSpPr>
          <p:spPr>
            <a:xfrm rot="8100000">
              <a:off x="4447307" y="2083911"/>
              <a:ext cx="1967756" cy="1053223"/>
            </a:xfrm>
            <a:custGeom>
              <a:avLst/>
              <a:gdLst/>
              <a:ahLst/>
              <a:cxnLst/>
              <a:rect l="l" t="t" r="r" b="b"/>
              <a:pathLst>
                <a:path w="11989" h="6417" extrusionOk="0">
                  <a:moveTo>
                    <a:pt x="6022" y="0"/>
                  </a:moveTo>
                  <a:cubicBezTo>
                    <a:pt x="6013" y="0"/>
                    <a:pt x="6004" y="1"/>
                    <a:pt x="5994" y="1"/>
                  </a:cubicBezTo>
                  <a:cubicBezTo>
                    <a:pt x="2347" y="1"/>
                    <a:pt x="1" y="3135"/>
                    <a:pt x="1" y="3135"/>
                  </a:cubicBezTo>
                  <a:lnTo>
                    <a:pt x="1999" y="5811"/>
                  </a:lnTo>
                  <a:cubicBezTo>
                    <a:pt x="1999" y="5811"/>
                    <a:pt x="2037" y="5811"/>
                    <a:pt x="2108" y="5811"/>
                  </a:cubicBezTo>
                  <a:cubicBezTo>
                    <a:pt x="2725" y="5811"/>
                    <a:pt x="5761" y="5840"/>
                    <a:pt x="6288" y="6416"/>
                  </a:cubicBezTo>
                  <a:lnTo>
                    <a:pt x="11988" y="5096"/>
                  </a:lnTo>
                  <a:cubicBezTo>
                    <a:pt x="11988" y="5096"/>
                    <a:pt x="11203" y="0"/>
                    <a:pt x="6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14;p53">
              <a:extLst>
                <a:ext uri="{FF2B5EF4-FFF2-40B4-BE49-F238E27FC236}">
                  <a16:creationId xmlns:a16="http://schemas.microsoft.com/office/drawing/2014/main" id="{2AC4B160-48BF-A73F-32EB-5223219511A6}"/>
                </a:ext>
              </a:extLst>
            </p:cNvPr>
            <p:cNvSpPr/>
            <p:nvPr/>
          </p:nvSpPr>
          <p:spPr>
            <a:xfrm rot="8100000">
              <a:off x="4320818" y="1780493"/>
              <a:ext cx="1459281" cy="1098687"/>
            </a:xfrm>
            <a:custGeom>
              <a:avLst/>
              <a:gdLst/>
              <a:ahLst/>
              <a:cxnLst/>
              <a:rect l="l" t="t" r="r" b="b"/>
              <a:pathLst>
                <a:path w="8891" h="6694" extrusionOk="0">
                  <a:moveTo>
                    <a:pt x="2879" y="0"/>
                  </a:moveTo>
                  <a:cubicBezTo>
                    <a:pt x="2830" y="0"/>
                    <a:pt x="2781" y="1"/>
                    <a:pt x="2731" y="2"/>
                  </a:cubicBezTo>
                  <a:cubicBezTo>
                    <a:pt x="2731" y="2"/>
                    <a:pt x="55" y="222"/>
                    <a:pt x="0" y="1304"/>
                  </a:cubicBezTo>
                  <a:cubicBezTo>
                    <a:pt x="348" y="2220"/>
                    <a:pt x="2346" y="2422"/>
                    <a:pt x="3795" y="2660"/>
                  </a:cubicBezTo>
                  <a:lnTo>
                    <a:pt x="5554" y="4328"/>
                  </a:lnTo>
                  <a:cubicBezTo>
                    <a:pt x="5554" y="4328"/>
                    <a:pt x="4784" y="5226"/>
                    <a:pt x="5041" y="5391"/>
                  </a:cubicBezTo>
                  <a:cubicBezTo>
                    <a:pt x="5059" y="5404"/>
                    <a:pt x="5085" y="5409"/>
                    <a:pt x="5115" y="5409"/>
                  </a:cubicBezTo>
                  <a:cubicBezTo>
                    <a:pt x="5360" y="5409"/>
                    <a:pt x="5939" y="5062"/>
                    <a:pt x="5939" y="5062"/>
                  </a:cubicBezTo>
                  <a:cubicBezTo>
                    <a:pt x="5939" y="5062"/>
                    <a:pt x="6646" y="6693"/>
                    <a:pt x="6852" y="6693"/>
                  </a:cubicBezTo>
                  <a:cubicBezTo>
                    <a:pt x="6853" y="6693"/>
                    <a:pt x="6855" y="6693"/>
                    <a:pt x="6856" y="6693"/>
                  </a:cubicBezTo>
                  <a:cubicBezTo>
                    <a:pt x="7076" y="6675"/>
                    <a:pt x="7021" y="5575"/>
                    <a:pt x="7021" y="5575"/>
                  </a:cubicBezTo>
                  <a:lnTo>
                    <a:pt x="7021" y="5575"/>
                  </a:lnTo>
                  <a:cubicBezTo>
                    <a:pt x="7021" y="5575"/>
                    <a:pt x="7871" y="6261"/>
                    <a:pt x="8118" y="6261"/>
                  </a:cubicBezTo>
                  <a:cubicBezTo>
                    <a:pt x="8145" y="6261"/>
                    <a:pt x="8165" y="6253"/>
                    <a:pt x="8175" y="6235"/>
                  </a:cubicBezTo>
                  <a:cubicBezTo>
                    <a:pt x="8285" y="6070"/>
                    <a:pt x="7442" y="5043"/>
                    <a:pt x="7442" y="5043"/>
                  </a:cubicBezTo>
                  <a:lnTo>
                    <a:pt x="7442" y="5043"/>
                  </a:lnTo>
                  <a:cubicBezTo>
                    <a:pt x="7442" y="5043"/>
                    <a:pt x="8301" y="5338"/>
                    <a:pt x="8636" y="5338"/>
                  </a:cubicBezTo>
                  <a:cubicBezTo>
                    <a:pt x="8702" y="5338"/>
                    <a:pt x="8747" y="5327"/>
                    <a:pt x="8762" y="5300"/>
                  </a:cubicBezTo>
                  <a:cubicBezTo>
                    <a:pt x="8854" y="5153"/>
                    <a:pt x="7809" y="4328"/>
                    <a:pt x="7809" y="4328"/>
                  </a:cubicBezTo>
                  <a:lnTo>
                    <a:pt x="7809" y="4328"/>
                  </a:lnTo>
                  <a:cubicBezTo>
                    <a:pt x="7809" y="4328"/>
                    <a:pt x="7999" y="4346"/>
                    <a:pt x="8218" y="4346"/>
                  </a:cubicBezTo>
                  <a:cubicBezTo>
                    <a:pt x="8502" y="4346"/>
                    <a:pt x="8833" y="4316"/>
                    <a:pt x="8854" y="4182"/>
                  </a:cubicBezTo>
                  <a:cubicBezTo>
                    <a:pt x="8890" y="3943"/>
                    <a:pt x="7534" y="3338"/>
                    <a:pt x="7534" y="3338"/>
                  </a:cubicBezTo>
                  <a:lnTo>
                    <a:pt x="5646" y="1157"/>
                  </a:lnTo>
                  <a:cubicBezTo>
                    <a:pt x="5029" y="435"/>
                    <a:pt x="4091" y="0"/>
                    <a:pt x="2879" y="0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15;p53">
              <a:extLst>
                <a:ext uri="{FF2B5EF4-FFF2-40B4-BE49-F238E27FC236}">
                  <a16:creationId xmlns:a16="http://schemas.microsoft.com/office/drawing/2014/main" id="{476D1A6D-CEBD-E1E0-7278-C647811363A6}"/>
                </a:ext>
              </a:extLst>
            </p:cNvPr>
            <p:cNvSpPr/>
            <p:nvPr/>
          </p:nvSpPr>
          <p:spPr>
            <a:xfrm rot="8100000">
              <a:off x="4198476" y="2165457"/>
              <a:ext cx="637974" cy="424276"/>
            </a:xfrm>
            <a:custGeom>
              <a:avLst/>
              <a:gdLst/>
              <a:ahLst/>
              <a:cxnLst/>
              <a:rect l="l" t="t" r="r" b="b"/>
              <a:pathLst>
                <a:path w="3887" h="2585" extrusionOk="0">
                  <a:moveTo>
                    <a:pt x="3850" y="0"/>
                  </a:moveTo>
                  <a:cubicBezTo>
                    <a:pt x="3831" y="0"/>
                    <a:pt x="3813" y="18"/>
                    <a:pt x="3813" y="37"/>
                  </a:cubicBezTo>
                  <a:cubicBezTo>
                    <a:pt x="3801" y="134"/>
                    <a:pt x="3536" y="167"/>
                    <a:pt x="3241" y="167"/>
                  </a:cubicBezTo>
                  <a:cubicBezTo>
                    <a:pt x="3094" y="167"/>
                    <a:pt x="2939" y="159"/>
                    <a:pt x="2805" y="147"/>
                  </a:cubicBezTo>
                  <a:cubicBezTo>
                    <a:pt x="2786" y="147"/>
                    <a:pt x="2768" y="147"/>
                    <a:pt x="2768" y="165"/>
                  </a:cubicBezTo>
                  <a:cubicBezTo>
                    <a:pt x="2768" y="183"/>
                    <a:pt x="2768" y="202"/>
                    <a:pt x="2786" y="220"/>
                  </a:cubicBezTo>
                  <a:cubicBezTo>
                    <a:pt x="3318" y="642"/>
                    <a:pt x="3776" y="1081"/>
                    <a:pt x="3721" y="1136"/>
                  </a:cubicBezTo>
                  <a:cubicBezTo>
                    <a:pt x="3714" y="1151"/>
                    <a:pt x="3687" y="1157"/>
                    <a:pt x="3643" y="1157"/>
                  </a:cubicBezTo>
                  <a:cubicBezTo>
                    <a:pt x="3457" y="1157"/>
                    <a:pt x="2971" y="1039"/>
                    <a:pt x="2438" y="862"/>
                  </a:cubicBezTo>
                  <a:cubicBezTo>
                    <a:pt x="2438" y="855"/>
                    <a:pt x="2436" y="853"/>
                    <a:pt x="2433" y="853"/>
                  </a:cubicBezTo>
                  <a:cubicBezTo>
                    <a:pt x="2426" y="853"/>
                    <a:pt x="2414" y="862"/>
                    <a:pt x="2402" y="862"/>
                  </a:cubicBezTo>
                  <a:cubicBezTo>
                    <a:pt x="2402" y="880"/>
                    <a:pt x="2402" y="898"/>
                    <a:pt x="2402" y="917"/>
                  </a:cubicBezTo>
                  <a:cubicBezTo>
                    <a:pt x="2805" y="1393"/>
                    <a:pt x="3208" y="1980"/>
                    <a:pt x="3135" y="2071"/>
                  </a:cubicBezTo>
                  <a:cubicBezTo>
                    <a:pt x="3129" y="2073"/>
                    <a:pt x="3122" y="2073"/>
                    <a:pt x="3115" y="2073"/>
                  </a:cubicBezTo>
                  <a:cubicBezTo>
                    <a:pt x="2941" y="2073"/>
                    <a:pt x="2369" y="1657"/>
                    <a:pt x="2035" y="1393"/>
                  </a:cubicBezTo>
                  <a:cubicBezTo>
                    <a:pt x="2035" y="1393"/>
                    <a:pt x="2027" y="1385"/>
                    <a:pt x="2016" y="1385"/>
                  </a:cubicBezTo>
                  <a:cubicBezTo>
                    <a:pt x="2010" y="1385"/>
                    <a:pt x="2004" y="1387"/>
                    <a:pt x="1998" y="1393"/>
                  </a:cubicBezTo>
                  <a:cubicBezTo>
                    <a:pt x="1980" y="1393"/>
                    <a:pt x="1980" y="1411"/>
                    <a:pt x="1980" y="1430"/>
                  </a:cubicBezTo>
                  <a:cubicBezTo>
                    <a:pt x="1998" y="1943"/>
                    <a:pt x="1962" y="2493"/>
                    <a:pt x="1852" y="2511"/>
                  </a:cubicBezTo>
                  <a:cubicBezTo>
                    <a:pt x="1723" y="2511"/>
                    <a:pt x="1302" y="1668"/>
                    <a:pt x="972" y="898"/>
                  </a:cubicBezTo>
                  <a:cubicBezTo>
                    <a:pt x="953" y="880"/>
                    <a:pt x="953" y="880"/>
                    <a:pt x="935" y="880"/>
                  </a:cubicBezTo>
                  <a:lnTo>
                    <a:pt x="917" y="880"/>
                  </a:lnTo>
                  <a:cubicBezTo>
                    <a:pt x="663" y="1038"/>
                    <a:pt x="273" y="1224"/>
                    <a:pt x="112" y="1224"/>
                  </a:cubicBezTo>
                  <a:cubicBezTo>
                    <a:pt x="87" y="1224"/>
                    <a:pt x="68" y="1220"/>
                    <a:pt x="55" y="1210"/>
                  </a:cubicBezTo>
                  <a:cubicBezTo>
                    <a:pt x="50" y="1204"/>
                    <a:pt x="45" y="1202"/>
                    <a:pt x="39" y="1202"/>
                  </a:cubicBezTo>
                  <a:cubicBezTo>
                    <a:pt x="26" y="1202"/>
                    <a:pt x="13" y="1215"/>
                    <a:pt x="0" y="1228"/>
                  </a:cubicBezTo>
                  <a:cubicBezTo>
                    <a:pt x="0" y="1246"/>
                    <a:pt x="0" y="1265"/>
                    <a:pt x="19" y="1283"/>
                  </a:cubicBezTo>
                  <a:cubicBezTo>
                    <a:pt x="37" y="1295"/>
                    <a:pt x="62" y="1300"/>
                    <a:pt x="92" y="1300"/>
                  </a:cubicBezTo>
                  <a:cubicBezTo>
                    <a:pt x="302" y="1300"/>
                    <a:pt x="757" y="1052"/>
                    <a:pt x="917" y="972"/>
                  </a:cubicBezTo>
                  <a:cubicBezTo>
                    <a:pt x="1100" y="1393"/>
                    <a:pt x="1632" y="2585"/>
                    <a:pt x="1852" y="2585"/>
                  </a:cubicBezTo>
                  <a:lnTo>
                    <a:pt x="1870" y="2585"/>
                  </a:lnTo>
                  <a:cubicBezTo>
                    <a:pt x="2072" y="2566"/>
                    <a:pt x="2072" y="1833"/>
                    <a:pt x="2053" y="1503"/>
                  </a:cubicBezTo>
                  <a:lnTo>
                    <a:pt x="2053" y="1503"/>
                  </a:lnTo>
                  <a:cubicBezTo>
                    <a:pt x="2265" y="1680"/>
                    <a:pt x="2887" y="2147"/>
                    <a:pt x="3112" y="2147"/>
                  </a:cubicBezTo>
                  <a:cubicBezTo>
                    <a:pt x="3120" y="2147"/>
                    <a:pt x="3128" y="2146"/>
                    <a:pt x="3135" y="2145"/>
                  </a:cubicBezTo>
                  <a:cubicBezTo>
                    <a:pt x="3171" y="2145"/>
                    <a:pt x="3190" y="2126"/>
                    <a:pt x="3208" y="2108"/>
                  </a:cubicBezTo>
                  <a:cubicBezTo>
                    <a:pt x="3300" y="1943"/>
                    <a:pt x="2805" y="1283"/>
                    <a:pt x="2548" y="972"/>
                  </a:cubicBezTo>
                  <a:lnTo>
                    <a:pt x="2548" y="972"/>
                  </a:lnTo>
                  <a:cubicBezTo>
                    <a:pt x="2871" y="1070"/>
                    <a:pt x="3376" y="1222"/>
                    <a:pt x="3637" y="1222"/>
                  </a:cubicBezTo>
                  <a:cubicBezTo>
                    <a:pt x="3716" y="1222"/>
                    <a:pt x="3773" y="1207"/>
                    <a:pt x="3795" y="1173"/>
                  </a:cubicBezTo>
                  <a:cubicBezTo>
                    <a:pt x="3886" y="1026"/>
                    <a:pt x="3281" y="513"/>
                    <a:pt x="2915" y="238"/>
                  </a:cubicBezTo>
                  <a:lnTo>
                    <a:pt x="2915" y="238"/>
                  </a:lnTo>
                  <a:cubicBezTo>
                    <a:pt x="3001" y="243"/>
                    <a:pt x="3112" y="248"/>
                    <a:pt x="3227" y="248"/>
                  </a:cubicBezTo>
                  <a:cubicBezTo>
                    <a:pt x="3527" y="248"/>
                    <a:pt x="3860" y="214"/>
                    <a:pt x="3886" y="55"/>
                  </a:cubicBezTo>
                  <a:cubicBezTo>
                    <a:pt x="3886" y="37"/>
                    <a:pt x="3868" y="18"/>
                    <a:pt x="385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16;p53">
              <a:extLst>
                <a:ext uri="{FF2B5EF4-FFF2-40B4-BE49-F238E27FC236}">
                  <a16:creationId xmlns:a16="http://schemas.microsoft.com/office/drawing/2014/main" id="{3A35D45D-470F-710A-A4A5-665B35884152}"/>
                </a:ext>
              </a:extLst>
            </p:cNvPr>
            <p:cNvSpPr/>
            <p:nvPr/>
          </p:nvSpPr>
          <p:spPr>
            <a:xfrm rot="8100000">
              <a:off x="5241096" y="2310751"/>
              <a:ext cx="27246" cy="165607"/>
            </a:xfrm>
            <a:custGeom>
              <a:avLst/>
              <a:gdLst/>
              <a:ahLst/>
              <a:cxnLst/>
              <a:rect l="l" t="t" r="r" b="b"/>
              <a:pathLst>
                <a:path w="166" h="1009" extrusionOk="0">
                  <a:moveTo>
                    <a:pt x="129" y="1"/>
                  </a:moveTo>
                  <a:cubicBezTo>
                    <a:pt x="111" y="1"/>
                    <a:pt x="92" y="19"/>
                    <a:pt x="92" y="37"/>
                  </a:cubicBezTo>
                  <a:lnTo>
                    <a:pt x="1" y="972"/>
                  </a:lnTo>
                  <a:cubicBezTo>
                    <a:pt x="1" y="991"/>
                    <a:pt x="19" y="1009"/>
                    <a:pt x="38" y="1009"/>
                  </a:cubicBezTo>
                  <a:cubicBezTo>
                    <a:pt x="56" y="1009"/>
                    <a:pt x="74" y="1009"/>
                    <a:pt x="74" y="991"/>
                  </a:cubicBezTo>
                  <a:lnTo>
                    <a:pt x="166" y="37"/>
                  </a:lnTo>
                  <a:cubicBezTo>
                    <a:pt x="166" y="19"/>
                    <a:pt x="147" y="1"/>
                    <a:pt x="12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17;p53">
              <a:extLst>
                <a:ext uri="{FF2B5EF4-FFF2-40B4-BE49-F238E27FC236}">
                  <a16:creationId xmlns:a16="http://schemas.microsoft.com/office/drawing/2014/main" id="{CE41F619-77DB-04CB-3C7B-95744B08D416}"/>
                </a:ext>
              </a:extLst>
            </p:cNvPr>
            <p:cNvSpPr/>
            <p:nvPr/>
          </p:nvSpPr>
          <p:spPr>
            <a:xfrm rot="8100000">
              <a:off x="5290391" y="2012771"/>
              <a:ext cx="628947" cy="500433"/>
            </a:xfrm>
            <a:custGeom>
              <a:avLst/>
              <a:gdLst/>
              <a:ahLst/>
              <a:cxnLst/>
              <a:rect l="l" t="t" r="r" b="b"/>
              <a:pathLst>
                <a:path w="3832" h="3049" extrusionOk="0">
                  <a:moveTo>
                    <a:pt x="1979" y="0"/>
                  </a:moveTo>
                  <a:cubicBezTo>
                    <a:pt x="1102" y="0"/>
                    <a:pt x="227" y="252"/>
                    <a:pt x="147" y="1234"/>
                  </a:cubicBezTo>
                  <a:cubicBezTo>
                    <a:pt x="1" y="2773"/>
                    <a:pt x="3135" y="3048"/>
                    <a:pt x="3135" y="3048"/>
                  </a:cubicBezTo>
                  <a:cubicBezTo>
                    <a:pt x="3172" y="3012"/>
                    <a:pt x="3832" y="280"/>
                    <a:pt x="3832" y="280"/>
                  </a:cubicBezTo>
                  <a:cubicBezTo>
                    <a:pt x="3832" y="280"/>
                    <a:pt x="2904" y="0"/>
                    <a:pt x="1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18;p53">
              <a:extLst>
                <a:ext uri="{FF2B5EF4-FFF2-40B4-BE49-F238E27FC236}">
                  <a16:creationId xmlns:a16="http://schemas.microsoft.com/office/drawing/2014/main" id="{E5B5D960-B135-BE85-EF6A-EE08398052FD}"/>
                </a:ext>
              </a:extLst>
            </p:cNvPr>
            <p:cNvSpPr/>
            <p:nvPr/>
          </p:nvSpPr>
          <p:spPr>
            <a:xfrm rot="8100000">
              <a:off x="5270772" y="2019951"/>
              <a:ext cx="623038" cy="466458"/>
            </a:xfrm>
            <a:custGeom>
              <a:avLst/>
              <a:gdLst/>
              <a:ahLst/>
              <a:cxnLst/>
              <a:rect l="l" t="t" r="r" b="b"/>
              <a:pathLst>
                <a:path w="3796" h="2842" extrusionOk="0">
                  <a:moveTo>
                    <a:pt x="3777" y="1"/>
                  </a:moveTo>
                  <a:cubicBezTo>
                    <a:pt x="3759" y="1"/>
                    <a:pt x="3740" y="1"/>
                    <a:pt x="3722" y="19"/>
                  </a:cubicBezTo>
                  <a:cubicBezTo>
                    <a:pt x="3484" y="1046"/>
                    <a:pt x="3099" y="2567"/>
                    <a:pt x="3025" y="2750"/>
                  </a:cubicBezTo>
                  <a:cubicBezTo>
                    <a:pt x="2805" y="2732"/>
                    <a:pt x="1009" y="2530"/>
                    <a:pt x="349" y="1742"/>
                  </a:cubicBezTo>
                  <a:cubicBezTo>
                    <a:pt x="166" y="1522"/>
                    <a:pt x="74" y="1266"/>
                    <a:pt x="111" y="991"/>
                  </a:cubicBezTo>
                  <a:cubicBezTo>
                    <a:pt x="111" y="972"/>
                    <a:pt x="93" y="954"/>
                    <a:pt x="74" y="954"/>
                  </a:cubicBezTo>
                  <a:cubicBezTo>
                    <a:pt x="56" y="954"/>
                    <a:pt x="38" y="972"/>
                    <a:pt x="38" y="991"/>
                  </a:cubicBezTo>
                  <a:cubicBezTo>
                    <a:pt x="1" y="1284"/>
                    <a:pt x="93" y="1540"/>
                    <a:pt x="294" y="1779"/>
                  </a:cubicBezTo>
                  <a:cubicBezTo>
                    <a:pt x="1027" y="2659"/>
                    <a:pt x="2970" y="2824"/>
                    <a:pt x="3044" y="2842"/>
                  </a:cubicBezTo>
                  <a:lnTo>
                    <a:pt x="3062" y="2842"/>
                  </a:lnTo>
                  <a:cubicBezTo>
                    <a:pt x="3062" y="2842"/>
                    <a:pt x="3062" y="2824"/>
                    <a:pt x="3080" y="2824"/>
                  </a:cubicBezTo>
                  <a:cubicBezTo>
                    <a:pt x="3099" y="2824"/>
                    <a:pt x="3135" y="2805"/>
                    <a:pt x="3795" y="37"/>
                  </a:cubicBezTo>
                  <a:cubicBezTo>
                    <a:pt x="3795" y="19"/>
                    <a:pt x="3795" y="1"/>
                    <a:pt x="377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19;p53">
              <a:extLst>
                <a:ext uri="{FF2B5EF4-FFF2-40B4-BE49-F238E27FC236}">
                  <a16:creationId xmlns:a16="http://schemas.microsoft.com/office/drawing/2014/main" id="{434A244F-26DB-C057-EA70-29EF9A746DCD}"/>
                </a:ext>
              </a:extLst>
            </p:cNvPr>
            <p:cNvSpPr/>
            <p:nvPr/>
          </p:nvSpPr>
          <p:spPr>
            <a:xfrm rot="8100000">
              <a:off x="5611194" y="1552435"/>
              <a:ext cx="433468" cy="484512"/>
            </a:xfrm>
            <a:custGeom>
              <a:avLst/>
              <a:gdLst/>
              <a:ahLst/>
              <a:cxnLst/>
              <a:rect l="l" t="t" r="r" b="b"/>
              <a:pathLst>
                <a:path w="2641" h="2952" extrusionOk="0">
                  <a:moveTo>
                    <a:pt x="1064" y="0"/>
                  </a:moveTo>
                  <a:lnTo>
                    <a:pt x="1" y="697"/>
                  </a:lnTo>
                  <a:lnTo>
                    <a:pt x="1504" y="2951"/>
                  </a:lnTo>
                  <a:lnTo>
                    <a:pt x="2549" y="2255"/>
                  </a:lnTo>
                  <a:cubicBezTo>
                    <a:pt x="2640" y="770"/>
                    <a:pt x="1064" y="0"/>
                    <a:pt x="1064" y="0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20;p53">
              <a:extLst>
                <a:ext uri="{FF2B5EF4-FFF2-40B4-BE49-F238E27FC236}">
                  <a16:creationId xmlns:a16="http://schemas.microsoft.com/office/drawing/2014/main" id="{3FA0A589-87B5-970A-EAA3-A8286E5909C6}"/>
                </a:ext>
              </a:extLst>
            </p:cNvPr>
            <p:cNvSpPr/>
            <p:nvPr/>
          </p:nvSpPr>
          <p:spPr>
            <a:xfrm rot="8100000">
              <a:off x="5662060" y="1531365"/>
              <a:ext cx="355178" cy="439376"/>
            </a:xfrm>
            <a:custGeom>
              <a:avLst/>
              <a:gdLst/>
              <a:ahLst/>
              <a:cxnLst/>
              <a:rect l="l" t="t" r="r" b="b"/>
              <a:pathLst>
                <a:path w="2164" h="2677" extrusionOk="0">
                  <a:moveTo>
                    <a:pt x="642" y="0"/>
                  </a:moveTo>
                  <a:lnTo>
                    <a:pt x="1" y="422"/>
                  </a:lnTo>
                  <a:lnTo>
                    <a:pt x="1504" y="2676"/>
                  </a:lnTo>
                  <a:lnTo>
                    <a:pt x="2164" y="2236"/>
                  </a:lnTo>
                  <a:cubicBezTo>
                    <a:pt x="1815" y="1393"/>
                    <a:pt x="1284" y="642"/>
                    <a:pt x="64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21;p53">
              <a:extLst>
                <a:ext uri="{FF2B5EF4-FFF2-40B4-BE49-F238E27FC236}">
                  <a16:creationId xmlns:a16="http://schemas.microsoft.com/office/drawing/2014/main" id="{ABC5F7AD-E837-D4DE-8AC0-ACA11623D2D7}"/>
                </a:ext>
              </a:extLst>
            </p:cNvPr>
            <p:cNvSpPr/>
            <p:nvPr/>
          </p:nvSpPr>
          <p:spPr>
            <a:xfrm rot="8100000">
              <a:off x="4846791" y="719820"/>
              <a:ext cx="463503" cy="335974"/>
            </a:xfrm>
            <a:custGeom>
              <a:avLst/>
              <a:gdLst/>
              <a:ahLst/>
              <a:cxnLst/>
              <a:rect l="l" t="t" r="r" b="b"/>
              <a:pathLst>
                <a:path w="2824" h="2047" extrusionOk="0">
                  <a:moveTo>
                    <a:pt x="2457" y="1"/>
                  </a:moveTo>
                  <a:lnTo>
                    <a:pt x="1" y="1339"/>
                  </a:lnTo>
                  <a:cubicBezTo>
                    <a:pt x="249" y="1798"/>
                    <a:pt x="714" y="2047"/>
                    <a:pt x="1199" y="2047"/>
                  </a:cubicBezTo>
                  <a:cubicBezTo>
                    <a:pt x="1432" y="2047"/>
                    <a:pt x="1669" y="1989"/>
                    <a:pt x="1889" y="1871"/>
                  </a:cubicBezTo>
                  <a:cubicBezTo>
                    <a:pt x="2567" y="1486"/>
                    <a:pt x="2824" y="679"/>
                    <a:pt x="2457" y="1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22;p53">
              <a:extLst>
                <a:ext uri="{FF2B5EF4-FFF2-40B4-BE49-F238E27FC236}">
                  <a16:creationId xmlns:a16="http://schemas.microsoft.com/office/drawing/2014/main" id="{9CDEED3A-8DAE-EAF1-FC37-BBE03D33D092}"/>
                </a:ext>
              </a:extLst>
            </p:cNvPr>
            <p:cNvSpPr/>
            <p:nvPr/>
          </p:nvSpPr>
          <p:spPr>
            <a:xfrm rot="8100000">
              <a:off x="4978531" y="824194"/>
              <a:ext cx="123426" cy="46449"/>
            </a:xfrm>
            <a:custGeom>
              <a:avLst/>
              <a:gdLst/>
              <a:ahLst/>
              <a:cxnLst/>
              <a:rect l="l" t="t" r="r" b="b"/>
              <a:pathLst>
                <a:path w="752" h="283" extrusionOk="0">
                  <a:moveTo>
                    <a:pt x="35" y="0"/>
                  </a:moveTo>
                  <a:cubicBezTo>
                    <a:pt x="29" y="0"/>
                    <a:pt x="24" y="3"/>
                    <a:pt x="19" y="8"/>
                  </a:cubicBezTo>
                  <a:cubicBezTo>
                    <a:pt x="0" y="26"/>
                    <a:pt x="0" y="45"/>
                    <a:pt x="0" y="63"/>
                  </a:cubicBezTo>
                  <a:cubicBezTo>
                    <a:pt x="0" y="63"/>
                    <a:pt x="165" y="283"/>
                    <a:pt x="440" y="283"/>
                  </a:cubicBezTo>
                  <a:cubicBezTo>
                    <a:pt x="532" y="283"/>
                    <a:pt x="623" y="265"/>
                    <a:pt x="733" y="210"/>
                  </a:cubicBezTo>
                  <a:cubicBezTo>
                    <a:pt x="752" y="210"/>
                    <a:pt x="752" y="191"/>
                    <a:pt x="752" y="173"/>
                  </a:cubicBezTo>
                  <a:cubicBezTo>
                    <a:pt x="739" y="160"/>
                    <a:pt x="726" y="147"/>
                    <a:pt x="713" y="147"/>
                  </a:cubicBezTo>
                  <a:cubicBezTo>
                    <a:pt x="708" y="147"/>
                    <a:pt x="702" y="149"/>
                    <a:pt x="697" y="155"/>
                  </a:cubicBezTo>
                  <a:cubicBezTo>
                    <a:pt x="605" y="196"/>
                    <a:pt x="523" y="212"/>
                    <a:pt x="451" y="212"/>
                  </a:cubicBezTo>
                  <a:cubicBezTo>
                    <a:pt x="205" y="212"/>
                    <a:pt x="74" y="26"/>
                    <a:pt x="74" y="26"/>
                  </a:cubicBezTo>
                  <a:cubicBezTo>
                    <a:pt x="61" y="13"/>
                    <a:pt x="48" y="0"/>
                    <a:pt x="3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23;p53">
              <a:extLst>
                <a:ext uri="{FF2B5EF4-FFF2-40B4-BE49-F238E27FC236}">
                  <a16:creationId xmlns:a16="http://schemas.microsoft.com/office/drawing/2014/main" id="{7D8CCDA0-46E7-68DF-7675-A81ADA7B9343}"/>
                </a:ext>
              </a:extLst>
            </p:cNvPr>
            <p:cNvSpPr/>
            <p:nvPr/>
          </p:nvSpPr>
          <p:spPr>
            <a:xfrm rot="8100000">
              <a:off x="5012079" y="831949"/>
              <a:ext cx="87317" cy="138526"/>
            </a:xfrm>
            <a:custGeom>
              <a:avLst/>
              <a:gdLst/>
              <a:ahLst/>
              <a:cxnLst/>
              <a:rect l="l" t="t" r="r" b="b"/>
              <a:pathLst>
                <a:path w="532" h="844" extrusionOk="0">
                  <a:moveTo>
                    <a:pt x="477" y="0"/>
                  </a:moveTo>
                  <a:cubicBezTo>
                    <a:pt x="458" y="0"/>
                    <a:pt x="440" y="19"/>
                    <a:pt x="440" y="37"/>
                  </a:cubicBezTo>
                  <a:cubicBezTo>
                    <a:pt x="458" y="459"/>
                    <a:pt x="37" y="789"/>
                    <a:pt x="37" y="789"/>
                  </a:cubicBezTo>
                  <a:cubicBezTo>
                    <a:pt x="19" y="789"/>
                    <a:pt x="0" y="825"/>
                    <a:pt x="19" y="844"/>
                  </a:cubicBezTo>
                  <a:lnTo>
                    <a:pt x="74" y="844"/>
                  </a:lnTo>
                  <a:cubicBezTo>
                    <a:pt x="92" y="825"/>
                    <a:pt x="532" y="495"/>
                    <a:pt x="513" y="37"/>
                  </a:cubicBezTo>
                  <a:cubicBezTo>
                    <a:pt x="513" y="0"/>
                    <a:pt x="495" y="0"/>
                    <a:pt x="47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24;p53">
              <a:extLst>
                <a:ext uri="{FF2B5EF4-FFF2-40B4-BE49-F238E27FC236}">
                  <a16:creationId xmlns:a16="http://schemas.microsoft.com/office/drawing/2014/main" id="{9E37AA84-4712-F0D8-3E7A-D55D33BD436D}"/>
                </a:ext>
              </a:extLst>
            </p:cNvPr>
            <p:cNvSpPr/>
            <p:nvPr/>
          </p:nvSpPr>
          <p:spPr>
            <a:xfrm rot="8100000">
              <a:off x="4840743" y="712656"/>
              <a:ext cx="475485" cy="350418"/>
            </a:xfrm>
            <a:custGeom>
              <a:avLst/>
              <a:gdLst/>
              <a:ahLst/>
              <a:cxnLst/>
              <a:rect l="l" t="t" r="r" b="b"/>
              <a:pathLst>
                <a:path w="2897" h="2135" extrusionOk="0">
                  <a:moveTo>
                    <a:pt x="2490" y="1"/>
                  </a:moveTo>
                  <a:cubicBezTo>
                    <a:pt x="2485" y="1"/>
                    <a:pt x="2480" y="3"/>
                    <a:pt x="2475" y="8"/>
                  </a:cubicBezTo>
                  <a:cubicBezTo>
                    <a:pt x="2456" y="27"/>
                    <a:pt x="2438" y="45"/>
                    <a:pt x="2456" y="63"/>
                  </a:cubicBezTo>
                  <a:cubicBezTo>
                    <a:pt x="2823" y="705"/>
                    <a:pt x="2566" y="1511"/>
                    <a:pt x="1906" y="1878"/>
                  </a:cubicBezTo>
                  <a:cubicBezTo>
                    <a:pt x="1691" y="1997"/>
                    <a:pt x="1461" y="2055"/>
                    <a:pt x="1235" y="2055"/>
                  </a:cubicBezTo>
                  <a:cubicBezTo>
                    <a:pt x="768" y="2055"/>
                    <a:pt x="321" y="1810"/>
                    <a:pt x="73" y="1365"/>
                  </a:cubicBezTo>
                  <a:cubicBezTo>
                    <a:pt x="55" y="1346"/>
                    <a:pt x="37" y="1346"/>
                    <a:pt x="18" y="1346"/>
                  </a:cubicBezTo>
                  <a:cubicBezTo>
                    <a:pt x="0" y="1365"/>
                    <a:pt x="0" y="1383"/>
                    <a:pt x="0" y="1401"/>
                  </a:cubicBezTo>
                  <a:cubicBezTo>
                    <a:pt x="257" y="1860"/>
                    <a:pt x="733" y="2135"/>
                    <a:pt x="1228" y="2135"/>
                  </a:cubicBezTo>
                  <a:cubicBezTo>
                    <a:pt x="1467" y="2135"/>
                    <a:pt x="1705" y="2061"/>
                    <a:pt x="1943" y="1951"/>
                  </a:cubicBezTo>
                  <a:cubicBezTo>
                    <a:pt x="2640" y="1548"/>
                    <a:pt x="2896" y="705"/>
                    <a:pt x="2511" y="27"/>
                  </a:cubicBezTo>
                  <a:cubicBezTo>
                    <a:pt x="2511" y="14"/>
                    <a:pt x="2502" y="1"/>
                    <a:pt x="249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5;p53">
              <a:extLst>
                <a:ext uri="{FF2B5EF4-FFF2-40B4-BE49-F238E27FC236}">
                  <a16:creationId xmlns:a16="http://schemas.microsoft.com/office/drawing/2014/main" id="{2F5E4E2A-63CD-D426-4C56-A26A9D82C3E3}"/>
                </a:ext>
              </a:extLst>
            </p:cNvPr>
            <p:cNvSpPr/>
            <p:nvPr/>
          </p:nvSpPr>
          <p:spPr>
            <a:xfrm rot="8100000">
              <a:off x="4918679" y="279876"/>
              <a:ext cx="2054909" cy="1679051"/>
            </a:xfrm>
            <a:custGeom>
              <a:avLst/>
              <a:gdLst/>
              <a:ahLst/>
              <a:cxnLst/>
              <a:rect l="l" t="t" r="r" b="b"/>
              <a:pathLst>
                <a:path w="12520" h="10230" extrusionOk="0">
                  <a:moveTo>
                    <a:pt x="5515" y="1"/>
                  </a:moveTo>
                  <a:cubicBezTo>
                    <a:pt x="4807" y="1"/>
                    <a:pt x="4002" y="238"/>
                    <a:pt x="3080" y="836"/>
                  </a:cubicBezTo>
                  <a:cubicBezTo>
                    <a:pt x="0" y="2852"/>
                    <a:pt x="1796" y="6573"/>
                    <a:pt x="2511" y="7655"/>
                  </a:cubicBezTo>
                  <a:cubicBezTo>
                    <a:pt x="2511" y="7655"/>
                    <a:pt x="4176" y="10229"/>
                    <a:pt x="6789" y="10229"/>
                  </a:cubicBezTo>
                  <a:cubicBezTo>
                    <a:pt x="7408" y="10229"/>
                    <a:pt x="8082" y="10085"/>
                    <a:pt x="8799" y="9726"/>
                  </a:cubicBezTo>
                  <a:cubicBezTo>
                    <a:pt x="12520" y="7856"/>
                    <a:pt x="10265" y="3695"/>
                    <a:pt x="9110" y="2284"/>
                  </a:cubicBezTo>
                  <a:cubicBezTo>
                    <a:pt x="8288" y="1295"/>
                    <a:pt x="7170" y="1"/>
                    <a:pt x="5515" y="1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26;p53">
              <a:extLst>
                <a:ext uri="{FF2B5EF4-FFF2-40B4-BE49-F238E27FC236}">
                  <a16:creationId xmlns:a16="http://schemas.microsoft.com/office/drawing/2014/main" id="{17570228-B1AD-49B1-A604-D23B15E5D47B}"/>
                </a:ext>
              </a:extLst>
            </p:cNvPr>
            <p:cNvSpPr/>
            <p:nvPr/>
          </p:nvSpPr>
          <p:spPr>
            <a:xfrm rot="8100000">
              <a:off x="5415944" y="73901"/>
              <a:ext cx="1444181" cy="1611101"/>
            </a:xfrm>
            <a:custGeom>
              <a:avLst/>
              <a:gdLst/>
              <a:ahLst/>
              <a:cxnLst/>
              <a:rect l="l" t="t" r="r" b="b"/>
              <a:pathLst>
                <a:path w="8799" h="9816" extrusionOk="0">
                  <a:moveTo>
                    <a:pt x="3831" y="0"/>
                  </a:moveTo>
                  <a:cubicBezTo>
                    <a:pt x="3593" y="110"/>
                    <a:pt x="3336" y="257"/>
                    <a:pt x="3080" y="422"/>
                  </a:cubicBezTo>
                  <a:cubicBezTo>
                    <a:pt x="0" y="2438"/>
                    <a:pt x="1815" y="6159"/>
                    <a:pt x="2511" y="7241"/>
                  </a:cubicBezTo>
                  <a:cubicBezTo>
                    <a:pt x="2511" y="7241"/>
                    <a:pt x="4176" y="9815"/>
                    <a:pt x="6789" y="9815"/>
                  </a:cubicBezTo>
                  <a:cubicBezTo>
                    <a:pt x="7408" y="9815"/>
                    <a:pt x="8082" y="9671"/>
                    <a:pt x="8799" y="9312"/>
                  </a:cubicBezTo>
                  <a:cubicBezTo>
                    <a:pt x="8799" y="9312"/>
                    <a:pt x="8728" y="8913"/>
                    <a:pt x="7902" y="8913"/>
                  </a:cubicBezTo>
                  <a:cubicBezTo>
                    <a:pt x="7696" y="8913"/>
                    <a:pt x="7442" y="8938"/>
                    <a:pt x="7131" y="9000"/>
                  </a:cubicBezTo>
                  <a:cubicBezTo>
                    <a:pt x="6800" y="9067"/>
                    <a:pt x="6491" y="9097"/>
                    <a:pt x="6210" y="9097"/>
                  </a:cubicBezTo>
                  <a:cubicBezTo>
                    <a:pt x="5167" y="9097"/>
                    <a:pt x="4502" y="8676"/>
                    <a:pt x="4473" y="8084"/>
                  </a:cubicBezTo>
                  <a:cubicBezTo>
                    <a:pt x="4454" y="7112"/>
                    <a:pt x="4143" y="5628"/>
                    <a:pt x="3043" y="4730"/>
                  </a:cubicBezTo>
                  <a:cubicBezTo>
                    <a:pt x="1943" y="3831"/>
                    <a:pt x="1943" y="2512"/>
                    <a:pt x="2860" y="1687"/>
                  </a:cubicBezTo>
                  <a:cubicBezTo>
                    <a:pt x="3464" y="1137"/>
                    <a:pt x="3923" y="1009"/>
                    <a:pt x="4143" y="734"/>
                  </a:cubicBezTo>
                  <a:cubicBezTo>
                    <a:pt x="4363" y="459"/>
                    <a:pt x="4179" y="55"/>
                    <a:pt x="383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27;p53">
              <a:extLst>
                <a:ext uri="{FF2B5EF4-FFF2-40B4-BE49-F238E27FC236}">
                  <a16:creationId xmlns:a16="http://schemas.microsoft.com/office/drawing/2014/main" id="{26311EC6-6D5D-7974-49D6-EDF6D1C39654}"/>
                </a:ext>
              </a:extLst>
            </p:cNvPr>
            <p:cNvSpPr/>
            <p:nvPr/>
          </p:nvSpPr>
          <p:spPr>
            <a:xfrm rot="8100000">
              <a:off x="6375067" y="792346"/>
              <a:ext cx="51209" cy="278201"/>
            </a:xfrm>
            <a:custGeom>
              <a:avLst/>
              <a:gdLst/>
              <a:ahLst/>
              <a:cxnLst/>
              <a:rect l="l" t="t" r="r" b="b"/>
              <a:pathLst>
                <a:path w="312" h="1695" extrusionOk="0">
                  <a:moveTo>
                    <a:pt x="148" y="0"/>
                  </a:moveTo>
                  <a:cubicBezTo>
                    <a:pt x="137" y="0"/>
                    <a:pt x="128" y="8"/>
                    <a:pt x="128" y="8"/>
                  </a:cubicBezTo>
                  <a:cubicBezTo>
                    <a:pt x="19" y="283"/>
                    <a:pt x="0" y="576"/>
                    <a:pt x="19" y="870"/>
                  </a:cubicBezTo>
                  <a:cubicBezTo>
                    <a:pt x="55" y="1145"/>
                    <a:pt x="128" y="1420"/>
                    <a:pt x="257" y="1676"/>
                  </a:cubicBezTo>
                  <a:cubicBezTo>
                    <a:pt x="257" y="1695"/>
                    <a:pt x="275" y="1695"/>
                    <a:pt x="293" y="1695"/>
                  </a:cubicBezTo>
                  <a:cubicBezTo>
                    <a:pt x="293" y="1695"/>
                    <a:pt x="312" y="1676"/>
                    <a:pt x="312" y="1658"/>
                  </a:cubicBezTo>
                  <a:cubicBezTo>
                    <a:pt x="275" y="1383"/>
                    <a:pt x="238" y="1108"/>
                    <a:pt x="220" y="851"/>
                  </a:cubicBezTo>
                  <a:cubicBezTo>
                    <a:pt x="202" y="705"/>
                    <a:pt x="202" y="576"/>
                    <a:pt x="183" y="430"/>
                  </a:cubicBezTo>
                  <a:cubicBezTo>
                    <a:pt x="183" y="302"/>
                    <a:pt x="183" y="173"/>
                    <a:pt x="183" y="27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59" y="2"/>
                    <a:pt x="153" y="0"/>
                    <a:pt x="14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28;p53">
              <a:extLst>
                <a:ext uri="{FF2B5EF4-FFF2-40B4-BE49-F238E27FC236}">
                  <a16:creationId xmlns:a16="http://schemas.microsoft.com/office/drawing/2014/main" id="{7C7C7A4F-414D-AC00-E1DC-A22CC120A1C2}"/>
                </a:ext>
              </a:extLst>
            </p:cNvPr>
            <p:cNvSpPr/>
            <p:nvPr/>
          </p:nvSpPr>
          <p:spPr>
            <a:xfrm rot="8100000">
              <a:off x="5476802" y="572750"/>
              <a:ext cx="231752" cy="164951"/>
            </a:xfrm>
            <a:custGeom>
              <a:avLst/>
              <a:gdLst/>
              <a:ahLst/>
              <a:cxnLst/>
              <a:rect l="l" t="t" r="r" b="b"/>
              <a:pathLst>
                <a:path w="1412" h="1005" extrusionOk="0">
                  <a:moveTo>
                    <a:pt x="37" y="1"/>
                  </a:moveTo>
                  <a:cubicBezTo>
                    <a:pt x="33" y="1"/>
                    <a:pt x="28" y="6"/>
                    <a:pt x="19" y="15"/>
                  </a:cubicBezTo>
                  <a:cubicBezTo>
                    <a:pt x="19" y="15"/>
                    <a:pt x="1" y="33"/>
                    <a:pt x="19" y="33"/>
                  </a:cubicBezTo>
                  <a:cubicBezTo>
                    <a:pt x="166" y="290"/>
                    <a:pt x="367" y="473"/>
                    <a:pt x="605" y="656"/>
                  </a:cubicBezTo>
                  <a:cubicBezTo>
                    <a:pt x="844" y="821"/>
                    <a:pt x="1100" y="950"/>
                    <a:pt x="1375" y="1005"/>
                  </a:cubicBezTo>
                  <a:cubicBezTo>
                    <a:pt x="1394" y="1005"/>
                    <a:pt x="1412" y="986"/>
                    <a:pt x="1412" y="986"/>
                  </a:cubicBezTo>
                  <a:cubicBezTo>
                    <a:pt x="1412" y="968"/>
                    <a:pt x="1412" y="950"/>
                    <a:pt x="1394" y="950"/>
                  </a:cubicBezTo>
                  <a:cubicBezTo>
                    <a:pt x="1284" y="876"/>
                    <a:pt x="1174" y="803"/>
                    <a:pt x="1045" y="730"/>
                  </a:cubicBezTo>
                  <a:cubicBezTo>
                    <a:pt x="935" y="656"/>
                    <a:pt x="825" y="583"/>
                    <a:pt x="715" y="491"/>
                  </a:cubicBezTo>
                  <a:cubicBezTo>
                    <a:pt x="495" y="345"/>
                    <a:pt x="275" y="161"/>
                    <a:pt x="56" y="15"/>
                  </a:cubicBezTo>
                  <a:cubicBezTo>
                    <a:pt x="46" y="6"/>
                    <a:pt x="42" y="1"/>
                    <a:pt x="3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29;p53">
              <a:extLst>
                <a:ext uri="{FF2B5EF4-FFF2-40B4-BE49-F238E27FC236}">
                  <a16:creationId xmlns:a16="http://schemas.microsoft.com/office/drawing/2014/main" id="{C70778AA-A815-323B-66C3-24EB60F61CFB}"/>
                </a:ext>
              </a:extLst>
            </p:cNvPr>
            <p:cNvSpPr/>
            <p:nvPr/>
          </p:nvSpPr>
          <p:spPr>
            <a:xfrm rot="8100000">
              <a:off x="5694894" y="1026593"/>
              <a:ext cx="264906" cy="182020"/>
            </a:xfrm>
            <a:custGeom>
              <a:avLst/>
              <a:gdLst/>
              <a:ahLst/>
              <a:cxnLst/>
              <a:rect l="l" t="t" r="r" b="b"/>
              <a:pathLst>
                <a:path w="1614" h="1109" extrusionOk="0">
                  <a:moveTo>
                    <a:pt x="1355" y="1"/>
                  </a:moveTo>
                  <a:cubicBezTo>
                    <a:pt x="1349" y="1"/>
                    <a:pt x="1344" y="3"/>
                    <a:pt x="1338" y="9"/>
                  </a:cubicBezTo>
                  <a:cubicBezTo>
                    <a:pt x="1320" y="9"/>
                    <a:pt x="1302" y="27"/>
                    <a:pt x="1320" y="45"/>
                  </a:cubicBezTo>
                  <a:cubicBezTo>
                    <a:pt x="1320" y="64"/>
                    <a:pt x="1522" y="705"/>
                    <a:pt x="1137" y="962"/>
                  </a:cubicBezTo>
                  <a:cubicBezTo>
                    <a:pt x="1044" y="1022"/>
                    <a:pt x="947" y="1046"/>
                    <a:pt x="850" y="1046"/>
                  </a:cubicBezTo>
                  <a:cubicBezTo>
                    <a:pt x="622" y="1046"/>
                    <a:pt x="389" y="912"/>
                    <a:pt x="184" y="797"/>
                  </a:cubicBezTo>
                  <a:cubicBezTo>
                    <a:pt x="147" y="778"/>
                    <a:pt x="92" y="760"/>
                    <a:pt x="55" y="742"/>
                  </a:cubicBezTo>
                  <a:cubicBezTo>
                    <a:pt x="50" y="736"/>
                    <a:pt x="45" y="734"/>
                    <a:pt x="39" y="734"/>
                  </a:cubicBezTo>
                  <a:cubicBezTo>
                    <a:pt x="26" y="734"/>
                    <a:pt x="13" y="747"/>
                    <a:pt x="0" y="760"/>
                  </a:cubicBezTo>
                  <a:cubicBezTo>
                    <a:pt x="0" y="778"/>
                    <a:pt x="0" y="797"/>
                    <a:pt x="19" y="797"/>
                  </a:cubicBezTo>
                  <a:cubicBezTo>
                    <a:pt x="55" y="815"/>
                    <a:pt x="110" y="852"/>
                    <a:pt x="147" y="870"/>
                  </a:cubicBezTo>
                  <a:cubicBezTo>
                    <a:pt x="349" y="980"/>
                    <a:pt x="605" y="1108"/>
                    <a:pt x="844" y="1108"/>
                  </a:cubicBezTo>
                  <a:cubicBezTo>
                    <a:pt x="954" y="1108"/>
                    <a:pt x="1064" y="1090"/>
                    <a:pt x="1174" y="1017"/>
                  </a:cubicBezTo>
                  <a:cubicBezTo>
                    <a:pt x="1613" y="742"/>
                    <a:pt x="1393" y="64"/>
                    <a:pt x="1393" y="27"/>
                  </a:cubicBezTo>
                  <a:cubicBezTo>
                    <a:pt x="1381" y="14"/>
                    <a:pt x="1368" y="1"/>
                    <a:pt x="135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30;p53">
              <a:extLst>
                <a:ext uri="{FF2B5EF4-FFF2-40B4-BE49-F238E27FC236}">
                  <a16:creationId xmlns:a16="http://schemas.microsoft.com/office/drawing/2014/main" id="{198646EF-4759-4028-E32B-8E2DB14CF468}"/>
                </a:ext>
              </a:extLst>
            </p:cNvPr>
            <p:cNvSpPr/>
            <p:nvPr/>
          </p:nvSpPr>
          <p:spPr>
            <a:xfrm rot="8100000">
              <a:off x="5819509" y="1210764"/>
              <a:ext cx="240943" cy="115548"/>
            </a:xfrm>
            <a:custGeom>
              <a:avLst/>
              <a:gdLst/>
              <a:ahLst/>
              <a:cxnLst/>
              <a:rect l="l" t="t" r="r" b="b"/>
              <a:pathLst>
                <a:path w="1468" h="704" extrusionOk="0">
                  <a:moveTo>
                    <a:pt x="391" y="0"/>
                  </a:moveTo>
                  <a:cubicBezTo>
                    <a:pt x="282" y="0"/>
                    <a:pt x="164" y="13"/>
                    <a:pt x="37" y="43"/>
                  </a:cubicBezTo>
                  <a:cubicBezTo>
                    <a:pt x="19" y="62"/>
                    <a:pt x="1" y="80"/>
                    <a:pt x="19" y="98"/>
                  </a:cubicBezTo>
                  <a:cubicBezTo>
                    <a:pt x="19" y="111"/>
                    <a:pt x="28" y="124"/>
                    <a:pt x="40" y="124"/>
                  </a:cubicBezTo>
                  <a:cubicBezTo>
                    <a:pt x="45" y="124"/>
                    <a:pt x="50" y="122"/>
                    <a:pt x="56" y="117"/>
                  </a:cubicBezTo>
                  <a:cubicBezTo>
                    <a:pt x="177" y="89"/>
                    <a:pt x="289" y="76"/>
                    <a:pt x="392" y="76"/>
                  </a:cubicBezTo>
                  <a:cubicBezTo>
                    <a:pt x="1097" y="76"/>
                    <a:pt x="1378" y="651"/>
                    <a:pt x="1394" y="667"/>
                  </a:cubicBezTo>
                  <a:cubicBezTo>
                    <a:pt x="1412" y="685"/>
                    <a:pt x="1412" y="703"/>
                    <a:pt x="1430" y="703"/>
                  </a:cubicBezTo>
                  <a:cubicBezTo>
                    <a:pt x="1430" y="703"/>
                    <a:pt x="1449" y="685"/>
                    <a:pt x="1449" y="685"/>
                  </a:cubicBezTo>
                  <a:cubicBezTo>
                    <a:pt x="1467" y="685"/>
                    <a:pt x="1467" y="667"/>
                    <a:pt x="1467" y="648"/>
                  </a:cubicBezTo>
                  <a:cubicBezTo>
                    <a:pt x="1467" y="632"/>
                    <a:pt x="1145" y="0"/>
                    <a:pt x="39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31;p53">
              <a:extLst>
                <a:ext uri="{FF2B5EF4-FFF2-40B4-BE49-F238E27FC236}">
                  <a16:creationId xmlns:a16="http://schemas.microsoft.com/office/drawing/2014/main" id="{B4DB4AE4-66E5-9EC9-844C-39C5CF42A761}"/>
                </a:ext>
              </a:extLst>
            </p:cNvPr>
            <p:cNvSpPr/>
            <p:nvPr/>
          </p:nvSpPr>
          <p:spPr>
            <a:xfrm rot="8100000">
              <a:off x="6103108" y="1169803"/>
              <a:ext cx="204014" cy="190391"/>
            </a:xfrm>
            <a:custGeom>
              <a:avLst/>
              <a:gdLst/>
              <a:ahLst/>
              <a:cxnLst/>
              <a:rect l="l" t="t" r="r" b="b"/>
              <a:pathLst>
                <a:path w="1243" h="1160" extrusionOk="0">
                  <a:moveTo>
                    <a:pt x="424" y="1"/>
                  </a:moveTo>
                  <a:cubicBezTo>
                    <a:pt x="344" y="1"/>
                    <a:pt x="278" y="24"/>
                    <a:pt x="239" y="79"/>
                  </a:cubicBezTo>
                  <a:cubicBezTo>
                    <a:pt x="1" y="390"/>
                    <a:pt x="459" y="574"/>
                    <a:pt x="459" y="574"/>
                  </a:cubicBezTo>
                  <a:cubicBezTo>
                    <a:pt x="459" y="574"/>
                    <a:pt x="56" y="922"/>
                    <a:pt x="367" y="1123"/>
                  </a:cubicBezTo>
                  <a:cubicBezTo>
                    <a:pt x="407" y="1148"/>
                    <a:pt x="452" y="1159"/>
                    <a:pt x="500" y="1159"/>
                  </a:cubicBezTo>
                  <a:cubicBezTo>
                    <a:pt x="808" y="1159"/>
                    <a:pt x="1242" y="706"/>
                    <a:pt x="1211" y="500"/>
                  </a:cubicBezTo>
                  <a:cubicBezTo>
                    <a:pt x="1196" y="313"/>
                    <a:pt x="717" y="1"/>
                    <a:pt x="424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32;p53">
              <a:extLst>
                <a:ext uri="{FF2B5EF4-FFF2-40B4-BE49-F238E27FC236}">
                  <a16:creationId xmlns:a16="http://schemas.microsoft.com/office/drawing/2014/main" id="{787D720A-3344-E2CB-83A9-DF7D6C629B72}"/>
                </a:ext>
              </a:extLst>
            </p:cNvPr>
            <p:cNvSpPr/>
            <p:nvPr/>
          </p:nvSpPr>
          <p:spPr>
            <a:xfrm rot="8100000">
              <a:off x="5480008" y="958225"/>
              <a:ext cx="208281" cy="181692"/>
            </a:xfrm>
            <a:custGeom>
              <a:avLst/>
              <a:gdLst/>
              <a:ahLst/>
              <a:cxnLst/>
              <a:rect l="l" t="t" r="r" b="b"/>
              <a:pathLst>
                <a:path w="1269" h="1107" extrusionOk="0">
                  <a:moveTo>
                    <a:pt x="655" y="0"/>
                  </a:moveTo>
                  <a:cubicBezTo>
                    <a:pt x="396" y="0"/>
                    <a:pt x="124" y="76"/>
                    <a:pt x="84" y="259"/>
                  </a:cubicBezTo>
                  <a:cubicBezTo>
                    <a:pt x="0" y="593"/>
                    <a:pt x="432" y="608"/>
                    <a:pt x="511" y="608"/>
                  </a:cubicBezTo>
                  <a:cubicBezTo>
                    <a:pt x="519" y="608"/>
                    <a:pt x="523" y="608"/>
                    <a:pt x="523" y="608"/>
                  </a:cubicBezTo>
                  <a:lnTo>
                    <a:pt x="523" y="608"/>
                  </a:lnTo>
                  <a:cubicBezTo>
                    <a:pt x="523" y="608"/>
                    <a:pt x="304" y="1029"/>
                    <a:pt x="688" y="1102"/>
                  </a:cubicBezTo>
                  <a:cubicBezTo>
                    <a:pt x="702" y="1106"/>
                    <a:pt x="716" y="1107"/>
                    <a:pt x="729" y="1107"/>
                  </a:cubicBezTo>
                  <a:cubicBezTo>
                    <a:pt x="1039" y="1107"/>
                    <a:pt x="1269" y="324"/>
                    <a:pt x="1128" y="131"/>
                  </a:cubicBezTo>
                  <a:cubicBezTo>
                    <a:pt x="1063" y="49"/>
                    <a:pt x="863" y="0"/>
                    <a:pt x="655" y="0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33;p53">
              <a:extLst>
                <a:ext uri="{FF2B5EF4-FFF2-40B4-BE49-F238E27FC236}">
                  <a16:creationId xmlns:a16="http://schemas.microsoft.com/office/drawing/2014/main" id="{8F39BB7C-4F79-5D02-C75D-837C3BDAF5AF}"/>
                </a:ext>
              </a:extLst>
            </p:cNvPr>
            <p:cNvSpPr/>
            <p:nvPr/>
          </p:nvSpPr>
          <p:spPr>
            <a:xfrm rot="8100000">
              <a:off x="6257757" y="1004567"/>
              <a:ext cx="129499" cy="165607"/>
            </a:xfrm>
            <a:custGeom>
              <a:avLst/>
              <a:gdLst/>
              <a:ahLst/>
              <a:cxnLst/>
              <a:rect l="l" t="t" r="r" b="b"/>
              <a:pathLst>
                <a:path w="789" h="1009" extrusionOk="0">
                  <a:moveTo>
                    <a:pt x="367" y="0"/>
                  </a:moveTo>
                  <a:cubicBezTo>
                    <a:pt x="275" y="37"/>
                    <a:pt x="202" y="92"/>
                    <a:pt x="147" y="165"/>
                  </a:cubicBezTo>
                  <a:cubicBezTo>
                    <a:pt x="37" y="312"/>
                    <a:pt x="0" y="514"/>
                    <a:pt x="73" y="678"/>
                  </a:cubicBezTo>
                  <a:cubicBezTo>
                    <a:pt x="147" y="880"/>
                    <a:pt x="348" y="1008"/>
                    <a:pt x="550" y="1008"/>
                  </a:cubicBezTo>
                  <a:cubicBezTo>
                    <a:pt x="623" y="1008"/>
                    <a:pt x="697" y="990"/>
                    <a:pt x="752" y="972"/>
                  </a:cubicBezTo>
                  <a:cubicBezTo>
                    <a:pt x="770" y="953"/>
                    <a:pt x="788" y="935"/>
                    <a:pt x="770" y="917"/>
                  </a:cubicBezTo>
                  <a:cubicBezTo>
                    <a:pt x="770" y="898"/>
                    <a:pt x="752" y="898"/>
                    <a:pt x="733" y="898"/>
                  </a:cubicBezTo>
                  <a:cubicBezTo>
                    <a:pt x="676" y="920"/>
                    <a:pt x="618" y="931"/>
                    <a:pt x="561" y="931"/>
                  </a:cubicBezTo>
                  <a:cubicBezTo>
                    <a:pt x="381" y="931"/>
                    <a:pt x="216" y="827"/>
                    <a:pt x="147" y="660"/>
                  </a:cubicBezTo>
                  <a:cubicBezTo>
                    <a:pt x="92" y="514"/>
                    <a:pt x="110" y="330"/>
                    <a:pt x="202" y="220"/>
                  </a:cubicBezTo>
                  <a:cubicBezTo>
                    <a:pt x="257" y="147"/>
                    <a:pt x="312" y="92"/>
                    <a:pt x="385" y="74"/>
                  </a:cubicBezTo>
                  <a:cubicBezTo>
                    <a:pt x="403" y="55"/>
                    <a:pt x="422" y="37"/>
                    <a:pt x="403" y="19"/>
                  </a:cubicBezTo>
                  <a:cubicBezTo>
                    <a:pt x="403" y="0"/>
                    <a:pt x="385" y="0"/>
                    <a:pt x="36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34;p53">
              <a:extLst>
                <a:ext uri="{FF2B5EF4-FFF2-40B4-BE49-F238E27FC236}">
                  <a16:creationId xmlns:a16="http://schemas.microsoft.com/office/drawing/2014/main" id="{102AD093-FBCC-6A08-6BAB-E22680437A6A}"/>
                </a:ext>
              </a:extLst>
            </p:cNvPr>
            <p:cNvSpPr/>
            <p:nvPr/>
          </p:nvSpPr>
          <p:spPr>
            <a:xfrm rot="8100000">
              <a:off x="5546363" y="742912"/>
              <a:ext cx="135571" cy="165607"/>
            </a:xfrm>
            <a:custGeom>
              <a:avLst/>
              <a:gdLst/>
              <a:ahLst/>
              <a:cxnLst/>
              <a:rect l="l" t="t" r="r" b="b"/>
              <a:pathLst>
                <a:path w="826" h="1009" extrusionOk="0">
                  <a:moveTo>
                    <a:pt x="385" y="1"/>
                  </a:moveTo>
                  <a:cubicBezTo>
                    <a:pt x="129" y="111"/>
                    <a:pt x="0" y="422"/>
                    <a:pt x="110" y="697"/>
                  </a:cubicBezTo>
                  <a:cubicBezTo>
                    <a:pt x="165" y="825"/>
                    <a:pt x="275" y="917"/>
                    <a:pt x="404" y="972"/>
                  </a:cubicBezTo>
                  <a:cubicBezTo>
                    <a:pt x="459" y="990"/>
                    <a:pt x="532" y="1009"/>
                    <a:pt x="587" y="1009"/>
                  </a:cubicBezTo>
                  <a:cubicBezTo>
                    <a:pt x="660" y="1009"/>
                    <a:pt x="734" y="990"/>
                    <a:pt x="807" y="972"/>
                  </a:cubicBezTo>
                  <a:cubicBezTo>
                    <a:pt x="825" y="954"/>
                    <a:pt x="825" y="935"/>
                    <a:pt x="825" y="917"/>
                  </a:cubicBezTo>
                  <a:cubicBezTo>
                    <a:pt x="807" y="899"/>
                    <a:pt x="789" y="899"/>
                    <a:pt x="770" y="899"/>
                  </a:cubicBezTo>
                  <a:cubicBezTo>
                    <a:pt x="715" y="926"/>
                    <a:pt x="656" y="940"/>
                    <a:pt x="596" y="940"/>
                  </a:cubicBezTo>
                  <a:cubicBezTo>
                    <a:pt x="537" y="940"/>
                    <a:pt x="477" y="926"/>
                    <a:pt x="422" y="899"/>
                  </a:cubicBezTo>
                  <a:cubicBezTo>
                    <a:pt x="312" y="862"/>
                    <a:pt x="239" y="770"/>
                    <a:pt x="184" y="660"/>
                  </a:cubicBezTo>
                  <a:cubicBezTo>
                    <a:pt x="129" y="550"/>
                    <a:pt x="129" y="422"/>
                    <a:pt x="184" y="312"/>
                  </a:cubicBezTo>
                  <a:cubicBezTo>
                    <a:pt x="220" y="202"/>
                    <a:pt x="312" y="129"/>
                    <a:pt x="422" y="74"/>
                  </a:cubicBezTo>
                  <a:cubicBezTo>
                    <a:pt x="440" y="74"/>
                    <a:pt x="440" y="37"/>
                    <a:pt x="440" y="19"/>
                  </a:cubicBezTo>
                  <a:cubicBezTo>
                    <a:pt x="440" y="1"/>
                    <a:pt x="404" y="1"/>
                    <a:pt x="38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35;p53">
              <a:extLst>
                <a:ext uri="{FF2B5EF4-FFF2-40B4-BE49-F238E27FC236}">
                  <a16:creationId xmlns:a16="http://schemas.microsoft.com/office/drawing/2014/main" id="{E3AC2DCC-5C5E-7BC9-4136-86C45748F4BF}"/>
                </a:ext>
              </a:extLst>
            </p:cNvPr>
            <p:cNvSpPr/>
            <p:nvPr/>
          </p:nvSpPr>
          <p:spPr>
            <a:xfrm rot="8100000">
              <a:off x="6540755" y="1333166"/>
              <a:ext cx="475485" cy="296911"/>
            </a:xfrm>
            <a:custGeom>
              <a:avLst/>
              <a:gdLst/>
              <a:ahLst/>
              <a:cxnLst/>
              <a:rect l="l" t="t" r="r" b="b"/>
              <a:pathLst>
                <a:path w="2897" h="1809" extrusionOk="0">
                  <a:moveTo>
                    <a:pt x="1557" y="1"/>
                  </a:moveTo>
                  <a:cubicBezTo>
                    <a:pt x="1417" y="1"/>
                    <a:pt x="1276" y="22"/>
                    <a:pt x="1137" y="67"/>
                  </a:cubicBezTo>
                  <a:cubicBezTo>
                    <a:pt x="404" y="306"/>
                    <a:pt x="0" y="1075"/>
                    <a:pt x="239" y="1809"/>
                  </a:cubicBezTo>
                  <a:lnTo>
                    <a:pt x="2896" y="984"/>
                  </a:lnTo>
                  <a:cubicBezTo>
                    <a:pt x="2703" y="390"/>
                    <a:pt x="2150" y="1"/>
                    <a:pt x="1557" y="1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536;p53">
              <a:extLst>
                <a:ext uri="{FF2B5EF4-FFF2-40B4-BE49-F238E27FC236}">
                  <a16:creationId xmlns:a16="http://schemas.microsoft.com/office/drawing/2014/main" id="{7FF30904-DDFD-F41B-9705-A5622B134FBA}"/>
                </a:ext>
              </a:extLst>
            </p:cNvPr>
            <p:cNvSpPr/>
            <p:nvPr/>
          </p:nvSpPr>
          <p:spPr>
            <a:xfrm rot="8100000">
              <a:off x="6783060" y="1403907"/>
              <a:ext cx="87317" cy="111444"/>
            </a:xfrm>
            <a:custGeom>
              <a:avLst/>
              <a:gdLst/>
              <a:ahLst/>
              <a:cxnLst/>
              <a:rect l="l" t="t" r="r" b="b"/>
              <a:pathLst>
                <a:path w="532" h="679" extrusionOk="0">
                  <a:moveTo>
                    <a:pt x="477" y="0"/>
                  </a:moveTo>
                  <a:cubicBezTo>
                    <a:pt x="0" y="202"/>
                    <a:pt x="110" y="642"/>
                    <a:pt x="110" y="642"/>
                  </a:cubicBezTo>
                  <a:cubicBezTo>
                    <a:pt x="110" y="660"/>
                    <a:pt x="128" y="678"/>
                    <a:pt x="147" y="678"/>
                  </a:cubicBezTo>
                  <a:cubicBezTo>
                    <a:pt x="165" y="660"/>
                    <a:pt x="183" y="642"/>
                    <a:pt x="183" y="623"/>
                  </a:cubicBezTo>
                  <a:cubicBezTo>
                    <a:pt x="165" y="605"/>
                    <a:pt x="92" y="239"/>
                    <a:pt x="513" y="74"/>
                  </a:cubicBezTo>
                  <a:cubicBezTo>
                    <a:pt x="532" y="74"/>
                    <a:pt x="532" y="55"/>
                    <a:pt x="532" y="37"/>
                  </a:cubicBezTo>
                  <a:cubicBezTo>
                    <a:pt x="513" y="19"/>
                    <a:pt x="495" y="0"/>
                    <a:pt x="47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537;p53">
              <a:extLst>
                <a:ext uri="{FF2B5EF4-FFF2-40B4-BE49-F238E27FC236}">
                  <a16:creationId xmlns:a16="http://schemas.microsoft.com/office/drawing/2014/main" id="{B6588163-F839-1FB4-D7F6-D9F881B471A0}"/>
                </a:ext>
              </a:extLst>
            </p:cNvPr>
            <p:cNvSpPr/>
            <p:nvPr/>
          </p:nvSpPr>
          <p:spPr>
            <a:xfrm rot="8100000">
              <a:off x="6700497" y="1469040"/>
              <a:ext cx="156580" cy="51044"/>
            </a:xfrm>
            <a:custGeom>
              <a:avLst/>
              <a:gdLst/>
              <a:ahLst/>
              <a:cxnLst/>
              <a:rect l="l" t="t" r="r" b="b"/>
              <a:pathLst>
                <a:path w="954" h="311" extrusionOk="0">
                  <a:moveTo>
                    <a:pt x="254" y="0"/>
                  </a:moveTo>
                  <a:cubicBezTo>
                    <a:pt x="131" y="0"/>
                    <a:pt x="45" y="17"/>
                    <a:pt x="37" y="17"/>
                  </a:cubicBezTo>
                  <a:cubicBezTo>
                    <a:pt x="19" y="17"/>
                    <a:pt x="1" y="35"/>
                    <a:pt x="19" y="54"/>
                  </a:cubicBezTo>
                  <a:cubicBezTo>
                    <a:pt x="19" y="72"/>
                    <a:pt x="37" y="90"/>
                    <a:pt x="56" y="90"/>
                  </a:cubicBezTo>
                  <a:cubicBezTo>
                    <a:pt x="56" y="90"/>
                    <a:pt x="134" y="77"/>
                    <a:pt x="248" y="77"/>
                  </a:cubicBezTo>
                  <a:cubicBezTo>
                    <a:pt x="429" y="77"/>
                    <a:pt x="700" y="111"/>
                    <a:pt x="881" y="292"/>
                  </a:cubicBezTo>
                  <a:cubicBezTo>
                    <a:pt x="881" y="310"/>
                    <a:pt x="899" y="310"/>
                    <a:pt x="917" y="310"/>
                  </a:cubicBezTo>
                  <a:cubicBezTo>
                    <a:pt x="917" y="310"/>
                    <a:pt x="936" y="310"/>
                    <a:pt x="936" y="292"/>
                  </a:cubicBezTo>
                  <a:cubicBezTo>
                    <a:pt x="954" y="292"/>
                    <a:pt x="954" y="255"/>
                    <a:pt x="936" y="255"/>
                  </a:cubicBezTo>
                  <a:cubicBezTo>
                    <a:pt x="733" y="42"/>
                    <a:pt x="449" y="0"/>
                    <a:pt x="25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538;p53">
              <a:extLst>
                <a:ext uri="{FF2B5EF4-FFF2-40B4-BE49-F238E27FC236}">
                  <a16:creationId xmlns:a16="http://schemas.microsoft.com/office/drawing/2014/main" id="{09CF9949-ACF2-7A06-BCF9-A7D5F83EC8E8}"/>
                </a:ext>
              </a:extLst>
            </p:cNvPr>
            <p:cNvSpPr/>
            <p:nvPr/>
          </p:nvSpPr>
          <p:spPr>
            <a:xfrm rot="8100000">
              <a:off x="6535378" y="1326805"/>
              <a:ext cx="487630" cy="311027"/>
            </a:xfrm>
            <a:custGeom>
              <a:avLst/>
              <a:gdLst/>
              <a:ahLst/>
              <a:cxnLst/>
              <a:rect l="l" t="t" r="r" b="b"/>
              <a:pathLst>
                <a:path w="2971" h="1895" extrusionOk="0">
                  <a:moveTo>
                    <a:pt x="1636" y="0"/>
                  </a:moveTo>
                  <a:cubicBezTo>
                    <a:pt x="1479" y="0"/>
                    <a:pt x="1317" y="26"/>
                    <a:pt x="1155" y="80"/>
                  </a:cubicBezTo>
                  <a:cubicBezTo>
                    <a:pt x="404" y="336"/>
                    <a:pt x="1" y="1124"/>
                    <a:pt x="239" y="1876"/>
                  </a:cubicBezTo>
                  <a:cubicBezTo>
                    <a:pt x="239" y="1894"/>
                    <a:pt x="257" y="1894"/>
                    <a:pt x="276" y="1894"/>
                  </a:cubicBezTo>
                  <a:lnTo>
                    <a:pt x="294" y="1894"/>
                  </a:lnTo>
                  <a:cubicBezTo>
                    <a:pt x="312" y="1894"/>
                    <a:pt x="312" y="1876"/>
                    <a:pt x="312" y="1858"/>
                  </a:cubicBezTo>
                  <a:cubicBezTo>
                    <a:pt x="74" y="1143"/>
                    <a:pt x="459" y="391"/>
                    <a:pt x="1192" y="153"/>
                  </a:cubicBezTo>
                  <a:cubicBezTo>
                    <a:pt x="1340" y="104"/>
                    <a:pt x="1489" y="80"/>
                    <a:pt x="1635" y="80"/>
                  </a:cubicBezTo>
                  <a:cubicBezTo>
                    <a:pt x="2196" y="80"/>
                    <a:pt x="2708" y="425"/>
                    <a:pt x="2897" y="978"/>
                  </a:cubicBezTo>
                  <a:cubicBezTo>
                    <a:pt x="2897" y="1014"/>
                    <a:pt x="2915" y="1014"/>
                    <a:pt x="2933" y="1014"/>
                  </a:cubicBezTo>
                  <a:cubicBezTo>
                    <a:pt x="2952" y="996"/>
                    <a:pt x="2970" y="978"/>
                    <a:pt x="2970" y="959"/>
                  </a:cubicBezTo>
                  <a:cubicBezTo>
                    <a:pt x="2767" y="365"/>
                    <a:pt x="2232" y="0"/>
                    <a:pt x="163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3539;p53">
            <a:extLst>
              <a:ext uri="{FF2B5EF4-FFF2-40B4-BE49-F238E27FC236}">
                <a16:creationId xmlns:a16="http://schemas.microsoft.com/office/drawing/2014/main" id="{917D11D1-F4B3-C6D5-C723-2736D005C9F3}"/>
              </a:ext>
            </a:extLst>
          </p:cNvPr>
          <p:cNvGrpSpPr/>
          <p:nvPr/>
        </p:nvGrpSpPr>
        <p:grpSpPr>
          <a:xfrm>
            <a:off x="8589168" y="3950121"/>
            <a:ext cx="1691429" cy="1569368"/>
            <a:chOff x="3884000" y="4640575"/>
            <a:chExt cx="648450" cy="577600"/>
          </a:xfrm>
        </p:grpSpPr>
        <p:sp>
          <p:nvSpPr>
            <p:cNvPr id="100" name="Google Shape;3540;p53">
              <a:extLst>
                <a:ext uri="{FF2B5EF4-FFF2-40B4-BE49-F238E27FC236}">
                  <a16:creationId xmlns:a16="http://schemas.microsoft.com/office/drawing/2014/main" id="{73362AAD-C307-7077-7E37-C0762B93C054}"/>
                </a:ext>
              </a:extLst>
            </p:cNvPr>
            <p:cNvSpPr/>
            <p:nvPr/>
          </p:nvSpPr>
          <p:spPr>
            <a:xfrm>
              <a:off x="3890950" y="4640575"/>
              <a:ext cx="625925" cy="300000"/>
            </a:xfrm>
            <a:custGeom>
              <a:avLst/>
              <a:gdLst/>
              <a:ahLst/>
              <a:cxnLst/>
              <a:rect l="l" t="t" r="r" b="b"/>
              <a:pathLst>
                <a:path w="25037" h="12000" extrusionOk="0">
                  <a:moveTo>
                    <a:pt x="9407" y="0"/>
                  </a:moveTo>
                  <a:cubicBezTo>
                    <a:pt x="7968" y="0"/>
                    <a:pt x="6632" y="574"/>
                    <a:pt x="5827" y="1015"/>
                  </a:cubicBezTo>
                  <a:cubicBezTo>
                    <a:pt x="3041" y="1199"/>
                    <a:pt x="1611" y="1492"/>
                    <a:pt x="1153" y="2445"/>
                  </a:cubicBezTo>
                  <a:cubicBezTo>
                    <a:pt x="786" y="3215"/>
                    <a:pt x="1134" y="3527"/>
                    <a:pt x="1666" y="3636"/>
                  </a:cubicBezTo>
                  <a:cubicBezTo>
                    <a:pt x="1611" y="3673"/>
                    <a:pt x="1574" y="3691"/>
                    <a:pt x="1538" y="3710"/>
                  </a:cubicBezTo>
                  <a:cubicBezTo>
                    <a:pt x="1006" y="4021"/>
                    <a:pt x="694" y="4663"/>
                    <a:pt x="1446" y="4901"/>
                  </a:cubicBezTo>
                  <a:cubicBezTo>
                    <a:pt x="0" y="6347"/>
                    <a:pt x="1550" y="7015"/>
                    <a:pt x="2353" y="7015"/>
                  </a:cubicBezTo>
                  <a:cubicBezTo>
                    <a:pt x="2395" y="7015"/>
                    <a:pt x="2435" y="7013"/>
                    <a:pt x="2472" y="7009"/>
                  </a:cubicBezTo>
                  <a:cubicBezTo>
                    <a:pt x="2561" y="7466"/>
                    <a:pt x="3124" y="7536"/>
                    <a:pt x="3463" y="7536"/>
                  </a:cubicBezTo>
                  <a:cubicBezTo>
                    <a:pt x="3613" y="7536"/>
                    <a:pt x="3719" y="7522"/>
                    <a:pt x="3719" y="7522"/>
                  </a:cubicBezTo>
                  <a:cubicBezTo>
                    <a:pt x="3719" y="7522"/>
                    <a:pt x="12096" y="10529"/>
                    <a:pt x="14130" y="11500"/>
                  </a:cubicBezTo>
                  <a:cubicBezTo>
                    <a:pt x="14556" y="11706"/>
                    <a:pt x="14983" y="11787"/>
                    <a:pt x="15393" y="11787"/>
                  </a:cubicBezTo>
                  <a:cubicBezTo>
                    <a:pt x="16114" y="11787"/>
                    <a:pt x="16781" y="11537"/>
                    <a:pt x="17283" y="11280"/>
                  </a:cubicBezTo>
                  <a:cubicBezTo>
                    <a:pt x="18278" y="11781"/>
                    <a:pt x="19487" y="11999"/>
                    <a:pt x="20606" y="11999"/>
                  </a:cubicBezTo>
                  <a:cubicBezTo>
                    <a:pt x="22188" y="11999"/>
                    <a:pt x="23590" y="11564"/>
                    <a:pt x="23955" y="10877"/>
                  </a:cubicBezTo>
                  <a:cubicBezTo>
                    <a:pt x="24249" y="10345"/>
                    <a:pt x="24267" y="9795"/>
                    <a:pt x="24194" y="9355"/>
                  </a:cubicBezTo>
                  <a:cubicBezTo>
                    <a:pt x="24597" y="9062"/>
                    <a:pt x="24908" y="8677"/>
                    <a:pt x="24963" y="8164"/>
                  </a:cubicBezTo>
                  <a:cubicBezTo>
                    <a:pt x="25037" y="7522"/>
                    <a:pt x="24835" y="7101"/>
                    <a:pt x="24542" y="6826"/>
                  </a:cubicBezTo>
                  <a:cubicBezTo>
                    <a:pt x="24835" y="6441"/>
                    <a:pt x="25000" y="5909"/>
                    <a:pt x="24725" y="5195"/>
                  </a:cubicBezTo>
                  <a:cubicBezTo>
                    <a:pt x="24377" y="4260"/>
                    <a:pt x="23772" y="3930"/>
                    <a:pt x="23277" y="3838"/>
                  </a:cubicBezTo>
                  <a:cubicBezTo>
                    <a:pt x="22964" y="2612"/>
                    <a:pt x="22335" y="2286"/>
                    <a:pt x="21761" y="2286"/>
                  </a:cubicBezTo>
                  <a:cubicBezTo>
                    <a:pt x="21528" y="2286"/>
                    <a:pt x="21304" y="2340"/>
                    <a:pt x="21114" y="2408"/>
                  </a:cubicBezTo>
                  <a:cubicBezTo>
                    <a:pt x="20974" y="2312"/>
                    <a:pt x="20825" y="2268"/>
                    <a:pt x="20663" y="2268"/>
                  </a:cubicBezTo>
                  <a:cubicBezTo>
                    <a:pt x="20083" y="2268"/>
                    <a:pt x="19332" y="2838"/>
                    <a:pt x="18200" y="3655"/>
                  </a:cubicBezTo>
                  <a:cubicBezTo>
                    <a:pt x="17826" y="3919"/>
                    <a:pt x="17473" y="4041"/>
                    <a:pt x="17109" y="4041"/>
                  </a:cubicBezTo>
                  <a:cubicBezTo>
                    <a:pt x="15956" y="4041"/>
                    <a:pt x="14689" y="2813"/>
                    <a:pt x="12279" y="960"/>
                  </a:cubicBezTo>
                  <a:cubicBezTo>
                    <a:pt x="11359" y="252"/>
                    <a:pt x="10360" y="0"/>
                    <a:pt x="940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541;p53">
              <a:extLst>
                <a:ext uri="{FF2B5EF4-FFF2-40B4-BE49-F238E27FC236}">
                  <a16:creationId xmlns:a16="http://schemas.microsoft.com/office/drawing/2014/main" id="{A47B9085-550A-D7F6-C644-08ACABC85748}"/>
                </a:ext>
              </a:extLst>
            </p:cNvPr>
            <p:cNvSpPr/>
            <p:nvPr/>
          </p:nvSpPr>
          <p:spPr>
            <a:xfrm>
              <a:off x="3932125" y="4718175"/>
              <a:ext cx="84350" cy="14700"/>
            </a:xfrm>
            <a:custGeom>
              <a:avLst/>
              <a:gdLst/>
              <a:ahLst/>
              <a:cxnLst/>
              <a:rect l="l" t="t" r="r" b="b"/>
              <a:pathLst>
                <a:path w="3374" h="588" extrusionOk="0">
                  <a:moveTo>
                    <a:pt x="3355" y="1"/>
                  </a:moveTo>
                  <a:cubicBezTo>
                    <a:pt x="1009" y="184"/>
                    <a:pt x="19" y="477"/>
                    <a:pt x="1" y="477"/>
                  </a:cubicBezTo>
                  <a:lnTo>
                    <a:pt x="37" y="587"/>
                  </a:lnTo>
                  <a:cubicBezTo>
                    <a:pt x="37" y="587"/>
                    <a:pt x="1027" y="276"/>
                    <a:pt x="3373" y="111"/>
                  </a:cubicBezTo>
                  <a:lnTo>
                    <a:pt x="335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542;p53">
              <a:extLst>
                <a:ext uri="{FF2B5EF4-FFF2-40B4-BE49-F238E27FC236}">
                  <a16:creationId xmlns:a16="http://schemas.microsoft.com/office/drawing/2014/main" id="{E982BCB3-B4AA-83A0-404E-0AF50EDE6982}"/>
                </a:ext>
              </a:extLst>
            </p:cNvPr>
            <p:cNvSpPr/>
            <p:nvPr/>
          </p:nvSpPr>
          <p:spPr>
            <a:xfrm>
              <a:off x="3926625" y="4752550"/>
              <a:ext cx="60525" cy="11475"/>
            </a:xfrm>
            <a:custGeom>
              <a:avLst/>
              <a:gdLst/>
              <a:ahLst/>
              <a:cxnLst/>
              <a:rect l="l" t="t" r="r" b="b"/>
              <a:pathLst>
                <a:path w="2421" h="459" extrusionOk="0">
                  <a:moveTo>
                    <a:pt x="2402" y="1"/>
                  </a:moveTo>
                  <a:cubicBezTo>
                    <a:pt x="1119" y="74"/>
                    <a:pt x="19" y="367"/>
                    <a:pt x="1" y="367"/>
                  </a:cubicBezTo>
                  <a:lnTo>
                    <a:pt x="19" y="459"/>
                  </a:lnTo>
                  <a:cubicBezTo>
                    <a:pt x="37" y="459"/>
                    <a:pt x="1137" y="166"/>
                    <a:pt x="2420" y="92"/>
                  </a:cubicBezTo>
                  <a:lnTo>
                    <a:pt x="240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543;p53">
              <a:extLst>
                <a:ext uri="{FF2B5EF4-FFF2-40B4-BE49-F238E27FC236}">
                  <a16:creationId xmlns:a16="http://schemas.microsoft.com/office/drawing/2014/main" id="{E7122053-B554-DCD4-0650-EA6BB93260FF}"/>
                </a:ext>
              </a:extLst>
            </p:cNvPr>
            <p:cNvSpPr/>
            <p:nvPr/>
          </p:nvSpPr>
          <p:spPr>
            <a:xfrm>
              <a:off x="4036600" y="4664575"/>
              <a:ext cx="70600" cy="21100"/>
            </a:xfrm>
            <a:custGeom>
              <a:avLst/>
              <a:gdLst/>
              <a:ahLst/>
              <a:cxnLst/>
              <a:rect l="l" t="t" r="r" b="b"/>
              <a:pathLst>
                <a:path w="2824" h="844" extrusionOk="0">
                  <a:moveTo>
                    <a:pt x="8" y="0"/>
                  </a:moveTo>
                  <a:cubicBezTo>
                    <a:pt x="4" y="0"/>
                    <a:pt x="2" y="0"/>
                    <a:pt x="1" y="0"/>
                  </a:cubicBezTo>
                  <a:lnTo>
                    <a:pt x="1" y="110"/>
                  </a:lnTo>
                  <a:cubicBezTo>
                    <a:pt x="1" y="110"/>
                    <a:pt x="3" y="110"/>
                    <a:pt x="6" y="110"/>
                  </a:cubicBezTo>
                  <a:cubicBezTo>
                    <a:pt x="77" y="110"/>
                    <a:pt x="882" y="127"/>
                    <a:pt x="2787" y="843"/>
                  </a:cubicBezTo>
                  <a:lnTo>
                    <a:pt x="2824" y="733"/>
                  </a:lnTo>
                  <a:cubicBezTo>
                    <a:pt x="884" y="17"/>
                    <a:pt x="93" y="0"/>
                    <a:pt x="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544;p53">
              <a:extLst>
                <a:ext uri="{FF2B5EF4-FFF2-40B4-BE49-F238E27FC236}">
                  <a16:creationId xmlns:a16="http://schemas.microsoft.com/office/drawing/2014/main" id="{02EDDA68-E3C7-A062-6937-DCC358842CDD}"/>
                </a:ext>
              </a:extLst>
            </p:cNvPr>
            <p:cNvSpPr/>
            <p:nvPr/>
          </p:nvSpPr>
          <p:spPr>
            <a:xfrm>
              <a:off x="3952300" y="4783725"/>
              <a:ext cx="26600" cy="33475"/>
            </a:xfrm>
            <a:custGeom>
              <a:avLst/>
              <a:gdLst/>
              <a:ahLst/>
              <a:cxnLst/>
              <a:rect l="l" t="t" r="r" b="b"/>
              <a:pathLst>
                <a:path w="1064" h="1339" extrusionOk="0">
                  <a:moveTo>
                    <a:pt x="972" y="0"/>
                  </a:moveTo>
                  <a:cubicBezTo>
                    <a:pt x="623" y="917"/>
                    <a:pt x="18" y="1247"/>
                    <a:pt x="0" y="1247"/>
                  </a:cubicBezTo>
                  <a:lnTo>
                    <a:pt x="55" y="1338"/>
                  </a:lnTo>
                  <a:cubicBezTo>
                    <a:pt x="73" y="1320"/>
                    <a:pt x="715" y="990"/>
                    <a:pt x="1063" y="37"/>
                  </a:cubicBezTo>
                  <a:lnTo>
                    <a:pt x="97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545;p53">
              <a:extLst>
                <a:ext uri="{FF2B5EF4-FFF2-40B4-BE49-F238E27FC236}">
                  <a16:creationId xmlns:a16="http://schemas.microsoft.com/office/drawing/2014/main" id="{859730CA-F98F-E653-B2EF-1BB6D098EC24}"/>
                </a:ext>
              </a:extLst>
            </p:cNvPr>
            <p:cNvSpPr/>
            <p:nvPr/>
          </p:nvSpPr>
          <p:spPr>
            <a:xfrm>
              <a:off x="4311100" y="4736050"/>
              <a:ext cx="162700" cy="59600"/>
            </a:xfrm>
            <a:custGeom>
              <a:avLst/>
              <a:gdLst/>
              <a:ahLst/>
              <a:cxnLst/>
              <a:rect l="l" t="t" r="r" b="b"/>
              <a:pathLst>
                <a:path w="6508" h="2384" extrusionOk="0">
                  <a:moveTo>
                    <a:pt x="6416" y="1"/>
                  </a:moveTo>
                  <a:cubicBezTo>
                    <a:pt x="6399" y="18"/>
                    <a:pt x="5376" y="2276"/>
                    <a:pt x="802" y="2276"/>
                  </a:cubicBezTo>
                  <a:cubicBezTo>
                    <a:pt x="552" y="2276"/>
                    <a:pt x="291" y="2270"/>
                    <a:pt x="19" y="2255"/>
                  </a:cubicBezTo>
                  <a:lnTo>
                    <a:pt x="1" y="2365"/>
                  </a:lnTo>
                  <a:cubicBezTo>
                    <a:pt x="275" y="2384"/>
                    <a:pt x="532" y="2384"/>
                    <a:pt x="789" y="2384"/>
                  </a:cubicBezTo>
                  <a:cubicBezTo>
                    <a:pt x="3098" y="2384"/>
                    <a:pt x="4491" y="1815"/>
                    <a:pt x="5261" y="1321"/>
                  </a:cubicBezTo>
                  <a:cubicBezTo>
                    <a:pt x="6214" y="697"/>
                    <a:pt x="6508" y="56"/>
                    <a:pt x="6508" y="37"/>
                  </a:cubicBezTo>
                  <a:lnTo>
                    <a:pt x="6416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546;p53">
              <a:extLst>
                <a:ext uri="{FF2B5EF4-FFF2-40B4-BE49-F238E27FC236}">
                  <a16:creationId xmlns:a16="http://schemas.microsoft.com/office/drawing/2014/main" id="{3EB5CA78-2C3E-4916-F355-D365AA88010D}"/>
                </a:ext>
              </a:extLst>
            </p:cNvPr>
            <p:cNvSpPr/>
            <p:nvPr/>
          </p:nvSpPr>
          <p:spPr>
            <a:xfrm>
              <a:off x="4299175" y="4810300"/>
              <a:ext cx="206250" cy="35300"/>
            </a:xfrm>
            <a:custGeom>
              <a:avLst/>
              <a:gdLst/>
              <a:ahLst/>
              <a:cxnLst/>
              <a:rect l="l" t="t" r="r" b="b"/>
              <a:pathLst>
                <a:path w="8250" h="1412" extrusionOk="0">
                  <a:moveTo>
                    <a:pt x="8176" y="0"/>
                  </a:moveTo>
                  <a:cubicBezTo>
                    <a:pt x="8163" y="14"/>
                    <a:pt x="6818" y="1319"/>
                    <a:pt x="3873" y="1319"/>
                  </a:cubicBezTo>
                  <a:cubicBezTo>
                    <a:pt x="2804" y="1319"/>
                    <a:pt x="1523" y="1147"/>
                    <a:pt x="19" y="678"/>
                  </a:cubicBezTo>
                  <a:lnTo>
                    <a:pt x="1" y="788"/>
                  </a:lnTo>
                  <a:cubicBezTo>
                    <a:pt x="1504" y="1247"/>
                    <a:pt x="2787" y="1412"/>
                    <a:pt x="3869" y="1412"/>
                  </a:cubicBezTo>
                  <a:cubicBezTo>
                    <a:pt x="6856" y="1412"/>
                    <a:pt x="8231" y="92"/>
                    <a:pt x="8249" y="74"/>
                  </a:cubicBezTo>
                  <a:lnTo>
                    <a:pt x="8176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547;p53">
              <a:extLst>
                <a:ext uri="{FF2B5EF4-FFF2-40B4-BE49-F238E27FC236}">
                  <a16:creationId xmlns:a16="http://schemas.microsoft.com/office/drawing/2014/main" id="{94CCFE9C-630F-7B00-2723-CD75BCD9CB26}"/>
                </a:ext>
              </a:extLst>
            </p:cNvPr>
            <p:cNvSpPr/>
            <p:nvPr/>
          </p:nvSpPr>
          <p:spPr>
            <a:xfrm>
              <a:off x="4290025" y="4865750"/>
              <a:ext cx="206700" cy="27525"/>
            </a:xfrm>
            <a:custGeom>
              <a:avLst/>
              <a:gdLst/>
              <a:ahLst/>
              <a:cxnLst/>
              <a:rect l="l" t="t" r="r" b="b"/>
              <a:pathLst>
                <a:path w="8268" h="1101" extrusionOk="0">
                  <a:moveTo>
                    <a:pt x="37" y="0"/>
                  </a:moveTo>
                  <a:lnTo>
                    <a:pt x="0" y="92"/>
                  </a:lnTo>
                  <a:cubicBezTo>
                    <a:pt x="1925" y="880"/>
                    <a:pt x="3575" y="1100"/>
                    <a:pt x="4821" y="1100"/>
                  </a:cubicBezTo>
                  <a:cubicBezTo>
                    <a:pt x="5279" y="1100"/>
                    <a:pt x="5701" y="1063"/>
                    <a:pt x="6049" y="1027"/>
                  </a:cubicBezTo>
                  <a:cubicBezTo>
                    <a:pt x="7461" y="843"/>
                    <a:pt x="8249" y="385"/>
                    <a:pt x="8267" y="385"/>
                  </a:cubicBezTo>
                  <a:lnTo>
                    <a:pt x="8212" y="293"/>
                  </a:lnTo>
                  <a:cubicBezTo>
                    <a:pt x="8212" y="293"/>
                    <a:pt x="7424" y="733"/>
                    <a:pt x="6031" y="917"/>
                  </a:cubicBezTo>
                  <a:cubicBezTo>
                    <a:pt x="5680" y="962"/>
                    <a:pt x="5268" y="993"/>
                    <a:pt x="4801" y="993"/>
                  </a:cubicBezTo>
                  <a:cubicBezTo>
                    <a:pt x="3564" y="993"/>
                    <a:pt x="1940" y="772"/>
                    <a:pt x="3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548;p53">
              <a:extLst>
                <a:ext uri="{FF2B5EF4-FFF2-40B4-BE49-F238E27FC236}">
                  <a16:creationId xmlns:a16="http://schemas.microsoft.com/office/drawing/2014/main" id="{9110566C-B7D7-45E4-C0E0-D9D00F2E85F0}"/>
                </a:ext>
              </a:extLst>
            </p:cNvPr>
            <p:cNvSpPr/>
            <p:nvPr/>
          </p:nvSpPr>
          <p:spPr>
            <a:xfrm>
              <a:off x="4361500" y="4700775"/>
              <a:ext cx="58700" cy="55475"/>
            </a:xfrm>
            <a:custGeom>
              <a:avLst/>
              <a:gdLst/>
              <a:ahLst/>
              <a:cxnLst/>
              <a:rect l="l" t="t" r="r" b="b"/>
              <a:pathLst>
                <a:path w="2348" h="2219" extrusionOk="0">
                  <a:moveTo>
                    <a:pt x="2237" y="0"/>
                  </a:moveTo>
                  <a:cubicBezTo>
                    <a:pt x="2237" y="19"/>
                    <a:pt x="1999" y="1393"/>
                    <a:pt x="1" y="2127"/>
                  </a:cubicBezTo>
                  <a:lnTo>
                    <a:pt x="37" y="2218"/>
                  </a:lnTo>
                  <a:cubicBezTo>
                    <a:pt x="2090" y="1467"/>
                    <a:pt x="2347" y="19"/>
                    <a:pt x="2347" y="19"/>
                  </a:cubicBezTo>
                  <a:lnTo>
                    <a:pt x="22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549;p53">
              <a:extLst>
                <a:ext uri="{FF2B5EF4-FFF2-40B4-BE49-F238E27FC236}">
                  <a16:creationId xmlns:a16="http://schemas.microsoft.com/office/drawing/2014/main" id="{52AEEDB4-A9C1-12FD-60D5-0905F13C4776}"/>
                </a:ext>
              </a:extLst>
            </p:cNvPr>
            <p:cNvSpPr/>
            <p:nvPr/>
          </p:nvSpPr>
          <p:spPr>
            <a:xfrm>
              <a:off x="4231375" y="4881325"/>
              <a:ext cx="92125" cy="42175"/>
            </a:xfrm>
            <a:custGeom>
              <a:avLst/>
              <a:gdLst/>
              <a:ahLst/>
              <a:cxnLst/>
              <a:rect l="l" t="t" r="r" b="b"/>
              <a:pathLst>
                <a:path w="3685" h="1687" extrusionOk="0">
                  <a:moveTo>
                    <a:pt x="55" y="0"/>
                  </a:moveTo>
                  <a:lnTo>
                    <a:pt x="0" y="92"/>
                  </a:lnTo>
                  <a:cubicBezTo>
                    <a:pt x="2328" y="1357"/>
                    <a:pt x="3648" y="1687"/>
                    <a:pt x="3666" y="1687"/>
                  </a:cubicBezTo>
                  <a:lnTo>
                    <a:pt x="3684" y="1595"/>
                  </a:lnTo>
                  <a:cubicBezTo>
                    <a:pt x="3666" y="1595"/>
                    <a:pt x="2365" y="1265"/>
                    <a:pt x="5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550;p53">
              <a:extLst>
                <a:ext uri="{FF2B5EF4-FFF2-40B4-BE49-F238E27FC236}">
                  <a16:creationId xmlns:a16="http://schemas.microsoft.com/office/drawing/2014/main" id="{A8035A08-02C2-29BE-A9F7-1A05EEAC1B0D}"/>
                </a:ext>
              </a:extLst>
            </p:cNvPr>
            <p:cNvSpPr/>
            <p:nvPr/>
          </p:nvSpPr>
          <p:spPr>
            <a:xfrm>
              <a:off x="4109925" y="4891875"/>
              <a:ext cx="201200" cy="172775"/>
            </a:xfrm>
            <a:custGeom>
              <a:avLst/>
              <a:gdLst/>
              <a:ahLst/>
              <a:cxnLst/>
              <a:rect l="l" t="t" r="r" b="b"/>
              <a:pathLst>
                <a:path w="8048" h="6911" extrusionOk="0">
                  <a:moveTo>
                    <a:pt x="3483" y="0"/>
                  </a:moveTo>
                  <a:cubicBezTo>
                    <a:pt x="1009" y="348"/>
                    <a:pt x="1" y="1228"/>
                    <a:pt x="1" y="1228"/>
                  </a:cubicBezTo>
                  <a:lnTo>
                    <a:pt x="1999" y="6910"/>
                  </a:lnTo>
                  <a:lnTo>
                    <a:pt x="8048" y="6910"/>
                  </a:lnTo>
                  <a:cubicBezTo>
                    <a:pt x="6856" y="2365"/>
                    <a:pt x="3483" y="0"/>
                    <a:pt x="3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551;p53">
              <a:extLst>
                <a:ext uri="{FF2B5EF4-FFF2-40B4-BE49-F238E27FC236}">
                  <a16:creationId xmlns:a16="http://schemas.microsoft.com/office/drawing/2014/main" id="{70DBE1C6-F244-E1D4-765D-795C2221BDC9}"/>
                </a:ext>
              </a:extLst>
            </p:cNvPr>
            <p:cNvSpPr/>
            <p:nvPr/>
          </p:nvSpPr>
          <p:spPr>
            <a:xfrm>
              <a:off x="4109925" y="4878575"/>
              <a:ext cx="72900" cy="50775"/>
            </a:xfrm>
            <a:custGeom>
              <a:avLst/>
              <a:gdLst/>
              <a:ahLst/>
              <a:cxnLst/>
              <a:rect l="l" t="t" r="r" b="b"/>
              <a:pathLst>
                <a:path w="2916" h="2031" extrusionOk="0">
                  <a:moveTo>
                    <a:pt x="2530" y="0"/>
                  </a:moveTo>
                  <a:lnTo>
                    <a:pt x="1" y="954"/>
                  </a:lnTo>
                  <a:lnTo>
                    <a:pt x="386" y="1980"/>
                  </a:lnTo>
                  <a:cubicBezTo>
                    <a:pt x="538" y="2015"/>
                    <a:pt x="688" y="2030"/>
                    <a:pt x="834" y="2030"/>
                  </a:cubicBezTo>
                  <a:cubicBezTo>
                    <a:pt x="2003" y="2030"/>
                    <a:pt x="2915" y="1045"/>
                    <a:pt x="2915" y="1045"/>
                  </a:cubicBezTo>
                  <a:lnTo>
                    <a:pt x="2530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552;p53">
              <a:extLst>
                <a:ext uri="{FF2B5EF4-FFF2-40B4-BE49-F238E27FC236}">
                  <a16:creationId xmlns:a16="http://schemas.microsoft.com/office/drawing/2014/main" id="{6600E7E5-A09F-0F59-53F9-F6AD02095BA3}"/>
                </a:ext>
              </a:extLst>
            </p:cNvPr>
            <p:cNvSpPr/>
            <p:nvPr/>
          </p:nvSpPr>
          <p:spPr>
            <a:xfrm>
              <a:off x="4109925" y="4878575"/>
              <a:ext cx="68775" cy="39900"/>
            </a:xfrm>
            <a:custGeom>
              <a:avLst/>
              <a:gdLst/>
              <a:ahLst/>
              <a:cxnLst/>
              <a:rect l="l" t="t" r="r" b="b"/>
              <a:pathLst>
                <a:path w="2751" h="1596" extrusionOk="0">
                  <a:moveTo>
                    <a:pt x="2530" y="0"/>
                  </a:moveTo>
                  <a:lnTo>
                    <a:pt x="1" y="954"/>
                  </a:lnTo>
                  <a:lnTo>
                    <a:pt x="239" y="1595"/>
                  </a:lnTo>
                  <a:cubicBezTo>
                    <a:pt x="1137" y="1430"/>
                    <a:pt x="1980" y="1082"/>
                    <a:pt x="2750" y="624"/>
                  </a:cubicBezTo>
                  <a:lnTo>
                    <a:pt x="253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553;p53">
              <a:extLst>
                <a:ext uri="{FF2B5EF4-FFF2-40B4-BE49-F238E27FC236}">
                  <a16:creationId xmlns:a16="http://schemas.microsoft.com/office/drawing/2014/main" id="{238C634D-BD61-A58C-8118-82D3243DD329}"/>
                </a:ext>
              </a:extLst>
            </p:cNvPr>
            <p:cNvSpPr/>
            <p:nvPr/>
          </p:nvSpPr>
          <p:spPr>
            <a:xfrm>
              <a:off x="3949075" y="4813950"/>
              <a:ext cx="47225" cy="68625"/>
            </a:xfrm>
            <a:custGeom>
              <a:avLst/>
              <a:gdLst/>
              <a:ahLst/>
              <a:cxnLst/>
              <a:rect l="l" t="t" r="r" b="b"/>
              <a:pathLst>
                <a:path w="1889" h="2745" extrusionOk="0">
                  <a:moveTo>
                    <a:pt x="1137" y="1"/>
                  </a:moveTo>
                  <a:cubicBezTo>
                    <a:pt x="404" y="221"/>
                    <a:pt x="1" y="991"/>
                    <a:pt x="202" y="1724"/>
                  </a:cubicBezTo>
                  <a:cubicBezTo>
                    <a:pt x="386" y="2337"/>
                    <a:pt x="928" y="2744"/>
                    <a:pt x="1529" y="2744"/>
                  </a:cubicBezTo>
                  <a:cubicBezTo>
                    <a:pt x="1648" y="2744"/>
                    <a:pt x="1768" y="2729"/>
                    <a:pt x="1889" y="2695"/>
                  </a:cubicBezTo>
                  <a:lnTo>
                    <a:pt x="1137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554;p53">
              <a:extLst>
                <a:ext uri="{FF2B5EF4-FFF2-40B4-BE49-F238E27FC236}">
                  <a16:creationId xmlns:a16="http://schemas.microsoft.com/office/drawing/2014/main" id="{700319E1-38F1-5D9E-CE7A-02E37F8CD531}"/>
                </a:ext>
              </a:extLst>
            </p:cNvPr>
            <p:cNvSpPr/>
            <p:nvPr/>
          </p:nvSpPr>
          <p:spPr>
            <a:xfrm>
              <a:off x="3962375" y="4839425"/>
              <a:ext cx="12400" cy="17625"/>
            </a:xfrm>
            <a:custGeom>
              <a:avLst/>
              <a:gdLst/>
              <a:ahLst/>
              <a:cxnLst/>
              <a:rect l="l" t="t" r="r" b="b"/>
              <a:pathLst>
                <a:path w="496" h="705" extrusionOk="0">
                  <a:moveTo>
                    <a:pt x="441" y="1"/>
                  </a:moveTo>
                  <a:cubicBezTo>
                    <a:pt x="434" y="1"/>
                    <a:pt x="427" y="3"/>
                    <a:pt x="422" y="8"/>
                  </a:cubicBezTo>
                  <a:cubicBezTo>
                    <a:pt x="422" y="8"/>
                    <a:pt x="0" y="173"/>
                    <a:pt x="110" y="668"/>
                  </a:cubicBezTo>
                  <a:cubicBezTo>
                    <a:pt x="129" y="687"/>
                    <a:pt x="129" y="705"/>
                    <a:pt x="147" y="705"/>
                  </a:cubicBezTo>
                  <a:lnTo>
                    <a:pt x="165" y="705"/>
                  </a:lnTo>
                  <a:cubicBezTo>
                    <a:pt x="184" y="705"/>
                    <a:pt x="202" y="668"/>
                    <a:pt x="202" y="650"/>
                  </a:cubicBezTo>
                  <a:cubicBezTo>
                    <a:pt x="92" y="228"/>
                    <a:pt x="440" y="82"/>
                    <a:pt x="459" y="82"/>
                  </a:cubicBezTo>
                  <a:cubicBezTo>
                    <a:pt x="477" y="63"/>
                    <a:pt x="495" y="45"/>
                    <a:pt x="477" y="27"/>
                  </a:cubicBezTo>
                  <a:cubicBezTo>
                    <a:pt x="477" y="14"/>
                    <a:pt x="459" y="1"/>
                    <a:pt x="44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555;p53">
              <a:extLst>
                <a:ext uri="{FF2B5EF4-FFF2-40B4-BE49-F238E27FC236}">
                  <a16:creationId xmlns:a16="http://schemas.microsoft.com/office/drawing/2014/main" id="{84D0116D-E3B4-E21D-CEEE-F968BED38109}"/>
                </a:ext>
              </a:extLst>
            </p:cNvPr>
            <p:cNvSpPr/>
            <p:nvPr/>
          </p:nvSpPr>
          <p:spPr>
            <a:xfrm>
              <a:off x="3966025" y="4845400"/>
              <a:ext cx="18825" cy="16700"/>
            </a:xfrm>
            <a:custGeom>
              <a:avLst/>
              <a:gdLst/>
              <a:ahLst/>
              <a:cxnLst/>
              <a:rect l="l" t="t" r="r" b="b"/>
              <a:pathLst>
                <a:path w="753" h="668" extrusionOk="0">
                  <a:moveTo>
                    <a:pt x="53" y="0"/>
                  </a:moveTo>
                  <a:cubicBezTo>
                    <a:pt x="48" y="0"/>
                    <a:pt x="43" y="2"/>
                    <a:pt x="38" y="8"/>
                  </a:cubicBezTo>
                  <a:cubicBezTo>
                    <a:pt x="1" y="8"/>
                    <a:pt x="1" y="26"/>
                    <a:pt x="1" y="44"/>
                  </a:cubicBezTo>
                  <a:cubicBezTo>
                    <a:pt x="19" y="81"/>
                    <a:pt x="239" y="576"/>
                    <a:pt x="698" y="668"/>
                  </a:cubicBezTo>
                  <a:lnTo>
                    <a:pt x="716" y="668"/>
                  </a:lnTo>
                  <a:cubicBezTo>
                    <a:pt x="734" y="668"/>
                    <a:pt x="753" y="649"/>
                    <a:pt x="753" y="631"/>
                  </a:cubicBezTo>
                  <a:cubicBezTo>
                    <a:pt x="753" y="613"/>
                    <a:pt x="734" y="594"/>
                    <a:pt x="716" y="576"/>
                  </a:cubicBezTo>
                  <a:cubicBezTo>
                    <a:pt x="294" y="503"/>
                    <a:pt x="74" y="26"/>
                    <a:pt x="74" y="26"/>
                  </a:cubicBezTo>
                  <a:cubicBezTo>
                    <a:pt x="74" y="13"/>
                    <a:pt x="65" y="0"/>
                    <a:pt x="5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556;p53">
              <a:extLst>
                <a:ext uri="{FF2B5EF4-FFF2-40B4-BE49-F238E27FC236}">
                  <a16:creationId xmlns:a16="http://schemas.microsoft.com/office/drawing/2014/main" id="{7D478F66-2391-04A6-CC73-C0F4B8FEDCC9}"/>
                </a:ext>
              </a:extLst>
            </p:cNvPr>
            <p:cNvSpPr/>
            <p:nvPr/>
          </p:nvSpPr>
          <p:spPr>
            <a:xfrm>
              <a:off x="3947700" y="4813050"/>
              <a:ext cx="49975" cy="70600"/>
            </a:xfrm>
            <a:custGeom>
              <a:avLst/>
              <a:gdLst/>
              <a:ahLst/>
              <a:cxnLst/>
              <a:rect l="l" t="t" r="r" b="b"/>
              <a:pathLst>
                <a:path w="1999" h="2824" extrusionOk="0">
                  <a:moveTo>
                    <a:pt x="1174" y="0"/>
                  </a:moveTo>
                  <a:cubicBezTo>
                    <a:pt x="422" y="220"/>
                    <a:pt x="1" y="1008"/>
                    <a:pt x="221" y="1778"/>
                  </a:cubicBezTo>
                  <a:cubicBezTo>
                    <a:pt x="404" y="2401"/>
                    <a:pt x="954" y="2823"/>
                    <a:pt x="1577" y="2823"/>
                  </a:cubicBezTo>
                  <a:cubicBezTo>
                    <a:pt x="1705" y="2823"/>
                    <a:pt x="1834" y="2805"/>
                    <a:pt x="1962" y="2768"/>
                  </a:cubicBezTo>
                  <a:cubicBezTo>
                    <a:pt x="1980" y="2750"/>
                    <a:pt x="1999" y="2731"/>
                    <a:pt x="1980" y="2713"/>
                  </a:cubicBezTo>
                  <a:cubicBezTo>
                    <a:pt x="1980" y="2695"/>
                    <a:pt x="1962" y="2676"/>
                    <a:pt x="1944" y="2676"/>
                  </a:cubicBezTo>
                  <a:cubicBezTo>
                    <a:pt x="1815" y="2716"/>
                    <a:pt x="1687" y="2735"/>
                    <a:pt x="1561" y="2735"/>
                  </a:cubicBezTo>
                  <a:cubicBezTo>
                    <a:pt x="988" y="2735"/>
                    <a:pt x="474" y="2343"/>
                    <a:pt x="294" y="1742"/>
                  </a:cubicBezTo>
                  <a:cubicBezTo>
                    <a:pt x="92" y="1027"/>
                    <a:pt x="477" y="294"/>
                    <a:pt x="1211" y="92"/>
                  </a:cubicBezTo>
                  <a:cubicBezTo>
                    <a:pt x="1229" y="74"/>
                    <a:pt x="1229" y="55"/>
                    <a:pt x="1229" y="37"/>
                  </a:cubicBezTo>
                  <a:cubicBezTo>
                    <a:pt x="1229" y="19"/>
                    <a:pt x="1192" y="0"/>
                    <a:pt x="117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557;p53">
              <a:extLst>
                <a:ext uri="{FF2B5EF4-FFF2-40B4-BE49-F238E27FC236}">
                  <a16:creationId xmlns:a16="http://schemas.microsoft.com/office/drawing/2014/main" id="{857E36A8-BCB8-98A4-09D6-DDCDB9F3F90E}"/>
                </a:ext>
              </a:extLst>
            </p:cNvPr>
            <p:cNvSpPr/>
            <p:nvPr/>
          </p:nvSpPr>
          <p:spPr>
            <a:xfrm>
              <a:off x="3956875" y="4693525"/>
              <a:ext cx="303375" cy="222400"/>
            </a:xfrm>
            <a:custGeom>
              <a:avLst/>
              <a:gdLst/>
              <a:ahLst/>
              <a:cxnLst/>
              <a:rect l="l" t="t" r="r" b="b"/>
              <a:pathLst>
                <a:path w="12135" h="8896" extrusionOk="0">
                  <a:moveTo>
                    <a:pt x="6971" y="0"/>
                  </a:moveTo>
                  <a:cubicBezTo>
                    <a:pt x="5892" y="0"/>
                    <a:pt x="4898" y="271"/>
                    <a:pt x="4400" y="455"/>
                  </a:cubicBezTo>
                  <a:cubicBezTo>
                    <a:pt x="4400" y="455"/>
                    <a:pt x="0" y="2068"/>
                    <a:pt x="990" y="6083"/>
                  </a:cubicBezTo>
                  <a:cubicBezTo>
                    <a:pt x="1523" y="8254"/>
                    <a:pt x="3082" y="8895"/>
                    <a:pt x="4663" y="8895"/>
                  </a:cubicBezTo>
                  <a:cubicBezTo>
                    <a:pt x="6017" y="8895"/>
                    <a:pt x="7386" y="8425"/>
                    <a:pt x="8139" y="8044"/>
                  </a:cubicBezTo>
                  <a:cubicBezTo>
                    <a:pt x="9752" y="7219"/>
                    <a:pt x="12135" y="5954"/>
                    <a:pt x="10870" y="2527"/>
                  </a:cubicBezTo>
                  <a:cubicBezTo>
                    <a:pt x="10135" y="523"/>
                    <a:pt x="8470" y="0"/>
                    <a:pt x="6971" y="0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558;p53">
              <a:extLst>
                <a:ext uri="{FF2B5EF4-FFF2-40B4-BE49-F238E27FC236}">
                  <a16:creationId xmlns:a16="http://schemas.microsoft.com/office/drawing/2014/main" id="{67CD30F7-771E-F969-18B0-3AA235ABE40A}"/>
                </a:ext>
              </a:extLst>
            </p:cNvPr>
            <p:cNvSpPr/>
            <p:nvPr/>
          </p:nvSpPr>
          <p:spPr>
            <a:xfrm>
              <a:off x="3962825" y="4690150"/>
              <a:ext cx="265825" cy="123825"/>
            </a:xfrm>
            <a:custGeom>
              <a:avLst/>
              <a:gdLst/>
              <a:ahLst/>
              <a:cxnLst/>
              <a:rect l="l" t="t" r="r" b="b"/>
              <a:pathLst>
                <a:path w="10633" h="4953" extrusionOk="0">
                  <a:moveTo>
                    <a:pt x="6696" y="1"/>
                  </a:moveTo>
                  <a:cubicBezTo>
                    <a:pt x="6147" y="1"/>
                    <a:pt x="5525" y="79"/>
                    <a:pt x="4821" y="260"/>
                  </a:cubicBezTo>
                  <a:cubicBezTo>
                    <a:pt x="1" y="1507"/>
                    <a:pt x="587" y="4953"/>
                    <a:pt x="587" y="4953"/>
                  </a:cubicBezTo>
                  <a:cubicBezTo>
                    <a:pt x="587" y="4953"/>
                    <a:pt x="1302" y="4476"/>
                    <a:pt x="1870" y="3267"/>
                  </a:cubicBezTo>
                  <a:cubicBezTo>
                    <a:pt x="1870" y="3267"/>
                    <a:pt x="1886" y="3267"/>
                    <a:pt x="1916" y="3267"/>
                  </a:cubicBezTo>
                  <a:cubicBezTo>
                    <a:pt x="2217" y="3267"/>
                    <a:pt x="3945" y="3206"/>
                    <a:pt x="5096" y="1855"/>
                  </a:cubicBezTo>
                  <a:cubicBezTo>
                    <a:pt x="5096" y="1855"/>
                    <a:pt x="5406" y="1919"/>
                    <a:pt x="5813" y="1919"/>
                  </a:cubicBezTo>
                  <a:cubicBezTo>
                    <a:pt x="6128" y="1919"/>
                    <a:pt x="6502" y="1881"/>
                    <a:pt x="6838" y="1745"/>
                  </a:cubicBezTo>
                  <a:cubicBezTo>
                    <a:pt x="6838" y="1745"/>
                    <a:pt x="8274" y="2773"/>
                    <a:pt x="9806" y="2773"/>
                  </a:cubicBezTo>
                  <a:cubicBezTo>
                    <a:pt x="10081" y="2773"/>
                    <a:pt x="10359" y="2740"/>
                    <a:pt x="10632" y="2662"/>
                  </a:cubicBezTo>
                  <a:cubicBezTo>
                    <a:pt x="10632" y="2662"/>
                    <a:pt x="9910" y="1"/>
                    <a:pt x="669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559;p53">
              <a:extLst>
                <a:ext uri="{FF2B5EF4-FFF2-40B4-BE49-F238E27FC236}">
                  <a16:creationId xmlns:a16="http://schemas.microsoft.com/office/drawing/2014/main" id="{C847E4F5-DC88-2E1A-9A29-2861E5A50E3C}"/>
                </a:ext>
              </a:extLst>
            </p:cNvPr>
            <p:cNvSpPr/>
            <p:nvPr/>
          </p:nvSpPr>
          <p:spPr>
            <a:xfrm>
              <a:off x="4017350" y="4792875"/>
              <a:ext cx="11950" cy="10575"/>
            </a:xfrm>
            <a:custGeom>
              <a:avLst/>
              <a:gdLst/>
              <a:ahLst/>
              <a:cxnLst/>
              <a:rect l="l" t="t" r="r" b="b"/>
              <a:pathLst>
                <a:path w="478" h="423" extrusionOk="0">
                  <a:moveTo>
                    <a:pt x="38" y="1"/>
                  </a:moveTo>
                  <a:cubicBezTo>
                    <a:pt x="1" y="19"/>
                    <a:pt x="1" y="37"/>
                    <a:pt x="1" y="56"/>
                  </a:cubicBezTo>
                  <a:cubicBezTo>
                    <a:pt x="1" y="56"/>
                    <a:pt x="93" y="349"/>
                    <a:pt x="423" y="422"/>
                  </a:cubicBezTo>
                  <a:lnTo>
                    <a:pt x="441" y="422"/>
                  </a:lnTo>
                  <a:cubicBezTo>
                    <a:pt x="459" y="422"/>
                    <a:pt x="478" y="404"/>
                    <a:pt x="478" y="386"/>
                  </a:cubicBezTo>
                  <a:cubicBezTo>
                    <a:pt x="478" y="367"/>
                    <a:pt x="459" y="349"/>
                    <a:pt x="441" y="349"/>
                  </a:cubicBezTo>
                  <a:cubicBezTo>
                    <a:pt x="148" y="276"/>
                    <a:pt x="74" y="37"/>
                    <a:pt x="74" y="37"/>
                  </a:cubicBezTo>
                  <a:cubicBezTo>
                    <a:pt x="74" y="19"/>
                    <a:pt x="56" y="1"/>
                    <a:pt x="3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560;p53">
              <a:extLst>
                <a:ext uri="{FF2B5EF4-FFF2-40B4-BE49-F238E27FC236}">
                  <a16:creationId xmlns:a16="http://schemas.microsoft.com/office/drawing/2014/main" id="{025E904C-83C7-24FD-1317-422F60A652E8}"/>
                </a:ext>
              </a:extLst>
            </p:cNvPr>
            <p:cNvSpPr/>
            <p:nvPr/>
          </p:nvSpPr>
          <p:spPr>
            <a:xfrm>
              <a:off x="4015075" y="4802050"/>
              <a:ext cx="14225" cy="4600"/>
            </a:xfrm>
            <a:custGeom>
              <a:avLst/>
              <a:gdLst/>
              <a:ahLst/>
              <a:cxnLst/>
              <a:rect l="l" t="t" r="r" b="b"/>
              <a:pathLst>
                <a:path w="569" h="184" extrusionOk="0">
                  <a:moveTo>
                    <a:pt x="74" y="0"/>
                  </a:moveTo>
                  <a:cubicBezTo>
                    <a:pt x="55" y="0"/>
                    <a:pt x="37" y="0"/>
                    <a:pt x="19" y="19"/>
                  </a:cubicBezTo>
                  <a:cubicBezTo>
                    <a:pt x="0" y="19"/>
                    <a:pt x="0" y="55"/>
                    <a:pt x="19" y="55"/>
                  </a:cubicBezTo>
                  <a:cubicBezTo>
                    <a:pt x="19" y="74"/>
                    <a:pt x="147" y="184"/>
                    <a:pt x="349" y="184"/>
                  </a:cubicBezTo>
                  <a:cubicBezTo>
                    <a:pt x="404" y="184"/>
                    <a:pt x="477" y="165"/>
                    <a:pt x="550" y="147"/>
                  </a:cubicBezTo>
                  <a:cubicBezTo>
                    <a:pt x="569" y="129"/>
                    <a:pt x="569" y="110"/>
                    <a:pt x="569" y="92"/>
                  </a:cubicBezTo>
                  <a:cubicBezTo>
                    <a:pt x="569" y="79"/>
                    <a:pt x="550" y="66"/>
                    <a:pt x="533" y="66"/>
                  </a:cubicBezTo>
                  <a:cubicBezTo>
                    <a:pt x="526" y="66"/>
                    <a:pt x="519" y="68"/>
                    <a:pt x="514" y="74"/>
                  </a:cubicBezTo>
                  <a:cubicBezTo>
                    <a:pt x="453" y="95"/>
                    <a:pt x="397" y="104"/>
                    <a:pt x="346" y="104"/>
                  </a:cubicBezTo>
                  <a:cubicBezTo>
                    <a:pt x="181" y="104"/>
                    <a:pt x="74" y="14"/>
                    <a:pt x="7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561;p53">
              <a:extLst>
                <a:ext uri="{FF2B5EF4-FFF2-40B4-BE49-F238E27FC236}">
                  <a16:creationId xmlns:a16="http://schemas.microsoft.com/office/drawing/2014/main" id="{9CE5CE71-9E2E-158A-F488-954C40E11F66}"/>
                </a:ext>
              </a:extLst>
            </p:cNvPr>
            <p:cNvSpPr/>
            <p:nvPr/>
          </p:nvSpPr>
          <p:spPr>
            <a:xfrm>
              <a:off x="4160800" y="4759250"/>
              <a:ext cx="7350" cy="13500"/>
            </a:xfrm>
            <a:custGeom>
              <a:avLst/>
              <a:gdLst/>
              <a:ahLst/>
              <a:cxnLst/>
              <a:rect l="l" t="t" r="r" b="b"/>
              <a:pathLst>
                <a:path w="294" h="540" extrusionOk="0">
                  <a:moveTo>
                    <a:pt x="193" y="0"/>
                  </a:moveTo>
                  <a:cubicBezTo>
                    <a:pt x="185" y="0"/>
                    <a:pt x="176" y="2"/>
                    <a:pt x="165" y="8"/>
                  </a:cubicBezTo>
                  <a:cubicBezTo>
                    <a:pt x="147" y="8"/>
                    <a:pt x="147" y="26"/>
                    <a:pt x="147" y="44"/>
                  </a:cubicBezTo>
                  <a:cubicBezTo>
                    <a:pt x="147" y="63"/>
                    <a:pt x="202" y="283"/>
                    <a:pt x="19" y="466"/>
                  </a:cubicBezTo>
                  <a:cubicBezTo>
                    <a:pt x="0" y="484"/>
                    <a:pt x="0" y="521"/>
                    <a:pt x="19" y="521"/>
                  </a:cubicBezTo>
                  <a:cubicBezTo>
                    <a:pt x="37" y="539"/>
                    <a:pt x="37" y="539"/>
                    <a:pt x="55" y="539"/>
                  </a:cubicBezTo>
                  <a:cubicBezTo>
                    <a:pt x="55" y="539"/>
                    <a:pt x="74" y="539"/>
                    <a:pt x="74" y="521"/>
                  </a:cubicBezTo>
                  <a:cubicBezTo>
                    <a:pt x="294" y="301"/>
                    <a:pt x="220" y="44"/>
                    <a:pt x="220" y="26"/>
                  </a:cubicBezTo>
                  <a:cubicBezTo>
                    <a:pt x="220" y="13"/>
                    <a:pt x="211" y="0"/>
                    <a:pt x="19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562;p53">
              <a:extLst>
                <a:ext uri="{FF2B5EF4-FFF2-40B4-BE49-F238E27FC236}">
                  <a16:creationId xmlns:a16="http://schemas.microsoft.com/office/drawing/2014/main" id="{2BFC1069-0D66-7106-3EBD-92607F492DA9}"/>
                </a:ext>
              </a:extLst>
            </p:cNvPr>
            <p:cNvSpPr/>
            <p:nvPr/>
          </p:nvSpPr>
          <p:spPr>
            <a:xfrm>
              <a:off x="4162625" y="4765850"/>
              <a:ext cx="10575" cy="9175"/>
            </a:xfrm>
            <a:custGeom>
              <a:avLst/>
              <a:gdLst/>
              <a:ahLst/>
              <a:cxnLst/>
              <a:rect l="l" t="t" r="r" b="b"/>
              <a:pathLst>
                <a:path w="423" h="367" extrusionOk="0">
                  <a:moveTo>
                    <a:pt x="386" y="0"/>
                  </a:moveTo>
                  <a:cubicBezTo>
                    <a:pt x="367" y="0"/>
                    <a:pt x="349" y="0"/>
                    <a:pt x="331" y="19"/>
                  </a:cubicBezTo>
                  <a:cubicBezTo>
                    <a:pt x="331" y="37"/>
                    <a:pt x="257" y="220"/>
                    <a:pt x="37" y="294"/>
                  </a:cubicBezTo>
                  <a:cubicBezTo>
                    <a:pt x="19" y="294"/>
                    <a:pt x="1" y="330"/>
                    <a:pt x="19" y="349"/>
                  </a:cubicBezTo>
                  <a:cubicBezTo>
                    <a:pt x="19" y="367"/>
                    <a:pt x="37" y="367"/>
                    <a:pt x="56" y="367"/>
                  </a:cubicBezTo>
                  <a:cubicBezTo>
                    <a:pt x="331" y="275"/>
                    <a:pt x="404" y="55"/>
                    <a:pt x="404" y="55"/>
                  </a:cubicBezTo>
                  <a:cubicBezTo>
                    <a:pt x="422" y="37"/>
                    <a:pt x="404" y="19"/>
                    <a:pt x="38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563;p53">
              <a:extLst>
                <a:ext uri="{FF2B5EF4-FFF2-40B4-BE49-F238E27FC236}">
                  <a16:creationId xmlns:a16="http://schemas.microsoft.com/office/drawing/2014/main" id="{6BF30E5D-5E5F-90CF-604F-86014F015347}"/>
                </a:ext>
              </a:extLst>
            </p:cNvPr>
            <p:cNvSpPr/>
            <p:nvPr/>
          </p:nvSpPr>
          <p:spPr>
            <a:xfrm>
              <a:off x="4129175" y="4745425"/>
              <a:ext cx="42175" cy="8975"/>
            </a:xfrm>
            <a:custGeom>
              <a:avLst/>
              <a:gdLst/>
              <a:ahLst/>
              <a:cxnLst/>
              <a:rect l="l" t="t" r="r" b="b"/>
              <a:pathLst>
                <a:path w="1687" h="359" extrusionOk="0">
                  <a:moveTo>
                    <a:pt x="588" y="1"/>
                  </a:moveTo>
                  <a:cubicBezTo>
                    <a:pt x="394" y="1"/>
                    <a:pt x="202" y="17"/>
                    <a:pt x="19" y="66"/>
                  </a:cubicBezTo>
                  <a:cubicBezTo>
                    <a:pt x="19" y="66"/>
                    <a:pt x="0" y="84"/>
                    <a:pt x="0" y="84"/>
                  </a:cubicBezTo>
                  <a:cubicBezTo>
                    <a:pt x="0" y="102"/>
                    <a:pt x="19" y="121"/>
                    <a:pt x="37" y="121"/>
                  </a:cubicBezTo>
                  <a:lnTo>
                    <a:pt x="844" y="212"/>
                  </a:lnTo>
                  <a:cubicBezTo>
                    <a:pt x="972" y="231"/>
                    <a:pt x="1119" y="267"/>
                    <a:pt x="1247" y="286"/>
                  </a:cubicBezTo>
                  <a:cubicBezTo>
                    <a:pt x="1375" y="304"/>
                    <a:pt x="1504" y="341"/>
                    <a:pt x="1650" y="359"/>
                  </a:cubicBezTo>
                  <a:cubicBezTo>
                    <a:pt x="1669" y="359"/>
                    <a:pt x="1669" y="359"/>
                    <a:pt x="1669" y="341"/>
                  </a:cubicBezTo>
                  <a:cubicBezTo>
                    <a:pt x="1687" y="322"/>
                    <a:pt x="1687" y="322"/>
                    <a:pt x="1669" y="304"/>
                  </a:cubicBezTo>
                  <a:cubicBezTo>
                    <a:pt x="1430" y="139"/>
                    <a:pt x="1155" y="47"/>
                    <a:pt x="880" y="11"/>
                  </a:cubicBezTo>
                  <a:cubicBezTo>
                    <a:pt x="783" y="5"/>
                    <a:pt x="685" y="1"/>
                    <a:pt x="58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564;p53">
              <a:extLst>
                <a:ext uri="{FF2B5EF4-FFF2-40B4-BE49-F238E27FC236}">
                  <a16:creationId xmlns:a16="http://schemas.microsoft.com/office/drawing/2014/main" id="{2EDACD06-DE27-225E-AD25-A595A4FCA2C9}"/>
                </a:ext>
              </a:extLst>
            </p:cNvPr>
            <p:cNvSpPr/>
            <p:nvPr/>
          </p:nvSpPr>
          <p:spPr>
            <a:xfrm>
              <a:off x="4008650" y="4764475"/>
              <a:ext cx="31650" cy="28900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229" y="0"/>
                  </a:moveTo>
                  <a:cubicBezTo>
                    <a:pt x="972" y="92"/>
                    <a:pt x="716" y="257"/>
                    <a:pt x="514" y="440"/>
                  </a:cubicBezTo>
                  <a:cubicBezTo>
                    <a:pt x="294" y="623"/>
                    <a:pt x="111" y="862"/>
                    <a:pt x="1" y="1118"/>
                  </a:cubicBezTo>
                  <a:cubicBezTo>
                    <a:pt x="1" y="1137"/>
                    <a:pt x="1" y="1137"/>
                    <a:pt x="19" y="1155"/>
                  </a:cubicBezTo>
                  <a:lnTo>
                    <a:pt x="56" y="1155"/>
                  </a:lnTo>
                  <a:cubicBezTo>
                    <a:pt x="147" y="1063"/>
                    <a:pt x="239" y="953"/>
                    <a:pt x="349" y="862"/>
                  </a:cubicBezTo>
                  <a:cubicBezTo>
                    <a:pt x="441" y="770"/>
                    <a:pt x="551" y="678"/>
                    <a:pt x="642" y="587"/>
                  </a:cubicBezTo>
                  <a:lnTo>
                    <a:pt x="1265" y="55"/>
                  </a:lnTo>
                  <a:cubicBezTo>
                    <a:pt x="1265" y="37"/>
                    <a:pt x="1265" y="37"/>
                    <a:pt x="1265" y="19"/>
                  </a:cubicBezTo>
                  <a:cubicBezTo>
                    <a:pt x="1265" y="0"/>
                    <a:pt x="1247" y="0"/>
                    <a:pt x="122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565;p53">
              <a:extLst>
                <a:ext uri="{FF2B5EF4-FFF2-40B4-BE49-F238E27FC236}">
                  <a16:creationId xmlns:a16="http://schemas.microsoft.com/office/drawing/2014/main" id="{0C0311DD-37F1-C592-1E60-5F153A15F53C}"/>
                </a:ext>
              </a:extLst>
            </p:cNvPr>
            <p:cNvSpPr/>
            <p:nvPr/>
          </p:nvSpPr>
          <p:spPr>
            <a:xfrm>
              <a:off x="4075100" y="4798500"/>
              <a:ext cx="27525" cy="37950"/>
            </a:xfrm>
            <a:custGeom>
              <a:avLst/>
              <a:gdLst/>
              <a:ahLst/>
              <a:cxnLst/>
              <a:rect l="l" t="t" r="r" b="b"/>
              <a:pathLst>
                <a:path w="1101" h="1518" extrusionOk="0">
                  <a:moveTo>
                    <a:pt x="633" y="0"/>
                  </a:moveTo>
                  <a:cubicBezTo>
                    <a:pt x="624" y="0"/>
                    <a:pt x="615" y="5"/>
                    <a:pt x="605" y="14"/>
                  </a:cubicBezTo>
                  <a:cubicBezTo>
                    <a:pt x="569" y="51"/>
                    <a:pt x="550" y="87"/>
                    <a:pt x="514" y="124"/>
                  </a:cubicBezTo>
                  <a:cubicBezTo>
                    <a:pt x="294" y="381"/>
                    <a:pt x="1" y="711"/>
                    <a:pt x="147" y="1095"/>
                  </a:cubicBezTo>
                  <a:cubicBezTo>
                    <a:pt x="275" y="1480"/>
                    <a:pt x="752" y="1517"/>
                    <a:pt x="954" y="1517"/>
                  </a:cubicBezTo>
                  <a:lnTo>
                    <a:pt x="1064" y="1517"/>
                  </a:lnTo>
                  <a:cubicBezTo>
                    <a:pt x="1082" y="1517"/>
                    <a:pt x="1100" y="1499"/>
                    <a:pt x="1100" y="1480"/>
                  </a:cubicBezTo>
                  <a:cubicBezTo>
                    <a:pt x="1100" y="1454"/>
                    <a:pt x="1081" y="1437"/>
                    <a:pt x="1063" y="1437"/>
                  </a:cubicBezTo>
                  <a:cubicBezTo>
                    <a:pt x="1056" y="1437"/>
                    <a:pt x="1050" y="1439"/>
                    <a:pt x="1045" y="1444"/>
                  </a:cubicBezTo>
                  <a:cubicBezTo>
                    <a:pt x="1045" y="1444"/>
                    <a:pt x="1018" y="1446"/>
                    <a:pt x="974" y="1446"/>
                  </a:cubicBezTo>
                  <a:cubicBezTo>
                    <a:pt x="795" y="1446"/>
                    <a:pt x="338" y="1411"/>
                    <a:pt x="220" y="1059"/>
                  </a:cubicBezTo>
                  <a:cubicBezTo>
                    <a:pt x="92" y="729"/>
                    <a:pt x="349" y="436"/>
                    <a:pt x="569" y="179"/>
                  </a:cubicBezTo>
                  <a:cubicBezTo>
                    <a:pt x="605" y="142"/>
                    <a:pt x="642" y="106"/>
                    <a:pt x="660" y="69"/>
                  </a:cubicBezTo>
                  <a:cubicBezTo>
                    <a:pt x="679" y="51"/>
                    <a:pt x="679" y="32"/>
                    <a:pt x="660" y="14"/>
                  </a:cubicBezTo>
                  <a:cubicBezTo>
                    <a:pt x="651" y="5"/>
                    <a:pt x="642" y="0"/>
                    <a:pt x="63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566;p53">
              <a:extLst>
                <a:ext uri="{FF2B5EF4-FFF2-40B4-BE49-F238E27FC236}">
                  <a16:creationId xmlns:a16="http://schemas.microsoft.com/office/drawing/2014/main" id="{EE63FD47-6830-1A59-9759-7329CA7F5F89}"/>
                </a:ext>
              </a:extLst>
            </p:cNvPr>
            <p:cNvSpPr/>
            <p:nvPr/>
          </p:nvSpPr>
          <p:spPr>
            <a:xfrm>
              <a:off x="4106250" y="4813500"/>
              <a:ext cx="23875" cy="32575"/>
            </a:xfrm>
            <a:custGeom>
              <a:avLst/>
              <a:gdLst/>
              <a:ahLst/>
              <a:cxnLst/>
              <a:rect l="l" t="t" r="r" b="b"/>
              <a:pathLst>
                <a:path w="955" h="1303" extrusionOk="0">
                  <a:moveTo>
                    <a:pt x="899" y="1"/>
                  </a:moveTo>
                  <a:cubicBezTo>
                    <a:pt x="881" y="1"/>
                    <a:pt x="862" y="19"/>
                    <a:pt x="862" y="37"/>
                  </a:cubicBezTo>
                  <a:cubicBezTo>
                    <a:pt x="881" y="1009"/>
                    <a:pt x="74" y="1210"/>
                    <a:pt x="38" y="1210"/>
                  </a:cubicBezTo>
                  <a:cubicBezTo>
                    <a:pt x="19" y="1229"/>
                    <a:pt x="1" y="1247"/>
                    <a:pt x="1" y="1265"/>
                  </a:cubicBezTo>
                  <a:cubicBezTo>
                    <a:pt x="1" y="1284"/>
                    <a:pt x="19" y="1302"/>
                    <a:pt x="38" y="1302"/>
                  </a:cubicBezTo>
                  <a:cubicBezTo>
                    <a:pt x="38" y="1302"/>
                    <a:pt x="56" y="1284"/>
                    <a:pt x="56" y="1284"/>
                  </a:cubicBezTo>
                  <a:cubicBezTo>
                    <a:pt x="56" y="1284"/>
                    <a:pt x="954" y="1064"/>
                    <a:pt x="936" y="37"/>
                  </a:cubicBezTo>
                  <a:cubicBezTo>
                    <a:pt x="936" y="19"/>
                    <a:pt x="936" y="1"/>
                    <a:pt x="89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567;p53">
              <a:extLst>
                <a:ext uri="{FF2B5EF4-FFF2-40B4-BE49-F238E27FC236}">
                  <a16:creationId xmlns:a16="http://schemas.microsoft.com/office/drawing/2014/main" id="{D4A7D65D-2821-7039-3F7A-4C90224118A3}"/>
                </a:ext>
              </a:extLst>
            </p:cNvPr>
            <p:cNvSpPr/>
            <p:nvPr/>
          </p:nvSpPr>
          <p:spPr>
            <a:xfrm>
              <a:off x="4134675" y="4796875"/>
              <a:ext cx="37000" cy="25850"/>
            </a:xfrm>
            <a:custGeom>
              <a:avLst/>
              <a:gdLst/>
              <a:ahLst/>
              <a:cxnLst/>
              <a:rect l="l" t="t" r="r" b="b"/>
              <a:pathLst>
                <a:path w="1480" h="1034" extrusionOk="0">
                  <a:moveTo>
                    <a:pt x="412" y="1"/>
                  </a:moveTo>
                  <a:cubicBezTo>
                    <a:pt x="357" y="1"/>
                    <a:pt x="299" y="23"/>
                    <a:pt x="239" y="79"/>
                  </a:cubicBezTo>
                  <a:cubicBezTo>
                    <a:pt x="0" y="317"/>
                    <a:pt x="422" y="1014"/>
                    <a:pt x="660" y="1032"/>
                  </a:cubicBezTo>
                  <a:cubicBezTo>
                    <a:pt x="667" y="1033"/>
                    <a:pt x="674" y="1034"/>
                    <a:pt x="681" y="1034"/>
                  </a:cubicBezTo>
                  <a:cubicBezTo>
                    <a:pt x="930" y="1034"/>
                    <a:pt x="1480" y="420"/>
                    <a:pt x="1284" y="171"/>
                  </a:cubicBezTo>
                  <a:cubicBezTo>
                    <a:pt x="1215" y="92"/>
                    <a:pt x="1145" y="64"/>
                    <a:pt x="1080" y="64"/>
                  </a:cubicBezTo>
                  <a:cubicBezTo>
                    <a:pt x="900" y="64"/>
                    <a:pt x="752" y="281"/>
                    <a:pt x="752" y="281"/>
                  </a:cubicBezTo>
                  <a:cubicBezTo>
                    <a:pt x="752" y="281"/>
                    <a:pt x="607" y="1"/>
                    <a:pt x="412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568;p53">
              <a:extLst>
                <a:ext uri="{FF2B5EF4-FFF2-40B4-BE49-F238E27FC236}">
                  <a16:creationId xmlns:a16="http://schemas.microsoft.com/office/drawing/2014/main" id="{86DE9D01-F5BF-96E7-B8A0-4BF04C10D373}"/>
                </a:ext>
              </a:extLst>
            </p:cNvPr>
            <p:cNvSpPr/>
            <p:nvPr/>
          </p:nvSpPr>
          <p:spPr>
            <a:xfrm>
              <a:off x="4038275" y="4817575"/>
              <a:ext cx="34550" cy="26975"/>
            </a:xfrm>
            <a:custGeom>
              <a:avLst/>
              <a:gdLst/>
              <a:ahLst/>
              <a:cxnLst/>
              <a:rect l="l" t="t" r="r" b="b"/>
              <a:pathLst>
                <a:path w="1382" h="1079" extrusionOk="0">
                  <a:moveTo>
                    <a:pt x="957" y="1"/>
                  </a:moveTo>
                  <a:cubicBezTo>
                    <a:pt x="729" y="1"/>
                    <a:pt x="649" y="387"/>
                    <a:pt x="649" y="387"/>
                  </a:cubicBezTo>
                  <a:cubicBezTo>
                    <a:pt x="649" y="387"/>
                    <a:pt x="498" y="259"/>
                    <a:pt x="346" y="259"/>
                  </a:cubicBezTo>
                  <a:cubicBezTo>
                    <a:pt x="261" y="259"/>
                    <a:pt x="176" y="299"/>
                    <a:pt x="117" y="424"/>
                  </a:cubicBezTo>
                  <a:cubicBezTo>
                    <a:pt x="1" y="706"/>
                    <a:pt x="621" y="1078"/>
                    <a:pt x="903" y="1078"/>
                  </a:cubicBezTo>
                  <a:cubicBezTo>
                    <a:pt x="932" y="1078"/>
                    <a:pt x="958" y="1074"/>
                    <a:pt x="979" y="1066"/>
                  </a:cubicBezTo>
                  <a:cubicBezTo>
                    <a:pt x="1199" y="974"/>
                    <a:pt x="1382" y="186"/>
                    <a:pt x="1089" y="39"/>
                  </a:cubicBezTo>
                  <a:cubicBezTo>
                    <a:pt x="1040" y="12"/>
                    <a:pt x="996" y="1"/>
                    <a:pt x="957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569;p53">
              <a:extLst>
                <a:ext uri="{FF2B5EF4-FFF2-40B4-BE49-F238E27FC236}">
                  <a16:creationId xmlns:a16="http://schemas.microsoft.com/office/drawing/2014/main" id="{339BAF8C-87BE-445F-A529-C2B18B76890C}"/>
                </a:ext>
              </a:extLst>
            </p:cNvPr>
            <p:cNvSpPr/>
            <p:nvPr/>
          </p:nvSpPr>
          <p:spPr>
            <a:xfrm>
              <a:off x="4139250" y="4766525"/>
              <a:ext cx="26600" cy="15850"/>
            </a:xfrm>
            <a:custGeom>
              <a:avLst/>
              <a:gdLst/>
              <a:ahLst/>
              <a:cxnLst/>
              <a:rect l="l" t="t" r="r" b="b"/>
              <a:pathLst>
                <a:path w="1064" h="634" extrusionOk="0">
                  <a:moveTo>
                    <a:pt x="553" y="1"/>
                  </a:moveTo>
                  <a:cubicBezTo>
                    <a:pt x="522" y="1"/>
                    <a:pt x="490" y="4"/>
                    <a:pt x="459" y="10"/>
                  </a:cubicBezTo>
                  <a:cubicBezTo>
                    <a:pt x="312" y="28"/>
                    <a:pt x="202" y="102"/>
                    <a:pt x="111" y="212"/>
                  </a:cubicBezTo>
                  <a:cubicBezTo>
                    <a:pt x="37" y="322"/>
                    <a:pt x="1" y="468"/>
                    <a:pt x="19" y="615"/>
                  </a:cubicBezTo>
                  <a:cubicBezTo>
                    <a:pt x="19" y="633"/>
                    <a:pt x="37" y="633"/>
                    <a:pt x="56" y="633"/>
                  </a:cubicBezTo>
                  <a:lnTo>
                    <a:pt x="74" y="633"/>
                  </a:lnTo>
                  <a:cubicBezTo>
                    <a:pt x="92" y="633"/>
                    <a:pt x="92" y="615"/>
                    <a:pt x="92" y="596"/>
                  </a:cubicBezTo>
                  <a:cubicBezTo>
                    <a:pt x="56" y="358"/>
                    <a:pt x="221" y="120"/>
                    <a:pt x="459" y="83"/>
                  </a:cubicBezTo>
                  <a:cubicBezTo>
                    <a:pt x="480" y="81"/>
                    <a:pt x="500" y="80"/>
                    <a:pt x="520" y="80"/>
                  </a:cubicBezTo>
                  <a:cubicBezTo>
                    <a:pt x="660" y="80"/>
                    <a:pt x="784" y="136"/>
                    <a:pt x="881" y="248"/>
                  </a:cubicBezTo>
                  <a:cubicBezTo>
                    <a:pt x="936" y="303"/>
                    <a:pt x="954" y="377"/>
                    <a:pt x="972" y="450"/>
                  </a:cubicBezTo>
                  <a:cubicBezTo>
                    <a:pt x="972" y="468"/>
                    <a:pt x="991" y="486"/>
                    <a:pt x="1027" y="486"/>
                  </a:cubicBezTo>
                  <a:cubicBezTo>
                    <a:pt x="1046" y="486"/>
                    <a:pt x="1064" y="468"/>
                    <a:pt x="1046" y="450"/>
                  </a:cubicBezTo>
                  <a:cubicBezTo>
                    <a:pt x="1046" y="358"/>
                    <a:pt x="991" y="267"/>
                    <a:pt x="936" y="193"/>
                  </a:cubicBezTo>
                  <a:cubicBezTo>
                    <a:pt x="844" y="72"/>
                    <a:pt x="703" y="1"/>
                    <a:pt x="55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570;p53">
              <a:extLst>
                <a:ext uri="{FF2B5EF4-FFF2-40B4-BE49-F238E27FC236}">
                  <a16:creationId xmlns:a16="http://schemas.microsoft.com/office/drawing/2014/main" id="{D63685E1-75BB-8110-7D6E-E8CE18120E34}"/>
                </a:ext>
              </a:extLst>
            </p:cNvPr>
            <p:cNvSpPr/>
            <p:nvPr/>
          </p:nvSpPr>
          <p:spPr>
            <a:xfrm>
              <a:off x="4026975" y="4790475"/>
              <a:ext cx="26625" cy="16175"/>
            </a:xfrm>
            <a:custGeom>
              <a:avLst/>
              <a:gdLst/>
              <a:ahLst/>
              <a:cxnLst/>
              <a:rect l="l" t="t" r="r" b="b"/>
              <a:pathLst>
                <a:path w="1065" h="647" extrusionOk="0">
                  <a:moveTo>
                    <a:pt x="515" y="0"/>
                  </a:moveTo>
                  <a:cubicBezTo>
                    <a:pt x="491" y="0"/>
                    <a:pt x="466" y="2"/>
                    <a:pt x="441" y="5"/>
                  </a:cubicBezTo>
                  <a:cubicBezTo>
                    <a:pt x="312" y="42"/>
                    <a:pt x="184" y="115"/>
                    <a:pt x="111" y="225"/>
                  </a:cubicBezTo>
                  <a:cubicBezTo>
                    <a:pt x="38" y="335"/>
                    <a:pt x="1" y="482"/>
                    <a:pt x="19" y="610"/>
                  </a:cubicBezTo>
                  <a:cubicBezTo>
                    <a:pt x="19" y="628"/>
                    <a:pt x="38" y="647"/>
                    <a:pt x="56" y="647"/>
                  </a:cubicBezTo>
                  <a:lnTo>
                    <a:pt x="74" y="647"/>
                  </a:lnTo>
                  <a:cubicBezTo>
                    <a:pt x="93" y="647"/>
                    <a:pt x="111" y="628"/>
                    <a:pt x="93" y="610"/>
                  </a:cubicBezTo>
                  <a:cubicBezTo>
                    <a:pt x="74" y="482"/>
                    <a:pt x="111" y="372"/>
                    <a:pt x="166" y="262"/>
                  </a:cubicBezTo>
                  <a:cubicBezTo>
                    <a:pt x="239" y="170"/>
                    <a:pt x="349" y="115"/>
                    <a:pt x="459" y="78"/>
                  </a:cubicBezTo>
                  <a:cubicBezTo>
                    <a:pt x="479" y="75"/>
                    <a:pt x="499" y="74"/>
                    <a:pt x="519" y="74"/>
                  </a:cubicBezTo>
                  <a:cubicBezTo>
                    <a:pt x="613" y="74"/>
                    <a:pt x="714" y="106"/>
                    <a:pt x="789" y="152"/>
                  </a:cubicBezTo>
                  <a:cubicBezTo>
                    <a:pt x="899" y="225"/>
                    <a:pt x="954" y="335"/>
                    <a:pt x="972" y="445"/>
                  </a:cubicBezTo>
                  <a:cubicBezTo>
                    <a:pt x="972" y="463"/>
                    <a:pt x="991" y="482"/>
                    <a:pt x="1027" y="482"/>
                  </a:cubicBezTo>
                  <a:cubicBezTo>
                    <a:pt x="1046" y="482"/>
                    <a:pt x="1064" y="463"/>
                    <a:pt x="1046" y="427"/>
                  </a:cubicBezTo>
                  <a:cubicBezTo>
                    <a:pt x="1027" y="298"/>
                    <a:pt x="954" y="170"/>
                    <a:pt x="844" y="97"/>
                  </a:cubicBezTo>
                  <a:cubicBezTo>
                    <a:pt x="738" y="36"/>
                    <a:pt x="631" y="0"/>
                    <a:pt x="51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571;p53">
              <a:extLst>
                <a:ext uri="{FF2B5EF4-FFF2-40B4-BE49-F238E27FC236}">
                  <a16:creationId xmlns:a16="http://schemas.microsoft.com/office/drawing/2014/main" id="{6A36E959-B57B-C075-759E-3DE75A4F0ABB}"/>
                </a:ext>
              </a:extLst>
            </p:cNvPr>
            <p:cNvSpPr/>
            <p:nvPr/>
          </p:nvSpPr>
          <p:spPr>
            <a:xfrm>
              <a:off x="3971525" y="4866650"/>
              <a:ext cx="21575" cy="20850"/>
            </a:xfrm>
            <a:custGeom>
              <a:avLst/>
              <a:gdLst/>
              <a:ahLst/>
              <a:cxnLst/>
              <a:rect l="l" t="t" r="r" b="b"/>
              <a:pathLst>
                <a:path w="863" h="834" extrusionOk="0">
                  <a:moveTo>
                    <a:pt x="551" y="1"/>
                  </a:moveTo>
                  <a:cubicBezTo>
                    <a:pt x="441" y="1"/>
                    <a:pt x="313" y="1"/>
                    <a:pt x="203" y="56"/>
                  </a:cubicBezTo>
                  <a:cubicBezTo>
                    <a:pt x="148" y="93"/>
                    <a:pt x="38" y="203"/>
                    <a:pt x="19" y="312"/>
                  </a:cubicBezTo>
                  <a:cubicBezTo>
                    <a:pt x="1" y="422"/>
                    <a:pt x="38" y="606"/>
                    <a:pt x="74" y="661"/>
                  </a:cubicBezTo>
                  <a:cubicBezTo>
                    <a:pt x="111" y="716"/>
                    <a:pt x="203" y="789"/>
                    <a:pt x="276" y="826"/>
                  </a:cubicBezTo>
                  <a:cubicBezTo>
                    <a:pt x="303" y="831"/>
                    <a:pt x="334" y="833"/>
                    <a:pt x="367" y="833"/>
                  </a:cubicBezTo>
                  <a:cubicBezTo>
                    <a:pt x="447" y="833"/>
                    <a:pt x="536" y="820"/>
                    <a:pt x="587" y="807"/>
                  </a:cubicBezTo>
                  <a:cubicBezTo>
                    <a:pt x="679" y="771"/>
                    <a:pt x="771" y="679"/>
                    <a:pt x="807" y="569"/>
                  </a:cubicBezTo>
                  <a:cubicBezTo>
                    <a:pt x="844" y="459"/>
                    <a:pt x="862" y="312"/>
                    <a:pt x="807" y="239"/>
                  </a:cubicBezTo>
                  <a:cubicBezTo>
                    <a:pt x="752" y="148"/>
                    <a:pt x="661" y="19"/>
                    <a:pt x="551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572;p53">
              <a:extLst>
                <a:ext uri="{FF2B5EF4-FFF2-40B4-BE49-F238E27FC236}">
                  <a16:creationId xmlns:a16="http://schemas.microsoft.com/office/drawing/2014/main" id="{80EDA114-C84B-1753-73D6-D20ED6A7F18C}"/>
                </a:ext>
              </a:extLst>
            </p:cNvPr>
            <p:cNvSpPr/>
            <p:nvPr/>
          </p:nvSpPr>
          <p:spPr>
            <a:xfrm>
              <a:off x="4228150" y="4755150"/>
              <a:ext cx="38975" cy="69375"/>
            </a:xfrm>
            <a:custGeom>
              <a:avLst/>
              <a:gdLst/>
              <a:ahLst/>
              <a:cxnLst/>
              <a:rect l="l" t="t" r="r" b="b"/>
              <a:pathLst>
                <a:path w="1559" h="2775" extrusionOk="0">
                  <a:moveTo>
                    <a:pt x="135" y="0"/>
                  </a:moveTo>
                  <a:cubicBezTo>
                    <a:pt x="91" y="0"/>
                    <a:pt x="46" y="2"/>
                    <a:pt x="1" y="7"/>
                  </a:cubicBezTo>
                  <a:lnTo>
                    <a:pt x="221" y="2775"/>
                  </a:lnTo>
                  <a:cubicBezTo>
                    <a:pt x="991" y="2701"/>
                    <a:pt x="1559" y="2023"/>
                    <a:pt x="1486" y="1253"/>
                  </a:cubicBezTo>
                  <a:cubicBezTo>
                    <a:pt x="1417" y="529"/>
                    <a:pt x="829" y="0"/>
                    <a:pt x="135" y="0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573;p53">
              <a:extLst>
                <a:ext uri="{FF2B5EF4-FFF2-40B4-BE49-F238E27FC236}">
                  <a16:creationId xmlns:a16="http://schemas.microsoft.com/office/drawing/2014/main" id="{A00C06C3-F4D2-1C21-FAA5-8B896D082D68}"/>
                </a:ext>
              </a:extLst>
            </p:cNvPr>
            <p:cNvSpPr/>
            <p:nvPr/>
          </p:nvSpPr>
          <p:spPr>
            <a:xfrm>
              <a:off x="4240525" y="4776850"/>
              <a:ext cx="14225" cy="14225"/>
            </a:xfrm>
            <a:custGeom>
              <a:avLst/>
              <a:gdLst/>
              <a:ahLst/>
              <a:cxnLst/>
              <a:rect l="l" t="t" r="r" b="b"/>
              <a:pathLst>
                <a:path w="569" h="569" extrusionOk="0">
                  <a:moveTo>
                    <a:pt x="37" y="0"/>
                  </a:moveTo>
                  <a:cubicBezTo>
                    <a:pt x="19" y="0"/>
                    <a:pt x="1" y="19"/>
                    <a:pt x="1" y="55"/>
                  </a:cubicBezTo>
                  <a:cubicBezTo>
                    <a:pt x="1" y="73"/>
                    <a:pt x="19" y="92"/>
                    <a:pt x="37" y="92"/>
                  </a:cubicBezTo>
                  <a:cubicBezTo>
                    <a:pt x="56" y="92"/>
                    <a:pt x="422" y="92"/>
                    <a:pt x="496" y="532"/>
                  </a:cubicBezTo>
                  <a:cubicBezTo>
                    <a:pt x="496" y="550"/>
                    <a:pt x="514" y="568"/>
                    <a:pt x="532" y="568"/>
                  </a:cubicBezTo>
                  <a:cubicBezTo>
                    <a:pt x="551" y="550"/>
                    <a:pt x="569" y="532"/>
                    <a:pt x="569" y="513"/>
                  </a:cubicBezTo>
                  <a:cubicBezTo>
                    <a:pt x="496" y="19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574;p53">
              <a:extLst>
                <a:ext uri="{FF2B5EF4-FFF2-40B4-BE49-F238E27FC236}">
                  <a16:creationId xmlns:a16="http://schemas.microsoft.com/office/drawing/2014/main" id="{B5B9C275-2144-AC4A-940B-5794EC538078}"/>
                </a:ext>
              </a:extLst>
            </p:cNvPr>
            <p:cNvSpPr/>
            <p:nvPr/>
          </p:nvSpPr>
          <p:spPr>
            <a:xfrm>
              <a:off x="4238250" y="4780050"/>
              <a:ext cx="12375" cy="22025"/>
            </a:xfrm>
            <a:custGeom>
              <a:avLst/>
              <a:gdLst/>
              <a:ahLst/>
              <a:cxnLst/>
              <a:rect l="l" t="t" r="r" b="b"/>
              <a:pathLst>
                <a:path w="495" h="881" extrusionOk="0">
                  <a:moveTo>
                    <a:pt x="440" y="0"/>
                  </a:moveTo>
                  <a:cubicBezTo>
                    <a:pt x="422" y="0"/>
                    <a:pt x="403" y="19"/>
                    <a:pt x="403" y="37"/>
                  </a:cubicBezTo>
                  <a:cubicBezTo>
                    <a:pt x="403" y="55"/>
                    <a:pt x="385" y="569"/>
                    <a:pt x="18" y="807"/>
                  </a:cubicBezTo>
                  <a:cubicBezTo>
                    <a:pt x="0" y="807"/>
                    <a:pt x="0" y="844"/>
                    <a:pt x="0" y="862"/>
                  </a:cubicBezTo>
                  <a:cubicBezTo>
                    <a:pt x="18" y="862"/>
                    <a:pt x="37" y="880"/>
                    <a:pt x="37" y="880"/>
                  </a:cubicBezTo>
                  <a:cubicBezTo>
                    <a:pt x="55" y="880"/>
                    <a:pt x="55" y="862"/>
                    <a:pt x="55" y="862"/>
                  </a:cubicBezTo>
                  <a:cubicBezTo>
                    <a:pt x="458" y="624"/>
                    <a:pt x="477" y="74"/>
                    <a:pt x="495" y="55"/>
                  </a:cubicBezTo>
                  <a:cubicBezTo>
                    <a:pt x="495" y="19"/>
                    <a:pt x="477" y="0"/>
                    <a:pt x="45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75;p53">
              <a:extLst>
                <a:ext uri="{FF2B5EF4-FFF2-40B4-BE49-F238E27FC236}">
                  <a16:creationId xmlns:a16="http://schemas.microsoft.com/office/drawing/2014/main" id="{559702AA-4542-EC1E-BDEC-15D230796DA5}"/>
                </a:ext>
              </a:extLst>
            </p:cNvPr>
            <p:cNvSpPr/>
            <p:nvPr/>
          </p:nvSpPr>
          <p:spPr>
            <a:xfrm>
              <a:off x="4227250" y="4753875"/>
              <a:ext cx="39875" cy="71575"/>
            </a:xfrm>
            <a:custGeom>
              <a:avLst/>
              <a:gdLst/>
              <a:ahLst/>
              <a:cxnLst/>
              <a:rect l="l" t="t" r="r" b="b"/>
              <a:pathLst>
                <a:path w="1595" h="2863" extrusionOk="0">
                  <a:moveTo>
                    <a:pt x="115" y="1"/>
                  </a:moveTo>
                  <a:cubicBezTo>
                    <a:pt x="89" y="1"/>
                    <a:pt x="63" y="1"/>
                    <a:pt x="37" y="3"/>
                  </a:cubicBezTo>
                  <a:cubicBezTo>
                    <a:pt x="0" y="21"/>
                    <a:pt x="0" y="39"/>
                    <a:pt x="0" y="58"/>
                  </a:cubicBezTo>
                  <a:cubicBezTo>
                    <a:pt x="0" y="76"/>
                    <a:pt x="18" y="94"/>
                    <a:pt x="37" y="94"/>
                  </a:cubicBezTo>
                  <a:cubicBezTo>
                    <a:pt x="83" y="90"/>
                    <a:pt x="129" y="88"/>
                    <a:pt x="175" y="88"/>
                  </a:cubicBezTo>
                  <a:cubicBezTo>
                    <a:pt x="863" y="88"/>
                    <a:pt x="1416" y="599"/>
                    <a:pt x="1485" y="1304"/>
                  </a:cubicBezTo>
                  <a:cubicBezTo>
                    <a:pt x="1522" y="1671"/>
                    <a:pt x="1430" y="2019"/>
                    <a:pt x="1210" y="2294"/>
                  </a:cubicBezTo>
                  <a:cubicBezTo>
                    <a:pt x="972" y="2569"/>
                    <a:pt x="660" y="2752"/>
                    <a:pt x="312" y="2771"/>
                  </a:cubicBezTo>
                  <a:cubicBezTo>
                    <a:pt x="275" y="2789"/>
                    <a:pt x="275" y="2807"/>
                    <a:pt x="275" y="2826"/>
                  </a:cubicBezTo>
                  <a:cubicBezTo>
                    <a:pt x="275" y="2844"/>
                    <a:pt x="293" y="2862"/>
                    <a:pt x="312" y="2862"/>
                  </a:cubicBezTo>
                  <a:cubicBezTo>
                    <a:pt x="697" y="2826"/>
                    <a:pt x="1027" y="2642"/>
                    <a:pt x="1265" y="2349"/>
                  </a:cubicBezTo>
                  <a:cubicBezTo>
                    <a:pt x="1503" y="2056"/>
                    <a:pt x="1595" y="1689"/>
                    <a:pt x="1558" y="1304"/>
                  </a:cubicBezTo>
                  <a:cubicBezTo>
                    <a:pt x="1522" y="919"/>
                    <a:pt x="1357" y="571"/>
                    <a:pt x="1063" y="333"/>
                  </a:cubicBezTo>
                  <a:cubicBezTo>
                    <a:pt x="791" y="111"/>
                    <a:pt x="455" y="1"/>
                    <a:pt x="11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76;p53">
              <a:extLst>
                <a:ext uri="{FF2B5EF4-FFF2-40B4-BE49-F238E27FC236}">
                  <a16:creationId xmlns:a16="http://schemas.microsoft.com/office/drawing/2014/main" id="{226222CF-145B-1CBB-6E87-F4F8CC35BD82}"/>
                </a:ext>
              </a:extLst>
            </p:cNvPr>
            <p:cNvSpPr/>
            <p:nvPr/>
          </p:nvSpPr>
          <p:spPr>
            <a:xfrm>
              <a:off x="4236400" y="4807750"/>
              <a:ext cx="21575" cy="20950"/>
            </a:xfrm>
            <a:custGeom>
              <a:avLst/>
              <a:gdLst/>
              <a:ahLst/>
              <a:cxnLst/>
              <a:rect l="l" t="t" r="r" b="b"/>
              <a:pathLst>
                <a:path w="863" h="838" extrusionOk="0">
                  <a:moveTo>
                    <a:pt x="436" y="0"/>
                  </a:moveTo>
                  <a:cubicBezTo>
                    <a:pt x="357" y="0"/>
                    <a:pt x="276" y="17"/>
                    <a:pt x="202" y="66"/>
                  </a:cubicBezTo>
                  <a:cubicBezTo>
                    <a:pt x="147" y="102"/>
                    <a:pt x="19" y="212"/>
                    <a:pt x="19" y="322"/>
                  </a:cubicBezTo>
                  <a:cubicBezTo>
                    <a:pt x="1" y="432"/>
                    <a:pt x="37" y="597"/>
                    <a:pt x="74" y="652"/>
                  </a:cubicBezTo>
                  <a:cubicBezTo>
                    <a:pt x="111" y="707"/>
                    <a:pt x="202" y="780"/>
                    <a:pt x="276" y="817"/>
                  </a:cubicBezTo>
                  <a:cubicBezTo>
                    <a:pt x="311" y="831"/>
                    <a:pt x="354" y="837"/>
                    <a:pt x="398" y="837"/>
                  </a:cubicBezTo>
                  <a:cubicBezTo>
                    <a:pt x="469" y="837"/>
                    <a:pt x="542" y="821"/>
                    <a:pt x="587" y="799"/>
                  </a:cubicBezTo>
                  <a:cubicBezTo>
                    <a:pt x="679" y="780"/>
                    <a:pt x="771" y="689"/>
                    <a:pt x="807" y="579"/>
                  </a:cubicBezTo>
                  <a:cubicBezTo>
                    <a:pt x="844" y="451"/>
                    <a:pt x="862" y="322"/>
                    <a:pt x="807" y="231"/>
                  </a:cubicBezTo>
                  <a:cubicBezTo>
                    <a:pt x="752" y="157"/>
                    <a:pt x="661" y="29"/>
                    <a:pt x="551" y="11"/>
                  </a:cubicBezTo>
                  <a:cubicBezTo>
                    <a:pt x="514" y="5"/>
                    <a:pt x="475" y="0"/>
                    <a:pt x="436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77;p53">
              <a:extLst>
                <a:ext uri="{FF2B5EF4-FFF2-40B4-BE49-F238E27FC236}">
                  <a16:creationId xmlns:a16="http://schemas.microsoft.com/office/drawing/2014/main" id="{88016765-C9B6-8A5E-D3CB-646A3E9E35E1}"/>
                </a:ext>
              </a:extLst>
            </p:cNvPr>
            <p:cNvSpPr/>
            <p:nvPr/>
          </p:nvSpPr>
          <p:spPr>
            <a:xfrm>
              <a:off x="4344550" y="5075625"/>
              <a:ext cx="77475" cy="109750"/>
            </a:xfrm>
            <a:custGeom>
              <a:avLst/>
              <a:gdLst/>
              <a:ahLst/>
              <a:cxnLst/>
              <a:rect l="l" t="t" r="r" b="b"/>
              <a:pathLst>
                <a:path w="3099" h="4390" extrusionOk="0">
                  <a:moveTo>
                    <a:pt x="2127" y="0"/>
                  </a:moveTo>
                  <a:cubicBezTo>
                    <a:pt x="2127" y="0"/>
                    <a:pt x="862" y="935"/>
                    <a:pt x="422" y="2402"/>
                  </a:cubicBezTo>
                  <a:cubicBezTo>
                    <a:pt x="1" y="3886"/>
                    <a:pt x="697" y="4381"/>
                    <a:pt x="697" y="4381"/>
                  </a:cubicBezTo>
                  <a:cubicBezTo>
                    <a:pt x="697" y="4381"/>
                    <a:pt x="739" y="4389"/>
                    <a:pt x="811" y="4389"/>
                  </a:cubicBezTo>
                  <a:cubicBezTo>
                    <a:pt x="1122" y="4389"/>
                    <a:pt x="1992" y="4244"/>
                    <a:pt x="2512" y="2713"/>
                  </a:cubicBezTo>
                  <a:cubicBezTo>
                    <a:pt x="3098" y="1009"/>
                    <a:pt x="2127" y="0"/>
                    <a:pt x="212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78;p53">
              <a:extLst>
                <a:ext uri="{FF2B5EF4-FFF2-40B4-BE49-F238E27FC236}">
                  <a16:creationId xmlns:a16="http://schemas.microsoft.com/office/drawing/2014/main" id="{E7280634-94E4-46D0-A651-AE55757287C6}"/>
                </a:ext>
              </a:extLst>
            </p:cNvPr>
            <p:cNvSpPr/>
            <p:nvPr/>
          </p:nvSpPr>
          <p:spPr>
            <a:xfrm>
              <a:off x="4256100" y="5067375"/>
              <a:ext cx="227325" cy="140700"/>
            </a:xfrm>
            <a:custGeom>
              <a:avLst/>
              <a:gdLst/>
              <a:ahLst/>
              <a:cxnLst/>
              <a:rect l="l" t="t" r="r" b="b"/>
              <a:pathLst>
                <a:path w="9093" h="5628" extrusionOk="0">
                  <a:moveTo>
                    <a:pt x="716" y="0"/>
                  </a:moveTo>
                  <a:lnTo>
                    <a:pt x="1" y="2420"/>
                  </a:lnTo>
                  <a:lnTo>
                    <a:pt x="1027" y="2695"/>
                  </a:lnTo>
                  <a:cubicBezTo>
                    <a:pt x="1907" y="2915"/>
                    <a:pt x="2769" y="3208"/>
                    <a:pt x="3612" y="3575"/>
                  </a:cubicBezTo>
                  <a:lnTo>
                    <a:pt x="8304" y="5628"/>
                  </a:lnTo>
                  <a:lnTo>
                    <a:pt x="9093" y="4125"/>
                  </a:lnTo>
                  <a:cubicBezTo>
                    <a:pt x="8799" y="3612"/>
                    <a:pt x="9093" y="3227"/>
                    <a:pt x="9093" y="3227"/>
                  </a:cubicBezTo>
                  <a:lnTo>
                    <a:pt x="4657" y="1247"/>
                  </a:lnTo>
                  <a:cubicBezTo>
                    <a:pt x="3740" y="825"/>
                    <a:pt x="2787" y="514"/>
                    <a:pt x="1816" y="275"/>
                  </a:cubicBezTo>
                  <a:lnTo>
                    <a:pt x="716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79;p53">
              <a:extLst>
                <a:ext uri="{FF2B5EF4-FFF2-40B4-BE49-F238E27FC236}">
                  <a16:creationId xmlns:a16="http://schemas.microsoft.com/office/drawing/2014/main" id="{CBF5E99A-CC5E-AEA1-D1B9-C3E9EA07B895}"/>
                </a:ext>
              </a:extLst>
            </p:cNvPr>
            <p:cNvSpPr/>
            <p:nvPr/>
          </p:nvSpPr>
          <p:spPr>
            <a:xfrm>
              <a:off x="4365175" y="5104025"/>
              <a:ext cx="118250" cy="104050"/>
            </a:xfrm>
            <a:custGeom>
              <a:avLst/>
              <a:gdLst/>
              <a:ahLst/>
              <a:cxnLst/>
              <a:rect l="l" t="t" r="r" b="b"/>
              <a:pathLst>
                <a:path w="4730" h="4162" extrusionOk="0">
                  <a:moveTo>
                    <a:pt x="789" y="1"/>
                  </a:moveTo>
                  <a:cubicBezTo>
                    <a:pt x="642" y="349"/>
                    <a:pt x="184" y="1504"/>
                    <a:pt x="0" y="2439"/>
                  </a:cubicBezTo>
                  <a:lnTo>
                    <a:pt x="3941" y="4162"/>
                  </a:lnTo>
                  <a:lnTo>
                    <a:pt x="4730" y="2659"/>
                  </a:lnTo>
                  <a:cubicBezTo>
                    <a:pt x="4436" y="2146"/>
                    <a:pt x="4730" y="1761"/>
                    <a:pt x="4730" y="1761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80;p53">
              <a:extLst>
                <a:ext uri="{FF2B5EF4-FFF2-40B4-BE49-F238E27FC236}">
                  <a16:creationId xmlns:a16="http://schemas.microsoft.com/office/drawing/2014/main" id="{E5A379D5-D183-F147-31D3-46F7A2D935D8}"/>
                </a:ext>
              </a:extLst>
            </p:cNvPr>
            <p:cNvSpPr/>
            <p:nvPr/>
          </p:nvSpPr>
          <p:spPr>
            <a:xfrm>
              <a:off x="4383500" y="5106325"/>
              <a:ext cx="99925" cy="47225"/>
            </a:xfrm>
            <a:custGeom>
              <a:avLst/>
              <a:gdLst/>
              <a:ahLst/>
              <a:cxnLst/>
              <a:rect l="l" t="t" r="r" b="b"/>
              <a:pathLst>
                <a:path w="3997" h="1889" extrusionOk="0">
                  <a:moveTo>
                    <a:pt x="19" y="1"/>
                  </a:moveTo>
                  <a:lnTo>
                    <a:pt x="1" y="74"/>
                  </a:lnTo>
                  <a:lnTo>
                    <a:pt x="3960" y="1889"/>
                  </a:lnTo>
                  <a:lnTo>
                    <a:pt x="3997" y="181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81;p53">
              <a:extLst>
                <a:ext uri="{FF2B5EF4-FFF2-40B4-BE49-F238E27FC236}">
                  <a16:creationId xmlns:a16="http://schemas.microsoft.com/office/drawing/2014/main" id="{8283C5B2-9E49-E574-C95C-D37C5F751ED4}"/>
                </a:ext>
              </a:extLst>
            </p:cNvPr>
            <p:cNvSpPr/>
            <p:nvPr/>
          </p:nvSpPr>
          <p:spPr>
            <a:xfrm>
              <a:off x="4381225" y="5110900"/>
              <a:ext cx="99900" cy="46775"/>
            </a:xfrm>
            <a:custGeom>
              <a:avLst/>
              <a:gdLst/>
              <a:ahLst/>
              <a:cxnLst/>
              <a:rect l="l" t="t" r="r" b="b"/>
              <a:pathLst>
                <a:path w="3996" h="1871" extrusionOk="0">
                  <a:moveTo>
                    <a:pt x="37" y="1"/>
                  </a:moveTo>
                  <a:lnTo>
                    <a:pt x="0" y="74"/>
                  </a:lnTo>
                  <a:lnTo>
                    <a:pt x="3978" y="1871"/>
                  </a:lnTo>
                  <a:lnTo>
                    <a:pt x="3996" y="179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82;p53">
              <a:extLst>
                <a:ext uri="{FF2B5EF4-FFF2-40B4-BE49-F238E27FC236}">
                  <a16:creationId xmlns:a16="http://schemas.microsoft.com/office/drawing/2014/main" id="{862B8C44-FDE6-FAC8-A671-D84E1D7D9737}"/>
                </a:ext>
              </a:extLst>
            </p:cNvPr>
            <p:cNvSpPr/>
            <p:nvPr/>
          </p:nvSpPr>
          <p:spPr>
            <a:xfrm>
              <a:off x="4379375" y="5115950"/>
              <a:ext cx="99475" cy="45850"/>
            </a:xfrm>
            <a:custGeom>
              <a:avLst/>
              <a:gdLst/>
              <a:ahLst/>
              <a:cxnLst/>
              <a:rect l="l" t="t" r="r" b="b"/>
              <a:pathLst>
                <a:path w="3979" h="1834" extrusionOk="0">
                  <a:moveTo>
                    <a:pt x="37" y="0"/>
                  </a:moveTo>
                  <a:lnTo>
                    <a:pt x="1" y="55"/>
                  </a:lnTo>
                  <a:lnTo>
                    <a:pt x="3960" y="1833"/>
                  </a:lnTo>
                  <a:lnTo>
                    <a:pt x="3978" y="177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83;p53">
              <a:extLst>
                <a:ext uri="{FF2B5EF4-FFF2-40B4-BE49-F238E27FC236}">
                  <a16:creationId xmlns:a16="http://schemas.microsoft.com/office/drawing/2014/main" id="{A5B5D06F-548F-E9EA-C15B-66679280E5D9}"/>
                </a:ext>
              </a:extLst>
            </p:cNvPr>
            <p:cNvSpPr/>
            <p:nvPr/>
          </p:nvSpPr>
          <p:spPr>
            <a:xfrm>
              <a:off x="4378000" y="5120075"/>
              <a:ext cx="98550" cy="45850"/>
            </a:xfrm>
            <a:custGeom>
              <a:avLst/>
              <a:gdLst/>
              <a:ahLst/>
              <a:cxnLst/>
              <a:rect l="l" t="t" r="r" b="b"/>
              <a:pathLst>
                <a:path w="3942" h="1834" extrusionOk="0">
                  <a:moveTo>
                    <a:pt x="37" y="0"/>
                  </a:moveTo>
                  <a:lnTo>
                    <a:pt x="1" y="74"/>
                  </a:lnTo>
                  <a:lnTo>
                    <a:pt x="3905" y="1833"/>
                  </a:lnTo>
                  <a:lnTo>
                    <a:pt x="3942" y="176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584;p53">
              <a:extLst>
                <a:ext uri="{FF2B5EF4-FFF2-40B4-BE49-F238E27FC236}">
                  <a16:creationId xmlns:a16="http://schemas.microsoft.com/office/drawing/2014/main" id="{8AA41249-786C-CE8E-F3B7-BACB2763B61E}"/>
                </a:ext>
              </a:extLst>
            </p:cNvPr>
            <p:cNvSpPr/>
            <p:nvPr/>
          </p:nvSpPr>
          <p:spPr>
            <a:xfrm>
              <a:off x="4375725" y="5125575"/>
              <a:ext cx="99450" cy="44475"/>
            </a:xfrm>
            <a:custGeom>
              <a:avLst/>
              <a:gdLst/>
              <a:ahLst/>
              <a:cxnLst/>
              <a:rect l="l" t="t" r="r" b="b"/>
              <a:pathLst>
                <a:path w="3978" h="1779" extrusionOk="0">
                  <a:moveTo>
                    <a:pt x="37" y="0"/>
                  </a:moveTo>
                  <a:lnTo>
                    <a:pt x="0" y="74"/>
                  </a:lnTo>
                  <a:lnTo>
                    <a:pt x="3941" y="1778"/>
                  </a:lnTo>
                  <a:lnTo>
                    <a:pt x="3978" y="170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585;p53">
              <a:extLst>
                <a:ext uri="{FF2B5EF4-FFF2-40B4-BE49-F238E27FC236}">
                  <a16:creationId xmlns:a16="http://schemas.microsoft.com/office/drawing/2014/main" id="{88BD3CF9-0E33-E33A-B528-6FDFB64B0D8A}"/>
                </a:ext>
              </a:extLst>
            </p:cNvPr>
            <p:cNvSpPr/>
            <p:nvPr/>
          </p:nvSpPr>
          <p:spPr>
            <a:xfrm>
              <a:off x="4373875" y="5132000"/>
              <a:ext cx="98550" cy="42175"/>
            </a:xfrm>
            <a:custGeom>
              <a:avLst/>
              <a:gdLst/>
              <a:ahLst/>
              <a:cxnLst/>
              <a:rect l="l" t="t" r="r" b="b"/>
              <a:pathLst>
                <a:path w="3942" h="1687" extrusionOk="0">
                  <a:moveTo>
                    <a:pt x="37" y="0"/>
                  </a:moveTo>
                  <a:lnTo>
                    <a:pt x="1" y="73"/>
                  </a:lnTo>
                  <a:lnTo>
                    <a:pt x="3905" y="1686"/>
                  </a:lnTo>
                  <a:lnTo>
                    <a:pt x="3942" y="161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586;p53">
              <a:extLst>
                <a:ext uri="{FF2B5EF4-FFF2-40B4-BE49-F238E27FC236}">
                  <a16:creationId xmlns:a16="http://schemas.microsoft.com/office/drawing/2014/main" id="{7C9CEBF3-B6FA-2F6D-B2E9-16A80D7AD5A5}"/>
                </a:ext>
              </a:extLst>
            </p:cNvPr>
            <p:cNvSpPr/>
            <p:nvPr/>
          </p:nvSpPr>
          <p:spPr>
            <a:xfrm>
              <a:off x="4372050" y="5137475"/>
              <a:ext cx="98550" cy="41750"/>
            </a:xfrm>
            <a:custGeom>
              <a:avLst/>
              <a:gdLst/>
              <a:ahLst/>
              <a:cxnLst/>
              <a:rect l="l" t="t" r="r" b="b"/>
              <a:pathLst>
                <a:path w="3942" h="1670" extrusionOk="0">
                  <a:moveTo>
                    <a:pt x="19" y="1"/>
                  </a:moveTo>
                  <a:lnTo>
                    <a:pt x="0" y="74"/>
                  </a:lnTo>
                  <a:lnTo>
                    <a:pt x="3905" y="1669"/>
                  </a:lnTo>
                  <a:lnTo>
                    <a:pt x="3941" y="1596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587;p53">
              <a:extLst>
                <a:ext uri="{FF2B5EF4-FFF2-40B4-BE49-F238E27FC236}">
                  <a16:creationId xmlns:a16="http://schemas.microsoft.com/office/drawing/2014/main" id="{48B43DC7-CFB8-E06F-C544-FE38A05AF062}"/>
                </a:ext>
              </a:extLst>
            </p:cNvPr>
            <p:cNvSpPr/>
            <p:nvPr/>
          </p:nvSpPr>
          <p:spPr>
            <a:xfrm>
              <a:off x="4370225" y="5143900"/>
              <a:ext cx="97625" cy="38975"/>
            </a:xfrm>
            <a:custGeom>
              <a:avLst/>
              <a:gdLst/>
              <a:ahLst/>
              <a:cxnLst/>
              <a:rect l="l" t="t" r="r" b="b"/>
              <a:pathLst>
                <a:path w="3905" h="1559" extrusionOk="0">
                  <a:moveTo>
                    <a:pt x="18" y="1"/>
                  </a:moveTo>
                  <a:lnTo>
                    <a:pt x="0" y="74"/>
                  </a:lnTo>
                  <a:lnTo>
                    <a:pt x="3868" y="1559"/>
                  </a:lnTo>
                  <a:lnTo>
                    <a:pt x="3904" y="148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588;p53">
              <a:extLst>
                <a:ext uri="{FF2B5EF4-FFF2-40B4-BE49-F238E27FC236}">
                  <a16:creationId xmlns:a16="http://schemas.microsoft.com/office/drawing/2014/main" id="{F3947CFC-1022-241A-914B-687FCACD2019}"/>
                </a:ext>
              </a:extLst>
            </p:cNvPr>
            <p:cNvSpPr/>
            <p:nvPr/>
          </p:nvSpPr>
          <p:spPr>
            <a:xfrm>
              <a:off x="4368375" y="5149400"/>
              <a:ext cx="97175" cy="38050"/>
            </a:xfrm>
            <a:custGeom>
              <a:avLst/>
              <a:gdLst/>
              <a:ahLst/>
              <a:cxnLst/>
              <a:rect l="l" t="t" r="r" b="b"/>
              <a:pathLst>
                <a:path w="3887" h="1522" extrusionOk="0">
                  <a:moveTo>
                    <a:pt x="37" y="1"/>
                  </a:moveTo>
                  <a:lnTo>
                    <a:pt x="1" y="74"/>
                  </a:lnTo>
                  <a:lnTo>
                    <a:pt x="3850" y="1522"/>
                  </a:lnTo>
                  <a:lnTo>
                    <a:pt x="3887" y="144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589;p53">
              <a:extLst>
                <a:ext uri="{FF2B5EF4-FFF2-40B4-BE49-F238E27FC236}">
                  <a16:creationId xmlns:a16="http://schemas.microsoft.com/office/drawing/2014/main" id="{9A0BA932-8EB0-CE65-FCA7-F3F7121BF6D1}"/>
                </a:ext>
              </a:extLst>
            </p:cNvPr>
            <p:cNvSpPr/>
            <p:nvPr/>
          </p:nvSpPr>
          <p:spPr>
            <a:xfrm>
              <a:off x="4367000" y="5154450"/>
              <a:ext cx="95800" cy="38050"/>
            </a:xfrm>
            <a:custGeom>
              <a:avLst/>
              <a:gdLst/>
              <a:ahLst/>
              <a:cxnLst/>
              <a:rect l="l" t="t" r="r" b="b"/>
              <a:pathLst>
                <a:path w="3832" h="1522" extrusionOk="0">
                  <a:moveTo>
                    <a:pt x="37" y="0"/>
                  </a:moveTo>
                  <a:lnTo>
                    <a:pt x="1" y="74"/>
                  </a:lnTo>
                  <a:lnTo>
                    <a:pt x="3813" y="1522"/>
                  </a:lnTo>
                  <a:lnTo>
                    <a:pt x="3832" y="14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590;p53">
              <a:extLst>
                <a:ext uri="{FF2B5EF4-FFF2-40B4-BE49-F238E27FC236}">
                  <a16:creationId xmlns:a16="http://schemas.microsoft.com/office/drawing/2014/main" id="{1BF5189C-1C8B-5C06-5A48-A6D3EE858DAA}"/>
                </a:ext>
              </a:extLst>
            </p:cNvPr>
            <p:cNvSpPr/>
            <p:nvPr/>
          </p:nvSpPr>
          <p:spPr>
            <a:xfrm>
              <a:off x="4365625" y="5159950"/>
              <a:ext cx="93975" cy="37600"/>
            </a:xfrm>
            <a:custGeom>
              <a:avLst/>
              <a:gdLst/>
              <a:ahLst/>
              <a:cxnLst/>
              <a:rect l="l" t="t" r="r" b="b"/>
              <a:pathLst>
                <a:path w="3759" h="1504" extrusionOk="0">
                  <a:moveTo>
                    <a:pt x="37" y="0"/>
                  </a:moveTo>
                  <a:lnTo>
                    <a:pt x="1" y="73"/>
                  </a:lnTo>
                  <a:lnTo>
                    <a:pt x="3740" y="1503"/>
                  </a:lnTo>
                  <a:lnTo>
                    <a:pt x="3758" y="143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591;p53">
              <a:extLst>
                <a:ext uri="{FF2B5EF4-FFF2-40B4-BE49-F238E27FC236}">
                  <a16:creationId xmlns:a16="http://schemas.microsoft.com/office/drawing/2014/main" id="{F4F1A77A-89BA-F846-7EB0-F62AC984AEEF}"/>
                </a:ext>
              </a:extLst>
            </p:cNvPr>
            <p:cNvSpPr/>
            <p:nvPr/>
          </p:nvSpPr>
          <p:spPr>
            <a:xfrm>
              <a:off x="4364725" y="5164075"/>
              <a:ext cx="91675" cy="38975"/>
            </a:xfrm>
            <a:custGeom>
              <a:avLst/>
              <a:gdLst/>
              <a:ahLst/>
              <a:cxnLst/>
              <a:rect l="l" t="t" r="r" b="b"/>
              <a:pathLst>
                <a:path w="3667" h="1559" extrusionOk="0">
                  <a:moveTo>
                    <a:pt x="37" y="0"/>
                  </a:moveTo>
                  <a:lnTo>
                    <a:pt x="0" y="73"/>
                  </a:lnTo>
                  <a:lnTo>
                    <a:pt x="3630" y="1558"/>
                  </a:lnTo>
                  <a:lnTo>
                    <a:pt x="3666" y="148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592;p53">
              <a:extLst>
                <a:ext uri="{FF2B5EF4-FFF2-40B4-BE49-F238E27FC236}">
                  <a16:creationId xmlns:a16="http://schemas.microsoft.com/office/drawing/2014/main" id="{44D24417-1A13-A709-5CD5-1EFB6A24AA36}"/>
                </a:ext>
              </a:extLst>
            </p:cNvPr>
            <p:cNvSpPr/>
            <p:nvPr/>
          </p:nvSpPr>
          <p:spPr>
            <a:xfrm>
              <a:off x="4431175" y="5133375"/>
              <a:ext cx="101275" cy="84800"/>
            </a:xfrm>
            <a:custGeom>
              <a:avLst/>
              <a:gdLst/>
              <a:ahLst/>
              <a:cxnLst/>
              <a:rect l="l" t="t" r="r" b="b"/>
              <a:pathLst>
                <a:path w="4051" h="3392" extrusionOk="0">
                  <a:moveTo>
                    <a:pt x="953" y="0"/>
                  </a:moveTo>
                  <a:lnTo>
                    <a:pt x="843" y="403"/>
                  </a:lnTo>
                  <a:cubicBezTo>
                    <a:pt x="660" y="1136"/>
                    <a:pt x="367" y="1833"/>
                    <a:pt x="0" y="2493"/>
                  </a:cubicBezTo>
                  <a:lnTo>
                    <a:pt x="2291" y="3391"/>
                  </a:lnTo>
                  <a:cubicBezTo>
                    <a:pt x="2291" y="3391"/>
                    <a:pt x="4051" y="1705"/>
                    <a:pt x="3978" y="37"/>
                  </a:cubicBezTo>
                  <a:cubicBezTo>
                    <a:pt x="3978" y="37"/>
                    <a:pt x="3827" y="10"/>
                    <a:pt x="3598" y="10"/>
                  </a:cubicBezTo>
                  <a:cubicBezTo>
                    <a:pt x="3202" y="10"/>
                    <a:pt x="2570" y="90"/>
                    <a:pt x="2071" y="532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593;p53">
              <a:extLst>
                <a:ext uri="{FF2B5EF4-FFF2-40B4-BE49-F238E27FC236}">
                  <a16:creationId xmlns:a16="http://schemas.microsoft.com/office/drawing/2014/main" id="{7D8E314F-A9B7-8A50-7686-FCF27A16624C}"/>
                </a:ext>
              </a:extLst>
            </p:cNvPr>
            <p:cNvSpPr/>
            <p:nvPr/>
          </p:nvSpPr>
          <p:spPr>
            <a:xfrm>
              <a:off x="4461875" y="5139775"/>
              <a:ext cx="11925" cy="22475"/>
            </a:xfrm>
            <a:custGeom>
              <a:avLst/>
              <a:gdLst/>
              <a:ahLst/>
              <a:cxnLst/>
              <a:rect l="l" t="t" r="r" b="b"/>
              <a:pathLst>
                <a:path w="477" h="899" extrusionOk="0">
                  <a:moveTo>
                    <a:pt x="440" y="1"/>
                  </a:moveTo>
                  <a:cubicBezTo>
                    <a:pt x="422" y="1"/>
                    <a:pt x="403" y="1"/>
                    <a:pt x="403" y="19"/>
                  </a:cubicBezTo>
                  <a:lnTo>
                    <a:pt x="18" y="844"/>
                  </a:lnTo>
                  <a:cubicBezTo>
                    <a:pt x="0" y="862"/>
                    <a:pt x="18" y="880"/>
                    <a:pt x="37" y="880"/>
                  </a:cubicBezTo>
                  <a:cubicBezTo>
                    <a:pt x="37" y="899"/>
                    <a:pt x="55" y="899"/>
                    <a:pt x="55" y="899"/>
                  </a:cubicBezTo>
                  <a:cubicBezTo>
                    <a:pt x="73" y="899"/>
                    <a:pt x="73" y="880"/>
                    <a:pt x="92" y="862"/>
                  </a:cubicBezTo>
                  <a:lnTo>
                    <a:pt x="458" y="56"/>
                  </a:lnTo>
                  <a:cubicBezTo>
                    <a:pt x="477" y="37"/>
                    <a:pt x="458" y="19"/>
                    <a:pt x="440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594;p53">
              <a:extLst>
                <a:ext uri="{FF2B5EF4-FFF2-40B4-BE49-F238E27FC236}">
                  <a16:creationId xmlns:a16="http://schemas.microsoft.com/office/drawing/2014/main" id="{D6DDF2B8-B8C5-A923-DAAA-4CBAA067A785}"/>
                </a:ext>
              </a:extLst>
            </p:cNvPr>
            <p:cNvSpPr/>
            <p:nvPr/>
          </p:nvSpPr>
          <p:spPr>
            <a:xfrm>
              <a:off x="4472400" y="5145550"/>
              <a:ext cx="11475" cy="22200"/>
            </a:xfrm>
            <a:custGeom>
              <a:avLst/>
              <a:gdLst/>
              <a:ahLst/>
              <a:cxnLst/>
              <a:rect l="l" t="t" r="r" b="b"/>
              <a:pathLst>
                <a:path w="459" h="888" extrusionOk="0">
                  <a:moveTo>
                    <a:pt x="413" y="0"/>
                  </a:moveTo>
                  <a:cubicBezTo>
                    <a:pt x="395" y="0"/>
                    <a:pt x="386" y="13"/>
                    <a:pt x="386" y="26"/>
                  </a:cubicBezTo>
                  <a:lnTo>
                    <a:pt x="1" y="833"/>
                  </a:lnTo>
                  <a:cubicBezTo>
                    <a:pt x="1" y="851"/>
                    <a:pt x="1" y="888"/>
                    <a:pt x="19" y="888"/>
                  </a:cubicBezTo>
                  <a:lnTo>
                    <a:pt x="37" y="888"/>
                  </a:lnTo>
                  <a:cubicBezTo>
                    <a:pt x="56" y="888"/>
                    <a:pt x="74" y="888"/>
                    <a:pt x="74" y="869"/>
                  </a:cubicBezTo>
                  <a:lnTo>
                    <a:pt x="459" y="63"/>
                  </a:lnTo>
                  <a:cubicBezTo>
                    <a:pt x="459" y="26"/>
                    <a:pt x="459" y="8"/>
                    <a:pt x="441" y="8"/>
                  </a:cubicBezTo>
                  <a:cubicBezTo>
                    <a:pt x="430" y="3"/>
                    <a:pt x="421" y="0"/>
                    <a:pt x="413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595;p53">
              <a:extLst>
                <a:ext uri="{FF2B5EF4-FFF2-40B4-BE49-F238E27FC236}">
                  <a16:creationId xmlns:a16="http://schemas.microsoft.com/office/drawing/2014/main" id="{B5B49D5B-49BB-5ED4-6CD8-AC214C5749DB}"/>
                </a:ext>
              </a:extLst>
            </p:cNvPr>
            <p:cNvSpPr/>
            <p:nvPr/>
          </p:nvSpPr>
          <p:spPr>
            <a:xfrm>
              <a:off x="4455000" y="5184225"/>
              <a:ext cx="27050" cy="11950"/>
            </a:xfrm>
            <a:custGeom>
              <a:avLst/>
              <a:gdLst/>
              <a:ahLst/>
              <a:cxnLst/>
              <a:rect l="l" t="t" r="r" b="b"/>
              <a:pathLst>
                <a:path w="1082" h="478" extrusionOk="0">
                  <a:moveTo>
                    <a:pt x="1027" y="1"/>
                  </a:moveTo>
                  <a:lnTo>
                    <a:pt x="37" y="404"/>
                  </a:lnTo>
                  <a:cubicBezTo>
                    <a:pt x="19" y="404"/>
                    <a:pt x="0" y="422"/>
                    <a:pt x="19" y="441"/>
                  </a:cubicBezTo>
                  <a:cubicBezTo>
                    <a:pt x="19" y="459"/>
                    <a:pt x="37" y="477"/>
                    <a:pt x="55" y="477"/>
                  </a:cubicBezTo>
                  <a:lnTo>
                    <a:pt x="1045" y="74"/>
                  </a:lnTo>
                  <a:cubicBezTo>
                    <a:pt x="1063" y="74"/>
                    <a:pt x="1082" y="56"/>
                    <a:pt x="1063" y="37"/>
                  </a:cubicBezTo>
                  <a:cubicBezTo>
                    <a:pt x="1063" y="19"/>
                    <a:pt x="1045" y="1"/>
                    <a:pt x="1027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596;p53">
              <a:extLst>
                <a:ext uri="{FF2B5EF4-FFF2-40B4-BE49-F238E27FC236}">
                  <a16:creationId xmlns:a16="http://schemas.microsoft.com/office/drawing/2014/main" id="{B8D5892D-D1DE-7FCB-784B-BB0983AF8CC2}"/>
                </a:ext>
              </a:extLst>
            </p:cNvPr>
            <p:cNvSpPr/>
            <p:nvPr/>
          </p:nvSpPr>
          <p:spPr>
            <a:xfrm>
              <a:off x="4367475" y="5105875"/>
              <a:ext cx="26600" cy="62350"/>
            </a:xfrm>
            <a:custGeom>
              <a:avLst/>
              <a:gdLst/>
              <a:ahLst/>
              <a:cxnLst/>
              <a:rect l="l" t="t" r="r" b="b"/>
              <a:pathLst>
                <a:path w="1064" h="2494" extrusionOk="0">
                  <a:moveTo>
                    <a:pt x="862" y="0"/>
                  </a:moveTo>
                  <a:cubicBezTo>
                    <a:pt x="678" y="403"/>
                    <a:pt x="238" y="1448"/>
                    <a:pt x="0" y="2401"/>
                  </a:cubicBezTo>
                  <a:lnTo>
                    <a:pt x="202" y="2493"/>
                  </a:lnTo>
                  <a:cubicBezTo>
                    <a:pt x="440" y="1558"/>
                    <a:pt x="880" y="495"/>
                    <a:pt x="1063" y="9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79A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597;p53">
              <a:extLst>
                <a:ext uri="{FF2B5EF4-FFF2-40B4-BE49-F238E27FC236}">
                  <a16:creationId xmlns:a16="http://schemas.microsoft.com/office/drawing/2014/main" id="{710E7F8D-B03C-0DFC-EE7A-B9F3C8A98207}"/>
                </a:ext>
              </a:extLst>
            </p:cNvPr>
            <p:cNvSpPr/>
            <p:nvPr/>
          </p:nvSpPr>
          <p:spPr>
            <a:xfrm>
              <a:off x="4494850" y="5133525"/>
              <a:ext cx="36225" cy="46600"/>
            </a:xfrm>
            <a:custGeom>
              <a:avLst/>
              <a:gdLst/>
              <a:ahLst/>
              <a:cxnLst/>
              <a:rect l="l" t="t" r="r" b="b"/>
              <a:pathLst>
                <a:path w="1449" h="1864" extrusionOk="0">
                  <a:moveTo>
                    <a:pt x="1024" y="1"/>
                  </a:moveTo>
                  <a:cubicBezTo>
                    <a:pt x="762" y="1"/>
                    <a:pt x="407" y="35"/>
                    <a:pt x="56" y="177"/>
                  </a:cubicBezTo>
                  <a:cubicBezTo>
                    <a:pt x="1" y="581"/>
                    <a:pt x="56" y="1314"/>
                    <a:pt x="899" y="1864"/>
                  </a:cubicBezTo>
                  <a:cubicBezTo>
                    <a:pt x="1211" y="1314"/>
                    <a:pt x="1449" y="672"/>
                    <a:pt x="1431" y="31"/>
                  </a:cubicBezTo>
                  <a:cubicBezTo>
                    <a:pt x="1431" y="31"/>
                    <a:pt x="1268" y="1"/>
                    <a:pt x="1024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598;p53">
              <a:extLst>
                <a:ext uri="{FF2B5EF4-FFF2-40B4-BE49-F238E27FC236}">
                  <a16:creationId xmlns:a16="http://schemas.microsoft.com/office/drawing/2014/main" id="{ED96731B-6400-225D-BCE3-821BE74B9172}"/>
                </a:ext>
              </a:extLst>
            </p:cNvPr>
            <p:cNvSpPr/>
            <p:nvPr/>
          </p:nvSpPr>
          <p:spPr>
            <a:xfrm>
              <a:off x="4481100" y="5133825"/>
              <a:ext cx="51350" cy="84350"/>
            </a:xfrm>
            <a:custGeom>
              <a:avLst/>
              <a:gdLst/>
              <a:ahLst/>
              <a:cxnLst/>
              <a:rect l="l" t="t" r="r" b="b"/>
              <a:pathLst>
                <a:path w="2054" h="3374" extrusionOk="0">
                  <a:moveTo>
                    <a:pt x="1522" y="0"/>
                  </a:moveTo>
                  <a:cubicBezTo>
                    <a:pt x="1559" y="367"/>
                    <a:pt x="1522" y="1595"/>
                    <a:pt x="1" y="3263"/>
                  </a:cubicBezTo>
                  <a:lnTo>
                    <a:pt x="294" y="3373"/>
                  </a:lnTo>
                  <a:cubicBezTo>
                    <a:pt x="294" y="3373"/>
                    <a:pt x="2054" y="1687"/>
                    <a:pt x="1981" y="19"/>
                  </a:cubicBezTo>
                  <a:cubicBezTo>
                    <a:pt x="1981" y="19"/>
                    <a:pt x="1797" y="0"/>
                    <a:pt x="1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599;p53">
              <a:extLst>
                <a:ext uri="{FF2B5EF4-FFF2-40B4-BE49-F238E27FC236}">
                  <a16:creationId xmlns:a16="http://schemas.microsoft.com/office/drawing/2014/main" id="{2ECD7AC4-1D29-5A84-100E-27D5F6EC3B06}"/>
                </a:ext>
              </a:extLst>
            </p:cNvPr>
            <p:cNvSpPr/>
            <p:nvPr/>
          </p:nvSpPr>
          <p:spPr>
            <a:xfrm>
              <a:off x="4355550" y="5097625"/>
              <a:ext cx="13325" cy="19275"/>
            </a:xfrm>
            <a:custGeom>
              <a:avLst/>
              <a:gdLst/>
              <a:ahLst/>
              <a:cxnLst/>
              <a:rect l="l" t="t" r="r" b="b"/>
              <a:pathLst>
                <a:path w="533" h="771" extrusionOk="0">
                  <a:moveTo>
                    <a:pt x="312" y="0"/>
                  </a:moveTo>
                  <a:cubicBezTo>
                    <a:pt x="184" y="55"/>
                    <a:pt x="111" y="165"/>
                    <a:pt x="56" y="349"/>
                  </a:cubicBezTo>
                  <a:cubicBezTo>
                    <a:pt x="1" y="514"/>
                    <a:pt x="19" y="660"/>
                    <a:pt x="74" y="733"/>
                  </a:cubicBezTo>
                  <a:cubicBezTo>
                    <a:pt x="111" y="770"/>
                    <a:pt x="147" y="770"/>
                    <a:pt x="184" y="770"/>
                  </a:cubicBezTo>
                  <a:lnTo>
                    <a:pt x="239" y="770"/>
                  </a:lnTo>
                  <a:cubicBezTo>
                    <a:pt x="349" y="752"/>
                    <a:pt x="440" y="605"/>
                    <a:pt x="495" y="404"/>
                  </a:cubicBezTo>
                  <a:cubicBezTo>
                    <a:pt x="532" y="275"/>
                    <a:pt x="532" y="202"/>
                    <a:pt x="477" y="165"/>
                  </a:cubicBezTo>
                  <a:cubicBezTo>
                    <a:pt x="466" y="144"/>
                    <a:pt x="456" y="135"/>
                    <a:pt x="441" y="135"/>
                  </a:cubicBezTo>
                  <a:cubicBezTo>
                    <a:pt x="431" y="135"/>
                    <a:pt x="419" y="139"/>
                    <a:pt x="404" y="147"/>
                  </a:cubicBezTo>
                  <a:cubicBezTo>
                    <a:pt x="330" y="165"/>
                    <a:pt x="239" y="312"/>
                    <a:pt x="202" y="477"/>
                  </a:cubicBezTo>
                  <a:cubicBezTo>
                    <a:pt x="202" y="514"/>
                    <a:pt x="221" y="532"/>
                    <a:pt x="239" y="532"/>
                  </a:cubicBezTo>
                  <a:cubicBezTo>
                    <a:pt x="275" y="532"/>
                    <a:pt x="275" y="514"/>
                    <a:pt x="294" y="495"/>
                  </a:cubicBezTo>
                  <a:cubicBezTo>
                    <a:pt x="312" y="312"/>
                    <a:pt x="404" y="220"/>
                    <a:pt x="440" y="220"/>
                  </a:cubicBezTo>
                  <a:cubicBezTo>
                    <a:pt x="440" y="220"/>
                    <a:pt x="459" y="239"/>
                    <a:pt x="422" y="385"/>
                  </a:cubicBezTo>
                  <a:cubicBezTo>
                    <a:pt x="367" y="587"/>
                    <a:pt x="275" y="678"/>
                    <a:pt x="202" y="697"/>
                  </a:cubicBezTo>
                  <a:cubicBezTo>
                    <a:pt x="197" y="702"/>
                    <a:pt x="191" y="704"/>
                    <a:pt x="186" y="704"/>
                  </a:cubicBezTo>
                  <a:cubicBezTo>
                    <a:pt x="172" y="704"/>
                    <a:pt x="155" y="691"/>
                    <a:pt x="129" y="678"/>
                  </a:cubicBezTo>
                  <a:cubicBezTo>
                    <a:pt x="92" y="642"/>
                    <a:pt x="74" y="532"/>
                    <a:pt x="129" y="367"/>
                  </a:cubicBezTo>
                  <a:cubicBezTo>
                    <a:pt x="166" y="220"/>
                    <a:pt x="239" y="110"/>
                    <a:pt x="349" y="74"/>
                  </a:cubicBezTo>
                  <a:cubicBezTo>
                    <a:pt x="367" y="55"/>
                    <a:pt x="385" y="37"/>
                    <a:pt x="367" y="19"/>
                  </a:cubicBezTo>
                  <a:cubicBezTo>
                    <a:pt x="367" y="0"/>
                    <a:pt x="349" y="0"/>
                    <a:pt x="31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600;p53">
              <a:extLst>
                <a:ext uri="{FF2B5EF4-FFF2-40B4-BE49-F238E27FC236}">
                  <a16:creationId xmlns:a16="http://schemas.microsoft.com/office/drawing/2014/main" id="{B30D1EB2-39BF-3D90-A3E0-456BC56F2B44}"/>
                </a:ext>
              </a:extLst>
            </p:cNvPr>
            <p:cNvSpPr/>
            <p:nvPr/>
          </p:nvSpPr>
          <p:spPr>
            <a:xfrm>
              <a:off x="3933050" y="5065075"/>
              <a:ext cx="230975" cy="93525"/>
            </a:xfrm>
            <a:custGeom>
              <a:avLst/>
              <a:gdLst/>
              <a:ahLst/>
              <a:cxnLst/>
              <a:rect l="l" t="t" r="r" b="b"/>
              <a:pathLst>
                <a:path w="9239" h="3741" extrusionOk="0">
                  <a:moveTo>
                    <a:pt x="7955" y="1"/>
                  </a:moveTo>
                  <a:cubicBezTo>
                    <a:pt x="6947" y="19"/>
                    <a:pt x="5957" y="111"/>
                    <a:pt x="4968" y="294"/>
                  </a:cubicBezTo>
                  <a:lnTo>
                    <a:pt x="202" y="1229"/>
                  </a:lnTo>
                  <a:cubicBezTo>
                    <a:pt x="202" y="1229"/>
                    <a:pt x="403" y="1669"/>
                    <a:pt x="0" y="2090"/>
                  </a:cubicBezTo>
                  <a:lnTo>
                    <a:pt x="422" y="3740"/>
                  </a:lnTo>
                  <a:lnTo>
                    <a:pt x="5444" y="2805"/>
                  </a:lnTo>
                  <a:cubicBezTo>
                    <a:pt x="6342" y="2640"/>
                    <a:pt x="7259" y="2549"/>
                    <a:pt x="8157" y="2530"/>
                  </a:cubicBezTo>
                  <a:lnTo>
                    <a:pt x="9239" y="2512"/>
                  </a:lnTo>
                  <a:lnTo>
                    <a:pt x="9092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601;p53">
              <a:extLst>
                <a:ext uri="{FF2B5EF4-FFF2-40B4-BE49-F238E27FC236}">
                  <a16:creationId xmlns:a16="http://schemas.microsoft.com/office/drawing/2014/main" id="{4479A9D5-1575-8F6A-01D6-CDCB8D11A955}"/>
                </a:ext>
              </a:extLst>
            </p:cNvPr>
            <p:cNvSpPr/>
            <p:nvPr/>
          </p:nvSpPr>
          <p:spPr>
            <a:xfrm>
              <a:off x="3933050" y="5075175"/>
              <a:ext cx="116875" cy="83425"/>
            </a:xfrm>
            <a:custGeom>
              <a:avLst/>
              <a:gdLst/>
              <a:ahLst/>
              <a:cxnLst/>
              <a:rect l="l" t="t" r="r" b="b"/>
              <a:pathLst>
                <a:path w="4675" h="3337" extrusionOk="0">
                  <a:moveTo>
                    <a:pt x="4436" y="0"/>
                  </a:moveTo>
                  <a:lnTo>
                    <a:pt x="202" y="825"/>
                  </a:lnTo>
                  <a:cubicBezTo>
                    <a:pt x="202" y="825"/>
                    <a:pt x="403" y="1265"/>
                    <a:pt x="0" y="1686"/>
                  </a:cubicBezTo>
                  <a:lnTo>
                    <a:pt x="422" y="3336"/>
                  </a:lnTo>
                  <a:lnTo>
                    <a:pt x="4638" y="2566"/>
                  </a:lnTo>
                  <a:cubicBezTo>
                    <a:pt x="4674" y="1613"/>
                    <a:pt x="4491" y="385"/>
                    <a:pt x="4436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602;p53">
              <a:extLst>
                <a:ext uri="{FF2B5EF4-FFF2-40B4-BE49-F238E27FC236}">
                  <a16:creationId xmlns:a16="http://schemas.microsoft.com/office/drawing/2014/main" id="{BBE47645-EA27-496B-7E4F-E6ED529AC5DF}"/>
                </a:ext>
              </a:extLst>
            </p:cNvPr>
            <p:cNvSpPr/>
            <p:nvPr/>
          </p:nvSpPr>
          <p:spPr>
            <a:xfrm>
              <a:off x="3937175" y="5077450"/>
              <a:ext cx="107250" cy="23850"/>
            </a:xfrm>
            <a:custGeom>
              <a:avLst/>
              <a:gdLst/>
              <a:ahLst/>
              <a:cxnLst/>
              <a:rect l="l" t="t" r="r" b="b"/>
              <a:pathLst>
                <a:path w="4290" h="954" extrusionOk="0">
                  <a:moveTo>
                    <a:pt x="4271" y="1"/>
                  </a:moveTo>
                  <a:lnTo>
                    <a:pt x="0" y="881"/>
                  </a:lnTo>
                  <a:lnTo>
                    <a:pt x="19" y="954"/>
                  </a:lnTo>
                  <a:lnTo>
                    <a:pt x="4289" y="92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603;p53">
              <a:extLst>
                <a:ext uri="{FF2B5EF4-FFF2-40B4-BE49-F238E27FC236}">
                  <a16:creationId xmlns:a16="http://schemas.microsoft.com/office/drawing/2014/main" id="{80ABECB2-0BDA-93E3-C4FB-6F233297A2C3}"/>
                </a:ext>
              </a:extLst>
            </p:cNvPr>
            <p:cNvSpPr/>
            <p:nvPr/>
          </p:nvSpPr>
          <p:spPr>
            <a:xfrm>
              <a:off x="3938075" y="5082500"/>
              <a:ext cx="107275" cy="23400"/>
            </a:xfrm>
            <a:custGeom>
              <a:avLst/>
              <a:gdLst/>
              <a:ahLst/>
              <a:cxnLst/>
              <a:rect l="l" t="t" r="r" b="b"/>
              <a:pathLst>
                <a:path w="4291" h="936" extrusionOk="0">
                  <a:moveTo>
                    <a:pt x="4272" y="0"/>
                  </a:moveTo>
                  <a:lnTo>
                    <a:pt x="1" y="862"/>
                  </a:lnTo>
                  <a:lnTo>
                    <a:pt x="19" y="935"/>
                  </a:lnTo>
                  <a:lnTo>
                    <a:pt x="4290" y="92"/>
                  </a:lnTo>
                  <a:lnTo>
                    <a:pt x="427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604;p53">
              <a:extLst>
                <a:ext uri="{FF2B5EF4-FFF2-40B4-BE49-F238E27FC236}">
                  <a16:creationId xmlns:a16="http://schemas.microsoft.com/office/drawing/2014/main" id="{893F9083-3288-3313-CAF1-98DD4A34402F}"/>
                </a:ext>
              </a:extLst>
            </p:cNvPr>
            <p:cNvSpPr/>
            <p:nvPr/>
          </p:nvSpPr>
          <p:spPr>
            <a:xfrm>
              <a:off x="3939450" y="5087525"/>
              <a:ext cx="106350" cy="22950"/>
            </a:xfrm>
            <a:custGeom>
              <a:avLst/>
              <a:gdLst/>
              <a:ahLst/>
              <a:cxnLst/>
              <a:rect l="l" t="t" r="r" b="b"/>
              <a:pathLst>
                <a:path w="4254" h="918" extrusionOk="0">
                  <a:moveTo>
                    <a:pt x="4253" y="1"/>
                  </a:moveTo>
                  <a:lnTo>
                    <a:pt x="1" y="844"/>
                  </a:lnTo>
                  <a:lnTo>
                    <a:pt x="19" y="918"/>
                  </a:lnTo>
                  <a:lnTo>
                    <a:pt x="4253" y="93"/>
                  </a:lnTo>
                  <a:lnTo>
                    <a:pt x="425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605;p53">
              <a:extLst>
                <a:ext uri="{FF2B5EF4-FFF2-40B4-BE49-F238E27FC236}">
                  <a16:creationId xmlns:a16="http://schemas.microsoft.com/office/drawing/2014/main" id="{208E9A17-531A-E878-A227-6A21A003D0BD}"/>
                </a:ext>
              </a:extLst>
            </p:cNvPr>
            <p:cNvSpPr/>
            <p:nvPr/>
          </p:nvSpPr>
          <p:spPr>
            <a:xfrm>
              <a:off x="3940825" y="5092575"/>
              <a:ext cx="105900" cy="22475"/>
            </a:xfrm>
            <a:custGeom>
              <a:avLst/>
              <a:gdLst/>
              <a:ahLst/>
              <a:cxnLst/>
              <a:rect l="l" t="t" r="r" b="b"/>
              <a:pathLst>
                <a:path w="4236" h="899" extrusionOk="0">
                  <a:moveTo>
                    <a:pt x="4217" y="1"/>
                  </a:moveTo>
                  <a:lnTo>
                    <a:pt x="1" y="825"/>
                  </a:lnTo>
                  <a:lnTo>
                    <a:pt x="19" y="899"/>
                  </a:lnTo>
                  <a:lnTo>
                    <a:pt x="4235" y="74"/>
                  </a:lnTo>
                  <a:lnTo>
                    <a:pt x="4217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606;p53">
              <a:extLst>
                <a:ext uri="{FF2B5EF4-FFF2-40B4-BE49-F238E27FC236}">
                  <a16:creationId xmlns:a16="http://schemas.microsoft.com/office/drawing/2014/main" id="{0C682172-12F9-1846-BCE5-BF3A572419C0}"/>
                </a:ext>
              </a:extLst>
            </p:cNvPr>
            <p:cNvSpPr/>
            <p:nvPr/>
          </p:nvSpPr>
          <p:spPr>
            <a:xfrm>
              <a:off x="3941300" y="5098525"/>
              <a:ext cx="105875" cy="20650"/>
            </a:xfrm>
            <a:custGeom>
              <a:avLst/>
              <a:gdLst/>
              <a:ahLst/>
              <a:cxnLst/>
              <a:rect l="l" t="t" r="r" b="b"/>
              <a:pathLst>
                <a:path w="4235" h="826" extrusionOk="0">
                  <a:moveTo>
                    <a:pt x="4216" y="1"/>
                  </a:moveTo>
                  <a:lnTo>
                    <a:pt x="0" y="752"/>
                  </a:lnTo>
                  <a:lnTo>
                    <a:pt x="18" y="826"/>
                  </a:lnTo>
                  <a:lnTo>
                    <a:pt x="4234" y="74"/>
                  </a:lnTo>
                  <a:lnTo>
                    <a:pt x="4216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607;p53">
              <a:extLst>
                <a:ext uri="{FF2B5EF4-FFF2-40B4-BE49-F238E27FC236}">
                  <a16:creationId xmlns:a16="http://schemas.microsoft.com/office/drawing/2014/main" id="{FF285728-5F89-0851-F89F-3A2C52EA70B6}"/>
                </a:ext>
              </a:extLst>
            </p:cNvPr>
            <p:cNvSpPr/>
            <p:nvPr/>
          </p:nvSpPr>
          <p:spPr>
            <a:xfrm>
              <a:off x="3943125" y="5104950"/>
              <a:ext cx="104975" cy="18825"/>
            </a:xfrm>
            <a:custGeom>
              <a:avLst/>
              <a:gdLst/>
              <a:ahLst/>
              <a:cxnLst/>
              <a:rect l="l" t="t" r="r" b="b"/>
              <a:pathLst>
                <a:path w="4199" h="753" extrusionOk="0">
                  <a:moveTo>
                    <a:pt x="4180" y="1"/>
                  </a:moveTo>
                  <a:lnTo>
                    <a:pt x="0" y="679"/>
                  </a:lnTo>
                  <a:lnTo>
                    <a:pt x="19" y="752"/>
                  </a:lnTo>
                  <a:lnTo>
                    <a:pt x="4198" y="74"/>
                  </a:lnTo>
                  <a:lnTo>
                    <a:pt x="418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608;p53">
              <a:extLst>
                <a:ext uri="{FF2B5EF4-FFF2-40B4-BE49-F238E27FC236}">
                  <a16:creationId xmlns:a16="http://schemas.microsoft.com/office/drawing/2014/main" id="{99984ECE-F67F-046A-FE0B-F19444DD6C99}"/>
                </a:ext>
              </a:extLst>
            </p:cNvPr>
            <p:cNvSpPr/>
            <p:nvPr/>
          </p:nvSpPr>
          <p:spPr>
            <a:xfrm>
              <a:off x="3944050" y="5110900"/>
              <a:ext cx="104500" cy="18375"/>
            </a:xfrm>
            <a:custGeom>
              <a:avLst/>
              <a:gdLst/>
              <a:ahLst/>
              <a:cxnLst/>
              <a:rect l="l" t="t" r="r" b="b"/>
              <a:pathLst>
                <a:path w="4180" h="735" extrusionOk="0">
                  <a:moveTo>
                    <a:pt x="4161" y="1"/>
                  </a:moveTo>
                  <a:lnTo>
                    <a:pt x="0" y="642"/>
                  </a:lnTo>
                  <a:lnTo>
                    <a:pt x="0" y="734"/>
                  </a:lnTo>
                  <a:lnTo>
                    <a:pt x="4179" y="74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609;p53">
              <a:extLst>
                <a:ext uri="{FF2B5EF4-FFF2-40B4-BE49-F238E27FC236}">
                  <a16:creationId xmlns:a16="http://schemas.microsoft.com/office/drawing/2014/main" id="{B594225B-A0D6-A62A-08E9-5057E10C39AD}"/>
                </a:ext>
              </a:extLst>
            </p:cNvPr>
            <p:cNvSpPr/>
            <p:nvPr/>
          </p:nvSpPr>
          <p:spPr>
            <a:xfrm>
              <a:off x="3945425" y="5117325"/>
              <a:ext cx="103575" cy="16075"/>
            </a:xfrm>
            <a:custGeom>
              <a:avLst/>
              <a:gdLst/>
              <a:ahLst/>
              <a:cxnLst/>
              <a:rect l="l" t="t" r="r" b="b"/>
              <a:pathLst>
                <a:path w="4143" h="643" extrusionOk="0">
                  <a:moveTo>
                    <a:pt x="4124" y="0"/>
                  </a:moveTo>
                  <a:lnTo>
                    <a:pt x="0" y="569"/>
                  </a:lnTo>
                  <a:lnTo>
                    <a:pt x="18" y="642"/>
                  </a:lnTo>
                  <a:lnTo>
                    <a:pt x="4143" y="74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610;p53">
              <a:extLst>
                <a:ext uri="{FF2B5EF4-FFF2-40B4-BE49-F238E27FC236}">
                  <a16:creationId xmlns:a16="http://schemas.microsoft.com/office/drawing/2014/main" id="{63EF23F1-90BE-A912-9FD4-1DE4F909DCBE}"/>
                </a:ext>
              </a:extLst>
            </p:cNvPr>
            <p:cNvSpPr/>
            <p:nvPr/>
          </p:nvSpPr>
          <p:spPr>
            <a:xfrm>
              <a:off x="3946800" y="5122825"/>
              <a:ext cx="102200" cy="15600"/>
            </a:xfrm>
            <a:custGeom>
              <a:avLst/>
              <a:gdLst/>
              <a:ahLst/>
              <a:cxnLst/>
              <a:rect l="l" t="t" r="r" b="b"/>
              <a:pathLst>
                <a:path w="4088" h="624" extrusionOk="0">
                  <a:moveTo>
                    <a:pt x="4088" y="0"/>
                  </a:moveTo>
                  <a:lnTo>
                    <a:pt x="0" y="550"/>
                  </a:lnTo>
                  <a:lnTo>
                    <a:pt x="18" y="624"/>
                  </a:lnTo>
                  <a:lnTo>
                    <a:pt x="4088" y="74"/>
                  </a:lnTo>
                  <a:lnTo>
                    <a:pt x="4088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611;p53">
              <a:extLst>
                <a:ext uri="{FF2B5EF4-FFF2-40B4-BE49-F238E27FC236}">
                  <a16:creationId xmlns:a16="http://schemas.microsoft.com/office/drawing/2014/main" id="{C37DA690-242A-B7CB-4846-E8C2204665D8}"/>
                </a:ext>
              </a:extLst>
            </p:cNvPr>
            <p:cNvSpPr/>
            <p:nvPr/>
          </p:nvSpPr>
          <p:spPr>
            <a:xfrm>
              <a:off x="3948175" y="5128325"/>
              <a:ext cx="101300" cy="15600"/>
            </a:xfrm>
            <a:custGeom>
              <a:avLst/>
              <a:gdLst/>
              <a:ahLst/>
              <a:cxnLst/>
              <a:rect l="l" t="t" r="r" b="b"/>
              <a:pathLst>
                <a:path w="4052" h="624" extrusionOk="0">
                  <a:moveTo>
                    <a:pt x="4033" y="0"/>
                  </a:moveTo>
                  <a:lnTo>
                    <a:pt x="0" y="532"/>
                  </a:lnTo>
                  <a:lnTo>
                    <a:pt x="18" y="624"/>
                  </a:lnTo>
                  <a:lnTo>
                    <a:pt x="4051" y="74"/>
                  </a:lnTo>
                  <a:lnTo>
                    <a:pt x="4033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612;p53">
              <a:extLst>
                <a:ext uri="{FF2B5EF4-FFF2-40B4-BE49-F238E27FC236}">
                  <a16:creationId xmlns:a16="http://schemas.microsoft.com/office/drawing/2014/main" id="{45408B36-7836-D33D-48C5-82E19060E9EF}"/>
                </a:ext>
              </a:extLst>
            </p:cNvPr>
            <p:cNvSpPr/>
            <p:nvPr/>
          </p:nvSpPr>
          <p:spPr>
            <a:xfrm>
              <a:off x="3950000" y="5133825"/>
              <a:ext cx="99475" cy="15600"/>
            </a:xfrm>
            <a:custGeom>
              <a:avLst/>
              <a:gdLst/>
              <a:ahLst/>
              <a:cxnLst/>
              <a:rect l="l" t="t" r="r" b="b"/>
              <a:pathLst>
                <a:path w="3979" h="624" extrusionOk="0">
                  <a:moveTo>
                    <a:pt x="3960" y="0"/>
                  </a:moveTo>
                  <a:lnTo>
                    <a:pt x="0" y="532"/>
                  </a:lnTo>
                  <a:lnTo>
                    <a:pt x="19" y="624"/>
                  </a:lnTo>
                  <a:lnTo>
                    <a:pt x="3978" y="74"/>
                  </a:lnTo>
                  <a:lnTo>
                    <a:pt x="39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613;p53">
              <a:extLst>
                <a:ext uri="{FF2B5EF4-FFF2-40B4-BE49-F238E27FC236}">
                  <a16:creationId xmlns:a16="http://schemas.microsoft.com/office/drawing/2014/main" id="{FE0703A8-8017-A589-118A-AE478F0506BD}"/>
                </a:ext>
              </a:extLst>
            </p:cNvPr>
            <p:cNvSpPr/>
            <p:nvPr/>
          </p:nvSpPr>
          <p:spPr>
            <a:xfrm>
              <a:off x="3952300" y="5137950"/>
              <a:ext cx="97175" cy="17900"/>
            </a:xfrm>
            <a:custGeom>
              <a:avLst/>
              <a:gdLst/>
              <a:ahLst/>
              <a:cxnLst/>
              <a:rect l="l" t="t" r="r" b="b"/>
              <a:pathLst>
                <a:path w="3887" h="716" extrusionOk="0">
                  <a:moveTo>
                    <a:pt x="3868" y="0"/>
                  </a:moveTo>
                  <a:lnTo>
                    <a:pt x="0" y="642"/>
                  </a:lnTo>
                  <a:lnTo>
                    <a:pt x="18" y="715"/>
                  </a:lnTo>
                  <a:lnTo>
                    <a:pt x="3886" y="92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614;p53">
              <a:extLst>
                <a:ext uri="{FF2B5EF4-FFF2-40B4-BE49-F238E27FC236}">
                  <a16:creationId xmlns:a16="http://schemas.microsoft.com/office/drawing/2014/main" id="{E7745191-1079-47CA-F4E2-CD738B253C07}"/>
                </a:ext>
              </a:extLst>
            </p:cNvPr>
            <p:cNvSpPr/>
            <p:nvPr/>
          </p:nvSpPr>
          <p:spPr>
            <a:xfrm>
              <a:off x="3884000" y="5071950"/>
              <a:ext cx="94425" cy="90775"/>
            </a:xfrm>
            <a:custGeom>
              <a:avLst/>
              <a:gdLst/>
              <a:ahLst/>
              <a:cxnLst/>
              <a:rect l="l" t="t" r="r" b="b"/>
              <a:pathLst>
                <a:path w="3777" h="3631" extrusionOk="0">
                  <a:moveTo>
                    <a:pt x="441" y="1"/>
                  </a:moveTo>
                  <a:lnTo>
                    <a:pt x="441" y="1"/>
                  </a:lnTo>
                  <a:cubicBezTo>
                    <a:pt x="1" y="1595"/>
                    <a:pt x="1321" y="3630"/>
                    <a:pt x="1321" y="3630"/>
                  </a:cubicBezTo>
                  <a:lnTo>
                    <a:pt x="3777" y="3282"/>
                  </a:lnTo>
                  <a:cubicBezTo>
                    <a:pt x="3539" y="2549"/>
                    <a:pt x="3429" y="1797"/>
                    <a:pt x="3410" y="1046"/>
                  </a:cubicBezTo>
                  <a:lnTo>
                    <a:pt x="3392" y="624"/>
                  </a:lnTo>
                  <a:lnTo>
                    <a:pt x="2200" y="899"/>
                  </a:lnTo>
                  <a:cubicBezTo>
                    <a:pt x="1577" y="37"/>
                    <a:pt x="441" y="1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615;p53">
              <a:extLst>
                <a:ext uri="{FF2B5EF4-FFF2-40B4-BE49-F238E27FC236}">
                  <a16:creationId xmlns:a16="http://schemas.microsoft.com/office/drawing/2014/main" id="{8DD01043-515A-3940-8D5E-494A6053D2F0}"/>
                </a:ext>
              </a:extLst>
            </p:cNvPr>
            <p:cNvSpPr/>
            <p:nvPr/>
          </p:nvSpPr>
          <p:spPr>
            <a:xfrm>
              <a:off x="3949075" y="5089825"/>
              <a:ext cx="6450" cy="24325"/>
            </a:xfrm>
            <a:custGeom>
              <a:avLst/>
              <a:gdLst/>
              <a:ahLst/>
              <a:cxnLst/>
              <a:rect l="l" t="t" r="r" b="b"/>
              <a:pathLst>
                <a:path w="258" h="973" extrusionOk="0">
                  <a:moveTo>
                    <a:pt x="37" y="1"/>
                  </a:moveTo>
                  <a:cubicBezTo>
                    <a:pt x="19" y="19"/>
                    <a:pt x="1" y="37"/>
                    <a:pt x="1" y="56"/>
                  </a:cubicBezTo>
                  <a:lnTo>
                    <a:pt x="184" y="935"/>
                  </a:lnTo>
                  <a:cubicBezTo>
                    <a:pt x="184" y="954"/>
                    <a:pt x="202" y="972"/>
                    <a:pt x="221" y="972"/>
                  </a:cubicBezTo>
                  <a:lnTo>
                    <a:pt x="239" y="972"/>
                  </a:lnTo>
                  <a:cubicBezTo>
                    <a:pt x="257" y="954"/>
                    <a:pt x="257" y="935"/>
                    <a:pt x="257" y="917"/>
                  </a:cubicBezTo>
                  <a:lnTo>
                    <a:pt x="74" y="37"/>
                  </a:lnTo>
                  <a:cubicBezTo>
                    <a:pt x="74" y="19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616;p53">
              <a:extLst>
                <a:ext uri="{FF2B5EF4-FFF2-40B4-BE49-F238E27FC236}">
                  <a16:creationId xmlns:a16="http://schemas.microsoft.com/office/drawing/2014/main" id="{82579887-4795-9129-D2A4-E4E53147541D}"/>
                </a:ext>
              </a:extLst>
            </p:cNvPr>
            <p:cNvSpPr/>
            <p:nvPr/>
          </p:nvSpPr>
          <p:spPr>
            <a:xfrm>
              <a:off x="3937625" y="5093300"/>
              <a:ext cx="6900" cy="24050"/>
            </a:xfrm>
            <a:custGeom>
              <a:avLst/>
              <a:gdLst/>
              <a:ahLst/>
              <a:cxnLst/>
              <a:rect l="l" t="t" r="r" b="b"/>
              <a:pathLst>
                <a:path w="276" h="962" extrusionOk="0">
                  <a:moveTo>
                    <a:pt x="57" y="1"/>
                  </a:moveTo>
                  <a:cubicBezTo>
                    <a:pt x="49" y="1"/>
                    <a:pt x="43" y="3"/>
                    <a:pt x="37" y="8"/>
                  </a:cubicBezTo>
                  <a:cubicBezTo>
                    <a:pt x="19" y="8"/>
                    <a:pt x="1" y="27"/>
                    <a:pt x="19" y="45"/>
                  </a:cubicBezTo>
                  <a:lnTo>
                    <a:pt x="202" y="925"/>
                  </a:lnTo>
                  <a:cubicBezTo>
                    <a:pt x="202" y="943"/>
                    <a:pt x="220" y="961"/>
                    <a:pt x="239" y="961"/>
                  </a:cubicBezTo>
                  <a:cubicBezTo>
                    <a:pt x="257" y="961"/>
                    <a:pt x="275" y="925"/>
                    <a:pt x="275" y="906"/>
                  </a:cubicBezTo>
                  <a:lnTo>
                    <a:pt x="92" y="27"/>
                  </a:lnTo>
                  <a:cubicBezTo>
                    <a:pt x="92" y="14"/>
                    <a:pt x="74" y="1"/>
                    <a:pt x="57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617;p53">
              <a:extLst>
                <a:ext uri="{FF2B5EF4-FFF2-40B4-BE49-F238E27FC236}">
                  <a16:creationId xmlns:a16="http://schemas.microsoft.com/office/drawing/2014/main" id="{86478D5F-F6BD-B576-F757-332DB69CB949}"/>
                </a:ext>
              </a:extLst>
            </p:cNvPr>
            <p:cNvSpPr/>
            <p:nvPr/>
          </p:nvSpPr>
          <p:spPr>
            <a:xfrm>
              <a:off x="3930750" y="5131525"/>
              <a:ext cx="24325" cy="16975"/>
            </a:xfrm>
            <a:custGeom>
              <a:avLst/>
              <a:gdLst/>
              <a:ahLst/>
              <a:cxnLst/>
              <a:rect l="l" t="t" r="r" b="b"/>
              <a:pathLst>
                <a:path w="973" h="679" extrusionOk="0">
                  <a:moveTo>
                    <a:pt x="74" y="1"/>
                  </a:moveTo>
                  <a:cubicBezTo>
                    <a:pt x="56" y="1"/>
                    <a:pt x="19" y="1"/>
                    <a:pt x="19" y="19"/>
                  </a:cubicBezTo>
                  <a:cubicBezTo>
                    <a:pt x="1" y="37"/>
                    <a:pt x="1" y="56"/>
                    <a:pt x="19" y="74"/>
                  </a:cubicBezTo>
                  <a:lnTo>
                    <a:pt x="899" y="679"/>
                  </a:lnTo>
                  <a:lnTo>
                    <a:pt x="917" y="679"/>
                  </a:lnTo>
                  <a:cubicBezTo>
                    <a:pt x="935" y="679"/>
                    <a:pt x="935" y="679"/>
                    <a:pt x="954" y="661"/>
                  </a:cubicBezTo>
                  <a:cubicBezTo>
                    <a:pt x="972" y="661"/>
                    <a:pt x="954" y="624"/>
                    <a:pt x="935" y="624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618;p53">
              <a:extLst>
                <a:ext uri="{FF2B5EF4-FFF2-40B4-BE49-F238E27FC236}">
                  <a16:creationId xmlns:a16="http://schemas.microsoft.com/office/drawing/2014/main" id="{E566208C-6F01-B021-5584-F292333A348C}"/>
                </a:ext>
              </a:extLst>
            </p:cNvPr>
            <p:cNvSpPr/>
            <p:nvPr/>
          </p:nvSpPr>
          <p:spPr>
            <a:xfrm>
              <a:off x="4033850" y="5076075"/>
              <a:ext cx="12875" cy="64650"/>
            </a:xfrm>
            <a:custGeom>
              <a:avLst/>
              <a:gdLst/>
              <a:ahLst/>
              <a:cxnLst/>
              <a:rect l="l" t="t" r="r" b="b"/>
              <a:pathLst>
                <a:path w="515" h="2586" extrusionOk="0">
                  <a:moveTo>
                    <a:pt x="221" y="1"/>
                  </a:moveTo>
                  <a:lnTo>
                    <a:pt x="1" y="37"/>
                  </a:lnTo>
                  <a:cubicBezTo>
                    <a:pt x="92" y="477"/>
                    <a:pt x="276" y="1614"/>
                    <a:pt x="294" y="2585"/>
                  </a:cubicBezTo>
                  <a:lnTo>
                    <a:pt x="514" y="2549"/>
                  </a:lnTo>
                  <a:cubicBezTo>
                    <a:pt x="496" y="1559"/>
                    <a:pt x="294" y="441"/>
                    <a:pt x="221" y="1"/>
                  </a:cubicBezTo>
                  <a:close/>
                </a:path>
              </a:pathLst>
            </a:custGeom>
            <a:solidFill>
              <a:srgbClr val="79A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619;p53">
              <a:extLst>
                <a:ext uri="{FF2B5EF4-FFF2-40B4-BE49-F238E27FC236}">
                  <a16:creationId xmlns:a16="http://schemas.microsoft.com/office/drawing/2014/main" id="{BB7B61AE-6E45-4C2F-C59A-68E98BFBDD0C}"/>
                </a:ext>
              </a:extLst>
            </p:cNvPr>
            <p:cNvSpPr/>
            <p:nvPr/>
          </p:nvSpPr>
          <p:spPr>
            <a:xfrm>
              <a:off x="3890875" y="5071950"/>
              <a:ext cx="36700" cy="47225"/>
            </a:xfrm>
            <a:custGeom>
              <a:avLst/>
              <a:gdLst/>
              <a:ahLst/>
              <a:cxnLst/>
              <a:rect l="l" t="t" r="r" b="b"/>
              <a:pathLst>
                <a:path w="1468" h="1889" extrusionOk="0">
                  <a:moveTo>
                    <a:pt x="166" y="1"/>
                  </a:moveTo>
                  <a:cubicBezTo>
                    <a:pt x="1" y="606"/>
                    <a:pt x="92" y="1284"/>
                    <a:pt x="257" y="1889"/>
                  </a:cubicBezTo>
                  <a:cubicBezTo>
                    <a:pt x="1229" y="1541"/>
                    <a:pt x="1431" y="844"/>
                    <a:pt x="1467" y="441"/>
                  </a:cubicBezTo>
                  <a:cubicBezTo>
                    <a:pt x="881" y="19"/>
                    <a:pt x="166" y="1"/>
                    <a:pt x="166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620;p53">
              <a:extLst>
                <a:ext uri="{FF2B5EF4-FFF2-40B4-BE49-F238E27FC236}">
                  <a16:creationId xmlns:a16="http://schemas.microsoft.com/office/drawing/2014/main" id="{584B093D-3FB6-FDBB-C4D6-12ED7C162596}"/>
                </a:ext>
              </a:extLst>
            </p:cNvPr>
            <p:cNvSpPr/>
            <p:nvPr/>
          </p:nvSpPr>
          <p:spPr>
            <a:xfrm>
              <a:off x="3906925" y="5143900"/>
              <a:ext cx="34850" cy="18825"/>
            </a:xfrm>
            <a:custGeom>
              <a:avLst/>
              <a:gdLst/>
              <a:ahLst/>
              <a:cxnLst/>
              <a:rect l="l" t="t" r="r" b="b"/>
              <a:pathLst>
                <a:path w="1394" h="753" extrusionOk="0">
                  <a:moveTo>
                    <a:pt x="0" y="1"/>
                  </a:moveTo>
                  <a:lnTo>
                    <a:pt x="0" y="1"/>
                  </a:lnTo>
                  <a:cubicBezTo>
                    <a:pt x="220" y="459"/>
                    <a:pt x="404" y="752"/>
                    <a:pt x="404" y="752"/>
                  </a:cubicBezTo>
                  <a:lnTo>
                    <a:pt x="1393" y="605"/>
                  </a:lnTo>
                  <a:cubicBezTo>
                    <a:pt x="1045" y="129"/>
                    <a:pt x="404" y="19"/>
                    <a:pt x="0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621;p53">
              <a:extLst>
                <a:ext uri="{FF2B5EF4-FFF2-40B4-BE49-F238E27FC236}">
                  <a16:creationId xmlns:a16="http://schemas.microsoft.com/office/drawing/2014/main" id="{BA2871AC-7A8B-9909-E02A-6A597A0F2343}"/>
                </a:ext>
              </a:extLst>
            </p:cNvPr>
            <p:cNvSpPr/>
            <p:nvPr/>
          </p:nvSpPr>
          <p:spPr>
            <a:xfrm>
              <a:off x="3884000" y="5071950"/>
              <a:ext cx="40825" cy="90775"/>
            </a:xfrm>
            <a:custGeom>
              <a:avLst/>
              <a:gdLst/>
              <a:ahLst/>
              <a:cxnLst/>
              <a:rect l="l" t="t" r="r" b="b"/>
              <a:pathLst>
                <a:path w="1633" h="3631" extrusionOk="0">
                  <a:moveTo>
                    <a:pt x="441" y="1"/>
                  </a:moveTo>
                  <a:cubicBezTo>
                    <a:pt x="1" y="1595"/>
                    <a:pt x="1321" y="3630"/>
                    <a:pt x="1321" y="3630"/>
                  </a:cubicBezTo>
                  <a:lnTo>
                    <a:pt x="1632" y="3593"/>
                  </a:lnTo>
                  <a:cubicBezTo>
                    <a:pt x="532" y="1614"/>
                    <a:pt x="789" y="404"/>
                    <a:pt x="899" y="74"/>
                  </a:cubicBezTo>
                  <a:cubicBezTo>
                    <a:pt x="642" y="1"/>
                    <a:pt x="44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622;p53">
              <a:extLst>
                <a:ext uri="{FF2B5EF4-FFF2-40B4-BE49-F238E27FC236}">
                  <a16:creationId xmlns:a16="http://schemas.microsoft.com/office/drawing/2014/main" id="{BF5E6FC9-3AC2-14F8-DEF9-B37285BBA13D}"/>
                </a:ext>
              </a:extLst>
            </p:cNvPr>
            <p:cNvSpPr/>
            <p:nvPr/>
          </p:nvSpPr>
          <p:spPr>
            <a:xfrm>
              <a:off x="4059525" y="5073800"/>
              <a:ext cx="11475" cy="19725"/>
            </a:xfrm>
            <a:custGeom>
              <a:avLst/>
              <a:gdLst/>
              <a:ahLst/>
              <a:cxnLst/>
              <a:rect l="l" t="t" r="r" b="b"/>
              <a:pathLst>
                <a:path w="459" h="789" extrusionOk="0">
                  <a:moveTo>
                    <a:pt x="257" y="0"/>
                  </a:moveTo>
                  <a:cubicBezTo>
                    <a:pt x="239" y="0"/>
                    <a:pt x="220" y="0"/>
                    <a:pt x="202" y="18"/>
                  </a:cubicBezTo>
                  <a:cubicBezTo>
                    <a:pt x="202" y="37"/>
                    <a:pt x="202" y="55"/>
                    <a:pt x="220" y="73"/>
                  </a:cubicBezTo>
                  <a:cubicBezTo>
                    <a:pt x="312" y="128"/>
                    <a:pt x="367" y="257"/>
                    <a:pt x="367" y="403"/>
                  </a:cubicBezTo>
                  <a:cubicBezTo>
                    <a:pt x="385" y="587"/>
                    <a:pt x="330" y="678"/>
                    <a:pt x="294" y="715"/>
                  </a:cubicBezTo>
                  <a:lnTo>
                    <a:pt x="220" y="715"/>
                  </a:lnTo>
                  <a:cubicBezTo>
                    <a:pt x="147" y="678"/>
                    <a:pt x="92" y="568"/>
                    <a:pt x="74" y="348"/>
                  </a:cubicBezTo>
                  <a:cubicBezTo>
                    <a:pt x="74" y="220"/>
                    <a:pt x="110" y="183"/>
                    <a:pt x="110" y="183"/>
                  </a:cubicBezTo>
                  <a:cubicBezTo>
                    <a:pt x="129" y="183"/>
                    <a:pt x="202" y="312"/>
                    <a:pt x="184" y="495"/>
                  </a:cubicBezTo>
                  <a:cubicBezTo>
                    <a:pt x="184" y="513"/>
                    <a:pt x="202" y="532"/>
                    <a:pt x="220" y="532"/>
                  </a:cubicBezTo>
                  <a:cubicBezTo>
                    <a:pt x="239" y="532"/>
                    <a:pt x="257" y="513"/>
                    <a:pt x="257" y="495"/>
                  </a:cubicBezTo>
                  <a:cubicBezTo>
                    <a:pt x="275" y="330"/>
                    <a:pt x="220" y="165"/>
                    <a:pt x="147" y="128"/>
                  </a:cubicBezTo>
                  <a:cubicBezTo>
                    <a:pt x="138" y="119"/>
                    <a:pt x="124" y="115"/>
                    <a:pt x="110" y="115"/>
                  </a:cubicBezTo>
                  <a:cubicBezTo>
                    <a:pt x="97" y="115"/>
                    <a:pt x="83" y="119"/>
                    <a:pt x="74" y="128"/>
                  </a:cubicBezTo>
                  <a:cubicBezTo>
                    <a:pt x="19" y="147"/>
                    <a:pt x="0" y="220"/>
                    <a:pt x="0" y="367"/>
                  </a:cubicBezTo>
                  <a:cubicBezTo>
                    <a:pt x="0" y="568"/>
                    <a:pt x="74" y="715"/>
                    <a:pt x="184" y="770"/>
                  </a:cubicBezTo>
                  <a:cubicBezTo>
                    <a:pt x="202" y="788"/>
                    <a:pt x="220" y="788"/>
                    <a:pt x="257" y="788"/>
                  </a:cubicBezTo>
                  <a:cubicBezTo>
                    <a:pt x="275" y="788"/>
                    <a:pt x="312" y="788"/>
                    <a:pt x="330" y="770"/>
                  </a:cubicBezTo>
                  <a:cubicBezTo>
                    <a:pt x="422" y="715"/>
                    <a:pt x="459" y="587"/>
                    <a:pt x="440" y="403"/>
                  </a:cubicBezTo>
                  <a:cubicBezTo>
                    <a:pt x="440" y="220"/>
                    <a:pt x="367" y="92"/>
                    <a:pt x="25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623;p53">
              <a:extLst>
                <a:ext uri="{FF2B5EF4-FFF2-40B4-BE49-F238E27FC236}">
                  <a16:creationId xmlns:a16="http://schemas.microsoft.com/office/drawing/2014/main" id="{0AB511DF-3C2A-DD6D-33AF-E37F08D3676B}"/>
                </a:ext>
              </a:extLst>
            </p:cNvPr>
            <p:cNvSpPr/>
            <p:nvPr/>
          </p:nvSpPr>
          <p:spPr>
            <a:xfrm>
              <a:off x="4027450" y="5046225"/>
              <a:ext cx="370275" cy="138950"/>
            </a:xfrm>
            <a:custGeom>
              <a:avLst/>
              <a:gdLst/>
              <a:ahLst/>
              <a:cxnLst/>
              <a:rect l="l" t="t" r="r" b="b"/>
              <a:pathLst>
                <a:path w="14811" h="5558" extrusionOk="0">
                  <a:moveTo>
                    <a:pt x="2830" y="1"/>
                  </a:moveTo>
                  <a:cubicBezTo>
                    <a:pt x="1113" y="1"/>
                    <a:pt x="0" y="58"/>
                    <a:pt x="0" y="58"/>
                  </a:cubicBezTo>
                  <a:lnTo>
                    <a:pt x="495" y="3963"/>
                  </a:lnTo>
                  <a:cubicBezTo>
                    <a:pt x="495" y="3963"/>
                    <a:pt x="2590" y="3668"/>
                    <a:pt x="4700" y="3668"/>
                  </a:cubicBezTo>
                  <a:cubicBezTo>
                    <a:pt x="5325" y="3668"/>
                    <a:pt x="5952" y="3694"/>
                    <a:pt x="6526" y="3761"/>
                  </a:cubicBezTo>
                  <a:cubicBezTo>
                    <a:pt x="9055" y="4073"/>
                    <a:pt x="13381" y="5557"/>
                    <a:pt x="13381" y="5557"/>
                  </a:cubicBezTo>
                  <a:cubicBezTo>
                    <a:pt x="13381" y="5557"/>
                    <a:pt x="12685" y="5062"/>
                    <a:pt x="13106" y="3578"/>
                  </a:cubicBezTo>
                  <a:cubicBezTo>
                    <a:pt x="13546" y="2111"/>
                    <a:pt x="14811" y="1176"/>
                    <a:pt x="14811" y="1176"/>
                  </a:cubicBezTo>
                  <a:cubicBezTo>
                    <a:pt x="10804" y="181"/>
                    <a:pt x="5870" y="1"/>
                    <a:pt x="2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624;p53">
              <a:extLst>
                <a:ext uri="{FF2B5EF4-FFF2-40B4-BE49-F238E27FC236}">
                  <a16:creationId xmlns:a16="http://schemas.microsoft.com/office/drawing/2014/main" id="{A7C0D908-0982-5D4D-397A-37268E854A48}"/>
                </a:ext>
              </a:extLst>
            </p:cNvPr>
            <p:cNvSpPr/>
            <p:nvPr/>
          </p:nvSpPr>
          <p:spPr>
            <a:xfrm>
              <a:off x="4082425" y="5010100"/>
              <a:ext cx="92150" cy="205325"/>
            </a:xfrm>
            <a:custGeom>
              <a:avLst/>
              <a:gdLst/>
              <a:ahLst/>
              <a:cxnLst/>
              <a:rect l="l" t="t" r="r" b="b"/>
              <a:pathLst>
                <a:path w="3686" h="8213" extrusionOk="0">
                  <a:moveTo>
                    <a:pt x="2329" y="0"/>
                  </a:moveTo>
                  <a:lnTo>
                    <a:pt x="972" y="129"/>
                  </a:lnTo>
                  <a:lnTo>
                    <a:pt x="1009" y="5224"/>
                  </a:lnTo>
                  <a:cubicBezTo>
                    <a:pt x="1009" y="5224"/>
                    <a:pt x="1" y="7094"/>
                    <a:pt x="184" y="7204"/>
                  </a:cubicBezTo>
                  <a:cubicBezTo>
                    <a:pt x="199" y="7216"/>
                    <a:pt x="217" y="7221"/>
                    <a:pt x="237" y="7221"/>
                  </a:cubicBezTo>
                  <a:cubicBezTo>
                    <a:pt x="474" y="7221"/>
                    <a:pt x="1064" y="6508"/>
                    <a:pt x="1064" y="6507"/>
                  </a:cubicBezTo>
                  <a:lnTo>
                    <a:pt x="1064" y="6507"/>
                  </a:lnTo>
                  <a:cubicBezTo>
                    <a:pt x="734" y="7277"/>
                    <a:pt x="771" y="7955"/>
                    <a:pt x="771" y="7955"/>
                  </a:cubicBezTo>
                  <a:cubicBezTo>
                    <a:pt x="784" y="7976"/>
                    <a:pt x="800" y="7985"/>
                    <a:pt x="818" y="7985"/>
                  </a:cubicBezTo>
                  <a:cubicBezTo>
                    <a:pt x="1033" y="7985"/>
                    <a:pt x="1577" y="6709"/>
                    <a:pt x="1577" y="6709"/>
                  </a:cubicBezTo>
                  <a:cubicBezTo>
                    <a:pt x="1577" y="6709"/>
                    <a:pt x="1724" y="8212"/>
                    <a:pt x="1907" y="8212"/>
                  </a:cubicBezTo>
                  <a:cubicBezTo>
                    <a:pt x="2072" y="8212"/>
                    <a:pt x="2145" y="6672"/>
                    <a:pt x="2145" y="6672"/>
                  </a:cubicBezTo>
                  <a:cubicBezTo>
                    <a:pt x="2145" y="6672"/>
                    <a:pt x="2738" y="7826"/>
                    <a:pt x="2905" y="7826"/>
                  </a:cubicBezTo>
                  <a:cubicBezTo>
                    <a:pt x="2917" y="7826"/>
                    <a:pt x="2926" y="7821"/>
                    <a:pt x="2934" y="7809"/>
                  </a:cubicBezTo>
                  <a:cubicBezTo>
                    <a:pt x="3044" y="7607"/>
                    <a:pt x="2659" y="5866"/>
                    <a:pt x="2659" y="5866"/>
                  </a:cubicBezTo>
                  <a:lnTo>
                    <a:pt x="2659" y="5866"/>
                  </a:lnTo>
                  <a:cubicBezTo>
                    <a:pt x="2659" y="5866"/>
                    <a:pt x="3346" y="6108"/>
                    <a:pt x="3565" y="6108"/>
                  </a:cubicBezTo>
                  <a:cubicBezTo>
                    <a:pt x="3601" y="6108"/>
                    <a:pt x="3625" y="6102"/>
                    <a:pt x="3630" y="6086"/>
                  </a:cubicBezTo>
                  <a:cubicBezTo>
                    <a:pt x="3685" y="5957"/>
                    <a:pt x="2549" y="5133"/>
                    <a:pt x="2549" y="5133"/>
                  </a:cubicBezTo>
                  <a:lnTo>
                    <a:pt x="2787" y="1302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625;p53">
              <a:extLst>
                <a:ext uri="{FF2B5EF4-FFF2-40B4-BE49-F238E27FC236}">
                  <a16:creationId xmlns:a16="http://schemas.microsoft.com/office/drawing/2014/main" id="{0E3154D8-EB14-7555-6058-5BB326C46B9E}"/>
                </a:ext>
              </a:extLst>
            </p:cNvPr>
            <p:cNvSpPr/>
            <p:nvPr/>
          </p:nvSpPr>
          <p:spPr>
            <a:xfrm>
              <a:off x="4086550" y="4922575"/>
              <a:ext cx="54100" cy="92125"/>
            </a:xfrm>
            <a:custGeom>
              <a:avLst/>
              <a:gdLst/>
              <a:ahLst/>
              <a:cxnLst/>
              <a:rect l="l" t="t" r="r" b="b"/>
              <a:pathLst>
                <a:path w="2164" h="3685" extrusionOk="0">
                  <a:moveTo>
                    <a:pt x="936" y="0"/>
                  </a:moveTo>
                  <a:cubicBezTo>
                    <a:pt x="936" y="0"/>
                    <a:pt x="1" y="1375"/>
                    <a:pt x="92" y="3685"/>
                  </a:cubicBezTo>
                  <a:lnTo>
                    <a:pt x="2164" y="3501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626;p53">
              <a:extLst>
                <a:ext uri="{FF2B5EF4-FFF2-40B4-BE49-F238E27FC236}">
                  <a16:creationId xmlns:a16="http://schemas.microsoft.com/office/drawing/2014/main" id="{9003108F-2A92-60EB-C5A0-E1DDCAAD0401}"/>
                </a:ext>
              </a:extLst>
            </p:cNvPr>
            <p:cNvSpPr/>
            <p:nvPr/>
          </p:nvSpPr>
          <p:spPr>
            <a:xfrm>
              <a:off x="4164925" y="4978475"/>
              <a:ext cx="92125" cy="236950"/>
            </a:xfrm>
            <a:custGeom>
              <a:avLst/>
              <a:gdLst/>
              <a:ahLst/>
              <a:cxnLst/>
              <a:rect l="l" t="t" r="r" b="b"/>
              <a:pathLst>
                <a:path w="3685" h="9478" extrusionOk="0">
                  <a:moveTo>
                    <a:pt x="752" y="0"/>
                  </a:moveTo>
                  <a:lnTo>
                    <a:pt x="1137" y="6398"/>
                  </a:lnTo>
                  <a:cubicBezTo>
                    <a:pt x="1137" y="6398"/>
                    <a:pt x="0" y="7222"/>
                    <a:pt x="55" y="7351"/>
                  </a:cubicBezTo>
                  <a:cubicBezTo>
                    <a:pt x="60" y="7367"/>
                    <a:pt x="84" y="7373"/>
                    <a:pt x="121" y="7373"/>
                  </a:cubicBezTo>
                  <a:cubicBezTo>
                    <a:pt x="340" y="7373"/>
                    <a:pt x="1027" y="7131"/>
                    <a:pt x="1027" y="7131"/>
                  </a:cubicBezTo>
                  <a:lnTo>
                    <a:pt x="1027" y="7131"/>
                  </a:lnTo>
                  <a:cubicBezTo>
                    <a:pt x="1027" y="7131"/>
                    <a:pt x="642" y="8872"/>
                    <a:pt x="752" y="9074"/>
                  </a:cubicBezTo>
                  <a:cubicBezTo>
                    <a:pt x="760" y="9086"/>
                    <a:pt x="771" y="9091"/>
                    <a:pt x="783" y="9091"/>
                  </a:cubicBezTo>
                  <a:cubicBezTo>
                    <a:pt x="963" y="9091"/>
                    <a:pt x="1540" y="7937"/>
                    <a:pt x="1540" y="7937"/>
                  </a:cubicBezTo>
                  <a:cubicBezTo>
                    <a:pt x="1540" y="7937"/>
                    <a:pt x="1613" y="9477"/>
                    <a:pt x="1778" y="9477"/>
                  </a:cubicBezTo>
                  <a:cubicBezTo>
                    <a:pt x="1962" y="9477"/>
                    <a:pt x="2108" y="7974"/>
                    <a:pt x="2108" y="7974"/>
                  </a:cubicBezTo>
                  <a:cubicBezTo>
                    <a:pt x="2108" y="7974"/>
                    <a:pt x="2653" y="9250"/>
                    <a:pt x="2867" y="9250"/>
                  </a:cubicBezTo>
                  <a:cubicBezTo>
                    <a:pt x="2886" y="9250"/>
                    <a:pt x="2902" y="9241"/>
                    <a:pt x="2915" y="9220"/>
                  </a:cubicBezTo>
                  <a:cubicBezTo>
                    <a:pt x="2915" y="9220"/>
                    <a:pt x="2951" y="8542"/>
                    <a:pt x="2621" y="7772"/>
                  </a:cubicBezTo>
                  <a:lnTo>
                    <a:pt x="2621" y="7772"/>
                  </a:lnTo>
                  <a:cubicBezTo>
                    <a:pt x="2622" y="7773"/>
                    <a:pt x="3211" y="8486"/>
                    <a:pt x="3462" y="8486"/>
                  </a:cubicBezTo>
                  <a:cubicBezTo>
                    <a:pt x="3484" y="8486"/>
                    <a:pt x="3503" y="8481"/>
                    <a:pt x="3520" y="8469"/>
                  </a:cubicBezTo>
                  <a:cubicBezTo>
                    <a:pt x="3685" y="8359"/>
                    <a:pt x="2676" y="6489"/>
                    <a:pt x="2676" y="6489"/>
                  </a:cubicBezTo>
                  <a:lnTo>
                    <a:pt x="2731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627;p53">
              <a:extLst>
                <a:ext uri="{FF2B5EF4-FFF2-40B4-BE49-F238E27FC236}">
                  <a16:creationId xmlns:a16="http://schemas.microsoft.com/office/drawing/2014/main" id="{FC9BDCDD-6D9D-1D70-1996-8F8E9117B633}"/>
                </a:ext>
              </a:extLst>
            </p:cNvPr>
            <p:cNvSpPr/>
            <p:nvPr/>
          </p:nvSpPr>
          <p:spPr>
            <a:xfrm>
              <a:off x="4162175" y="4891875"/>
              <a:ext cx="85250" cy="102650"/>
            </a:xfrm>
            <a:custGeom>
              <a:avLst/>
              <a:gdLst/>
              <a:ahLst/>
              <a:cxnLst/>
              <a:rect l="l" t="t" r="r" b="b"/>
              <a:pathLst>
                <a:path w="3410" h="4106" extrusionOk="0">
                  <a:moveTo>
                    <a:pt x="1393" y="0"/>
                  </a:moveTo>
                  <a:cubicBezTo>
                    <a:pt x="1393" y="0"/>
                    <a:pt x="0" y="697"/>
                    <a:pt x="495" y="4106"/>
                  </a:cubicBezTo>
                  <a:lnTo>
                    <a:pt x="3410" y="4106"/>
                  </a:lnTo>
                  <a:lnTo>
                    <a:pt x="3025" y="1503"/>
                  </a:lnTo>
                  <a:cubicBezTo>
                    <a:pt x="2328" y="660"/>
                    <a:pt x="1393" y="0"/>
                    <a:pt x="1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628;p53">
              <a:extLst>
                <a:ext uri="{FF2B5EF4-FFF2-40B4-BE49-F238E27FC236}">
                  <a16:creationId xmlns:a16="http://schemas.microsoft.com/office/drawing/2014/main" id="{729D3F46-CF88-3979-862F-C6ADB1F14DE1}"/>
                </a:ext>
              </a:extLst>
            </p:cNvPr>
            <p:cNvSpPr/>
            <p:nvPr/>
          </p:nvSpPr>
          <p:spPr>
            <a:xfrm>
              <a:off x="4325775" y="5070125"/>
              <a:ext cx="53175" cy="108175"/>
            </a:xfrm>
            <a:custGeom>
              <a:avLst/>
              <a:gdLst/>
              <a:ahLst/>
              <a:cxnLst/>
              <a:rect l="l" t="t" r="r" b="b"/>
              <a:pathLst>
                <a:path w="2127" h="4327" extrusionOk="0">
                  <a:moveTo>
                    <a:pt x="2071" y="0"/>
                  </a:moveTo>
                  <a:cubicBezTo>
                    <a:pt x="0" y="1870"/>
                    <a:pt x="587" y="4308"/>
                    <a:pt x="587" y="4326"/>
                  </a:cubicBezTo>
                  <a:lnTo>
                    <a:pt x="660" y="4308"/>
                  </a:lnTo>
                  <a:cubicBezTo>
                    <a:pt x="660" y="4290"/>
                    <a:pt x="92" y="1907"/>
                    <a:pt x="2126" y="55"/>
                  </a:cubicBezTo>
                  <a:lnTo>
                    <a:pt x="207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629;p53">
              <a:extLst>
                <a:ext uri="{FF2B5EF4-FFF2-40B4-BE49-F238E27FC236}">
                  <a16:creationId xmlns:a16="http://schemas.microsoft.com/office/drawing/2014/main" id="{FBAB9763-6647-E768-F7B7-E9B3FACC099C}"/>
                </a:ext>
              </a:extLst>
            </p:cNvPr>
            <p:cNvSpPr/>
            <p:nvPr/>
          </p:nvSpPr>
          <p:spPr>
            <a:xfrm>
              <a:off x="4039350" y="5047200"/>
              <a:ext cx="12875" cy="96725"/>
            </a:xfrm>
            <a:custGeom>
              <a:avLst/>
              <a:gdLst/>
              <a:ahLst/>
              <a:cxnLst/>
              <a:rect l="l" t="t" r="r" b="b"/>
              <a:pathLst>
                <a:path w="515" h="3869" extrusionOk="0">
                  <a:moveTo>
                    <a:pt x="74" y="1"/>
                  </a:moveTo>
                  <a:lnTo>
                    <a:pt x="1" y="19"/>
                  </a:lnTo>
                  <a:cubicBezTo>
                    <a:pt x="1" y="38"/>
                    <a:pt x="276" y="2274"/>
                    <a:pt x="441" y="3869"/>
                  </a:cubicBezTo>
                  <a:lnTo>
                    <a:pt x="514" y="3869"/>
                  </a:lnTo>
                  <a:cubicBezTo>
                    <a:pt x="349" y="2256"/>
                    <a:pt x="74" y="19"/>
                    <a:pt x="7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630;p53">
              <a:extLst>
                <a:ext uri="{FF2B5EF4-FFF2-40B4-BE49-F238E27FC236}">
                  <a16:creationId xmlns:a16="http://schemas.microsoft.com/office/drawing/2014/main" id="{E29949FB-6E05-87CC-0DDC-AA122457F95A}"/>
                </a:ext>
              </a:extLst>
            </p:cNvPr>
            <p:cNvSpPr/>
            <p:nvPr/>
          </p:nvSpPr>
          <p:spPr>
            <a:xfrm>
              <a:off x="4153450" y="5046750"/>
              <a:ext cx="31650" cy="42650"/>
            </a:xfrm>
            <a:custGeom>
              <a:avLst/>
              <a:gdLst/>
              <a:ahLst/>
              <a:cxnLst/>
              <a:rect l="l" t="t" r="r" b="b"/>
              <a:pathLst>
                <a:path w="1266" h="1706" extrusionOk="0">
                  <a:moveTo>
                    <a:pt x="56" y="1"/>
                  </a:moveTo>
                  <a:lnTo>
                    <a:pt x="1" y="56"/>
                  </a:lnTo>
                  <a:cubicBezTo>
                    <a:pt x="1" y="56"/>
                    <a:pt x="679" y="954"/>
                    <a:pt x="1192" y="1705"/>
                  </a:cubicBezTo>
                  <a:lnTo>
                    <a:pt x="1266" y="1650"/>
                  </a:lnTo>
                  <a:cubicBezTo>
                    <a:pt x="753" y="917"/>
                    <a:pt x="74" y="1"/>
                    <a:pt x="5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505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1;p30">
            <a:extLst>
              <a:ext uri="{FF2B5EF4-FFF2-40B4-BE49-F238E27FC236}">
                <a16:creationId xmlns:a16="http://schemas.microsoft.com/office/drawing/2014/main" id="{AD438A65-5083-31BD-C19C-20AF62722A99}"/>
              </a:ext>
            </a:extLst>
          </p:cNvPr>
          <p:cNvSpPr/>
          <p:nvPr/>
        </p:nvSpPr>
        <p:spPr>
          <a:xfrm rot="-3351036" flipH="1">
            <a:off x="817193" y="-891757"/>
            <a:ext cx="9057426" cy="8793175"/>
          </a:xfrm>
          <a:custGeom>
            <a:avLst/>
            <a:gdLst/>
            <a:ahLst/>
            <a:cxnLst/>
            <a:rect l="l" t="t" r="r" b="b"/>
            <a:pathLst>
              <a:path w="43264" h="51098" extrusionOk="0">
                <a:moveTo>
                  <a:pt x="28265" y="1"/>
                </a:moveTo>
                <a:cubicBezTo>
                  <a:pt x="27667" y="105"/>
                  <a:pt x="27056" y="183"/>
                  <a:pt x="26457" y="313"/>
                </a:cubicBezTo>
                <a:cubicBezTo>
                  <a:pt x="24779" y="677"/>
                  <a:pt x="23206" y="1341"/>
                  <a:pt x="21775" y="2264"/>
                </a:cubicBezTo>
                <a:cubicBezTo>
                  <a:pt x="16403" y="5711"/>
                  <a:pt x="11525" y="9730"/>
                  <a:pt x="7557" y="14764"/>
                </a:cubicBezTo>
                <a:cubicBezTo>
                  <a:pt x="4722" y="18341"/>
                  <a:pt x="2550" y="22257"/>
                  <a:pt x="1639" y="26783"/>
                </a:cubicBezTo>
                <a:cubicBezTo>
                  <a:pt x="0" y="34835"/>
                  <a:pt x="2667" y="43602"/>
                  <a:pt x="10523" y="48428"/>
                </a:cubicBezTo>
                <a:cubicBezTo>
                  <a:pt x="13086" y="50002"/>
                  <a:pt x="15856" y="50938"/>
                  <a:pt x="18861" y="51081"/>
                </a:cubicBezTo>
                <a:cubicBezTo>
                  <a:pt x="19089" y="51092"/>
                  <a:pt x="19315" y="51097"/>
                  <a:pt x="19540" y="51097"/>
                </a:cubicBezTo>
                <a:cubicBezTo>
                  <a:pt x="22662" y="51097"/>
                  <a:pt x="25472" y="50094"/>
                  <a:pt x="28044" y="48298"/>
                </a:cubicBezTo>
                <a:cubicBezTo>
                  <a:pt x="31660" y="45787"/>
                  <a:pt x="34405" y="42444"/>
                  <a:pt x="36733" y="38763"/>
                </a:cubicBezTo>
                <a:cubicBezTo>
                  <a:pt x="39478" y="34445"/>
                  <a:pt x="41455" y="29775"/>
                  <a:pt x="42197" y="24715"/>
                </a:cubicBezTo>
                <a:cubicBezTo>
                  <a:pt x="43263" y="17548"/>
                  <a:pt x="41949" y="10823"/>
                  <a:pt x="37644" y="4879"/>
                </a:cubicBezTo>
                <a:cubicBezTo>
                  <a:pt x="35875" y="2446"/>
                  <a:pt x="33547" y="755"/>
                  <a:pt x="30516" y="196"/>
                </a:cubicBezTo>
                <a:cubicBezTo>
                  <a:pt x="30139" y="131"/>
                  <a:pt x="29748" y="66"/>
                  <a:pt x="293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7452BE-0727-0D8B-4C3E-7036158837D5}"/>
              </a:ext>
            </a:extLst>
          </p:cNvPr>
          <p:cNvSpPr txBox="1"/>
          <p:nvPr/>
        </p:nvSpPr>
        <p:spPr>
          <a:xfrm>
            <a:off x="2296633" y="917563"/>
            <a:ext cx="6762305" cy="1253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accent4"/>
                </a:solidFill>
                <a:effectLst/>
                <a:latin typeface="Londrina Solid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De acuerdo con la Convención sobre los Derechos del Niño, tratado internacional adoptado por la Asamblea General de Naciones Unidas: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35BB4B-6AB7-F5B0-0CAA-457B0E67227B}"/>
              </a:ext>
            </a:extLst>
          </p:cNvPr>
          <p:cNvSpPr txBox="1"/>
          <p:nvPr/>
        </p:nvSpPr>
        <p:spPr>
          <a:xfrm>
            <a:off x="569844" y="2548153"/>
            <a:ext cx="6544663" cy="100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400" b="1" dirty="0">
                <a:solidFill>
                  <a:schemeClr val="accent4"/>
                </a:solidFill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Los niños son personas</a:t>
            </a:r>
            <a:endParaRPr lang="es-MX" sz="1400" dirty="0">
              <a:solidFill>
                <a:schemeClr val="accent4"/>
              </a:solidFill>
              <a:effectLst/>
              <a:latin typeface="Montserrat SemiBold" panose="000007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No son propiedad de sus padres ni del Estado, ni son adultos en proceso de formación. Los niños tienen el mismo estatus que todos los demás miembros de la familia humana.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8E676D-2F11-2330-5920-18AEB0F190EA}"/>
              </a:ext>
            </a:extLst>
          </p:cNvPr>
          <p:cNvSpPr txBox="1"/>
          <p:nvPr/>
        </p:nvSpPr>
        <p:spPr>
          <a:xfrm>
            <a:off x="2787446" y="3878839"/>
            <a:ext cx="6870236" cy="100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400" b="1" dirty="0">
                <a:solidFill>
                  <a:schemeClr val="accent4"/>
                </a:solidFill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Los niños empiezan la vida como seres totalmente dependientes</a:t>
            </a:r>
            <a:endParaRPr lang="es-MX" sz="1400" dirty="0">
              <a:solidFill>
                <a:schemeClr val="accent4"/>
              </a:solidFill>
              <a:effectLst/>
              <a:latin typeface="Montserrat SemiBold" panose="000007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Cuando los adultos responsables de la crianza de los niños no pueden satisfacer sus necesidades, corresponde al Estado, buscar alternativas que tengan en cuenta el interés superior del niño.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022104-DE98-3B9B-1008-9F836756E0B2}"/>
              </a:ext>
            </a:extLst>
          </p:cNvPr>
          <p:cNvSpPr txBox="1"/>
          <p:nvPr/>
        </p:nvSpPr>
        <p:spPr>
          <a:xfrm>
            <a:off x="1646034" y="5125736"/>
            <a:ext cx="6870236" cy="1462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chemeClr val="accent4"/>
                </a:solidFill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Las medidas, o la falta de medidas, de los gobiernos tienen consecuencias más graves para los niños que para cualquier otro grupo de la sociedad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Prácticamente todas las esferas de la política gubernamental –desde la educación hasta la salud pública– afectan a los niños en algún grado. </a:t>
            </a:r>
          </a:p>
        </p:txBody>
      </p:sp>
    </p:spTree>
    <p:extLst>
      <p:ext uri="{BB962C8B-B14F-4D97-AF65-F5344CB8AC3E}">
        <p14:creationId xmlns:p14="http://schemas.microsoft.com/office/powerpoint/2010/main" val="18942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1;p30">
            <a:extLst>
              <a:ext uri="{FF2B5EF4-FFF2-40B4-BE49-F238E27FC236}">
                <a16:creationId xmlns:a16="http://schemas.microsoft.com/office/drawing/2014/main" id="{AD438A65-5083-31BD-C19C-20AF62722A99}"/>
              </a:ext>
            </a:extLst>
          </p:cNvPr>
          <p:cNvSpPr/>
          <p:nvPr/>
        </p:nvSpPr>
        <p:spPr>
          <a:xfrm rot="-3351036" flipH="1">
            <a:off x="817193" y="-891757"/>
            <a:ext cx="9057426" cy="8793175"/>
          </a:xfrm>
          <a:custGeom>
            <a:avLst/>
            <a:gdLst/>
            <a:ahLst/>
            <a:cxnLst/>
            <a:rect l="l" t="t" r="r" b="b"/>
            <a:pathLst>
              <a:path w="43264" h="51098" extrusionOk="0">
                <a:moveTo>
                  <a:pt x="28265" y="1"/>
                </a:moveTo>
                <a:cubicBezTo>
                  <a:pt x="27667" y="105"/>
                  <a:pt x="27056" y="183"/>
                  <a:pt x="26457" y="313"/>
                </a:cubicBezTo>
                <a:cubicBezTo>
                  <a:pt x="24779" y="677"/>
                  <a:pt x="23206" y="1341"/>
                  <a:pt x="21775" y="2264"/>
                </a:cubicBezTo>
                <a:cubicBezTo>
                  <a:pt x="16403" y="5711"/>
                  <a:pt x="11525" y="9730"/>
                  <a:pt x="7557" y="14764"/>
                </a:cubicBezTo>
                <a:cubicBezTo>
                  <a:pt x="4722" y="18341"/>
                  <a:pt x="2550" y="22257"/>
                  <a:pt x="1639" y="26783"/>
                </a:cubicBezTo>
                <a:cubicBezTo>
                  <a:pt x="0" y="34835"/>
                  <a:pt x="2667" y="43602"/>
                  <a:pt x="10523" y="48428"/>
                </a:cubicBezTo>
                <a:cubicBezTo>
                  <a:pt x="13086" y="50002"/>
                  <a:pt x="15856" y="50938"/>
                  <a:pt x="18861" y="51081"/>
                </a:cubicBezTo>
                <a:cubicBezTo>
                  <a:pt x="19089" y="51092"/>
                  <a:pt x="19315" y="51097"/>
                  <a:pt x="19540" y="51097"/>
                </a:cubicBezTo>
                <a:cubicBezTo>
                  <a:pt x="22662" y="51097"/>
                  <a:pt x="25472" y="50094"/>
                  <a:pt x="28044" y="48298"/>
                </a:cubicBezTo>
                <a:cubicBezTo>
                  <a:pt x="31660" y="45787"/>
                  <a:pt x="34405" y="42444"/>
                  <a:pt x="36733" y="38763"/>
                </a:cubicBezTo>
                <a:cubicBezTo>
                  <a:pt x="39478" y="34445"/>
                  <a:pt x="41455" y="29775"/>
                  <a:pt x="42197" y="24715"/>
                </a:cubicBezTo>
                <a:cubicBezTo>
                  <a:pt x="43263" y="17548"/>
                  <a:pt x="41949" y="10823"/>
                  <a:pt x="37644" y="4879"/>
                </a:cubicBezTo>
                <a:cubicBezTo>
                  <a:pt x="35875" y="2446"/>
                  <a:pt x="33547" y="755"/>
                  <a:pt x="30516" y="196"/>
                </a:cubicBezTo>
                <a:cubicBezTo>
                  <a:pt x="30139" y="131"/>
                  <a:pt x="29748" y="66"/>
                  <a:pt x="293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35BB4B-6AB7-F5B0-0CAA-457B0E67227B}"/>
              </a:ext>
            </a:extLst>
          </p:cNvPr>
          <p:cNvSpPr txBox="1"/>
          <p:nvPr/>
        </p:nvSpPr>
        <p:spPr>
          <a:xfrm>
            <a:off x="1646034" y="1837775"/>
            <a:ext cx="7778185" cy="192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600" b="1" dirty="0">
                <a:solidFill>
                  <a:schemeClr val="accent4"/>
                </a:solidFill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Las opiniones de los niños deben escucharse y tomarse en cuenta en los procesos políticos</a:t>
            </a:r>
            <a:endParaRPr lang="es-MX" sz="1600" dirty="0">
              <a:solidFill>
                <a:schemeClr val="accent4"/>
              </a:solidFill>
              <a:effectLst/>
              <a:latin typeface="Montserrat SemiBold" panose="000007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No prestar especial atención a las opiniones de los niños –en el hogar y las escuelas, en las comunidades locales e incluso en los gobiernos– implica ignorar sus puntos de vista sobre los numerosos problemas que les afectan actualmente, o que les afectarán en el futuro.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8E676D-2F11-2330-5920-18AEB0F190EA}"/>
              </a:ext>
            </a:extLst>
          </p:cNvPr>
          <p:cNvSpPr txBox="1"/>
          <p:nvPr/>
        </p:nvSpPr>
        <p:spPr>
          <a:xfrm>
            <a:off x="2905433" y="3890229"/>
            <a:ext cx="6870236" cy="169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chemeClr val="accent4"/>
                </a:solidFill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Muchos cambios en la sociedad afectan a los niños de forma desproporcionada y a menudo negativa</a:t>
            </a:r>
          </a:p>
          <a:p>
            <a:pPr lvl="0">
              <a:lnSpc>
                <a:spcPct val="107000"/>
              </a:lnSpc>
            </a:pPr>
            <a:r>
              <a:rPr lang="es-MX" sz="14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Factores como la transformación de la estructura familiar, la globalización, el cambio climático, la digitalización, la migración a gran escala, los patrones de empleo cambiantes, y una red de bienestar social que se ha venido debilitando en muchos países tienen serias repercusiones en los niños. </a:t>
            </a:r>
          </a:p>
        </p:txBody>
      </p:sp>
      <p:grpSp>
        <p:nvGrpSpPr>
          <p:cNvPr id="7" name="Google Shape;1747;p38">
            <a:extLst>
              <a:ext uri="{FF2B5EF4-FFF2-40B4-BE49-F238E27FC236}">
                <a16:creationId xmlns:a16="http://schemas.microsoft.com/office/drawing/2014/main" id="{9FCE5FC5-918A-605E-A662-B09FC09561DB}"/>
              </a:ext>
            </a:extLst>
          </p:cNvPr>
          <p:cNvGrpSpPr/>
          <p:nvPr/>
        </p:nvGrpSpPr>
        <p:grpSpPr>
          <a:xfrm>
            <a:off x="470319" y="3820737"/>
            <a:ext cx="2641591" cy="3452394"/>
            <a:chOff x="6380300" y="-1512775"/>
            <a:chExt cx="3193826" cy="3679245"/>
          </a:xfrm>
        </p:grpSpPr>
        <p:sp>
          <p:nvSpPr>
            <p:cNvPr id="9" name="Google Shape;1748;p38">
              <a:extLst>
                <a:ext uri="{FF2B5EF4-FFF2-40B4-BE49-F238E27FC236}">
                  <a16:creationId xmlns:a16="http://schemas.microsoft.com/office/drawing/2014/main" id="{E00B80E5-DAC9-9EDB-F6ED-5A56CDF80B37}"/>
                </a:ext>
              </a:extLst>
            </p:cNvPr>
            <p:cNvSpPr/>
            <p:nvPr/>
          </p:nvSpPr>
          <p:spPr>
            <a:xfrm>
              <a:off x="6971775" y="1938435"/>
              <a:ext cx="2175301" cy="228035"/>
            </a:xfrm>
            <a:custGeom>
              <a:avLst/>
              <a:gdLst/>
              <a:ahLst/>
              <a:cxnLst/>
              <a:rect l="l" t="t" r="r" b="b"/>
              <a:pathLst>
                <a:path w="19121" h="2153" extrusionOk="0">
                  <a:moveTo>
                    <a:pt x="8410" y="1"/>
                  </a:moveTo>
                  <a:cubicBezTo>
                    <a:pt x="6336" y="1"/>
                    <a:pt x="1" y="505"/>
                    <a:pt x="259" y="1089"/>
                  </a:cubicBezTo>
                  <a:cubicBezTo>
                    <a:pt x="534" y="1712"/>
                    <a:pt x="3210" y="1896"/>
                    <a:pt x="4768" y="1951"/>
                  </a:cubicBezTo>
                  <a:cubicBezTo>
                    <a:pt x="6326" y="2006"/>
                    <a:pt x="11495" y="2152"/>
                    <a:pt x="13016" y="2152"/>
                  </a:cubicBezTo>
                  <a:cubicBezTo>
                    <a:pt x="14538" y="2152"/>
                    <a:pt x="16444" y="2006"/>
                    <a:pt x="18057" y="1584"/>
                  </a:cubicBezTo>
                  <a:cubicBezTo>
                    <a:pt x="19120" y="1327"/>
                    <a:pt x="17306" y="502"/>
                    <a:pt x="14318" y="136"/>
                  </a:cubicBezTo>
                  <a:cubicBezTo>
                    <a:pt x="13603" y="47"/>
                    <a:pt x="12754" y="30"/>
                    <a:pt x="11892" y="30"/>
                  </a:cubicBezTo>
                  <a:cubicBezTo>
                    <a:pt x="11302" y="30"/>
                    <a:pt x="10705" y="38"/>
                    <a:pt x="10141" y="38"/>
                  </a:cubicBezTo>
                  <a:cubicBezTo>
                    <a:pt x="9649" y="38"/>
                    <a:pt x="9181" y="32"/>
                    <a:pt x="8764" y="8"/>
                  </a:cubicBezTo>
                  <a:cubicBezTo>
                    <a:pt x="8667" y="3"/>
                    <a:pt x="8548" y="1"/>
                    <a:pt x="8410" y="1"/>
                  </a:cubicBezTo>
                  <a:close/>
                </a:path>
              </a:pathLst>
            </a:custGeom>
            <a:solidFill>
              <a:srgbClr val="383838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49;p38">
              <a:extLst>
                <a:ext uri="{FF2B5EF4-FFF2-40B4-BE49-F238E27FC236}">
                  <a16:creationId xmlns:a16="http://schemas.microsoft.com/office/drawing/2014/main" id="{CA995FC7-5096-FBB3-74B4-9E48BF845262}"/>
                </a:ext>
              </a:extLst>
            </p:cNvPr>
            <p:cNvSpPr/>
            <p:nvPr/>
          </p:nvSpPr>
          <p:spPr>
            <a:xfrm>
              <a:off x="7195756" y="-1469984"/>
              <a:ext cx="1560059" cy="1210531"/>
            </a:xfrm>
            <a:custGeom>
              <a:avLst/>
              <a:gdLst/>
              <a:ahLst/>
              <a:cxnLst/>
              <a:rect l="l" t="t" r="r" b="b"/>
              <a:pathLst>
                <a:path w="14729" h="11429" extrusionOk="0">
                  <a:moveTo>
                    <a:pt x="8171" y="1"/>
                  </a:moveTo>
                  <a:cubicBezTo>
                    <a:pt x="7284" y="1"/>
                    <a:pt x="6266" y="157"/>
                    <a:pt x="5096" y="513"/>
                  </a:cubicBezTo>
                  <a:cubicBezTo>
                    <a:pt x="5096" y="513"/>
                    <a:pt x="752" y="1283"/>
                    <a:pt x="367" y="5499"/>
                  </a:cubicBezTo>
                  <a:cubicBezTo>
                    <a:pt x="1" y="9715"/>
                    <a:pt x="404" y="11420"/>
                    <a:pt x="404" y="11420"/>
                  </a:cubicBezTo>
                  <a:cubicBezTo>
                    <a:pt x="404" y="11420"/>
                    <a:pt x="619" y="11429"/>
                    <a:pt x="1004" y="11429"/>
                  </a:cubicBezTo>
                  <a:cubicBezTo>
                    <a:pt x="1389" y="11429"/>
                    <a:pt x="1944" y="11420"/>
                    <a:pt x="2622" y="11383"/>
                  </a:cubicBezTo>
                  <a:cubicBezTo>
                    <a:pt x="2658" y="10815"/>
                    <a:pt x="2732" y="9861"/>
                    <a:pt x="2732" y="9861"/>
                  </a:cubicBezTo>
                  <a:lnTo>
                    <a:pt x="3080" y="11365"/>
                  </a:lnTo>
                  <a:cubicBezTo>
                    <a:pt x="6086" y="11181"/>
                    <a:pt x="10907" y="10576"/>
                    <a:pt x="14060" y="8578"/>
                  </a:cubicBezTo>
                  <a:cubicBezTo>
                    <a:pt x="14060" y="8578"/>
                    <a:pt x="14728" y="1"/>
                    <a:pt x="817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50;p38">
              <a:extLst>
                <a:ext uri="{FF2B5EF4-FFF2-40B4-BE49-F238E27FC236}">
                  <a16:creationId xmlns:a16="http://schemas.microsoft.com/office/drawing/2014/main" id="{821BDFB1-45EF-AB86-E4B6-C548334ACF1D}"/>
                </a:ext>
              </a:extLst>
            </p:cNvPr>
            <p:cNvSpPr/>
            <p:nvPr/>
          </p:nvSpPr>
          <p:spPr>
            <a:xfrm>
              <a:off x="7846193" y="-1464689"/>
              <a:ext cx="891190" cy="847022"/>
            </a:xfrm>
            <a:custGeom>
              <a:avLst/>
              <a:gdLst/>
              <a:ahLst/>
              <a:cxnLst/>
              <a:rect l="l" t="t" r="r" b="b"/>
              <a:pathLst>
                <a:path w="8414" h="7997" extrusionOk="0">
                  <a:moveTo>
                    <a:pt x="2473" y="0"/>
                  </a:moveTo>
                  <a:cubicBezTo>
                    <a:pt x="1111" y="0"/>
                    <a:pt x="54" y="390"/>
                    <a:pt x="37" y="390"/>
                  </a:cubicBezTo>
                  <a:cubicBezTo>
                    <a:pt x="19" y="390"/>
                    <a:pt x="0" y="426"/>
                    <a:pt x="19" y="445"/>
                  </a:cubicBezTo>
                  <a:cubicBezTo>
                    <a:pt x="19" y="458"/>
                    <a:pt x="28" y="471"/>
                    <a:pt x="46" y="471"/>
                  </a:cubicBezTo>
                  <a:cubicBezTo>
                    <a:pt x="54" y="471"/>
                    <a:pt x="63" y="468"/>
                    <a:pt x="73" y="463"/>
                  </a:cubicBezTo>
                  <a:cubicBezTo>
                    <a:pt x="90" y="455"/>
                    <a:pt x="1100" y="100"/>
                    <a:pt x="2406" y="100"/>
                  </a:cubicBezTo>
                  <a:cubicBezTo>
                    <a:pt x="3934" y="100"/>
                    <a:pt x="5868" y="586"/>
                    <a:pt x="7094" y="2681"/>
                  </a:cubicBezTo>
                  <a:cubicBezTo>
                    <a:pt x="7937" y="4166"/>
                    <a:pt x="8322" y="5925"/>
                    <a:pt x="8212" y="7960"/>
                  </a:cubicBezTo>
                  <a:cubicBezTo>
                    <a:pt x="8194" y="7978"/>
                    <a:pt x="8212" y="7997"/>
                    <a:pt x="8249" y="7997"/>
                  </a:cubicBezTo>
                  <a:cubicBezTo>
                    <a:pt x="8267" y="7997"/>
                    <a:pt x="8285" y="7978"/>
                    <a:pt x="8285" y="7960"/>
                  </a:cubicBezTo>
                  <a:cubicBezTo>
                    <a:pt x="8414" y="5925"/>
                    <a:pt x="8029" y="4129"/>
                    <a:pt x="7167" y="2644"/>
                  </a:cubicBezTo>
                  <a:cubicBezTo>
                    <a:pt x="5957" y="573"/>
                    <a:pt x="4088" y="60"/>
                    <a:pt x="2731" y="5"/>
                  </a:cubicBezTo>
                  <a:cubicBezTo>
                    <a:pt x="2644" y="2"/>
                    <a:pt x="2558" y="0"/>
                    <a:pt x="247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51;p38">
              <a:extLst>
                <a:ext uri="{FF2B5EF4-FFF2-40B4-BE49-F238E27FC236}">
                  <a16:creationId xmlns:a16="http://schemas.microsoft.com/office/drawing/2014/main" id="{EF7615A4-996C-5AFA-1389-C60A8CE915A0}"/>
                </a:ext>
              </a:extLst>
            </p:cNvPr>
            <p:cNvSpPr/>
            <p:nvPr/>
          </p:nvSpPr>
          <p:spPr>
            <a:xfrm>
              <a:off x="7576316" y="-1439057"/>
              <a:ext cx="174764" cy="54548"/>
            </a:xfrm>
            <a:custGeom>
              <a:avLst/>
              <a:gdLst/>
              <a:ahLst/>
              <a:cxnLst/>
              <a:rect l="l" t="t" r="r" b="b"/>
              <a:pathLst>
                <a:path w="1650" h="515" extrusionOk="0">
                  <a:moveTo>
                    <a:pt x="371" y="0"/>
                  </a:moveTo>
                  <a:cubicBezTo>
                    <a:pt x="261" y="0"/>
                    <a:pt x="149" y="12"/>
                    <a:pt x="37" y="38"/>
                  </a:cubicBezTo>
                  <a:cubicBezTo>
                    <a:pt x="19" y="38"/>
                    <a:pt x="0" y="74"/>
                    <a:pt x="0" y="93"/>
                  </a:cubicBezTo>
                  <a:cubicBezTo>
                    <a:pt x="19" y="111"/>
                    <a:pt x="37" y="129"/>
                    <a:pt x="55" y="129"/>
                  </a:cubicBezTo>
                  <a:cubicBezTo>
                    <a:pt x="154" y="107"/>
                    <a:pt x="253" y="98"/>
                    <a:pt x="351" y="98"/>
                  </a:cubicBezTo>
                  <a:cubicBezTo>
                    <a:pt x="982" y="98"/>
                    <a:pt x="1561" y="496"/>
                    <a:pt x="1577" y="496"/>
                  </a:cubicBezTo>
                  <a:cubicBezTo>
                    <a:pt x="1577" y="514"/>
                    <a:pt x="1577" y="514"/>
                    <a:pt x="1595" y="514"/>
                  </a:cubicBezTo>
                  <a:cubicBezTo>
                    <a:pt x="1613" y="514"/>
                    <a:pt x="1613" y="496"/>
                    <a:pt x="1632" y="496"/>
                  </a:cubicBezTo>
                  <a:cubicBezTo>
                    <a:pt x="1650" y="478"/>
                    <a:pt x="1632" y="441"/>
                    <a:pt x="1613" y="423"/>
                  </a:cubicBezTo>
                  <a:cubicBezTo>
                    <a:pt x="1598" y="407"/>
                    <a:pt x="1029" y="0"/>
                    <a:pt x="37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52;p38">
              <a:extLst>
                <a:ext uri="{FF2B5EF4-FFF2-40B4-BE49-F238E27FC236}">
                  <a16:creationId xmlns:a16="http://schemas.microsoft.com/office/drawing/2014/main" id="{8C548FD0-2596-DE5C-173C-5517B984EE3C}"/>
                </a:ext>
              </a:extLst>
            </p:cNvPr>
            <p:cNvSpPr/>
            <p:nvPr/>
          </p:nvSpPr>
          <p:spPr>
            <a:xfrm>
              <a:off x="7663698" y="-1468078"/>
              <a:ext cx="128160" cy="133986"/>
            </a:xfrm>
            <a:custGeom>
              <a:avLst/>
              <a:gdLst/>
              <a:ahLst/>
              <a:cxnLst/>
              <a:rect l="l" t="t" r="r" b="b"/>
              <a:pathLst>
                <a:path w="1210" h="1265" extrusionOk="0">
                  <a:moveTo>
                    <a:pt x="1155" y="0"/>
                  </a:moveTo>
                  <a:cubicBezTo>
                    <a:pt x="1137" y="0"/>
                    <a:pt x="0" y="275"/>
                    <a:pt x="92" y="1228"/>
                  </a:cubicBezTo>
                  <a:cubicBezTo>
                    <a:pt x="92" y="1247"/>
                    <a:pt x="110" y="1265"/>
                    <a:pt x="128" y="1265"/>
                  </a:cubicBezTo>
                  <a:lnTo>
                    <a:pt x="147" y="1265"/>
                  </a:lnTo>
                  <a:cubicBezTo>
                    <a:pt x="165" y="1265"/>
                    <a:pt x="183" y="1228"/>
                    <a:pt x="183" y="1210"/>
                  </a:cubicBezTo>
                  <a:cubicBezTo>
                    <a:pt x="92" y="348"/>
                    <a:pt x="1137" y="110"/>
                    <a:pt x="1173" y="92"/>
                  </a:cubicBezTo>
                  <a:cubicBezTo>
                    <a:pt x="1192" y="92"/>
                    <a:pt x="1210" y="55"/>
                    <a:pt x="1210" y="37"/>
                  </a:cubicBezTo>
                  <a:cubicBezTo>
                    <a:pt x="1210" y="19"/>
                    <a:pt x="1173" y="0"/>
                    <a:pt x="115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53;p38">
              <a:extLst>
                <a:ext uri="{FF2B5EF4-FFF2-40B4-BE49-F238E27FC236}">
                  <a16:creationId xmlns:a16="http://schemas.microsoft.com/office/drawing/2014/main" id="{F51478B9-890E-1CB4-BFFF-4D88A9093AB1}"/>
                </a:ext>
              </a:extLst>
            </p:cNvPr>
            <p:cNvSpPr/>
            <p:nvPr/>
          </p:nvSpPr>
          <p:spPr>
            <a:xfrm>
              <a:off x="7469552" y="-1512775"/>
              <a:ext cx="603836" cy="180695"/>
            </a:xfrm>
            <a:custGeom>
              <a:avLst/>
              <a:gdLst/>
              <a:ahLst/>
              <a:cxnLst/>
              <a:rect l="l" t="t" r="r" b="b"/>
              <a:pathLst>
                <a:path w="5701" h="1706" extrusionOk="0">
                  <a:moveTo>
                    <a:pt x="5664" y="1"/>
                  </a:moveTo>
                  <a:cubicBezTo>
                    <a:pt x="4069" y="56"/>
                    <a:pt x="2933" y="862"/>
                    <a:pt x="2786" y="954"/>
                  </a:cubicBezTo>
                  <a:cubicBezTo>
                    <a:pt x="2751" y="950"/>
                    <a:pt x="2657" y="943"/>
                    <a:pt x="2521" y="943"/>
                  </a:cubicBezTo>
                  <a:cubicBezTo>
                    <a:pt x="2026" y="943"/>
                    <a:pt x="966" y="1029"/>
                    <a:pt x="18" y="1632"/>
                  </a:cubicBezTo>
                  <a:cubicBezTo>
                    <a:pt x="0" y="1650"/>
                    <a:pt x="0" y="1669"/>
                    <a:pt x="18" y="1687"/>
                  </a:cubicBezTo>
                  <a:cubicBezTo>
                    <a:pt x="18" y="1705"/>
                    <a:pt x="37" y="1705"/>
                    <a:pt x="55" y="1705"/>
                  </a:cubicBezTo>
                  <a:lnTo>
                    <a:pt x="73" y="1705"/>
                  </a:lnTo>
                  <a:cubicBezTo>
                    <a:pt x="1028" y="1111"/>
                    <a:pt x="2086" y="1038"/>
                    <a:pt x="2556" y="1038"/>
                  </a:cubicBezTo>
                  <a:cubicBezTo>
                    <a:pt x="2709" y="1038"/>
                    <a:pt x="2800" y="1045"/>
                    <a:pt x="2805" y="1045"/>
                  </a:cubicBezTo>
                  <a:lnTo>
                    <a:pt x="2841" y="1045"/>
                  </a:lnTo>
                  <a:cubicBezTo>
                    <a:pt x="2841" y="1027"/>
                    <a:pt x="3996" y="147"/>
                    <a:pt x="5664" y="92"/>
                  </a:cubicBezTo>
                  <a:cubicBezTo>
                    <a:pt x="5682" y="92"/>
                    <a:pt x="5701" y="74"/>
                    <a:pt x="5701" y="56"/>
                  </a:cubicBezTo>
                  <a:cubicBezTo>
                    <a:pt x="5701" y="19"/>
                    <a:pt x="5682" y="1"/>
                    <a:pt x="566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54;p38">
              <a:extLst>
                <a:ext uri="{FF2B5EF4-FFF2-40B4-BE49-F238E27FC236}">
                  <a16:creationId xmlns:a16="http://schemas.microsoft.com/office/drawing/2014/main" id="{B9685C00-9CC1-FAB4-793F-CD2C9733A691}"/>
                </a:ext>
              </a:extLst>
            </p:cNvPr>
            <p:cNvSpPr/>
            <p:nvPr/>
          </p:nvSpPr>
          <p:spPr>
            <a:xfrm>
              <a:off x="7191837" y="-1349662"/>
              <a:ext cx="394225" cy="370923"/>
            </a:xfrm>
            <a:custGeom>
              <a:avLst/>
              <a:gdLst/>
              <a:ahLst/>
              <a:cxnLst/>
              <a:rect l="l" t="t" r="r" b="b"/>
              <a:pathLst>
                <a:path w="3722" h="3502" extrusionOk="0">
                  <a:moveTo>
                    <a:pt x="3667" y="0"/>
                  </a:moveTo>
                  <a:cubicBezTo>
                    <a:pt x="3649" y="0"/>
                    <a:pt x="936" y="715"/>
                    <a:pt x="19" y="3446"/>
                  </a:cubicBezTo>
                  <a:cubicBezTo>
                    <a:pt x="1" y="3465"/>
                    <a:pt x="19" y="3483"/>
                    <a:pt x="38" y="3501"/>
                  </a:cubicBezTo>
                  <a:lnTo>
                    <a:pt x="56" y="3501"/>
                  </a:lnTo>
                  <a:cubicBezTo>
                    <a:pt x="74" y="3501"/>
                    <a:pt x="93" y="3483"/>
                    <a:pt x="93" y="3465"/>
                  </a:cubicBezTo>
                  <a:cubicBezTo>
                    <a:pt x="991" y="789"/>
                    <a:pt x="3667" y="92"/>
                    <a:pt x="3685" y="92"/>
                  </a:cubicBezTo>
                  <a:cubicBezTo>
                    <a:pt x="3722" y="74"/>
                    <a:pt x="3722" y="55"/>
                    <a:pt x="3722" y="37"/>
                  </a:cubicBezTo>
                  <a:cubicBezTo>
                    <a:pt x="3722" y="0"/>
                    <a:pt x="3685" y="0"/>
                    <a:pt x="366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55;p38">
              <a:extLst>
                <a:ext uri="{FF2B5EF4-FFF2-40B4-BE49-F238E27FC236}">
                  <a16:creationId xmlns:a16="http://schemas.microsoft.com/office/drawing/2014/main" id="{4B0298F7-E14B-5C95-4AED-AF7E80326FB8}"/>
                </a:ext>
              </a:extLst>
            </p:cNvPr>
            <p:cNvSpPr/>
            <p:nvPr/>
          </p:nvSpPr>
          <p:spPr>
            <a:xfrm>
              <a:off x="7110387" y="-1355488"/>
              <a:ext cx="535943" cy="689311"/>
            </a:xfrm>
            <a:custGeom>
              <a:avLst/>
              <a:gdLst/>
              <a:ahLst/>
              <a:cxnLst/>
              <a:rect l="l" t="t" r="r" b="b"/>
              <a:pathLst>
                <a:path w="5060" h="6508" extrusionOk="0">
                  <a:moveTo>
                    <a:pt x="5004" y="0"/>
                  </a:moveTo>
                  <a:cubicBezTo>
                    <a:pt x="4968" y="19"/>
                    <a:pt x="4106" y="184"/>
                    <a:pt x="3061" y="1063"/>
                  </a:cubicBezTo>
                  <a:cubicBezTo>
                    <a:pt x="1302" y="2530"/>
                    <a:pt x="422" y="4803"/>
                    <a:pt x="18" y="6453"/>
                  </a:cubicBezTo>
                  <a:cubicBezTo>
                    <a:pt x="0" y="6471"/>
                    <a:pt x="18" y="6489"/>
                    <a:pt x="37" y="6508"/>
                  </a:cubicBezTo>
                  <a:lnTo>
                    <a:pt x="55" y="6508"/>
                  </a:lnTo>
                  <a:cubicBezTo>
                    <a:pt x="73" y="6508"/>
                    <a:pt x="92" y="6489"/>
                    <a:pt x="92" y="6471"/>
                  </a:cubicBezTo>
                  <a:cubicBezTo>
                    <a:pt x="1540" y="807"/>
                    <a:pt x="4986" y="92"/>
                    <a:pt x="5023" y="92"/>
                  </a:cubicBezTo>
                  <a:cubicBezTo>
                    <a:pt x="5059" y="92"/>
                    <a:pt x="5059" y="74"/>
                    <a:pt x="5059" y="37"/>
                  </a:cubicBezTo>
                  <a:cubicBezTo>
                    <a:pt x="5059" y="19"/>
                    <a:pt x="5041" y="0"/>
                    <a:pt x="500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56;p38">
              <a:extLst>
                <a:ext uri="{FF2B5EF4-FFF2-40B4-BE49-F238E27FC236}">
                  <a16:creationId xmlns:a16="http://schemas.microsoft.com/office/drawing/2014/main" id="{B3131632-BB61-8C8E-069F-968E0552DBFA}"/>
                </a:ext>
              </a:extLst>
            </p:cNvPr>
            <p:cNvSpPr/>
            <p:nvPr/>
          </p:nvSpPr>
          <p:spPr>
            <a:xfrm>
              <a:off x="7145339" y="-1241733"/>
              <a:ext cx="269878" cy="728924"/>
            </a:xfrm>
            <a:custGeom>
              <a:avLst/>
              <a:gdLst/>
              <a:ahLst/>
              <a:cxnLst/>
              <a:rect l="l" t="t" r="r" b="b"/>
              <a:pathLst>
                <a:path w="2548" h="6882" extrusionOk="0">
                  <a:moveTo>
                    <a:pt x="2509" y="0"/>
                  </a:moveTo>
                  <a:cubicBezTo>
                    <a:pt x="2504" y="0"/>
                    <a:pt x="2498" y="2"/>
                    <a:pt x="2493" y="8"/>
                  </a:cubicBezTo>
                  <a:cubicBezTo>
                    <a:pt x="2383" y="44"/>
                    <a:pt x="0" y="943"/>
                    <a:pt x="403" y="6845"/>
                  </a:cubicBezTo>
                  <a:cubicBezTo>
                    <a:pt x="403" y="6863"/>
                    <a:pt x="422" y="6882"/>
                    <a:pt x="440" y="6882"/>
                  </a:cubicBezTo>
                  <a:cubicBezTo>
                    <a:pt x="477" y="6882"/>
                    <a:pt x="495" y="6863"/>
                    <a:pt x="495" y="6827"/>
                  </a:cubicBezTo>
                  <a:cubicBezTo>
                    <a:pt x="110" y="1016"/>
                    <a:pt x="2493" y="99"/>
                    <a:pt x="2511" y="81"/>
                  </a:cubicBezTo>
                  <a:cubicBezTo>
                    <a:pt x="2548" y="81"/>
                    <a:pt x="2548" y="44"/>
                    <a:pt x="2548" y="26"/>
                  </a:cubicBezTo>
                  <a:cubicBezTo>
                    <a:pt x="2535" y="13"/>
                    <a:pt x="2522" y="0"/>
                    <a:pt x="2509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57;p38">
              <a:extLst>
                <a:ext uri="{FF2B5EF4-FFF2-40B4-BE49-F238E27FC236}">
                  <a16:creationId xmlns:a16="http://schemas.microsoft.com/office/drawing/2014/main" id="{5DF8FAA8-75BE-66EF-18DE-E7F877F14061}"/>
                </a:ext>
              </a:extLst>
            </p:cNvPr>
            <p:cNvSpPr/>
            <p:nvPr/>
          </p:nvSpPr>
          <p:spPr>
            <a:xfrm>
              <a:off x="7125851" y="-1332186"/>
              <a:ext cx="483513" cy="949444"/>
            </a:xfrm>
            <a:custGeom>
              <a:avLst/>
              <a:gdLst/>
              <a:ahLst/>
              <a:cxnLst/>
              <a:rect l="l" t="t" r="r" b="b"/>
              <a:pathLst>
                <a:path w="4565" h="8964" extrusionOk="0">
                  <a:moveTo>
                    <a:pt x="4510" y="0"/>
                  </a:moveTo>
                  <a:cubicBezTo>
                    <a:pt x="4455" y="0"/>
                    <a:pt x="3557" y="202"/>
                    <a:pt x="2530" y="1393"/>
                  </a:cubicBezTo>
                  <a:cubicBezTo>
                    <a:pt x="826" y="3391"/>
                    <a:pt x="221" y="6599"/>
                    <a:pt x="1" y="8927"/>
                  </a:cubicBezTo>
                  <a:cubicBezTo>
                    <a:pt x="1" y="8945"/>
                    <a:pt x="19" y="8964"/>
                    <a:pt x="37" y="8964"/>
                  </a:cubicBezTo>
                  <a:cubicBezTo>
                    <a:pt x="56" y="8964"/>
                    <a:pt x="74" y="8945"/>
                    <a:pt x="74" y="8927"/>
                  </a:cubicBezTo>
                  <a:cubicBezTo>
                    <a:pt x="294" y="6617"/>
                    <a:pt x="917" y="3446"/>
                    <a:pt x="2585" y="1467"/>
                  </a:cubicBezTo>
                  <a:cubicBezTo>
                    <a:pt x="3593" y="275"/>
                    <a:pt x="4510" y="92"/>
                    <a:pt x="4528" y="92"/>
                  </a:cubicBezTo>
                  <a:cubicBezTo>
                    <a:pt x="4547" y="74"/>
                    <a:pt x="4565" y="55"/>
                    <a:pt x="4547" y="37"/>
                  </a:cubicBezTo>
                  <a:cubicBezTo>
                    <a:pt x="4547" y="0"/>
                    <a:pt x="4528" y="0"/>
                    <a:pt x="451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58;p38">
              <a:extLst>
                <a:ext uri="{FF2B5EF4-FFF2-40B4-BE49-F238E27FC236}">
                  <a16:creationId xmlns:a16="http://schemas.microsoft.com/office/drawing/2014/main" id="{5D65C4A4-E4F8-9ECA-1FA5-4268EFFC02EB}"/>
                </a:ext>
              </a:extLst>
            </p:cNvPr>
            <p:cNvSpPr/>
            <p:nvPr/>
          </p:nvSpPr>
          <p:spPr>
            <a:xfrm>
              <a:off x="7791752" y="-1491909"/>
              <a:ext cx="588372" cy="109307"/>
            </a:xfrm>
            <a:custGeom>
              <a:avLst/>
              <a:gdLst/>
              <a:ahLst/>
              <a:cxnLst/>
              <a:rect l="l" t="t" r="r" b="b"/>
              <a:pathLst>
                <a:path w="5555" h="1032" extrusionOk="0">
                  <a:moveTo>
                    <a:pt x="3151" y="0"/>
                  </a:moveTo>
                  <a:cubicBezTo>
                    <a:pt x="1957" y="0"/>
                    <a:pt x="758" y="452"/>
                    <a:pt x="111" y="738"/>
                  </a:cubicBezTo>
                  <a:cubicBezTo>
                    <a:pt x="74" y="757"/>
                    <a:pt x="56" y="775"/>
                    <a:pt x="38" y="775"/>
                  </a:cubicBezTo>
                  <a:cubicBezTo>
                    <a:pt x="19" y="775"/>
                    <a:pt x="1" y="812"/>
                    <a:pt x="19" y="830"/>
                  </a:cubicBezTo>
                  <a:cubicBezTo>
                    <a:pt x="19" y="848"/>
                    <a:pt x="38" y="867"/>
                    <a:pt x="74" y="867"/>
                  </a:cubicBezTo>
                  <a:cubicBezTo>
                    <a:pt x="74" y="867"/>
                    <a:pt x="111" y="848"/>
                    <a:pt x="148" y="830"/>
                  </a:cubicBezTo>
                  <a:cubicBezTo>
                    <a:pt x="788" y="542"/>
                    <a:pt x="1981" y="92"/>
                    <a:pt x="3163" y="92"/>
                  </a:cubicBezTo>
                  <a:cubicBezTo>
                    <a:pt x="4011" y="92"/>
                    <a:pt x="4854" y="324"/>
                    <a:pt x="5482" y="1013"/>
                  </a:cubicBezTo>
                  <a:cubicBezTo>
                    <a:pt x="5482" y="1032"/>
                    <a:pt x="5500" y="1032"/>
                    <a:pt x="5500" y="1032"/>
                  </a:cubicBezTo>
                  <a:lnTo>
                    <a:pt x="5537" y="1032"/>
                  </a:lnTo>
                  <a:cubicBezTo>
                    <a:pt x="5555" y="1013"/>
                    <a:pt x="5555" y="977"/>
                    <a:pt x="5537" y="958"/>
                  </a:cubicBezTo>
                  <a:cubicBezTo>
                    <a:pt x="4888" y="240"/>
                    <a:pt x="4021" y="0"/>
                    <a:pt x="315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59;p38">
              <a:extLst>
                <a:ext uri="{FF2B5EF4-FFF2-40B4-BE49-F238E27FC236}">
                  <a16:creationId xmlns:a16="http://schemas.microsoft.com/office/drawing/2014/main" id="{28770221-C473-B481-A259-1135532783CF}"/>
                </a:ext>
              </a:extLst>
            </p:cNvPr>
            <p:cNvSpPr/>
            <p:nvPr/>
          </p:nvSpPr>
          <p:spPr>
            <a:xfrm>
              <a:off x="8185869" y="-1448695"/>
              <a:ext cx="444748" cy="269984"/>
            </a:xfrm>
            <a:custGeom>
              <a:avLst/>
              <a:gdLst/>
              <a:ahLst/>
              <a:cxnLst/>
              <a:rect l="l" t="t" r="r" b="b"/>
              <a:pathLst>
                <a:path w="4199" h="2549" extrusionOk="0">
                  <a:moveTo>
                    <a:pt x="56" y="0"/>
                  </a:moveTo>
                  <a:cubicBezTo>
                    <a:pt x="19" y="0"/>
                    <a:pt x="1" y="19"/>
                    <a:pt x="1" y="37"/>
                  </a:cubicBezTo>
                  <a:cubicBezTo>
                    <a:pt x="1" y="74"/>
                    <a:pt x="19" y="92"/>
                    <a:pt x="56" y="92"/>
                  </a:cubicBezTo>
                  <a:cubicBezTo>
                    <a:pt x="56" y="92"/>
                    <a:pt x="661" y="92"/>
                    <a:pt x="1449" y="404"/>
                  </a:cubicBezTo>
                  <a:cubicBezTo>
                    <a:pt x="2201" y="697"/>
                    <a:pt x="3245" y="1284"/>
                    <a:pt x="4125" y="2530"/>
                  </a:cubicBezTo>
                  <a:cubicBezTo>
                    <a:pt x="4125" y="2548"/>
                    <a:pt x="4144" y="2548"/>
                    <a:pt x="4144" y="2548"/>
                  </a:cubicBezTo>
                  <a:lnTo>
                    <a:pt x="4180" y="2548"/>
                  </a:lnTo>
                  <a:cubicBezTo>
                    <a:pt x="4199" y="2530"/>
                    <a:pt x="4199" y="2512"/>
                    <a:pt x="4180" y="2493"/>
                  </a:cubicBezTo>
                  <a:cubicBezTo>
                    <a:pt x="3319" y="1229"/>
                    <a:pt x="2237" y="605"/>
                    <a:pt x="1486" y="330"/>
                  </a:cubicBezTo>
                  <a:cubicBezTo>
                    <a:pt x="679" y="19"/>
                    <a:pt x="74" y="0"/>
                    <a:pt x="5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60;p38">
              <a:extLst>
                <a:ext uri="{FF2B5EF4-FFF2-40B4-BE49-F238E27FC236}">
                  <a16:creationId xmlns:a16="http://schemas.microsoft.com/office/drawing/2014/main" id="{4753552A-0CE9-5134-332E-F2C18C08629F}"/>
                </a:ext>
              </a:extLst>
            </p:cNvPr>
            <p:cNvSpPr/>
            <p:nvPr/>
          </p:nvSpPr>
          <p:spPr>
            <a:xfrm>
              <a:off x="6384219" y="178301"/>
              <a:ext cx="384481" cy="348257"/>
            </a:xfrm>
            <a:custGeom>
              <a:avLst/>
              <a:gdLst/>
              <a:ahLst/>
              <a:cxnLst/>
              <a:rect l="l" t="t" r="r" b="b"/>
              <a:pathLst>
                <a:path w="3630" h="3288" extrusionOk="0">
                  <a:moveTo>
                    <a:pt x="2732" y="0"/>
                  </a:moveTo>
                  <a:cubicBezTo>
                    <a:pt x="2713" y="18"/>
                    <a:pt x="2713" y="18"/>
                    <a:pt x="2713" y="18"/>
                  </a:cubicBezTo>
                  <a:lnTo>
                    <a:pt x="1907" y="183"/>
                  </a:lnTo>
                  <a:cubicBezTo>
                    <a:pt x="1907" y="183"/>
                    <a:pt x="74" y="458"/>
                    <a:pt x="37" y="678"/>
                  </a:cubicBezTo>
                  <a:cubicBezTo>
                    <a:pt x="1" y="898"/>
                    <a:pt x="1100" y="1118"/>
                    <a:pt x="1100" y="1118"/>
                  </a:cubicBezTo>
                  <a:cubicBezTo>
                    <a:pt x="1100" y="1118"/>
                    <a:pt x="1" y="1925"/>
                    <a:pt x="147" y="2090"/>
                  </a:cubicBezTo>
                  <a:cubicBezTo>
                    <a:pt x="164" y="2107"/>
                    <a:pt x="195" y="2114"/>
                    <a:pt x="236" y="2114"/>
                  </a:cubicBezTo>
                  <a:cubicBezTo>
                    <a:pt x="559" y="2114"/>
                    <a:pt x="1522" y="1668"/>
                    <a:pt x="1522" y="1668"/>
                  </a:cubicBezTo>
                  <a:lnTo>
                    <a:pt x="1522" y="1668"/>
                  </a:lnTo>
                  <a:cubicBezTo>
                    <a:pt x="1522" y="1668"/>
                    <a:pt x="770" y="2768"/>
                    <a:pt x="899" y="2915"/>
                  </a:cubicBezTo>
                  <a:cubicBezTo>
                    <a:pt x="908" y="2924"/>
                    <a:pt x="922" y="2928"/>
                    <a:pt x="941" y="2928"/>
                  </a:cubicBezTo>
                  <a:cubicBezTo>
                    <a:pt x="1180" y="2928"/>
                    <a:pt x="2127" y="2218"/>
                    <a:pt x="2127" y="2218"/>
                  </a:cubicBezTo>
                  <a:lnTo>
                    <a:pt x="2127" y="2218"/>
                  </a:lnTo>
                  <a:cubicBezTo>
                    <a:pt x="2127" y="2218"/>
                    <a:pt x="1760" y="3190"/>
                    <a:pt x="1980" y="3281"/>
                  </a:cubicBezTo>
                  <a:cubicBezTo>
                    <a:pt x="1989" y="3285"/>
                    <a:pt x="1998" y="3287"/>
                    <a:pt x="2009" y="3287"/>
                  </a:cubicBezTo>
                  <a:cubicBezTo>
                    <a:pt x="2268" y="3287"/>
                    <a:pt x="3098" y="2016"/>
                    <a:pt x="3098" y="2016"/>
                  </a:cubicBezTo>
                  <a:cubicBezTo>
                    <a:pt x="3098" y="2016"/>
                    <a:pt x="3300" y="1961"/>
                    <a:pt x="3630" y="1833"/>
                  </a:cubicBezTo>
                  <a:lnTo>
                    <a:pt x="2732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61;p38">
              <a:extLst>
                <a:ext uri="{FF2B5EF4-FFF2-40B4-BE49-F238E27FC236}">
                  <a16:creationId xmlns:a16="http://schemas.microsoft.com/office/drawing/2014/main" id="{48982054-DA70-EE0B-4899-8195F828F325}"/>
                </a:ext>
              </a:extLst>
            </p:cNvPr>
            <p:cNvSpPr/>
            <p:nvPr/>
          </p:nvSpPr>
          <p:spPr>
            <a:xfrm>
              <a:off x="6570633" y="276486"/>
              <a:ext cx="157393" cy="26162"/>
            </a:xfrm>
            <a:custGeom>
              <a:avLst/>
              <a:gdLst/>
              <a:ahLst/>
              <a:cxnLst/>
              <a:rect l="l" t="t" r="r" b="b"/>
              <a:pathLst>
                <a:path w="1486" h="247" extrusionOk="0">
                  <a:moveTo>
                    <a:pt x="36" y="0"/>
                  </a:moveTo>
                  <a:cubicBezTo>
                    <a:pt x="19" y="0"/>
                    <a:pt x="0" y="13"/>
                    <a:pt x="0" y="26"/>
                  </a:cubicBezTo>
                  <a:cubicBezTo>
                    <a:pt x="0" y="63"/>
                    <a:pt x="0" y="81"/>
                    <a:pt x="19" y="81"/>
                  </a:cubicBezTo>
                  <a:cubicBezTo>
                    <a:pt x="55" y="100"/>
                    <a:pt x="532" y="246"/>
                    <a:pt x="1063" y="246"/>
                  </a:cubicBezTo>
                  <a:cubicBezTo>
                    <a:pt x="1192" y="246"/>
                    <a:pt x="1320" y="246"/>
                    <a:pt x="1448" y="210"/>
                  </a:cubicBezTo>
                  <a:cubicBezTo>
                    <a:pt x="1467" y="210"/>
                    <a:pt x="1485" y="191"/>
                    <a:pt x="1485" y="173"/>
                  </a:cubicBezTo>
                  <a:cubicBezTo>
                    <a:pt x="1472" y="146"/>
                    <a:pt x="1458" y="129"/>
                    <a:pt x="1445" y="129"/>
                  </a:cubicBezTo>
                  <a:cubicBezTo>
                    <a:pt x="1440" y="129"/>
                    <a:pt x="1435" y="131"/>
                    <a:pt x="1430" y="136"/>
                  </a:cubicBezTo>
                  <a:cubicBezTo>
                    <a:pt x="1313" y="157"/>
                    <a:pt x="1192" y="165"/>
                    <a:pt x="1072" y="165"/>
                  </a:cubicBezTo>
                  <a:cubicBezTo>
                    <a:pt x="551" y="165"/>
                    <a:pt x="55" y="8"/>
                    <a:pt x="55" y="8"/>
                  </a:cubicBezTo>
                  <a:cubicBezTo>
                    <a:pt x="50" y="3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62;p38">
              <a:extLst>
                <a:ext uri="{FF2B5EF4-FFF2-40B4-BE49-F238E27FC236}">
                  <a16:creationId xmlns:a16="http://schemas.microsoft.com/office/drawing/2014/main" id="{330D90FE-8A64-A712-9767-CE31ABF5D20A}"/>
                </a:ext>
              </a:extLst>
            </p:cNvPr>
            <p:cNvSpPr/>
            <p:nvPr/>
          </p:nvSpPr>
          <p:spPr>
            <a:xfrm>
              <a:off x="6644351" y="290891"/>
              <a:ext cx="13769" cy="101045"/>
            </a:xfrm>
            <a:custGeom>
              <a:avLst/>
              <a:gdLst/>
              <a:ahLst/>
              <a:cxnLst/>
              <a:rect l="l" t="t" r="r" b="b"/>
              <a:pathLst>
                <a:path w="130" h="954" extrusionOk="0">
                  <a:moveTo>
                    <a:pt x="56" y="0"/>
                  </a:moveTo>
                  <a:cubicBezTo>
                    <a:pt x="19" y="0"/>
                    <a:pt x="1" y="37"/>
                    <a:pt x="1" y="55"/>
                  </a:cubicBezTo>
                  <a:lnTo>
                    <a:pt x="38" y="917"/>
                  </a:lnTo>
                  <a:cubicBezTo>
                    <a:pt x="38" y="935"/>
                    <a:pt x="74" y="953"/>
                    <a:pt x="92" y="953"/>
                  </a:cubicBezTo>
                  <a:cubicBezTo>
                    <a:pt x="111" y="953"/>
                    <a:pt x="129" y="935"/>
                    <a:pt x="129" y="898"/>
                  </a:cubicBezTo>
                  <a:lnTo>
                    <a:pt x="92" y="55"/>
                  </a:lnTo>
                  <a:cubicBezTo>
                    <a:pt x="92" y="19"/>
                    <a:pt x="74" y="0"/>
                    <a:pt x="5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63;p38">
              <a:extLst>
                <a:ext uri="{FF2B5EF4-FFF2-40B4-BE49-F238E27FC236}">
                  <a16:creationId xmlns:a16="http://schemas.microsoft.com/office/drawing/2014/main" id="{5A600037-D85A-791F-2F0F-FF46E77A89F6}"/>
                </a:ext>
              </a:extLst>
            </p:cNvPr>
            <p:cNvSpPr/>
            <p:nvPr/>
          </p:nvSpPr>
          <p:spPr>
            <a:xfrm>
              <a:off x="6673479" y="-378930"/>
              <a:ext cx="1040745" cy="751485"/>
            </a:xfrm>
            <a:custGeom>
              <a:avLst/>
              <a:gdLst/>
              <a:ahLst/>
              <a:cxnLst/>
              <a:rect l="l" t="t" r="r" b="b"/>
              <a:pathLst>
                <a:path w="9826" h="7095" extrusionOk="0">
                  <a:moveTo>
                    <a:pt x="9826" y="0"/>
                  </a:moveTo>
                  <a:lnTo>
                    <a:pt x="9826" y="0"/>
                  </a:lnTo>
                  <a:cubicBezTo>
                    <a:pt x="8268" y="239"/>
                    <a:pt x="7076" y="1082"/>
                    <a:pt x="5536" y="2072"/>
                  </a:cubicBezTo>
                  <a:cubicBezTo>
                    <a:pt x="4932" y="2457"/>
                    <a:pt x="312" y="5096"/>
                    <a:pt x="1" y="5261"/>
                  </a:cubicBezTo>
                  <a:lnTo>
                    <a:pt x="899" y="7094"/>
                  </a:lnTo>
                  <a:cubicBezTo>
                    <a:pt x="2292" y="6563"/>
                    <a:pt x="7608" y="4950"/>
                    <a:pt x="8946" y="3905"/>
                  </a:cubicBezTo>
                  <a:lnTo>
                    <a:pt x="9826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64;p38">
              <a:extLst>
                <a:ext uri="{FF2B5EF4-FFF2-40B4-BE49-F238E27FC236}">
                  <a16:creationId xmlns:a16="http://schemas.microsoft.com/office/drawing/2014/main" id="{8716DA25-BC75-B24C-7746-2EA838BD880A}"/>
                </a:ext>
              </a:extLst>
            </p:cNvPr>
            <p:cNvSpPr/>
            <p:nvPr/>
          </p:nvSpPr>
          <p:spPr>
            <a:xfrm>
              <a:off x="6380300" y="244287"/>
              <a:ext cx="394225" cy="287460"/>
            </a:xfrm>
            <a:custGeom>
              <a:avLst/>
              <a:gdLst/>
              <a:ahLst/>
              <a:cxnLst/>
              <a:rect l="l" t="t" r="r" b="b"/>
              <a:pathLst>
                <a:path w="3722" h="2714" extrusionOk="0">
                  <a:moveTo>
                    <a:pt x="93" y="0"/>
                  </a:moveTo>
                  <a:cubicBezTo>
                    <a:pt x="74" y="0"/>
                    <a:pt x="38" y="19"/>
                    <a:pt x="38" y="37"/>
                  </a:cubicBezTo>
                  <a:cubicBezTo>
                    <a:pt x="1" y="257"/>
                    <a:pt x="697" y="440"/>
                    <a:pt x="1046" y="532"/>
                  </a:cubicBezTo>
                  <a:cubicBezTo>
                    <a:pt x="807" y="697"/>
                    <a:pt x="148" y="1210"/>
                    <a:pt x="129" y="1412"/>
                  </a:cubicBezTo>
                  <a:cubicBezTo>
                    <a:pt x="129" y="1448"/>
                    <a:pt x="129" y="1467"/>
                    <a:pt x="148" y="1485"/>
                  </a:cubicBezTo>
                  <a:cubicBezTo>
                    <a:pt x="171" y="1512"/>
                    <a:pt x="215" y="1523"/>
                    <a:pt x="275" y="1523"/>
                  </a:cubicBezTo>
                  <a:cubicBezTo>
                    <a:pt x="543" y="1523"/>
                    <a:pt x="1116" y="1290"/>
                    <a:pt x="1431" y="1155"/>
                  </a:cubicBezTo>
                  <a:lnTo>
                    <a:pt x="1431" y="1155"/>
                  </a:lnTo>
                  <a:cubicBezTo>
                    <a:pt x="1192" y="1540"/>
                    <a:pt x="789" y="2182"/>
                    <a:pt x="917" y="2310"/>
                  </a:cubicBezTo>
                  <a:cubicBezTo>
                    <a:pt x="932" y="2327"/>
                    <a:pt x="955" y="2334"/>
                    <a:pt x="985" y="2334"/>
                  </a:cubicBezTo>
                  <a:cubicBezTo>
                    <a:pt x="1187" y="2334"/>
                    <a:pt x="1706" y="1994"/>
                    <a:pt x="2072" y="1723"/>
                  </a:cubicBezTo>
                  <a:lnTo>
                    <a:pt x="2072" y="1723"/>
                  </a:lnTo>
                  <a:cubicBezTo>
                    <a:pt x="1962" y="2017"/>
                    <a:pt x="1797" y="2603"/>
                    <a:pt x="1999" y="2695"/>
                  </a:cubicBezTo>
                  <a:cubicBezTo>
                    <a:pt x="2017" y="2713"/>
                    <a:pt x="2017" y="2713"/>
                    <a:pt x="2036" y="2713"/>
                  </a:cubicBezTo>
                  <a:cubicBezTo>
                    <a:pt x="2311" y="2713"/>
                    <a:pt x="2952" y="1760"/>
                    <a:pt x="3172" y="1430"/>
                  </a:cubicBezTo>
                  <a:cubicBezTo>
                    <a:pt x="3227" y="1412"/>
                    <a:pt x="3410" y="1357"/>
                    <a:pt x="3685" y="1247"/>
                  </a:cubicBezTo>
                  <a:cubicBezTo>
                    <a:pt x="3704" y="1247"/>
                    <a:pt x="3722" y="1210"/>
                    <a:pt x="3704" y="1192"/>
                  </a:cubicBezTo>
                  <a:cubicBezTo>
                    <a:pt x="3704" y="1179"/>
                    <a:pt x="3685" y="1166"/>
                    <a:pt x="3668" y="1166"/>
                  </a:cubicBezTo>
                  <a:cubicBezTo>
                    <a:pt x="3661" y="1166"/>
                    <a:pt x="3654" y="1168"/>
                    <a:pt x="3649" y="1173"/>
                  </a:cubicBezTo>
                  <a:cubicBezTo>
                    <a:pt x="3319" y="1283"/>
                    <a:pt x="3135" y="1357"/>
                    <a:pt x="3135" y="1357"/>
                  </a:cubicBezTo>
                  <a:cubicBezTo>
                    <a:pt x="3117" y="1357"/>
                    <a:pt x="3117" y="1375"/>
                    <a:pt x="3099" y="1375"/>
                  </a:cubicBezTo>
                  <a:cubicBezTo>
                    <a:pt x="2694" y="1991"/>
                    <a:pt x="2204" y="2625"/>
                    <a:pt x="2052" y="2625"/>
                  </a:cubicBezTo>
                  <a:cubicBezTo>
                    <a:pt x="2046" y="2625"/>
                    <a:pt x="2041" y="2624"/>
                    <a:pt x="2036" y="2622"/>
                  </a:cubicBezTo>
                  <a:cubicBezTo>
                    <a:pt x="1926" y="2567"/>
                    <a:pt x="2036" y="2053"/>
                    <a:pt x="2201" y="1613"/>
                  </a:cubicBezTo>
                  <a:cubicBezTo>
                    <a:pt x="2201" y="1595"/>
                    <a:pt x="2201" y="1577"/>
                    <a:pt x="2182" y="1558"/>
                  </a:cubicBezTo>
                  <a:lnTo>
                    <a:pt x="2127" y="1558"/>
                  </a:lnTo>
                  <a:cubicBezTo>
                    <a:pt x="1607" y="1957"/>
                    <a:pt x="1103" y="2258"/>
                    <a:pt x="988" y="2258"/>
                  </a:cubicBezTo>
                  <a:cubicBezTo>
                    <a:pt x="982" y="2258"/>
                    <a:pt x="976" y="2257"/>
                    <a:pt x="972" y="2255"/>
                  </a:cubicBezTo>
                  <a:cubicBezTo>
                    <a:pt x="936" y="2182"/>
                    <a:pt x="1211" y="1650"/>
                    <a:pt x="1596" y="1082"/>
                  </a:cubicBezTo>
                  <a:cubicBezTo>
                    <a:pt x="1614" y="1063"/>
                    <a:pt x="1614" y="1045"/>
                    <a:pt x="1596" y="1027"/>
                  </a:cubicBezTo>
                  <a:cubicBezTo>
                    <a:pt x="1577" y="1009"/>
                    <a:pt x="1559" y="1009"/>
                    <a:pt x="1541" y="1009"/>
                  </a:cubicBezTo>
                  <a:cubicBezTo>
                    <a:pt x="1054" y="1236"/>
                    <a:pt x="518" y="1439"/>
                    <a:pt x="307" y="1439"/>
                  </a:cubicBezTo>
                  <a:cubicBezTo>
                    <a:pt x="263" y="1439"/>
                    <a:pt x="233" y="1431"/>
                    <a:pt x="221" y="1412"/>
                  </a:cubicBezTo>
                  <a:cubicBezTo>
                    <a:pt x="239" y="1265"/>
                    <a:pt x="807" y="807"/>
                    <a:pt x="1174" y="532"/>
                  </a:cubicBezTo>
                  <a:cubicBezTo>
                    <a:pt x="1192" y="532"/>
                    <a:pt x="1192" y="514"/>
                    <a:pt x="1192" y="495"/>
                  </a:cubicBezTo>
                  <a:cubicBezTo>
                    <a:pt x="1192" y="477"/>
                    <a:pt x="1174" y="459"/>
                    <a:pt x="1156" y="459"/>
                  </a:cubicBezTo>
                  <a:cubicBezTo>
                    <a:pt x="643" y="349"/>
                    <a:pt x="111" y="165"/>
                    <a:pt x="129" y="55"/>
                  </a:cubicBezTo>
                  <a:cubicBezTo>
                    <a:pt x="129" y="37"/>
                    <a:pt x="111" y="19"/>
                    <a:pt x="9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65;p38">
              <a:extLst>
                <a:ext uri="{FF2B5EF4-FFF2-40B4-BE49-F238E27FC236}">
                  <a16:creationId xmlns:a16="http://schemas.microsoft.com/office/drawing/2014/main" id="{A9D79389-A68D-CD7F-BE6A-AB56DF43647B}"/>
                </a:ext>
              </a:extLst>
            </p:cNvPr>
            <p:cNvSpPr/>
            <p:nvPr/>
          </p:nvSpPr>
          <p:spPr>
            <a:xfrm>
              <a:off x="9185727" y="18154"/>
              <a:ext cx="384586" cy="434474"/>
            </a:xfrm>
            <a:custGeom>
              <a:avLst/>
              <a:gdLst/>
              <a:ahLst/>
              <a:cxnLst/>
              <a:rect l="l" t="t" r="r" b="b"/>
              <a:pathLst>
                <a:path w="3631" h="4102" extrusionOk="0">
                  <a:moveTo>
                    <a:pt x="1744" y="0"/>
                  </a:moveTo>
                  <a:cubicBezTo>
                    <a:pt x="1476" y="0"/>
                    <a:pt x="917" y="816"/>
                    <a:pt x="917" y="816"/>
                  </a:cubicBezTo>
                  <a:lnTo>
                    <a:pt x="899" y="816"/>
                  </a:lnTo>
                  <a:lnTo>
                    <a:pt x="1" y="2630"/>
                  </a:lnTo>
                  <a:cubicBezTo>
                    <a:pt x="331" y="2759"/>
                    <a:pt x="514" y="2832"/>
                    <a:pt x="514" y="2832"/>
                  </a:cubicBezTo>
                  <a:cubicBezTo>
                    <a:pt x="514" y="2832"/>
                    <a:pt x="1372" y="4101"/>
                    <a:pt x="1627" y="4101"/>
                  </a:cubicBezTo>
                  <a:cubicBezTo>
                    <a:pt x="1636" y="4101"/>
                    <a:pt x="1643" y="4100"/>
                    <a:pt x="1651" y="4097"/>
                  </a:cubicBezTo>
                  <a:cubicBezTo>
                    <a:pt x="1871" y="3987"/>
                    <a:pt x="1504" y="3034"/>
                    <a:pt x="1504" y="3034"/>
                  </a:cubicBezTo>
                  <a:lnTo>
                    <a:pt x="1504" y="3034"/>
                  </a:lnTo>
                  <a:cubicBezTo>
                    <a:pt x="1504" y="3034"/>
                    <a:pt x="2432" y="3729"/>
                    <a:pt x="2682" y="3729"/>
                  </a:cubicBezTo>
                  <a:cubicBezTo>
                    <a:pt x="2705" y="3729"/>
                    <a:pt x="2722" y="3724"/>
                    <a:pt x="2732" y="3712"/>
                  </a:cubicBezTo>
                  <a:cubicBezTo>
                    <a:pt x="2842" y="3583"/>
                    <a:pt x="2109" y="2484"/>
                    <a:pt x="2109" y="2484"/>
                  </a:cubicBezTo>
                  <a:lnTo>
                    <a:pt x="2109" y="2484"/>
                  </a:lnTo>
                  <a:cubicBezTo>
                    <a:pt x="2109" y="2484"/>
                    <a:pt x="3045" y="2917"/>
                    <a:pt x="3380" y="2917"/>
                  </a:cubicBezTo>
                  <a:cubicBezTo>
                    <a:pt x="3429" y="2917"/>
                    <a:pt x="3465" y="2908"/>
                    <a:pt x="3484" y="2887"/>
                  </a:cubicBezTo>
                  <a:cubicBezTo>
                    <a:pt x="3630" y="2740"/>
                    <a:pt x="2512" y="1934"/>
                    <a:pt x="2512" y="1934"/>
                  </a:cubicBezTo>
                  <a:cubicBezTo>
                    <a:pt x="2512" y="1934"/>
                    <a:pt x="3612" y="1695"/>
                    <a:pt x="3575" y="1475"/>
                  </a:cubicBezTo>
                  <a:cubicBezTo>
                    <a:pt x="3539" y="1256"/>
                    <a:pt x="1724" y="999"/>
                    <a:pt x="1724" y="999"/>
                  </a:cubicBezTo>
                  <a:cubicBezTo>
                    <a:pt x="1724" y="999"/>
                    <a:pt x="1962" y="174"/>
                    <a:pt x="1816" y="27"/>
                  </a:cubicBezTo>
                  <a:cubicBezTo>
                    <a:pt x="1795" y="9"/>
                    <a:pt x="1771" y="0"/>
                    <a:pt x="1744" y="0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66;p38">
              <a:extLst>
                <a:ext uri="{FF2B5EF4-FFF2-40B4-BE49-F238E27FC236}">
                  <a16:creationId xmlns:a16="http://schemas.microsoft.com/office/drawing/2014/main" id="{A9446AAF-02EB-E5B8-CD61-06BDCE8BEB23}"/>
                </a:ext>
              </a:extLst>
            </p:cNvPr>
            <p:cNvSpPr/>
            <p:nvPr/>
          </p:nvSpPr>
          <p:spPr>
            <a:xfrm>
              <a:off x="9226505" y="201603"/>
              <a:ext cx="157393" cy="27221"/>
            </a:xfrm>
            <a:custGeom>
              <a:avLst/>
              <a:gdLst/>
              <a:ahLst/>
              <a:cxnLst/>
              <a:rect l="l" t="t" r="r" b="b"/>
              <a:pathLst>
                <a:path w="1486" h="257" extrusionOk="0">
                  <a:moveTo>
                    <a:pt x="1431" y="0"/>
                  </a:moveTo>
                  <a:cubicBezTo>
                    <a:pt x="1431" y="15"/>
                    <a:pt x="948" y="159"/>
                    <a:pt x="435" y="159"/>
                  </a:cubicBezTo>
                  <a:cubicBezTo>
                    <a:pt x="308" y="159"/>
                    <a:pt x="179" y="150"/>
                    <a:pt x="56" y="128"/>
                  </a:cubicBezTo>
                  <a:cubicBezTo>
                    <a:pt x="38" y="128"/>
                    <a:pt x="19" y="147"/>
                    <a:pt x="1" y="165"/>
                  </a:cubicBezTo>
                  <a:cubicBezTo>
                    <a:pt x="1" y="202"/>
                    <a:pt x="19" y="220"/>
                    <a:pt x="38" y="220"/>
                  </a:cubicBezTo>
                  <a:cubicBezTo>
                    <a:pt x="166" y="238"/>
                    <a:pt x="294" y="257"/>
                    <a:pt x="422" y="257"/>
                  </a:cubicBezTo>
                  <a:cubicBezTo>
                    <a:pt x="954" y="257"/>
                    <a:pt x="1431" y="92"/>
                    <a:pt x="1449" y="92"/>
                  </a:cubicBezTo>
                  <a:cubicBezTo>
                    <a:pt x="1486" y="92"/>
                    <a:pt x="1486" y="55"/>
                    <a:pt x="1486" y="37"/>
                  </a:cubicBezTo>
                  <a:cubicBezTo>
                    <a:pt x="1486" y="18"/>
                    <a:pt x="1449" y="0"/>
                    <a:pt x="143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67;p38">
              <a:extLst>
                <a:ext uri="{FF2B5EF4-FFF2-40B4-BE49-F238E27FC236}">
                  <a16:creationId xmlns:a16="http://schemas.microsoft.com/office/drawing/2014/main" id="{35D08780-D828-6F11-49D6-53F65BF5439E}"/>
                </a:ext>
              </a:extLst>
            </p:cNvPr>
            <p:cNvSpPr/>
            <p:nvPr/>
          </p:nvSpPr>
          <p:spPr>
            <a:xfrm>
              <a:off x="9296410" y="217067"/>
              <a:ext cx="13769" cy="101045"/>
            </a:xfrm>
            <a:custGeom>
              <a:avLst/>
              <a:gdLst/>
              <a:ahLst/>
              <a:cxnLst/>
              <a:rect l="l" t="t" r="r" b="b"/>
              <a:pathLst>
                <a:path w="130" h="954" extrusionOk="0">
                  <a:moveTo>
                    <a:pt x="74" y="1"/>
                  </a:moveTo>
                  <a:cubicBezTo>
                    <a:pt x="56" y="1"/>
                    <a:pt x="37" y="19"/>
                    <a:pt x="37" y="37"/>
                  </a:cubicBezTo>
                  <a:lnTo>
                    <a:pt x="1" y="899"/>
                  </a:lnTo>
                  <a:cubicBezTo>
                    <a:pt x="1" y="917"/>
                    <a:pt x="19" y="936"/>
                    <a:pt x="37" y="954"/>
                  </a:cubicBezTo>
                  <a:cubicBezTo>
                    <a:pt x="56" y="954"/>
                    <a:pt x="74" y="936"/>
                    <a:pt x="74" y="899"/>
                  </a:cubicBezTo>
                  <a:lnTo>
                    <a:pt x="129" y="56"/>
                  </a:lnTo>
                  <a:cubicBezTo>
                    <a:pt x="129" y="19"/>
                    <a:pt x="111" y="1"/>
                    <a:pt x="7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68;p38">
              <a:extLst>
                <a:ext uri="{FF2B5EF4-FFF2-40B4-BE49-F238E27FC236}">
                  <a16:creationId xmlns:a16="http://schemas.microsoft.com/office/drawing/2014/main" id="{945358A5-86E7-DDAF-61FA-91C6C3B1029D}"/>
                </a:ext>
              </a:extLst>
            </p:cNvPr>
            <p:cNvSpPr/>
            <p:nvPr/>
          </p:nvSpPr>
          <p:spPr>
            <a:xfrm>
              <a:off x="8209171" y="-449153"/>
              <a:ext cx="1071885" cy="745977"/>
            </a:xfrm>
            <a:custGeom>
              <a:avLst/>
              <a:gdLst/>
              <a:ahLst/>
              <a:cxnLst/>
              <a:rect l="l" t="t" r="r" b="b"/>
              <a:pathLst>
                <a:path w="10120" h="7043" extrusionOk="0">
                  <a:moveTo>
                    <a:pt x="528" y="1"/>
                  </a:moveTo>
                  <a:cubicBezTo>
                    <a:pt x="336" y="1"/>
                    <a:pt x="159" y="36"/>
                    <a:pt x="1" y="113"/>
                  </a:cubicBezTo>
                  <a:lnTo>
                    <a:pt x="1431" y="3981"/>
                  </a:lnTo>
                  <a:cubicBezTo>
                    <a:pt x="2787" y="5008"/>
                    <a:pt x="7828" y="6529"/>
                    <a:pt x="9221" y="7042"/>
                  </a:cubicBezTo>
                  <a:lnTo>
                    <a:pt x="10119" y="5228"/>
                  </a:lnTo>
                  <a:cubicBezTo>
                    <a:pt x="9807" y="5044"/>
                    <a:pt x="5188" y="2405"/>
                    <a:pt x="4583" y="2020"/>
                  </a:cubicBezTo>
                  <a:cubicBezTo>
                    <a:pt x="3269" y="1191"/>
                    <a:pt x="1648" y="1"/>
                    <a:pt x="528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69;p38">
              <a:extLst>
                <a:ext uri="{FF2B5EF4-FFF2-40B4-BE49-F238E27FC236}">
                  <a16:creationId xmlns:a16="http://schemas.microsoft.com/office/drawing/2014/main" id="{C72D5A74-510D-954B-1885-16621D7D3BDC}"/>
                </a:ext>
              </a:extLst>
            </p:cNvPr>
            <p:cNvSpPr/>
            <p:nvPr/>
          </p:nvSpPr>
          <p:spPr>
            <a:xfrm>
              <a:off x="9179901" y="17624"/>
              <a:ext cx="394225" cy="438393"/>
            </a:xfrm>
            <a:custGeom>
              <a:avLst/>
              <a:gdLst/>
              <a:ahLst/>
              <a:cxnLst/>
              <a:rect l="l" t="t" r="r" b="b"/>
              <a:pathLst>
                <a:path w="3722" h="4139" extrusionOk="0">
                  <a:moveTo>
                    <a:pt x="1871" y="0"/>
                  </a:moveTo>
                  <a:cubicBezTo>
                    <a:pt x="1857" y="0"/>
                    <a:pt x="1843" y="5"/>
                    <a:pt x="1834" y="14"/>
                  </a:cubicBezTo>
                  <a:cubicBezTo>
                    <a:pt x="1834" y="32"/>
                    <a:pt x="1834" y="51"/>
                    <a:pt x="1852" y="69"/>
                  </a:cubicBezTo>
                  <a:cubicBezTo>
                    <a:pt x="1926" y="142"/>
                    <a:pt x="1834" y="656"/>
                    <a:pt x="1742" y="986"/>
                  </a:cubicBezTo>
                  <a:cubicBezTo>
                    <a:pt x="1742" y="1004"/>
                    <a:pt x="1742" y="1022"/>
                    <a:pt x="1742" y="1022"/>
                  </a:cubicBezTo>
                  <a:cubicBezTo>
                    <a:pt x="1761" y="1041"/>
                    <a:pt x="1761" y="1041"/>
                    <a:pt x="1779" y="1041"/>
                  </a:cubicBezTo>
                  <a:cubicBezTo>
                    <a:pt x="2622" y="1169"/>
                    <a:pt x="3575" y="1370"/>
                    <a:pt x="3594" y="1499"/>
                  </a:cubicBezTo>
                  <a:cubicBezTo>
                    <a:pt x="3612" y="1609"/>
                    <a:pt x="3080" y="1792"/>
                    <a:pt x="2567" y="1902"/>
                  </a:cubicBezTo>
                  <a:cubicBezTo>
                    <a:pt x="2549" y="1902"/>
                    <a:pt x="2530" y="1920"/>
                    <a:pt x="2530" y="1939"/>
                  </a:cubicBezTo>
                  <a:cubicBezTo>
                    <a:pt x="2530" y="1939"/>
                    <a:pt x="2530" y="1957"/>
                    <a:pt x="2549" y="1975"/>
                  </a:cubicBezTo>
                  <a:cubicBezTo>
                    <a:pt x="2915" y="2232"/>
                    <a:pt x="3484" y="2709"/>
                    <a:pt x="3502" y="2874"/>
                  </a:cubicBezTo>
                  <a:cubicBezTo>
                    <a:pt x="3493" y="2883"/>
                    <a:pt x="3474" y="2887"/>
                    <a:pt x="3448" y="2887"/>
                  </a:cubicBezTo>
                  <a:cubicBezTo>
                    <a:pt x="3261" y="2887"/>
                    <a:pt x="2679" y="2677"/>
                    <a:pt x="2182" y="2452"/>
                  </a:cubicBezTo>
                  <a:cubicBezTo>
                    <a:pt x="2176" y="2446"/>
                    <a:pt x="2170" y="2444"/>
                    <a:pt x="2164" y="2444"/>
                  </a:cubicBezTo>
                  <a:cubicBezTo>
                    <a:pt x="2152" y="2444"/>
                    <a:pt x="2139" y="2452"/>
                    <a:pt x="2127" y="2452"/>
                  </a:cubicBezTo>
                  <a:cubicBezTo>
                    <a:pt x="2109" y="2470"/>
                    <a:pt x="2109" y="2489"/>
                    <a:pt x="2127" y="2507"/>
                  </a:cubicBezTo>
                  <a:cubicBezTo>
                    <a:pt x="2512" y="3075"/>
                    <a:pt x="2787" y="3625"/>
                    <a:pt x="2750" y="3680"/>
                  </a:cubicBezTo>
                  <a:cubicBezTo>
                    <a:pt x="2745" y="3684"/>
                    <a:pt x="2736" y="3686"/>
                    <a:pt x="2726" y="3686"/>
                  </a:cubicBezTo>
                  <a:cubicBezTo>
                    <a:pt x="2595" y="3686"/>
                    <a:pt x="2103" y="3391"/>
                    <a:pt x="1596" y="3002"/>
                  </a:cubicBezTo>
                  <a:cubicBezTo>
                    <a:pt x="1586" y="2993"/>
                    <a:pt x="1577" y="2988"/>
                    <a:pt x="1568" y="2988"/>
                  </a:cubicBezTo>
                  <a:cubicBezTo>
                    <a:pt x="1559" y="2988"/>
                    <a:pt x="1550" y="2993"/>
                    <a:pt x="1541" y="3002"/>
                  </a:cubicBezTo>
                  <a:cubicBezTo>
                    <a:pt x="1522" y="3020"/>
                    <a:pt x="1522" y="3039"/>
                    <a:pt x="1522" y="3057"/>
                  </a:cubicBezTo>
                  <a:cubicBezTo>
                    <a:pt x="1687" y="3497"/>
                    <a:pt x="1797" y="4010"/>
                    <a:pt x="1687" y="4065"/>
                  </a:cubicBezTo>
                  <a:cubicBezTo>
                    <a:pt x="1682" y="4067"/>
                    <a:pt x="1677" y="4068"/>
                    <a:pt x="1670" y="4068"/>
                  </a:cubicBezTo>
                  <a:cubicBezTo>
                    <a:pt x="1519" y="4068"/>
                    <a:pt x="1028" y="3435"/>
                    <a:pt x="606" y="2819"/>
                  </a:cubicBezTo>
                  <a:cubicBezTo>
                    <a:pt x="606" y="2800"/>
                    <a:pt x="606" y="2800"/>
                    <a:pt x="588" y="2800"/>
                  </a:cubicBezTo>
                  <a:cubicBezTo>
                    <a:pt x="588" y="2800"/>
                    <a:pt x="404" y="2727"/>
                    <a:pt x="74" y="2599"/>
                  </a:cubicBezTo>
                  <a:cubicBezTo>
                    <a:pt x="56" y="2599"/>
                    <a:pt x="19" y="2599"/>
                    <a:pt x="19" y="2635"/>
                  </a:cubicBezTo>
                  <a:cubicBezTo>
                    <a:pt x="1" y="2654"/>
                    <a:pt x="19" y="2672"/>
                    <a:pt x="38" y="2690"/>
                  </a:cubicBezTo>
                  <a:cubicBezTo>
                    <a:pt x="313" y="2782"/>
                    <a:pt x="496" y="2855"/>
                    <a:pt x="551" y="2874"/>
                  </a:cubicBezTo>
                  <a:cubicBezTo>
                    <a:pt x="771" y="3203"/>
                    <a:pt x="1412" y="4138"/>
                    <a:pt x="1687" y="4138"/>
                  </a:cubicBezTo>
                  <a:lnTo>
                    <a:pt x="1724" y="4138"/>
                  </a:lnTo>
                  <a:cubicBezTo>
                    <a:pt x="1926" y="4047"/>
                    <a:pt x="1761" y="3460"/>
                    <a:pt x="1651" y="3167"/>
                  </a:cubicBezTo>
                  <a:lnTo>
                    <a:pt x="1651" y="3167"/>
                  </a:lnTo>
                  <a:cubicBezTo>
                    <a:pt x="2017" y="3438"/>
                    <a:pt x="2536" y="3778"/>
                    <a:pt x="2738" y="3778"/>
                  </a:cubicBezTo>
                  <a:cubicBezTo>
                    <a:pt x="2768" y="3778"/>
                    <a:pt x="2791" y="3770"/>
                    <a:pt x="2805" y="3753"/>
                  </a:cubicBezTo>
                  <a:cubicBezTo>
                    <a:pt x="2934" y="3625"/>
                    <a:pt x="2530" y="2965"/>
                    <a:pt x="2292" y="2599"/>
                  </a:cubicBezTo>
                  <a:lnTo>
                    <a:pt x="2292" y="2599"/>
                  </a:lnTo>
                  <a:cubicBezTo>
                    <a:pt x="2607" y="2734"/>
                    <a:pt x="3168" y="2967"/>
                    <a:pt x="3441" y="2967"/>
                  </a:cubicBezTo>
                  <a:cubicBezTo>
                    <a:pt x="3502" y="2967"/>
                    <a:pt x="3549" y="2955"/>
                    <a:pt x="3575" y="2929"/>
                  </a:cubicBezTo>
                  <a:cubicBezTo>
                    <a:pt x="3575" y="2910"/>
                    <a:pt x="3594" y="2892"/>
                    <a:pt x="3594" y="2855"/>
                  </a:cubicBezTo>
                  <a:cubicBezTo>
                    <a:pt x="3575" y="2635"/>
                    <a:pt x="2915" y="2140"/>
                    <a:pt x="2677" y="1957"/>
                  </a:cubicBezTo>
                  <a:cubicBezTo>
                    <a:pt x="3007" y="1884"/>
                    <a:pt x="3722" y="1700"/>
                    <a:pt x="3685" y="1480"/>
                  </a:cubicBezTo>
                  <a:cubicBezTo>
                    <a:pt x="3649" y="1261"/>
                    <a:pt x="2329" y="1041"/>
                    <a:pt x="1834" y="967"/>
                  </a:cubicBezTo>
                  <a:cubicBezTo>
                    <a:pt x="1907" y="747"/>
                    <a:pt x="2054" y="142"/>
                    <a:pt x="1907" y="14"/>
                  </a:cubicBezTo>
                  <a:cubicBezTo>
                    <a:pt x="1898" y="5"/>
                    <a:pt x="1884" y="0"/>
                    <a:pt x="187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70;p38">
              <a:extLst>
                <a:ext uri="{FF2B5EF4-FFF2-40B4-BE49-F238E27FC236}">
                  <a16:creationId xmlns:a16="http://schemas.microsoft.com/office/drawing/2014/main" id="{FFB3E929-B2BA-AEE3-073A-4D7EA2337B51}"/>
                </a:ext>
              </a:extLst>
            </p:cNvPr>
            <p:cNvSpPr/>
            <p:nvPr/>
          </p:nvSpPr>
          <p:spPr>
            <a:xfrm>
              <a:off x="7362681" y="562675"/>
              <a:ext cx="588372" cy="1345576"/>
            </a:xfrm>
            <a:custGeom>
              <a:avLst/>
              <a:gdLst/>
              <a:ahLst/>
              <a:cxnLst/>
              <a:rect l="l" t="t" r="r" b="b"/>
              <a:pathLst>
                <a:path w="5555" h="12704" extrusionOk="0">
                  <a:moveTo>
                    <a:pt x="2256" y="0"/>
                  </a:moveTo>
                  <a:lnTo>
                    <a:pt x="1779" y="1467"/>
                  </a:lnTo>
                  <a:cubicBezTo>
                    <a:pt x="1357" y="2750"/>
                    <a:pt x="1064" y="4070"/>
                    <a:pt x="881" y="5408"/>
                  </a:cubicBezTo>
                  <a:lnTo>
                    <a:pt x="1" y="11897"/>
                  </a:lnTo>
                  <a:cubicBezTo>
                    <a:pt x="1" y="11897"/>
                    <a:pt x="7" y="11896"/>
                    <a:pt x="19" y="11896"/>
                  </a:cubicBezTo>
                  <a:cubicBezTo>
                    <a:pt x="127" y="11896"/>
                    <a:pt x="698" y="11926"/>
                    <a:pt x="1046" y="12538"/>
                  </a:cubicBezTo>
                  <a:lnTo>
                    <a:pt x="3319" y="12703"/>
                  </a:lnTo>
                  <a:lnTo>
                    <a:pt x="4290" y="5866"/>
                  </a:lnTo>
                  <a:cubicBezTo>
                    <a:pt x="4474" y="4656"/>
                    <a:pt x="4748" y="3465"/>
                    <a:pt x="5115" y="2292"/>
                  </a:cubicBezTo>
                  <a:lnTo>
                    <a:pt x="5555" y="899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71;p38">
              <a:extLst>
                <a:ext uri="{FF2B5EF4-FFF2-40B4-BE49-F238E27FC236}">
                  <a16:creationId xmlns:a16="http://schemas.microsoft.com/office/drawing/2014/main" id="{2C6C3FDD-7DD0-0A97-9E80-CE2D7B470E4C}"/>
                </a:ext>
              </a:extLst>
            </p:cNvPr>
            <p:cNvSpPr/>
            <p:nvPr/>
          </p:nvSpPr>
          <p:spPr>
            <a:xfrm>
              <a:off x="7362681" y="1213113"/>
              <a:ext cx="438922" cy="695137"/>
            </a:xfrm>
            <a:custGeom>
              <a:avLst/>
              <a:gdLst/>
              <a:ahLst/>
              <a:cxnLst/>
              <a:rect l="l" t="t" r="r" b="b"/>
              <a:pathLst>
                <a:path w="4144" h="6563" extrusionOk="0">
                  <a:moveTo>
                    <a:pt x="789" y="0"/>
                  </a:moveTo>
                  <a:lnTo>
                    <a:pt x="1" y="5756"/>
                  </a:lnTo>
                  <a:cubicBezTo>
                    <a:pt x="1" y="5756"/>
                    <a:pt x="7" y="5755"/>
                    <a:pt x="19" y="5755"/>
                  </a:cubicBezTo>
                  <a:cubicBezTo>
                    <a:pt x="127" y="5755"/>
                    <a:pt x="698" y="5785"/>
                    <a:pt x="1046" y="6397"/>
                  </a:cubicBezTo>
                  <a:lnTo>
                    <a:pt x="3319" y="6562"/>
                  </a:lnTo>
                  <a:lnTo>
                    <a:pt x="4144" y="843"/>
                  </a:lnTo>
                  <a:cubicBezTo>
                    <a:pt x="2934" y="385"/>
                    <a:pt x="1284" y="92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72;p38">
              <a:extLst>
                <a:ext uri="{FF2B5EF4-FFF2-40B4-BE49-F238E27FC236}">
                  <a16:creationId xmlns:a16="http://schemas.microsoft.com/office/drawing/2014/main" id="{3AD06202-1315-A586-D864-D7BA56DB1DD5}"/>
                </a:ext>
              </a:extLst>
            </p:cNvPr>
            <p:cNvSpPr/>
            <p:nvPr/>
          </p:nvSpPr>
          <p:spPr>
            <a:xfrm>
              <a:off x="7382170" y="1216926"/>
              <a:ext cx="87488" cy="619511"/>
            </a:xfrm>
            <a:custGeom>
              <a:avLst/>
              <a:gdLst/>
              <a:ahLst/>
              <a:cxnLst/>
              <a:rect l="l" t="t" r="r" b="b"/>
              <a:pathLst>
                <a:path w="826" h="5849" extrusionOk="0">
                  <a:moveTo>
                    <a:pt x="733" y="1"/>
                  </a:moveTo>
                  <a:lnTo>
                    <a:pt x="0" y="5848"/>
                  </a:lnTo>
                  <a:lnTo>
                    <a:pt x="92" y="5848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73;p38">
              <a:extLst>
                <a:ext uri="{FF2B5EF4-FFF2-40B4-BE49-F238E27FC236}">
                  <a16:creationId xmlns:a16="http://schemas.microsoft.com/office/drawing/2014/main" id="{CE29448D-BE7C-1E69-EF10-805048C1595D}"/>
                </a:ext>
              </a:extLst>
            </p:cNvPr>
            <p:cNvSpPr/>
            <p:nvPr/>
          </p:nvSpPr>
          <p:spPr>
            <a:xfrm>
              <a:off x="7409285" y="1220845"/>
              <a:ext cx="89500" cy="617499"/>
            </a:xfrm>
            <a:custGeom>
              <a:avLst/>
              <a:gdLst/>
              <a:ahLst/>
              <a:cxnLst/>
              <a:rect l="l" t="t" r="r" b="b"/>
              <a:pathLst>
                <a:path w="845" h="5830" extrusionOk="0">
                  <a:moveTo>
                    <a:pt x="752" y="0"/>
                  </a:moveTo>
                  <a:lnTo>
                    <a:pt x="1" y="5829"/>
                  </a:lnTo>
                  <a:lnTo>
                    <a:pt x="93" y="5829"/>
                  </a:lnTo>
                  <a:lnTo>
                    <a:pt x="844" y="19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74;p38">
              <a:extLst>
                <a:ext uri="{FF2B5EF4-FFF2-40B4-BE49-F238E27FC236}">
                  <a16:creationId xmlns:a16="http://schemas.microsoft.com/office/drawing/2014/main" id="{9FDE4CCD-0454-09F0-D967-EE9702BD8A0E}"/>
                </a:ext>
              </a:extLst>
            </p:cNvPr>
            <p:cNvSpPr/>
            <p:nvPr/>
          </p:nvSpPr>
          <p:spPr>
            <a:xfrm>
              <a:off x="7436506" y="1226671"/>
              <a:ext cx="89394" cy="613580"/>
            </a:xfrm>
            <a:custGeom>
              <a:avLst/>
              <a:gdLst/>
              <a:ahLst/>
              <a:cxnLst/>
              <a:rect l="l" t="t" r="r" b="b"/>
              <a:pathLst>
                <a:path w="844" h="5793" extrusionOk="0">
                  <a:moveTo>
                    <a:pt x="770" y="0"/>
                  </a:moveTo>
                  <a:lnTo>
                    <a:pt x="1" y="5793"/>
                  </a:lnTo>
                  <a:lnTo>
                    <a:pt x="92" y="5793"/>
                  </a:lnTo>
                  <a:lnTo>
                    <a:pt x="844" y="19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75;p38">
              <a:extLst>
                <a:ext uri="{FF2B5EF4-FFF2-40B4-BE49-F238E27FC236}">
                  <a16:creationId xmlns:a16="http://schemas.microsoft.com/office/drawing/2014/main" id="{56E54426-69C5-F79A-B87B-6C83577B62B5}"/>
                </a:ext>
              </a:extLst>
            </p:cNvPr>
            <p:cNvSpPr/>
            <p:nvPr/>
          </p:nvSpPr>
          <p:spPr>
            <a:xfrm>
              <a:off x="7463726" y="1232496"/>
              <a:ext cx="89394" cy="609767"/>
            </a:xfrm>
            <a:custGeom>
              <a:avLst/>
              <a:gdLst/>
              <a:ahLst/>
              <a:cxnLst/>
              <a:rect l="l" t="t" r="r" b="b"/>
              <a:pathLst>
                <a:path w="844" h="5757" extrusionOk="0">
                  <a:moveTo>
                    <a:pt x="752" y="0"/>
                  </a:moveTo>
                  <a:lnTo>
                    <a:pt x="0" y="5738"/>
                  </a:lnTo>
                  <a:lnTo>
                    <a:pt x="92" y="5756"/>
                  </a:lnTo>
                  <a:lnTo>
                    <a:pt x="843" y="19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76;p38">
              <a:extLst>
                <a:ext uri="{FF2B5EF4-FFF2-40B4-BE49-F238E27FC236}">
                  <a16:creationId xmlns:a16="http://schemas.microsoft.com/office/drawing/2014/main" id="{74DA1D3F-AD83-7CFF-8A82-C9BF11F5E11E}"/>
                </a:ext>
              </a:extLst>
            </p:cNvPr>
            <p:cNvSpPr/>
            <p:nvPr/>
          </p:nvSpPr>
          <p:spPr>
            <a:xfrm>
              <a:off x="7487028" y="1238322"/>
              <a:ext cx="99033" cy="609767"/>
            </a:xfrm>
            <a:custGeom>
              <a:avLst/>
              <a:gdLst/>
              <a:ahLst/>
              <a:cxnLst/>
              <a:rect l="l" t="t" r="r" b="b"/>
              <a:pathLst>
                <a:path w="935" h="5757" extrusionOk="0">
                  <a:moveTo>
                    <a:pt x="843" y="0"/>
                  </a:moveTo>
                  <a:lnTo>
                    <a:pt x="0" y="5738"/>
                  </a:lnTo>
                  <a:lnTo>
                    <a:pt x="92" y="5756"/>
                  </a:lnTo>
                  <a:lnTo>
                    <a:pt x="935" y="19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77;p38">
              <a:extLst>
                <a:ext uri="{FF2B5EF4-FFF2-40B4-BE49-F238E27FC236}">
                  <a16:creationId xmlns:a16="http://schemas.microsoft.com/office/drawing/2014/main" id="{71848AD4-EE67-A8C1-1BD0-3713EF576D92}"/>
                </a:ext>
              </a:extLst>
            </p:cNvPr>
            <p:cNvSpPr/>
            <p:nvPr/>
          </p:nvSpPr>
          <p:spPr>
            <a:xfrm>
              <a:off x="7514143" y="1248066"/>
              <a:ext cx="108883" cy="596104"/>
            </a:xfrm>
            <a:custGeom>
              <a:avLst/>
              <a:gdLst/>
              <a:ahLst/>
              <a:cxnLst/>
              <a:rect l="l" t="t" r="r" b="b"/>
              <a:pathLst>
                <a:path w="1028" h="5628" extrusionOk="0">
                  <a:moveTo>
                    <a:pt x="936" y="0"/>
                  </a:moveTo>
                  <a:lnTo>
                    <a:pt x="1" y="5627"/>
                  </a:lnTo>
                  <a:lnTo>
                    <a:pt x="92" y="5627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78;p38">
              <a:extLst>
                <a:ext uri="{FF2B5EF4-FFF2-40B4-BE49-F238E27FC236}">
                  <a16:creationId xmlns:a16="http://schemas.microsoft.com/office/drawing/2014/main" id="{490A4F79-0907-0121-776D-9DC940F4F94C}"/>
                </a:ext>
              </a:extLst>
            </p:cNvPr>
            <p:cNvSpPr/>
            <p:nvPr/>
          </p:nvSpPr>
          <p:spPr>
            <a:xfrm>
              <a:off x="7545282" y="1255798"/>
              <a:ext cx="110684" cy="596104"/>
            </a:xfrm>
            <a:custGeom>
              <a:avLst/>
              <a:gdLst/>
              <a:ahLst/>
              <a:cxnLst/>
              <a:rect l="l" t="t" r="r" b="b"/>
              <a:pathLst>
                <a:path w="1045" h="5628" extrusionOk="0">
                  <a:moveTo>
                    <a:pt x="953" y="0"/>
                  </a:moveTo>
                  <a:lnTo>
                    <a:pt x="0" y="5609"/>
                  </a:lnTo>
                  <a:lnTo>
                    <a:pt x="92" y="5628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79;p38">
              <a:extLst>
                <a:ext uri="{FF2B5EF4-FFF2-40B4-BE49-F238E27FC236}">
                  <a16:creationId xmlns:a16="http://schemas.microsoft.com/office/drawing/2014/main" id="{99A53A42-925A-1DBB-A2B5-32A4AAD4245C}"/>
                </a:ext>
              </a:extLst>
            </p:cNvPr>
            <p:cNvSpPr/>
            <p:nvPr/>
          </p:nvSpPr>
          <p:spPr>
            <a:xfrm>
              <a:off x="7572397" y="1265436"/>
              <a:ext cx="118522" cy="584559"/>
            </a:xfrm>
            <a:custGeom>
              <a:avLst/>
              <a:gdLst/>
              <a:ahLst/>
              <a:cxnLst/>
              <a:rect l="l" t="t" r="r" b="b"/>
              <a:pathLst>
                <a:path w="1119" h="5519" extrusionOk="0">
                  <a:moveTo>
                    <a:pt x="1045" y="1"/>
                  </a:moveTo>
                  <a:lnTo>
                    <a:pt x="1" y="5500"/>
                  </a:lnTo>
                  <a:lnTo>
                    <a:pt x="92" y="5518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0;p38">
              <a:extLst>
                <a:ext uri="{FF2B5EF4-FFF2-40B4-BE49-F238E27FC236}">
                  <a16:creationId xmlns:a16="http://schemas.microsoft.com/office/drawing/2014/main" id="{A022D126-C45E-5036-1BD3-25A4A6AC927A}"/>
                </a:ext>
              </a:extLst>
            </p:cNvPr>
            <p:cNvSpPr/>
            <p:nvPr/>
          </p:nvSpPr>
          <p:spPr>
            <a:xfrm>
              <a:off x="7601524" y="1273274"/>
              <a:ext cx="122441" cy="578627"/>
            </a:xfrm>
            <a:custGeom>
              <a:avLst/>
              <a:gdLst/>
              <a:ahLst/>
              <a:cxnLst/>
              <a:rect l="l" t="t" r="r" b="b"/>
              <a:pathLst>
                <a:path w="1156" h="5463" extrusionOk="0">
                  <a:moveTo>
                    <a:pt x="1064" y="0"/>
                  </a:moveTo>
                  <a:lnTo>
                    <a:pt x="1" y="5463"/>
                  </a:lnTo>
                  <a:lnTo>
                    <a:pt x="92" y="5463"/>
                  </a:lnTo>
                  <a:lnTo>
                    <a:pt x="1155" y="19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1;p38">
              <a:extLst>
                <a:ext uri="{FF2B5EF4-FFF2-40B4-BE49-F238E27FC236}">
                  <a16:creationId xmlns:a16="http://schemas.microsoft.com/office/drawing/2014/main" id="{C168B20F-040C-7D75-068A-6B816C7067FD}"/>
                </a:ext>
              </a:extLst>
            </p:cNvPr>
            <p:cNvSpPr/>
            <p:nvPr/>
          </p:nvSpPr>
          <p:spPr>
            <a:xfrm>
              <a:off x="7632558" y="1282913"/>
              <a:ext cx="120534" cy="571001"/>
            </a:xfrm>
            <a:custGeom>
              <a:avLst/>
              <a:gdLst/>
              <a:ahLst/>
              <a:cxnLst/>
              <a:rect l="l" t="t" r="r" b="b"/>
              <a:pathLst>
                <a:path w="1138" h="5391" extrusionOk="0">
                  <a:moveTo>
                    <a:pt x="1046" y="1"/>
                  </a:moveTo>
                  <a:lnTo>
                    <a:pt x="1" y="5390"/>
                  </a:lnTo>
                  <a:lnTo>
                    <a:pt x="93" y="5390"/>
                  </a:lnTo>
                  <a:lnTo>
                    <a:pt x="1137" y="1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82;p38">
              <a:extLst>
                <a:ext uri="{FF2B5EF4-FFF2-40B4-BE49-F238E27FC236}">
                  <a16:creationId xmlns:a16="http://schemas.microsoft.com/office/drawing/2014/main" id="{CFB10019-72D9-75AF-4773-EB4FF33033FD}"/>
                </a:ext>
              </a:extLst>
            </p:cNvPr>
            <p:cNvSpPr/>
            <p:nvPr/>
          </p:nvSpPr>
          <p:spPr>
            <a:xfrm>
              <a:off x="7665604" y="1292657"/>
              <a:ext cx="116615" cy="561257"/>
            </a:xfrm>
            <a:custGeom>
              <a:avLst/>
              <a:gdLst/>
              <a:ahLst/>
              <a:cxnLst/>
              <a:rect l="l" t="t" r="r" b="b"/>
              <a:pathLst>
                <a:path w="1101" h="5299" extrusionOk="0">
                  <a:moveTo>
                    <a:pt x="1009" y="1"/>
                  </a:moveTo>
                  <a:lnTo>
                    <a:pt x="0" y="5280"/>
                  </a:lnTo>
                  <a:lnTo>
                    <a:pt x="92" y="5298"/>
                  </a:lnTo>
                  <a:lnTo>
                    <a:pt x="1100" y="1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83;p38">
              <a:extLst>
                <a:ext uri="{FF2B5EF4-FFF2-40B4-BE49-F238E27FC236}">
                  <a16:creationId xmlns:a16="http://schemas.microsoft.com/office/drawing/2014/main" id="{27BA06A8-CFD8-4486-B86D-BD4D8B18C427}"/>
                </a:ext>
              </a:extLst>
            </p:cNvPr>
            <p:cNvSpPr/>
            <p:nvPr/>
          </p:nvSpPr>
          <p:spPr>
            <a:xfrm>
              <a:off x="7704476" y="1300389"/>
              <a:ext cx="101045" cy="553525"/>
            </a:xfrm>
            <a:custGeom>
              <a:avLst/>
              <a:gdLst/>
              <a:ahLst/>
              <a:cxnLst/>
              <a:rect l="l" t="t" r="r" b="b"/>
              <a:pathLst>
                <a:path w="954" h="5226" extrusionOk="0">
                  <a:moveTo>
                    <a:pt x="862" y="1"/>
                  </a:moveTo>
                  <a:lnTo>
                    <a:pt x="0" y="5207"/>
                  </a:lnTo>
                  <a:lnTo>
                    <a:pt x="92" y="5225"/>
                  </a:lnTo>
                  <a:lnTo>
                    <a:pt x="953" y="1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84;p38">
              <a:extLst>
                <a:ext uri="{FF2B5EF4-FFF2-40B4-BE49-F238E27FC236}">
                  <a16:creationId xmlns:a16="http://schemas.microsoft.com/office/drawing/2014/main" id="{37F2FDC4-40D4-6DB4-DB6E-08E7B3F534E1}"/>
                </a:ext>
              </a:extLst>
            </p:cNvPr>
            <p:cNvSpPr/>
            <p:nvPr/>
          </p:nvSpPr>
          <p:spPr>
            <a:xfrm>
              <a:off x="7154978" y="1642184"/>
              <a:ext cx="596104" cy="445489"/>
            </a:xfrm>
            <a:custGeom>
              <a:avLst/>
              <a:gdLst/>
              <a:ahLst/>
              <a:cxnLst/>
              <a:rect l="l" t="t" r="r" b="b"/>
              <a:pathLst>
                <a:path w="5628" h="4206" extrusionOk="0">
                  <a:moveTo>
                    <a:pt x="2090" y="0"/>
                  </a:moveTo>
                  <a:lnTo>
                    <a:pt x="1907" y="1650"/>
                  </a:lnTo>
                  <a:cubicBezTo>
                    <a:pt x="569" y="2071"/>
                    <a:pt x="1" y="3501"/>
                    <a:pt x="1" y="3501"/>
                  </a:cubicBezTo>
                  <a:cubicBezTo>
                    <a:pt x="804" y="4050"/>
                    <a:pt x="1859" y="4205"/>
                    <a:pt x="2797" y="4205"/>
                  </a:cubicBezTo>
                  <a:cubicBezTo>
                    <a:pt x="4020" y="4205"/>
                    <a:pt x="5041" y="3941"/>
                    <a:pt x="5041" y="3941"/>
                  </a:cubicBezTo>
                  <a:lnTo>
                    <a:pt x="5628" y="660"/>
                  </a:lnTo>
                  <a:cubicBezTo>
                    <a:pt x="4620" y="642"/>
                    <a:pt x="3612" y="477"/>
                    <a:pt x="2640" y="165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85;p38">
              <a:extLst>
                <a:ext uri="{FF2B5EF4-FFF2-40B4-BE49-F238E27FC236}">
                  <a16:creationId xmlns:a16="http://schemas.microsoft.com/office/drawing/2014/main" id="{16072EE0-3775-B38F-07E1-3C93F697C50C}"/>
                </a:ext>
              </a:extLst>
            </p:cNvPr>
            <p:cNvSpPr/>
            <p:nvPr/>
          </p:nvSpPr>
          <p:spPr>
            <a:xfrm>
              <a:off x="7354949" y="1745030"/>
              <a:ext cx="138011" cy="25314"/>
            </a:xfrm>
            <a:custGeom>
              <a:avLst/>
              <a:gdLst/>
              <a:ahLst/>
              <a:cxnLst/>
              <a:rect l="l" t="t" r="r" b="b"/>
              <a:pathLst>
                <a:path w="1303" h="239" extrusionOk="0">
                  <a:moveTo>
                    <a:pt x="56" y="1"/>
                  </a:moveTo>
                  <a:cubicBezTo>
                    <a:pt x="37" y="1"/>
                    <a:pt x="1" y="19"/>
                    <a:pt x="1" y="37"/>
                  </a:cubicBezTo>
                  <a:cubicBezTo>
                    <a:pt x="1" y="74"/>
                    <a:pt x="19" y="92"/>
                    <a:pt x="37" y="92"/>
                  </a:cubicBezTo>
                  <a:lnTo>
                    <a:pt x="1247" y="239"/>
                  </a:lnTo>
                  <a:cubicBezTo>
                    <a:pt x="1265" y="239"/>
                    <a:pt x="1302" y="220"/>
                    <a:pt x="1302" y="202"/>
                  </a:cubicBezTo>
                  <a:cubicBezTo>
                    <a:pt x="1302" y="184"/>
                    <a:pt x="1284" y="147"/>
                    <a:pt x="1265" y="147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86;p38">
              <a:extLst>
                <a:ext uri="{FF2B5EF4-FFF2-40B4-BE49-F238E27FC236}">
                  <a16:creationId xmlns:a16="http://schemas.microsoft.com/office/drawing/2014/main" id="{920E88C8-07AA-EBF2-B61C-F25E780D1F20}"/>
                </a:ext>
              </a:extLst>
            </p:cNvPr>
            <p:cNvSpPr/>
            <p:nvPr/>
          </p:nvSpPr>
          <p:spPr>
            <a:xfrm>
              <a:off x="7353043" y="1812182"/>
              <a:ext cx="137905" cy="24255"/>
            </a:xfrm>
            <a:custGeom>
              <a:avLst/>
              <a:gdLst/>
              <a:ahLst/>
              <a:cxnLst/>
              <a:rect l="l" t="t" r="r" b="b"/>
              <a:pathLst>
                <a:path w="1302" h="229" extrusionOk="0">
                  <a:moveTo>
                    <a:pt x="30" y="1"/>
                  </a:moveTo>
                  <a:cubicBezTo>
                    <a:pt x="10" y="1"/>
                    <a:pt x="0" y="18"/>
                    <a:pt x="0" y="45"/>
                  </a:cubicBezTo>
                  <a:cubicBezTo>
                    <a:pt x="0" y="63"/>
                    <a:pt x="19" y="81"/>
                    <a:pt x="37" y="81"/>
                  </a:cubicBezTo>
                  <a:lnTo>
                    <a:pt x="1247" y="228"/>
                  </a:lnTo>
                  <a:cubicBezTo>
                    <a:pt x="1265" y="228"/>
                    <a:pt x="1283" y="228"/>
                    <a:pt x="1283" y="191"/>
                  </a:cubicBezTo>
                  <a:cubicBezTo>
                    <a:pt x="1302" y="173"/>
                    <a:pt x="1283" y="155"/>
                    <a:pt x="1247" y="155"/>
                  </a:cubicBezTo>
                  <a:lnTo>
                    <a:pt x="55" y="8"/>
                  </a:lnTo>
                  <a:cubicBezTo>
                    <a:pt x="46" y="3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87;p38">
              <a:extLst>
                <a:ext uri="{FF2B5EF4-FFF2-40B4-BE49-F238E27FC236}">
                  <a16:creationId xmlns:a16="http://schemas.microsoft.com/office/drawing/2014/main" id="{A77DCC2B-3254-CB16-E056-34C8A2AA91FF}"/>
                </a:ext>
              </a:extLst>
            </p:cNvPr>
            <p:cNvSpPr/>
            <p:nvPr/>
          </p:nvSpPr>
          <p:spPr>
            <a:xfrm>
              <a:off x="7547189" y="1829022"/>
              <a:ext cx="132079" cy="100516"/>
            </a:xfrm>
            <a:custGeom>
              <a:avLst/>
              <a:gdLst/>
              <a:ahLst/>
              <a:cxnLst/>
              <a:rect l="l" t="t" r="r" b="b"/>
              <a:pathLst>
                <a:path w="1247" h="949" extrusionOk="0">
                  <a:moveTo>
                    <a:pt x="1208" y="0"/>
                  </a:moveTo>
                  <a:cubicBezTo>
                    <a:pt x="1196" y="0"/>
                    <a:pt x="1183" y="5"/>
                    <a:pt x="1173" y="14"/>
                  </a:cubicBezTo>
                  <a:lnTo>
                    <a:pt x="19" y="876"/>
                  </a:lnTo>
                  <a:cubicBezTo>
                    <a:pt x="0" y="876"/>
                    <a:pt x="0" y="912"/>
                    <a:pt x="19" y="931"/>
                  </a:cubicBezTo>
                  <a:cubicBezTo>
                    <a:pt x="19" y="949"/>
                    <a:pt x="37" y="949"/>
                    <a:pt x="55" y="949"/>
                  </a:cubicBezTo>
                  <a:lnTo>
                    <a:pt x="74" y="949"/>
                  </a:lnTo>
                  <a:lnTo>
                    <a:pt x="1228" y="87"/>
                  </a:lnTo>
                  <a:cubicBezTo>
                    <a:pt x="1247" y="69"/>
                    <a:pt x="1247" y="32"/>
                    <a:pt x="1228" y="14"/>
                  </a:cubicBezTo>
                  <a:cubicBezTo>
                    <a:pt x="1228" y="5"/>
                    <a:pt x="1219" y="0"/>
                    <a:pt x="1208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88;p38">
              <a:extLst>
                <a:ext uri="{FF2B5EF4-FFF2-40B4-BE49-F238E27FC236}">
                  <a16:creationId xmlns:a16="http://schemas.microsoft.com/office/drawing/2014/main" id="{F9D38B0C-0EFE-04E4-C1A0-9F4BD607D826}"/>
                </a:ext>
              </a:extLst>
            </p:cNvPr>
            <p:cNvSpPr/>
            <p:nvPr/>
          </p:nvSpPr>
          <p:spPr>
            <a:xfrm>
              <a:off x="7438412" y="1240228"/>
              <a:ext cx="361285" cy="106871"/>
            </a:xfrm>
            <a:custGeom>
              <a:avLst/>
              <a:gdLst/>
              <a:ahLst/>
              <a:cxnLst/>
              <a:rect l="l" t="t" r="r" b="b"/>
              <a:pathLst>
                <a:path w="3411" h="1009" extrusionOk="0">
                  <a:moveTo>
                    <a:pt x="38" y="1"/>
                  </a:moveTo>
                  <a:lnTo>
                    <a:pt x="1" y="276"/>
                  </a:lnTo>
                  <a:cubicBezTo>
                    <a:pt x="587" y="367"/>
                    <a:pt x="2109" y="606"/>
                    <a:pt x="3374" y="1009"/>
                  </a:cubicBezTo>
                  <a:lnTo>
                    <a:pt x="3410" y="716"/>
                  </a:lnTo>
                  <a:cubicBezTo>
                    <a:pt x="2145" y="312"/>
                    <a:pt x="624" y="74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89;p38">
              <a:extLst>
                <a:ext uri="{FF2B5EF4-FFF2-40B4-BE49-F238E27FC236}">
                  <a16:creationId xmlns:a16="http://schemas.microsoft.com/office/drawing/2014/main" id="{A6EFE54A-78E6-A5D7-C143-583DE412D485}"/>
                </a:ext>
              </a:extLst>
            </p:cNvPr>
            <p:cNvSpPr/>
            <p:nvPr/>
          </p:nvSpPr>
          <p:spPr>
            <a:xfrm>
              <a:off x="7154978" y="1857620"/>
              <a:ext cx="262252" cy="229205"/>
            </a:xfrm>
            <a:custGeom>
              <a:avLst/>
              <a:gdLst/>
              <a:ahLst/>
              <a:cxnLst/>
              <a:rect l="l" t="t" r="r" b="b"/>
              <a:pathLst>
                <a:path w="2476" h="2164" extrusionOk="0">
                  <a:moveTo>
                    <a:pt x="1155" y="1"/>
                  </a:moveTo>
                  <a:cubicBezTo>
                    <a:pt x="349" y="587"/>
                    <a:pt x="1" y="1467"/>
                    <a:pt x="1" y="1467"/>
                  </a:cubicBezTo>
                  <a:cubicBezTo>
                    <a:pt x="716" y="1944"/>
                    <a:pt x="1632" y="2127"/>
                    <a:pt x="2475" y="2164"/>
                  </a:cubicBezTo>
                  <a:cubicBezTo>
                    <a:pt x="2439" y="789"/>
                    <a:pt x="1632" y="221"/>
                    <a:pt x="1155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0;p38">
              <a:extLst>
                <a:ext uri="{FF2B5EF4-FFF2-40B4-BE49-F238E27FC236}">
                  <a16:creationId xmlns:a16="http://schemas.microsoft.com/office/drawing/2014/main" id="{398A6876-5B0E-B8B8-6C32-E95D761F7E30}"/>
                </a:ext>
              </a:extLst>
            </p:cNvPr>
            <p:cNvSpPr/>
            <p:nvPr/>
          </p:nvSpPr>
          <p:spPr>
            <a:xfrm>
              <a:off x="7568478" y="1919794"/>
              <a:ext cx="145742" cy="161206"/>
            </a:xfrm>
            <a:custGeom>
              <a:avLst/>
              <a:gdLst/>
              <a:ahLst/>
              <a:cxnLst/>
              <a:rect l="l" t="t" r="r" b="b"/>
              <a:pathLst>
                <a:path w="1376" h="1522" extrusionOk="0">
                  <a:moveTo>
                    <a:pt x="1376" y="0"/>
                  </a:moveTo>
                  <a:lnTo>
                    <a:pt x="1376" y="0"/>
                  </a:lnTo>
                  <a:cubicBezTo>
                    <a:pt x="606" y="239"/>
                    <a:pt x="203" y="1008"/>
                    <a:pt x="1" y="1522"/>
                  </a:cubicBezTo>
                  <a:cubicBezTo>
                    <a:pt x="679" y="1448"/>
                    <a:pt x="1137" y="1320"/>
                    <a:pt x="1137" y="1320"/>
                  </a:cubicBezTo>
                  <a:lnTo>
                    <a:pt x="1376" y="0"/>
                  </a:ln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1;p38">
              <a:extLst>
                <a:ext uri="{FF2B5EF4-FFF2-40B4-BE49-F238E27FC236}">
                  <a16:creationId xmlns:a16="http://schemas.microsoft.com/office/drawing/2014/main" id="{623CAD74-A05D-E8BF-F3AA-3C16A9DF59E7}"/>
                </a:ext>
              </a:extLst>
            </p:cNvPr>
            <p:cNvSpPr/>
            <p:nvPr/>
          </p:nvSpPr>
          <p:spPr>
            <a:xfrm>
              <a:off x="7154978" y="1954746"/>
              <a:ext cx="541768" cy="132926"/>
            </a:xfrm>
            <a:custGeom>
              <a:avLst/>
              <a:gdLst/>
              <a:ahLst/>
              <a:cxnLst/>
              <a:rect l="l" t="t" r="r" b="b"/>
              <a:pathLst>
                <a:path w="5115" h="1255" extrusionOk="0">
                  <a:moveTo>
                    <a:pt x="294" y="0"/>
                  </a:moveTo>
                  <a:cubicBezTo>
                    <a:pt x="92" y="312"/>
                    <a:pt x="1" y="550"/>
                    <a:pt x="1" y="550"/>
                  </a:cubicBezTo>
                  <a:cubicBezTo>
                    <a:pt x="804" y="1099"/>
                    <a:pt x="1859" y="1254"/>
                    <a:pt x="2797" y="1254"/>
                  </a:cubicBezTo>
                  <a:cubicBezTo>
                    <a:pt x="4020" y="1254"/>
                    <a:pt x="5041" y="990"/>
                    <a:pt x="5041" y="990"/>
                  </a:cubicBezTo>
                  <a:lnTo>
                    <a:pt x="5115" y="568"/>
                  </a:lnTo>
                  <a:lnTo>
                    <a:pt x="5115" y="568"/>
                  </a:lnTo>
                  <a:cubicBezTo>
                    <a:pt x="4392" y="706"/>
                    <a:pt x="3760" y="761"/>
                    <a:pt x="3212" y="761"/>
                  </a:cubicBezTo>
                  <a:cubicBezTo>
                    <a:pt x="1495" y="761"/>
                    <a:pt x="600" y="223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92;p38">
              <a:extLst>
                <a:ext uri="{FF2B5EF4-FFF2-40B4-BE49-F238E27FC236}">
                  <a16:creationId xmlns:a16="http://schemas.microsoft.com/office/drawing/2014/main" id="{BD11CB50-D596-042E-30E5-DA5A8D60AEC3}"/>
                </a:ext>
              </a:extLst>
            </p:cNvPr>
            <p:cNvSpPr/>
            <p:nvPr/>
          </p:nvSpPr>
          <p:spPr>
            <a:xfrm>
              <a:off x="7465633" y="1108891"/>
              <a:ext cx="108777" cy="65457"/>
            </a:xfrm>
            <a:custGeom>
              <a:avLst/>
              <a:gdLst/>
              <a:ahLst/>
              <a:cxnLst/>
              <a:rect l="l" t="t" r="r" b="b"/>
              <a:pathLst>
                <a:path w="1027" h="618" extrusionOk="0">
                  <a:moveTo>
                    <a:pt x="359" y="1"/>
                  </a:moveTo>
                  <a:cubicBezTo>
                    <a:pt x="229" y="1"/>
                    <a:pt x="113" y="34"/>
                    <a:pt x="19" y="104"/>
                  </a:cubicBezTo>
                  <a:cubicBezTo>
                    <a:pt x="0" y="123"/>
                    <a:pt x="0" y="141"/>
                    <a:pt x="0" y="159"/>
                  </a:cubicBezTo>
                  <a:cubicBezTo>
                    <a:pt x="13" y="172"/>
                    <a:pt x="36" y="185"/>
                    <a:pt x="54" y="185"/>
                  </a:cubicBezTo>
                  <a:cubicBezTo>
                    <a:pt x="61" y="185"/>
                    <a:pt x="68" y="183"/>
                    <a:pt x="74" y="178"/>
                  </a:cubicBezTo>
                  <a:cubicBezTo>
                    <a:pt x="154" y="120"/>
                    <a:pt x="249" y="92"/>
                    <a:pt x="357" y="92"/>
                  </a:cubicBezTo>
                  <a:cubicBezTo>
                    <a:pt x="423" y="92"/>
                    <a:pt x="493" y="102"/>
                    <a:pt x="569" y="123"/>
                  </a:cubicBezTo>
                  <a:cubicBezTo>
                    <a:pt x="807" y="178"/>
                    <a:pt x="917" y="288"/>
                    <a:pt x="935" y="361"/>
                  </a:cubicBezTo>
                  <a:cubicBezTo>
                    <a:pt x="935" y="398"/>
                    <a:pt x="935" y="434"/>
                    <a:pt x="899" y="471"/>
                  </a:cubicBezTo>
                  <a:cubicBezTo>
                    <a:pt x="854" y="505"/>
                    <a:pt x="774" y="538"/>
                    <a:pt x="657" y="538"/>
                  </a:cubicBezTo>
                  <a:cubicBezTo>
                    <a:pt x="582" y="538"/>
                    <a:pt x="492" y="525"/>
                    <a:pt x="385" y="489"/>
                  </a:cubicBezTo>
                  <a:cubicBezTo>
                    <a:pt x="184" y="434"/>
                    <a:pt x="165" y="379"/>
                    <a:pt x="165" y="379"/>
                  </a:cubicBezTo>
                  <a:cubicBezTo>
                    <a:pt x="165" y="379"/>
                    <a:pt x="184" y="361"/>
                    <a:pt x="184" y="361"/>
                  </a:cubicBezTo>
                  <a:cubicBezTo>
                    <a:pt x="209" y="344"/>
                    <a:pt x="262" y="331"/>
                    <a:pt x="330" y="331"/>
                  </a:cubicBezTo>
                  <a:cubicBezTo>
                    <a:pt x="409" y="331"/>
                    <a:pt x="507" y="348"/>
                    <a:pt x="605" y="398"/>
                  </a:cubicBezTo>
                  <a:cubicBezTo>
                    <a:pt x="611" y="403"/>
                    <a:pt x="618" y="405"/>
                    <a:pt x="625" y="405"/>
                  </a:cubicBezTo>
                  <a:cubicBezTo>
                    <a:pt x="642" y="405"/>
                    <a:pt x="660" y="392"/>
                    <a:pt x="660" y="379"/>
                  </a:cubicBezTo>
                  <a:cubicBezTo>
                    <a:pt x="679" y="361"/>
                    <a:pt x="660" y="324"/>
                    <a:pt x="642" y="324"/>
                  </a:cubicBezTo>
                  <a:cubicBezTo>
                    <a:pt x="526" y="266"/>
                    <a:pt x="410" y="244"/>
                    <a:pt x="315" y="244"/>
                  </a:cubicBezTo>
                  <a:cubicBezTo>
                    <a:pt x="231" y="244"/>
                    <a:pt x="163" y="262"/>
                    <a:pt x="129" y="288"/>
                  </a:cubicBezTo>
                  <a:cubicBezTo>
                    <a:pt x="92" y="324"/>
                    <a:pt x="74" y="361"/>
                    <a:pt x="92" y="398"/>
                  </a:cubicBezTo>
                  <a:cubicBezTo>
                    <a:pt x="92" y="471"/>
                    <a:pt x="184" y="526"/>
                    <a:pt x="349" y="581"/>
                  </a:cubicBezTo>
                  <a:cubicBezTo>
                    <a:pt x="477" y="617"/>
                    <a:pt x="569" y="617"/>
                    <a:pt x="660" y="617"/>
                  </a:cubicBezTo>
                  <a:cubicBezTo>
                    <a:pt x="789" y="617"/>
                    <a:pt x="899" y="599"/>
                    <a:pt x="954" y="526"/>
                  </a:cubicBezTo>
                  <a:cubicBezTo>
                    <a:pt x="1009" y="489"/>
                    <a:pt x="1027" y="416"/>
                    <a:pt x="1009" y="343"/>
                  </a:cubicBezTo>
                  <a:cubicBezTo>
                    <a:pt x="990" y="214"/>
                    <a:pt x="825" y="104"/>
                    <a:pt x="587" y="31"/>
                  </a:cubicBezTo>
                  <a:cubicBezTo>
                    <a:pt x="508" y="11"/>
                    <a:pt x="432" y="1"/>
                    <a:pt x="35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93;p38">
              <a:extLst>
                <a:ext uri="{FF2B5EF4-FFF2-40B4-BE49-F238E27FC236}">
                  <a16:creationId xmlns:a16="http://schemas.microsoft.com/office/drawing/2014/main" id="{C8AD694D-6CEE-C1B9-AB8D-D7FA02346800}"/>
                </a:ext>
              </a:extLst>
            </p:cNvPr>
            <p:cNvSpPr/>
            <p:nvPr/>
          </p:nvSpPr>
          <p:spPr>
            <a:xfrm>
              <a:off x="8102407" y="562675"/>
              <a:ext cx="588372" cy="1345576"/>
            </a:xfrm>
            <a:custGeom>
              <a:avLst/>
              <a:gdLst/>
              <a:ahLst/>
              <a:cxnLst/>
              <a:rect l="l" t="t" r="r" b="b"/>
              <a:pathLst>
                <a:path w="5555" h="12704" extrusionOk="0">
                  <a:moveTo>
                    <a:pt x="3300" y="0"/>
                  </a:moveTo>
                  <a:lnTo>
                    <a:pt x="1" y="899"/>
                  </a:lnTo>
                  <a:lnTo>
                    <a:pt x="441" y="2292"/>
                  </a:lnTo>
                  <a:cubicBezTo>
                    <a:pt x="807" y="3465"/>
                    <a:pt x="1082" y="4656"/>
                    <a:pt x="1266" y="5866"/>
                  </a:cubicBezTo>
                  <a:lnTo>
                    <a:pt x="2237" y="12703"/>
                  </a:lnTo>
                  <a:lnTo>
                    <a:pt x="4510" y="12538"/>
                  </a:lnTo>
                  <a:cubicBezTo>
                    <a:pt x="4857" y="11926"/>
                    <a:pt x="5429" y="11896"/>
                    <a:pt x="5537" y="11896"/>
                  </a:cubicBezTo>
                  <a:cubicBezTo>
                    <a:pt x="5548" y="11896"/>
                    <a:pt x="5555" y="11897"/>
                    <a:pt x="5555" y="11897"/>
                  </a:cubicBezTo>
                  <a:lnTo>
                    <a:pt x="4675" y="5408"/>
                  </a:lnTo>
                  <a:cubicBezTo>
                    <a:pt x="4492" y="4070"/>
                    <a:pt x="4198" y="2750"/>
                    <a:pt x="3777" y="1467"/>
                  </a:cubicBezTo>
                  <a:lnTo>
                    <a:pt x="3300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94;p38">
              <a:extLst>
                <a:ext uri="{FF2B5EF4-FFF2-40B4-BE49-F238E27FC236}">
                  <a16:creationId xmlns:a16="http://schemas.microsoft.com/office/drawing/2014/main" id="{BCFD9A3E-1244-23D6-0E3D-96CA4F8BCC9A}"/>
                </a:ext>
              </a:extLst>
            </p:cNvPr>
            <p:cNvSpPr/>
            <p:nvPr/>
          </p:nvSpPr>
          <p:spPr>
            <a:xfrm>
              <a:off x="8251962" y="1213113"/>
              <a:ext cx="438816" cy="695137"/>
            </a:xfrm>
            <a:custGeom>
              <a:avLst/>
              <a:gdLst/>
              <a:ahLst/>
              <a:cxnLst/>
              <a:rect l="l" t="t" r="r" b="b"/>
              <a:pathLst>
                <a:path w="4143" h="6563" extrusionOk="0">
                  <a:moveTo>
                    <a:pt x="3355" y="0"/>
                  </a:moveTo>
                  <a:cubicBezTo>
                    <a:pt x="2860" y="92"/>
                    <a:pt x="1210" y="385"/>
                    <a:pt x="0" y="843"/>
                  </a:cubicBezTo>
                  <a:lnTo>
                    <a:pt x="825" y="6562"/>
                  </a:lnTo>
                  <a:lnTo>
                    <a:pt x="3116" y="6397"/>
                  </a:lnTo>
                  <a:cubicBezTo>
                    <a:pt x="3447" y="5785"/>
                    <a:pt x="4017" y="5755"/>
                    <a:pt x="4125" y="5755"/>
                  </a:cubicBezTo>
                  <a:cubicBezTo>
                    <a:pt x="4136" y="5755"/>
                    <a:pt x="4143" y="5756"/>
                    <a:pt x="4143" y="5756"/>
                  </a:cubicBezTo>
                  <a:lnTo>
                    <a:pt x="3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95;p38">
              <a:extLst>
                <a:ext uri="{FF2B5EF4-FFF2-40B4-BE49-F238E27FC236}">
                  <a16:creationId xmlns:a16="http://schemas.microsoft.com/office/drawing/2014/main" id="{B0CC2301-7D1C-B247-9F73-F2B419FBEE09}"/>
                </a:ext>
              </a:extLst>
            </p:cNvPr>
            <p:cNvSpPr/>
            <p:nvPr/>
          </p:nvSpPr>
          <p:spPr>
            <a:xfrm>
              <a:off x="8583906" y="1216926"/>
              <a:ext cx="87488" cy="619511"/>
            </a:xfrm>
            <a:custGeom>
              <a:avLst/>
              <a:gdLst/>
              <a:ahLst/>
              <a:cxnLst/>
              <a:rect l="l" t="t" r="r" b="b"/>
              <a:pathLst>
                <a:path w="826" h="5849" extrusionOk="0">
                  <a:moveTo>
                    <a:pt x="1" y="1"/>
                  </a:moveTo>
                  <a:lnTo>
                    <a:pt x="734" y="5848"/>
                  </a:lnTo>
                  <a:lnTo>
                    <a:pt x="825" y="584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96;p38">
              <a:extLst>
                <a:ext uri="{FF2B5EF4-FFF2-40B4-BE49-F238E27FC236}">
                  <a16:creationId xmlns:a16="http://schemas.microsoft.com/office/drawing/2014/main" id="{7C1B55B4-6CE7-5D29-F669-ACEAE9AA71D9}"/>
                </a:ext>
              </a:extLst>
            </p:cNvPr>
            <p:cNvSpPr/>
            <p:nvPr/>
          </p:nvSpPr>
          <p:spPr>
            <a:xfrm>
              <a:off x="8554779" y="1220845"/>
              <a:ext cx="89394" cy="617499"/>
            </a:xfrm>
            <a:custGeom>
              <a:avLst/>
              <a:gdLst/>
              <a:ahLst/>
              <a:cxnLst/>
              <a:rect l="l" t="t" r="r" b="b"/>
              <a:pathLst>
                <a:path w="844" h="5830" extrusionOk="0">
                  <a:moveTo>
                    <a:pt x="92" y="0"/>
                  </a:moveTo>
                  <a:lnTo>
                    <a:pt x="1" y="19"/>
                  </a:lnTo>
                  <a:lnTo>
                    <a:pt x="752" y="5829"/>
                  </a:lnTo>
                  <a:lnTo>
                    <a:pt x="844" y="58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97;p38">
              <a:extLst>
                <a:ext uri="{FF2B5EF4-FFF2-40B4-BE49-F238E27FC236}">
                  <a16:creationId xmlns:a16="http://schemas.microsoft.com/office/drawing/2014/main" id="{3D506D18-BD4A-5CC6-ACE1-4C77E73A6966}"/>
                </a:ext>
              </a:extLst>
            </p:cNvPr>
            <p:cNvSpPr/>
            <p:nvPr/>
          </p:nvSpPr>
          <p:spPr>
            <a:xfrm>
              <a:off x="8527664" y="1226671"/>
              <a:ext cx="89394" cy="613580"/>
            </a:xfrm>
            <a:custGeom>
              <a:avLst/>
              <a:gdLst/>
              <a:ahLst/>
              <a:cxnLst/>
              <a:rect l="l" t="t" r="r" b="b"/>
              <a:pathLst>
                <a:path w="844" h="5793" extrusionOk="0">
                  <a:moveTo>
                    <a:pt x="73" y="0"/>
                  </a:moveTo>
                  <a:lnTo>
                    <a:pt x="0" y="19"/>
                  </a:lnTo>
                  <a:lnTo>
                    <a:pt x="752" y="5793"/>
                  </a:lnTo>
                  <a:lnTo>
                    <a:pt x="843" y="579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98;p38">
              <a:extLst>
                <a:ext uri="{FF2B5EF4-FFF2-40B4-BE49-F238E27FC236}">
                  <a16:creationId xmlns:a16="http://schemas.microsoft.com/office/drawing/2014/main" id="{126B8109-B5D4-83AD-B604-6664F13C1B15}"/>
                </a:ext>
              </a:extLst>
            </p:cNvPr>
            <p:cNvSpPr/>
            <p:nvPr/>
          </p:nvSpPr>
          <p:spPr>
            <a:xfrm>
              <a:off x="8500443" y="1232496"/>
              <a:ext cx="89394" cy="609767"/>
            </a:xfrm>
            <a:custGeom>
              <a:avLst/>
              <a:gdLst/>
              <a:ahLst/>
              <a:cxnLst/>
              <a:rect l="l" t="t" r="r" b="b"/>
              <a:pathLst>
                <a:path w="844" h="5757" extrusionOk="0">
                  <a:moveTo>
                    <a:pt x="92" y="0"/>
                  </a:moveTo>
                  <a:lnTo>
                    <a:pt x="0" y="19"/>
                  </a:lnTo>
                  <a:lnTo>
                    <a:pt x="752" y="5756"/>
                  </a:lnTo>
                  <a:lnTo>
                    <a:pt x="844" y="573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99;p38">
              <a:extLst>
                <a:ext uri="{FF2B5EF4-FFF2-40B4-BE49-F238E27FC236}">
                  <a16:creationId xmlns:a16="http://schemas.microsoft.com/office/drawing/2014/main" id="{6A9FA96F-5D48-91A9-285F-9A20771472B1}"/>
                </a:ext>
              </a:extLst>
            </p:cNvPr>
            <p:cNvSpPr/>
            <p:nvPr/>
          </p:nvSpPr>
          <p:spPr>
            <a:xfrm>
              <a:off x="8467397" y="1238322"/>
              <a:ext cx="99139" cy="609767"/>
            </a:xfrm>
            <a:custGeom>
              <a:avLst/>
              <a:gdLst/>
              <a:ahLst/>
              <a:cxnLst/>
              <a:rect l="l" t="t" r="r" b="b"/>
              <a:pathLst>
                <a:path w="936" h="5757" extrusionOk="0">
                  <a:moveTo>
                    <a:pt x="92" y="0"/>
                  </a:moveTo>
                  <a:lnTo>
                    <a:pt x="1" y="19"/>
                  </a:lnTo>
                  <a:lnTo>
                    <a:pt x="844" y="5756"/>
                  </a:lnTo>
                  <a:lnTo>
                    <a:pt x="936" y="573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0;p38">
              <a:extLst>
                <a:ext uri="{FF2B5EF4-FFF2-40B4-BE49-F238E27FC236}">
                  <a16:creationId xmlns:a16="http://schemas.microsoft.com/office/drawing/2014/main" id="{6A3D19A8-8D8B-ADE2-1718-4631FE042899}"/>
                </a:ext>
              </a:extLst>
            </p:cNvPr>
            <p:cNvSpPr/>
            <p:nvPr/>
          </p:nvSpPr>
          <p:spPr>
            <a:xfrm>
              <a:off x="8430538" y="1248066"/>
              <a:ext cx="108777" cy="596104"/>
            </a:xfrm>
            <a:custGeom>
              <a:avLst/>
              <a:gdLst/>
              <a:ahLst/>
              <a:cxnLst/>
              <a:rect l="l" t="t" r="r" b="b"/>
              <a:pathLst>
                <a:path w="1027" h="5628" extrusionOk="0">
                  <a:moveTo>
                    <a:pt x="1" y="0"/>
                  </a:moveTo>
                  <a:lnTo>
                    <a:pt x="935" y="5627"/>
                  </a:lnTo>
                  <a:lnTo>
                    <a:pt x="1027" y="562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1;p38">
              <a:extLst>
                <a:ext uri="{FF2B5EF4-FFF2-40B4-BE49-F238E27FC236}">
                  <a16:creationId xmlns:a16="http://schemas.microsoft.com/office/drawing/2014/main" id="{E1CCC84D-FF53-B2AA-8FA3-C19797F1DD4B}"/>
                </a:ext>
              </a:extLst>
            </p:cNvPr>
            <p:cNvSpPr/>
            <p:nvPr/>
          </p:nvSpPr>
          <p:spPr>
            <a:xfrm>
              <a:off x="8397492" y="1255798"/>
              <a:ext cx="110790" cy="596104"/>
            </a:xfrm>
            <a:custGeom>
              <a:avLst/>
              <a:gdLst/>
              <a:ahLst/>
              <a:cxnLst/>
              <a:rect l="l" t="t" r="r" b="b"/>
              <a:pathLst>
                <a:path w="1046" h="5628" extrusionOk="0">
                  <a:moveTo>
                    <a:pt x="1" y="0"/>
                  </a:moveTo>
                  <a:lnTo>
                    <a:pt x="954" y="5628"/>
                  </a:lnTo>
                  <a:lnTo>
                    <a:pt x="1046" y="560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02;p38">
              <a:extLst>
                <a:ext uri="{FF2B5EF4-FFF2-40B4-BE49-F238E27FC236}">
                  <a16:creationId xmlns:a16="http://schemas.microsoft.com/office/drawing/2014/main" id="{C1555281-2083-C464-1139-22C1F1FB95DE}"/>
                </a:ext>
              </a:extLst>
            </p:cNvPr>
            <p:cNvSpPr/>
            <p:nvPr/>
          </p:nvSpPr>
          <p:spPr>
            <a:xfrm>
              <a:off x="8362539" y="1265436"/>
              <a:ext cx="118628" cy="584559"/>
            </a:xfrm>
            <a:custGeom>
              <a:avLst/>
              <a:gdLst/>
              <a:ahLst/>
              <a:cxnLst/>
              <a:rect l="l" t="t" r="r" b="b"/>
              <a:pathLst>
                <a:path w="1120" h="5519" extrusionOk="0">
                  <a:moveTo>
                    <a:pt x="1" y="1"/>
                  </a:moveTo>
                  <a:lnTo>
                    <a:pt x="1027" y="5518"/>
                  </a:lnTo>
                  <a:lnTo>
                    <a:pt x="1119" y="5500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03;p38">
              <a:extLst>
                <a:ext uri="{FF2B5EF4-FFF2-40B4-BE49-F238E27FC236}">
                  <a16:creationId xmlns:a16="http://schemas.microsoft.com/office/drawing/2014/main" id="{69C73B17-873B-1856-7BED-CA6FF1BE3056}"/>
                </a:ext>
              </a:extLst>
            </p:cNvPr>
            <p:cNvSpPr/>
            <p:nvPr/>
          </p:nvSpPr>
          <p:spPr>
            <a:xfrm>
              <a:off x="8329599" y="1273274"/>
              <a:ext cx="122441" cy="578627"/>
            </a:xfrm>
            <a:custGeom>
              <a:avLst/>
              <a:gdLst/>
              <a:ahLst/>
              <a:cxnLst/>
              <a:rect l="l" t="t" r="r" b="b"/>
              <a:pathLst>
                <a:path w="1156" h="5463" extrusionOk="0">
                  <a:moveTo>
                    <a:pt x="92" y="0"/>
                  </a:moveTo>
                  <a:lnTo>
                    <a:pt x="0" y="19"/>
                  </a:lnTo>
                  <a:lnTo>
                    <a:pt x="1082" y="5463"/>
                  </a:lnTo>
                  <a:lnTo>
                    <a:pt x="1155" y="546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04;p38">
              <a:extLst>
                <a:ext uri="{FF2B5EF4-FFF2-40B4-BE49-F238E27FC236}">
                  <a16:creationId xmlns:a16="http://schemas.microsoft.com/office/drawing/2014/main" id="{C792A125-F4D1-0B4F-5832-260EE5202B10}"/>
                </a:ext>
              </a:extLst>
            </p:cNvPr>
            <p:cNvSpPr/>
            <p:nvPr/>
          </p:nvSpPr>
          <p:spPr>
            <a:xfrm>
              <a:off x="8300472" y="1282913"/>
              <a:ext cx="120428" cy="571001"/>
            </a:xfrm>
            <a:custGeom>
              <a:avLst/>
              <a:gdLst/>
              <a:ahLst/>
              <a:cxnLst/>
              <a:rect l="l" t="t" r="r" b="b"/>
              <a:pathLst>
                <a:path w="1137" h="5391" extrusionOk="0">
                  <a:moveTo>
                    <a:pt x="92" y="1"/>
                  </a:moveTo>
                  <a:lnTo>
                    <a:pt x="0" y="19"/>
                  </a:lnTo>
                  <a:lnTo>
                    <a:pt x="1045" y="5390"/>
                  </a:lnTo>
                  <a:lnTo>
                    <a:pt x="1137" y="539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05;p38">
              <a:extLst>
                <a:ext uri="{FF2B5EF4-FFF2-40B4-BE49-F238E27FC236}">
                  <a16:creationId xmlns:a16="http://schemas.microsoft.com/office/drawing/2014/main" id="{30BEFB8C-20A7-3165-6728-8A0AE94EC87E}"/>
                </a:ext>
              </a:extLst>
            </p:cNvPr>
            <p:cNvSpPr/>
            <p:nvPr/>
          </p:nvSpPr>
          <p:spPr>
            <a:xfrm>
              <a:off x="8271344" y="1292657"/>
              <a:ext cx="116615" cy="561257"/>
            </a:xfrm>
            <a:custGeom>
              <a:avLst/>
              <a:gdLst/>
              <a:ahLst/>
              <a:cxnLst/>
              <a:rect l="l" t="t" r="r" b="b"/>
              <a:pathLst>
                <a:path w="1101" h="5299" extrusionOk="0">
                  <a:moveTo>
                    <a:pt x="92" y="1"/>
                  </a:moveTo>
                  <a:lnTo>
                    <a:pt x="0" y="19"/>
                  </a:lnTo>
                  <a:lnTo>
                    <a:pt x="1009" y="5298"/>
                  </a:lnTo>
                  <a:lnTo>
                    <a:pt x="1100" y="528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06;p38">
              <a:extLst>
                <a:ext uri="{FF2B5EF4-FFF2-40B4-BE49-F238E27FC236}">
                  <a16:creationId xmlns:a16="http://schemas.microsoft.com/office/drawing/2014/main" id="{1951FB91-0039-E872-B1A2-5ABF463D5C57}"/>
                </a:ext>
              </a:extLst>
            </p:cNvPr>
            <p:cNvSpPr/>
            <p:nvPr/>
          </p:nvSpPr>
          <p:spPr>
            <a:xfrm>
              <a:off x="8248043" y="1300389"/>
              <a:ext cx="101045" cy="553525"/>
            </a:xfrm>
            <a:custGeom>
              <a:avLst/>
              <a:gdLst/>
              <a:ahLst/>
              <a:cxnLst/>
              <a:rect l="l" t="t" r="r" b="b"/>
              <a:pathLst>
                <a:path w="954" h="5226" extrusionOk="0">
                  <a:moveTo>
                    <a:pt x="92" y="1"/>
                  </a:moveTo>
                  <a:lnTo>
                    <a:pt x="1" y="19"/>
                  </a:lnTo>
                  <a:lnTo>
                    <a:pt x="862" y="5225"/>
                  </a:lnTo>
                  <a:lnTo>
                    <a:pt x="954" y="520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07;p38">
              <a:extLst>
                <a:ext uri="{FF2B5EF4-FFF2-40B4-BE49-F238E27FC236}">
                  <a16:creationId xmlns:a16="http://schemas.microsoft.com/office/drawing/2014/main" id="{EDD42853-6686-B19C-56C8-33D62EBA9536}"/>
                </a:ext>
              </a:extLst>
            </p:cNvPr>
            <p:cNvSpPr/>
            <p:nvPr/>
          </p:nvSpPr>
          <p:spPr>
            <a:xfrm>
              <a:off x="8302378" y="1642184"/>
              <a:ext cx="596210" cy="445489"/>
            </a:xfrm>
            <a:custGeom>
              <a:avLst/>
              <a:gdLst/>
              <a:ahLst/>
              <a:cxnLst/>
              <a:rect l="l" t="t" r="r" b="b"/>
              <a:pathLst>
                <a:path w="5629" h="4206" extrusionOk="0">
                  <a:moveTo>
                    <a:pt x="3538" y="0"/>
                  </a:moveTo>
                  <a:lnTo>
                    <a:pt x="2989" y="165"/>
                  </a:lnTo>
                  <a:cubicBezTo>
                    <a:pt x="2017" y="477"/>
                    <a:pt x="1009" y="642"/>
                    <a:pt x="1" y="660"/>
                  </a:cubicBezTo>
                  <a:lnTo>
                    <a:pt x="587" y="3941"/>
                  </a:lnTo>
                  <a:cubicBezTo>
                    <a:pt x="587" y="3941"/>
                    <a:pt x="1609" y="4205"/>
                    <a:pt x="2832" y="4205"/>
                  </a:cubicBezTo>
                  <a:cubicBezTo>
                    <a:pt x="3769" y="4205"/>
                    <a:pt x="4825" y="4050"/>
                    <a:pt x="5628" y="3501"/>
                  </a:cubicBezTo>
                  <a:cubicBezTo>
                    <a:pt x="5628" y="3501"/>
                    <a:pt x="5060" y="2071"/>
                    <a:pt x="3722" y="1650"/>
                  </a:cubicBezTo>
                  <a:lnTo>
                    <a:pt x="35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08;p38">
              <a:extLst>
                <a:ext uri="{FF2B5EF4-FFF2-40B4-BE49-F238E27FC236}">
                  <a16:creationId xmlns:a16="http://schemas.microsoft.com/office/drawing/2014/main" id="{7214A2BE-F9B5-649C-CF1C-65F4349BAADF}"/>
                </a:ext>
              </a:extLst>
            </p:cNvPr>
            <p:cNvSpPr/>
            <p:nvPr/>
          </p:nvSpPr>
          <p:spPr>
            <a:xfrm>
              <a:off x="8560604" y="1745030"/>
              <a:ext cx="138011" cy="25314"/>
            </a:xfrm>
            <a:custGeom>
              <a:avLst/>
              <a:gdLst/>
              <a:ahLst/>
              <a:cxnLst/>
              <a:rect l="l" t="t" r="r" b="b"/>
              <a:pathLst>
                <a:path w="1303" h="239" extrusionOk="0">
                  <a:moveTo>
                    <a:pt x="1247" y="1"/>
                  </a:moveTo>
                  <a:lnTo>
                    <a:pt x="37" y="147"/>
                  </a:lnTo>
                  <a:cubicBezTo>
                    <a:pt x="19" y="147"/>
                    <a:pt x="1" y="184"/>
                    <a:pt x="1" y="202"/>
                  </a:cubicBezTo>
                  <a:cubicBezTo>
                    <a:pt x="1" y="220"/>
                    <a:pt x="37" y="239"/>
                    <a:pt x="56" y="239"/>
                  </a:cubicBezTo>
                  <a:lnTo>
                    <a:pt x="1265" y="92"/>
                  </a:lnTo>
                  <a:cubicBezTo>
                    <a:pt x="1284" y="92"/>
                    <a:pt x="1302" y="74"/>
                    <a:pt x="1302" y="37"/>
                  </a:cubicBezTo>
                  <a:cubicBezTo>
                    <a:pt x="1302" y="19"/>
                    <a:pt x="1265" y="1"/>
                    <a:pt x="1247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09;p38">
              <a:extLst>
                <a:ext uri="{FF2B5EF4-FFF2-40B4-BE49-F238E27FC236}">
                  <a16:creationId xmlns:a16="http://schemas.microsoft.com/office/drawing/2014/main" id="{9BF64BA5-5CDB-2165-3BA6-0F82003D1E88}"/>
                </a:ext>
              </a:extLst>
            </p:cNvPr>
            <p:cNvSpPr/>
            <p:nvPr/>
          </p:nvSpPr>
          <p:spPr>
            <a:xfrm>
              <a:off x="8562511" y="1812182"/>
              <a:ext cx="138011" cy="24255"/>
            </a:xfrm>
            <a:custGeom>
              <a:avLst/>
              <a:gdLst/>
              <a:ahLst/>
              <a:cxnLst/>
              <a:rect l="l" t="t" r="r" b="b"/>
              <a:pathLst>
                <a:path w="1303" h="229" extrusionOk="0">
                  <a:moveTo>
                    <a:pt x="1273" y="1"/>
                  </a:moveTo>
                  <a:cubicBezTo>
                    <a:pt x="1266" y="1"/>
                    <a:pt x="1257" y="3"/>
                    <a:pt x="1247" y="8"/>
                  </a:cubicBezTo>
                  <a:lnTo>
                    <a:pt x="56" y="155"/>
                  </a:lnTo>
                  <a:cubicBezTo>
                    <a:pt x="19" y="155"/>
                    <a:pt x="1" y="173"/>
                    <a:pt x="19" y="191"/>
                  </a:cubicBezTo>
                  <a:cubicBezTo>
                    <a:pt x="19" y="228"/>
                    <a:pt x="38" y="228"/>
                    <a:pt x="56" y="228"/>
                  </a:cubicBezTo>
                  <a:lnTo>
                    <a:pt x="1266" y="81"/>
                  </a:lnTo>
                  <a:cubicBezTo>
                    <a:pt x="1284" y="81"/>
                    <a:pt x="1302" y="63"/>
                    <a:pt x="1302" y="45"/>
                  </a:cubicBezTo>
                  <a:cubicBezTo>
                    <a:pt x="1302" y="18"/>
                    <a:pt x="1293" y="1"/>
                    <a:pt x="1273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10;p38">
              <a:extLst>
                <a:ext uri="{FF2B5EF4-FFF2-40B4-BE49-F238E27FC236}">
                  <a16:creationId xmlns:a16="http://schemas.microsoft.com/office/drawing/2014/main" id="{815CD73E-9136-7B34-7F85-2264EC540802}"/>
                </a:ext>
              </a:extLst>
            </p:cNvPr>
            <p:cNvSpPr/>
            <p:nvPr/>
          </p:nvSpPr>
          <p:spPr>
            <a:xfrm>
              <a:off x="8374190" y="1829022"/>
              <a:ext cx="132185" cy="100516"/>
            </a:xfrm>
            <a:custGeom>
              <a:avLst/>
              <a:gdLst/>
              <a:ahLst/>
              <a:cxnLst/>
              <a:rect l="l" t="t" r="r" b="b"/>
              <a:pathLst>
                <a:path w="1248" h="949" extrusionOk="0">
                  <a:moveTo>
                    <a:pt x="47" y="0"/>
                  </a:moveTo>
                  <a:cubicBezTo>
                    <a:pt x="38" y="0"/>
                    <a:pt x="28" y="5"/>
                    <a:pt x="19" y="14"/>
                  </a:cubicBezTo>
                  <a:cubicBezTo>
                    <a:pt x="1" y="32"/>
                    <a:pt x="1" y="69"/>
                    <a:pt x="19" y="87"/>
                  </a:cubicBezTo>
                  <a:lnTo>
                    <a:pt x="1174" y="949"/>
                  </a:lnTo>
                  <a:lnTo>
                    <a:pt x="1211" y="949"/>
                  </a:lnTo>
                  <a:cubicBezTo>
                    <a:pt x="1211" y="949"/>
                    <a:pt x="1229" y="949"/>
                    <a:pt x="1229" y="931"/>
                  </a:cubicBezTo>
                  <a:cubicBezTo>
                    <a:pt x="1247" y="912"/>
                    <a:pt x="1247" y="876"/>
                    <a:pt x="1229" y="876"/>
                  </a:cubicBezTo>
                  <a:lnTo>
                    <a:pt x="74" y="14"/>
                  </a:lnTo>
                  <a:cubicBezTo>
                    <a:pt x="65" y="5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11;p38">
              <a:extLst>
                <a:ext uri="{FF2B5EF4-FFF2-40B4-BE49-F238E27FC236}">
                  <a16:creationId xmlns:a16="http://schemas.microsoft.com/office/drawing/2014/main" id="{9E406F1F-330F-472D-67D9-8C4CA76CF476}"/>
                </a:ext>
              </a:extLst>
            </p:cNvPr>
            <p:cNvSpPr/>
            <p:nvPr/>
          </p:nvSpPr>
          <p:spPr>
            <a:xfrm>
              <a:off x="8253868" y="1240228"/>
              <a:ext cx="361179" cy="106871"/>
            </a:xfrm>
            <a:custGeom>
              <a:avLst/>
              <a:gdLst/>
              <a:ahLst/>
              <a:cxnLst/>
              <a:rect l="l" t="t" r="r" b="b"/>
              <a:pathLst>
                <a:path w="3410" h="1009" extrusionOk="0">
                  <a:moveTo>
                    <a:pt x="3373" y="1"/>
                  </a:moveTo>
                  <a:cubicBezTo>
                    <a:pt x="2787" y="74"/>
                    <a:pt x="1265" y="312"/>
                    <a:pt x="0" y="716"/>
                  </a:cubicBezTo>
                  <a:lnTo>
                    <a:pt x="37" y="1009"/>
                  </a:lnTo>
                  <a:cubicBezTo>
                    <a:pt x="1302" y="606"/>
                    <a:pt x="2823" y="367"/>
                    <a:pt x="3410" y="276"/>
                  </a:cubicBezTo>
                  <a:lnTo>
                    <a:pt x="33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12;p38">
              <a:extLst>
                <a:ext uri="{FF2B5EF4-FFF2-40B4-BE49-F238E27FC236}">
                  <a16:creationId xmlns:a16="http://schemas.microsoft.com/office/drawing/2014/main" id="{78C6633D-190E-0AD2-9AF2-5742E1C85CE3}"/>
                </a:ext>
              </a:extLst>
            </p:cNvPr>
            <p:cNvSpPr/>
            <p:nvPr/>
          </p:nvSpPr>
          <p:spPr>
            <a:xfrm>
              <a:off x="8636335" y="1857620"/>
              <a:ext cx="262252" cy="229205"/>
            </a:xfrm>
            <a:custGeom>
              <a:avLst/>
              <a:gdLst/>
              <a:ahLst/>
              <a:cxnLst/>
              <a:rect l="l" t="t" r="r" b="b"/>
              <a:pathLst>
                <a:path w="2476" h="2164" extrusionOk="0">
                  <a:moveTo>
                    <a:pt x="1320" y="1"/>
                  </a:moveTo>
                  <a:cubicBezTo>
                    <a:pt x="844" y="221"/>
                    <a:pt x="37" y="789"/>
                    <a:pt x="1" y="2164"/>
                  </a:cubicBezTo>
                  <a:cubicBezTo>
                    <a:pt x="862" y="2127"/>
                    <a:pt x="1760" y="1944"/>
                    <a:pt x="2475" y="1467"/>
                  </a:cubicBezTo>
                  <a:cubicBezTo>
                    <a:pt x="2475" y="1467"/>
                    <a:pt x="2127" y="587"/>
                    <a:pt x="1320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13;p38">
              <a:extLst>
                <a:ext uri="{FF2B5EF4-FFF2-40B4-BE49-F238E27FC236}">
                  <a16:creationId xmlns:a16="http://schemas.microsoft.com/office/drawing/2014/main" id="{971502B5-5987-E868-5F7B-FD0EBF359D99}"/>
                </a:ext>
              </a:extLst>
            </p:cNvPr>
            <p:cNvSpPr/>
            <p:nvPr/>
          </p:nvSpPr>
          <p:spPr>
            <a:xfrm>
              <a:off x="8339343" y="1919794"/>
              <a:ext cx="145637" cy="161206"/>
            </a:xfrm>
            <a:custGeom>
              <a:avLst/>
              <a:gdLst/>
              <a:ahLst/>
              <a:cxnLst/>
              <a:rect l="l" t="t" r="r" b="b"/>
              <a:pathLst>
                <a:path w="1375" h="1522" extrusionOk="0">
                  <a:moveTo>
                    <a:pt x="0" y="0"/>
                  </a:moveTo>
                  <a:lnTo>
                    <a:pt x="238" y="1320"/>
                  </a:lnTo>
                  <a:cubicBezTo>
                    <a:pt x="238" y="1320"/>
                    <a:pt x="697" y="1448"/>
                    <a:pt x="1375" y="1522"/>
                  </a:cubicBezTo>
                  <a:cubicBezTo>
                    <a:pt x="1173" y="1008"/>
                    <a:pt x="770" y="239"/>
                    <a:pt x="0" y="0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14;p38">
              <a:extLst>
                <a:ext uri="{FF2B5EF4-FFF2-40B4-BE49-F238E27FC236}">
                  <a16:creationId xmlns:a16="http://schemas.microsoft.com/office/drawing/2014/main" id="{6E805409-FC10-9D2D-82C7-C9A9A6BD8AFF}"/>
                </a:ext>
              </a:extLst>
            </p:cNvPr>
            <p:cNvSpPr/>
            <p:nvPr/>
          </p:nvSpPr>
          <p:spPr>
            <a:xfrm>
              <a:off x="8356714" y="1954746"/>
              <a:ext cx="541874" cy="132926"/>
            </a:xfrm>
            <a:custGeom>
              <a:avLst/>
              <a:gdLst/>
              <a:ahLst/>
              <a:cxnLst/>
              <a:rect l="l" t="t" r="r" b="b"/>
              <a:pathLst>
                <a:path w="5116" h="1255" extrusionOk="0">
                  <a:moveTo>
                    <a:pt x="4822" y="0"/>
                  </a:moveTo>
                  <a:cubicBezTo>
                    <a:pt x="4530" y="223"/>
                    <a:pt x="3627" y="761"/>
                    <a:pt x="1906" y="761"/>
                  </a:cubicBezTo>
                  <a:cubicBezTo>
                    <a:pt x="1357" y="761"/>
                    <a:pt x="724" y="706"/>
                    <a:pt x="1" y="568"/>
                  </a:cubicBezTo>
                  <a:lnTo>
                    <a:pt x="1" y="568"/>
                  </a:lnTo>
                  <a:lnTo>
                    <a:pt x="74" y="990"/>
                  </a:lnTo>
                  <a:cubicBezTo>
                    <a:pt x="74" y="990"/>
                    <a:pt x="1096" y="1254"/>
                    <a:pt x="2319" y="1254"/>
                  </a:cubicBezTo>
                  <a:cubicBezTo>
                    <a:pt x="3256" y="1254"/>
                    <a:pt x="4312" y="1099"/>
                    <a:pt x="5115" y="550"/>
                  </a:cubicBezTo>
                  <a:cubicBezTo>
                    <a:pt x="5115" y="550"/>
                    <a:pt x="5023" y="312"/>
                    <a:pt x="4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15;p38">
              <a:extLst>
                <a:ext uri="{FF2B5EF4-FFF2-40B4-BE49-F238E27FC236}">
                  <a16:creationId xmlns:a16="http://schemas.microsoft.com/office/drawing/2014/main" id="{4D2C603A-029E-DC70-CFF4-AA8EECE4A38E}"/>
                </a:ext>
              </a:extLst>
            </p:cNvPr>
            <p:cNvSpPr/>
            <p:nvPr/>
          </p:nvSpPr>
          <p:spPr>
            <a:xfrm>
              <a:off x="8479048" y="1108891"/>
              <a:ext cx="108883" cy="65457"/>
            </a:xfrm>
            <a:custGeom>
              <a:avLst/>
              <a:gdLst/>
              <a:ahLst/>
              <a:cxnLst/>
              <a:rect l="l" t="t" r="r" b="b"/>
              <a:pathLst>
                <a:path w="1028" h="618" extrusionOk="0">
                  <a:moveTo>
                    <a:pt x="669" y="1"/>
                  </a:moveTo>
                  <a:cubicBezTo>
                    <a:pt x="596" y="1"/>
                    <a:pt x="520" y="11"/>
                    <a:pt x="441" y="31"/>
                  </a:cubicBezTo>
                  <a:cubicBezTo>
                    <a:pt x="202" y="104"/>
                    <a:pt x="37" y="214"/>
                    <a:pt x="19" y="343"/>
                  </a:cubicBezTo>
                  <a:cubicBezTo>
                    <a:pt x="1" y="416"/>
                    <a:pt x="19" y="489"/>
                    <a:pt x="74" y="526"/>
                  </a:cubicBezTo>
                  <a:cubicBezTo>
                    <a:pt x="129" y="599"/>
                    <a:pt x="239" y="617"/>
                    <a:pt x="367" y="617"/>
                  </a:cubicBezTo>
                  <a:cubicBezTo>
                    <a:pt x="459" y="617"/>
                    <a:pt x="551" y="617"/>
                    <a:pt x="679" y="581"/>
                  </a:cubicBezTo>
                  <a:cubicBezTo>
                    <a:pt x="844" y="526"/>
                    <a:pt x="936" y="471"/>
                    <a:pt x="936" y="398"/>
                  </a:cubicBezTo>
                  <a:cubicBezTo>
                    <a:pt x="954" y="361"/>
                    <a:pt x="936" y="324"/>
                    <a:pt x="899" y="288"/>
                  </a:cubicBezTo>
                  <a:cubicBezTo>
                    <a:pt x="864" y="262"/>
                    <a:pt x="797" y="244"/>
                    <a:pt x="713" y="244"/>
                  </a:cubicBezTo>
                  <a:cubicBezTo>
                    <a:pt x="618" y="244"/>
                    <a:pt x="502" y="266"/>
                    <a:pt x="386" y="324"/>
                  </a:cubicBezTo>
                  <a:cubicBezTo>
                    <a:pt x="367" y="324"/>
                    <a:pt x="349" y="361"/>
                    <a:pt x="367" y="379"/>
                  </a:cubicBezTo>
                  <a:cubicBezTo>
                    <a:pt x="367" y="392"/>
                    <a:pt x="386" y="405"/>
                    <a:pt x="403" y="405"/>
                  </a:cubicBezTo>
                  <a:cubicBezTo>
                    <a:pt x="410" y="405"/>
                    <a:pt x="417" y="403"/>
                    <a:pt x="422" y="398"/>
                  </a:cubicBezTo>
                  <a:cubicBezTo>
                    <a:pt x="521" y="348"/>
                    <a:pt x="619" y="331"/>
                    <a:pt x="698" y="331"/>
                  </a:cubicBezTo>
                  <a:cubicBezTo>
                    <a:pt x="765" y="331"/>
                    <a:pt x="818" y="344"/>
                    <a:pt x="844" y="361"/>
                  </a:cubicBezTo>
                  <a:cubicBezTo>
                    <a:pt x="844" y="361"/>
                    <a:pt x="862" y="379"/>
                    <a:pt x="862" y="379"/>
                  </a:cubicBezTo>
                  <a:cubicBezTo>
                    <a:pt x="862" y="379"/>
                    <a:pt x="844" y="434"/>
                    <a:pt x="642" y="489"/>
                  </a:cubicBezTo>
                  <a:cubicBezTo>
                    <a:pt x="536" y="525"/>
                    <a:pt x="446" y="538"/>
                    <a:pt x="371" y="538"/>
                  </a:cubicBezTo>
                  <a:cubicBezTo>
                    <a:pt x="253" y="538"/>
                    <a:pt x="174" y="505"/>
                    <a:pt x="129" y="471"/>
                  </a:cubicBezTo>
                  <a:cubicBezTo>
                    <a:pt x="92" y="434"/>
                    <a:pt x="92" y="398"/>
                    <a:pt x="92" y="361"/>
                  </a:cubicBezTo>
                  <a:cubicBezTo>
                    <a:pt x="111" y="288"/>
                    <a:pt x="221" y="178"/>
                    <a:pt x="459" y="123"/>
                  </a:cubicBezTo>
                  <a:cubicBezTo>
                    <a:pt x="535" y="102"/>
                    <a:pt x="605" y="92"/>
                    <a:pt x="670" y="92"/>
                  </a:cubicBezTo>
                  <a:cubicBezTo>
                    <a:pt x="779" y="92"/>
                    <a:pt x="874" y="120"/>
                    <a:pt x="954" y="178"/>
                  </a:cubicBezTo>
                  <a:cubicBezTo>
                    <a:pt x="972" y="178"/>
                    <a:pt x="1009" y="178"/>
                    <a:pt x="1027" y="159"/>
                  </a:cubicBezTo>
                  <a:cubicBezTo>
                    <a:pt x="1027" y="141"/>
                    <a:pt x="1027" y="123"/>
                    <a:pt x="1009" y="104"/>
                  </a:cubicBezTo>
                  <a:cubicBezTo>
                    <a:pt x="915" y="34"/>
                    <a:pt x="798" y="1"/>
                    <a:pt x="66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16;p38">
              <a:extLst>
                <a:ext uri="{FF2B5EF4-FFF2-40B4-BE49-F238E27FC236}">
                  <a16:creationId xmlns:a16="http://schemas.microsoft.com/office/drawing/2014/main" id="{31AE81E0-225C-CA26-5F62-7EB5818E3BBA}"/>
                </a:ext>
              </a:extLst>
            </p:cNvPr>
            <p:cNvSpPr/>
            <p:nvPr/>
          </p:nvSpPr>
          <p:spPr>
            <a:xfrm>
              <a:off x="7405472" y="543292"/>
              <a:ext cx="1271751" cy="646626"/>
            </a:xfrm>
            <a:custGeom>
              <a:avLst/>
              <a:gdLst/>
              <a:ahLst/>
              <a:cxnLst/>
              <a:rect l="l" t="t" r="r" b="b"/>
              <a:pathLst>
                <a:path w="12007" h="6105" extrusionOk="0">
                  <a:moveTo>
                    <a:pt x="1100" y="0"/>
                  </a:moveTo>
                  <a:lnTo>
                    <a:pt x="898" y="1118"/>
                  </a:lnTo>
                  <a:lnTo>
                    <a:pt x="0" y="5206"/>
                  </a:lnTo>
                  <a:cubicBezTo>
                    <a:pt x="0" y="5206"/>
                    <a:pt x="2566" y="6012"/>
                    <a:pt x="5023" y="6104"/>
                  </a:cubicBezTo>
                  <a:lnTo>
                    <a:pt x="5609" y="2878"/>
                  </a:lnTo>
                  <a:lnTo>
                    <a:pt x="6434" y="2640"/>
                  </a:lnTo>
                  <a:lnTo>
                    <a:pt x="6984" y="6104"/>
                  </a:lnTo>
                  <a:cubicBezTo>
                    <a:pt x="9440" y="6012"/>
                    <a:pt x="12006" y="5206"/>
                    <a:pt x="12006" y="5206"/>
                  </a:cubicBezTo>
                  <a:lnTo>
                    <a:pt x="10870" y="770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17;p38">
              <a:extLst>
                <a:ext uri="{FF2B5EF4-FFF2-40B4-BE49-F238E27FC236}">
                  <a16:creationId xmlns:a16="http://schemas.microsoft.com/office/drawing/2014/main" id="{E1B54B7B-20EC-C5E4-8C20-F49C4109A70B}"/>
                </a:ext>
              </a:extLst>
            </p:cNvPr>
            <p:cNvSpPr/>
            <p:nvPr/>
          </p:nvSpPr>
          <p:spPr>
            <a:xfrm>
              <a:off x="7455888" y="539373"/>
              <a:ext cx="303030" cy="312668"/>
            </a:xfrm>
            <a:custGeom>
              <a:avLst/>
              <a:gdLst/>
              <a:ahLst/>
              <a:cxnLst/>
              <a:rect l="l" t="t" r="r" b="b"/>
              <a:pathLst>
                <a:path w="2861" h="2952" extrusionOk="0">
                  <a:moveTo>
                    <a:pt x="2805" y="1"/>
                  </a:moveTo>
                  <a:lnTo>
                    <a:pt x="1" y="2897"/>
                  </a:lnTo>
                  <a:lnTo>
                    <a:pt x="74" y="2952"/>
                  </a:lnTo>
                  <a:lnTo>
                    <a:pt x="2860" y="74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18;p38">
              <a:extLst>
                <a:ext uri="{FF2B5EF4-FFF2-40B4-BE49-F238E27FC236}">
                  <a16:creationId xmlns:a16="http://schemas.microsoft.com/office/drawing/2014/main" id="{80445B7B-9B8C-34AD-395A-33DADC088562}"/>
                </a:ext>
              </a:extLst>
            </p:cNvPr>
            <p:cNvSpPr/>
            <p:nvPr/>
          </p:nvSpPr>
          <p:spPr>
            <a:xfrm>
              <a:off x="8331505" y="539373"/>
              <a:ext cx="266065" cy="236937"/>
            </a:xfrm>
            <a:custGeom>
              <a:avLst/>
              <a:gdLst/>
              <a:ahLst/>
              <a:cxnLst/>
              <a:rect l="l" t="t" r="r" b="b"/>
              <a:pathLst>
                <a:path w="2512" h="2237" extrusionOk="0">
                  <a:moveTo>
                    <a:pt x="56" y="1"/>
                  </a:moveTo>
                  <a:lnTo>
                    <a:pt x="1" y="74"/>
                  </a:lnTo>
                  <a:lnTo>
                    <a:pt x="2457" y="2237"/>
                  </a:lnTo>
                  <a:lnTo>
                    <a:pt x="2512" y="216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19;p38">
              <a:extLst>
                <a:ext uri="{FF2B5EF4-FFF2-40B4-BE49-F238E27FC236}">
                  <a16:creationId xmlns:a16="http://schemas.microsoft.com/office/drawing/2014/main" id="{49245BB0-4B60-7F52-26FF-21E27F615F51}"/>
                </a:ext>
              </a:extLst>
            </p:cNvPr>
            <p:cNvSpPr/>
            <p:nvPr/>
          </p:nvSpPr>
          <p:spPr>
            <a:xfrm>
              <a:off x="8086943" y="799506"/>
              <a:ext cx="73824" cy="359272"/>
            </a:xfrm>
            <a:custGeom>
              <a:avLst/>
              <a:gdLst/>
              <a:ahLst/>
              <a:cxnLst/>
              <a:rect l="l" t="t" r="r" b="b"/>
              <a:pathLst>
                <a:path w="697" h="3392" extrusionOk="0">
                  <a:moveTo>
                    <a:pt x="697" y="1"/>
                  </a:moveTo>
                  <a:lnTo>
                    <a:pt x="0" y="221"/>
                  </a:lnTo>
                  <a:lnTo>
                    <a:pt x="495" y="3392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20;p38">
              <a:extLst>
                <a:ext uri="{FF2B5EF4-FFF2-40B4-BE49-F238E27FC236}">
                  <a16:creationId xmlns:a16="http://schemas.microsoft.com/office/drawing/2014/main" id="{F2F473D5-97C1-4DB9-24B4-C06FE6EE8F94}"/>
                </a:ext>
              </a:extLst>
            </p:cNvPr>
            <p:cNvSpPr/>
            <p:nvPr/>
          </p:nvSpPr>
          <p:spPr>
            <a:xfrm>
              <a:off x="7997549" y="766566"/>
              <a:ext cx="256426" cy="87488"/>
            </a:xfrm>
            <a:custGeom>
              <a:avLst/>
              <a:gdLst/>
              <a:ahLst/>
              <a:cxnLst/>
              <a:rect l="l" t="t" r="r" b="b"/>
              <a:pathLst>
                <a:path w="2421" h="826" extrusionOk="0">
                  <a:moveTo>
                    <a:pt x="2384" y="0"/>
                  </a:moveTo>
                  <a:lnTo>
                    <a:pt x="1" y="733"/>
                  </a:lnTo>
                  <a:lnTo>
                    <a:pt x="38" y="825"/>
                  </a:lnTo>
                  <a:lnTo>
                    <a:pt x="2420" y="92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21;p38">
              <a:extLst>
                <a:ext uri="{FF2B5EF4-FFF2-40B4-BE49-F238E27FC236}">
                  <a16:creationId xmlns:a16="http://schemas.microsoft.com/office/drawing/2014/main" id="{70F73A6C-19D8-894D-9647-D09E413D5AD5}"/>
                </a:ext>
              </a:extLst>
            </p:cNvPr>
            <p:cNvSpPr/>
            <p:nvPr/>
          </p:nvSpPr>
          <p:spPr>
            <a:xfrm>
              <a:off x="7500585" y="-448836"/>
              <a:ext cx="1056209" cy="1172719"/>
            </a:xfrm>
            <a:custGeom>
              <a:avLst/>
              <a:gdLst/>
              <a:ahLst/>
              <a:cxnLst/>
              <a:rect l="l" t="t" r="r" b="b"/>
              <a:pathLst>
                <a:path w="9972" h="11072" extrusionOk="0">
                  <a:moveTo>
                    <a:pt x="7167" y="0"/>
                  </a:moveTo>
                  <a:lnTo>
                    <a:pt x="1742" y="697"/>
                  </a:lnTo>
                  <a:lnTo>
                    <a:pt x="0" y="10485"/>
                  </a:lnTo>
                  <a:cubicBezTo>
                    <a:pt x="1412" y="11054"/>
                    <a:pt x="2842" y="11072"/>
                    <a:pt x="4491" y="11072"/>
                  </a:cubicBezTo>
                  <a:cubicBezTo>
                    <a:pt x="8102" y="11072"/>
                    <a:pt x="9972" y="10137"/>
                    <a:pt x="9972" y="10137"/>
                  </a:cubicBezTo>
                  <a:lnTo>
                    <a:pt x="7167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22;p38">
              <a:extLst>
                <a:ext uri="{FF2B5EF4-FFF2-40B4-BE49-F238E27FC236}">
                  <a16:creationId xmlns:a16="http://schemas.microsoft.com/office/drawing/2014/main" id="{0E70BB4E-46BC-EB50-0DCE-DF5618C73A54}"/>
                </a:ext>
              </a:extLst>
            </p:cNvPr>
            <p:cNvSpPr/>
            <p:nvPr/>
          </p:nvSpPr>
          <p:spPr>
            <a:xfrm>
              <a:off x="7830623" y="-524566"/>
              <a:ext cx="295192" cy="183343"/>
            </a:xfrm>
            <a:custGeom>
              <a:avLst/>
              <a:gdLst/>
              <a:ahLst/>
              <a:cxnLst/>
              <a:rect l="l" t="t" r="r" b="b"/>
              <a:pathLst>
                <a:path w="2787" h="1731" extrusionOk="0">
                  <a:moveTo>
                    <a:pt x="2713" y="1"/>
                  </a:moveTo>
                  <a:lnTo>
                    <a:pt x="1" y="129"/>
                  </a:lnTo>
                  <a:lnTo>
                    <a:pt x="56" y="1412"/>
                  </a:lnTo>
                  <a:cubicBezTo>
                    <a:pt x="56" y="1412"/>
                    <a:pt x="678" y="1731"/>
                    <a:pt x="1428" y="1731"/>
                  </a:cubicBezTo>
                  <a:cubicBezTo>
                    <a:pt x="1871" y="1731"/>
                    <a:pt x="2358" y="1619"/>
                    <a:pt x="2787" y="126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23;p38">
              <a:extLst>
                <a:ext uri="{FF2B5EF4-FFF2-40B4-BE49-F238E27FC236}">
                  <a16:creationId xmlns:a16="http://schemas.microsoft.com/office/drawing/2014/main" id="{D831EF0B-C0AE-FDA5-6F43-C61CB631C920}"/>
                </a:ext>
              </a:extLst>
            </p:cNvPr>
            <p:cNvSpPr/>
            <p:nvPr/>
          </p:nvSpPr>
          <p:spPr>
            <a:xfrm>
              <a:off x="7830623" y="-524566"/>
              <a:ext cx="291379" cy="105176"/>
            </a:xfrm>
            <a:custGeom>
              <a:avLst/>
              <a:gdLst/>
              <a:ahLst/>
              <a:cxnLst/>
              <a:rect l="l" t="t" r="r" b="b"/>
              <a:pathLst>
                <a:path w="2751" h="993" extrusionOk="0">
                  <a:moveTo>
                    <a:pt x="2713" y="1"/>
                  </a:moveTo>
                  <a:lnTo>
                    <a:pt x="1" y="129"/>
                  </a:lnTo>
                  <a:lnTo>
                    <a:pt x="37" y="899"/>
                  </a:lnTo>
                  <a:cubicBezTo>
                    <a:pt x="411" y="960"/>
                    <a:pt x="790" y="992"/>
                    <a:pt x="1170" y="992"/>
                  </a:cubicBezTo>
                  <a:cubicBezTo>
                    <a:pt x="1703" y="992"/>
                    <a:pt x="2236" y="928"/>
                    <a:pt x="2750" y="789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24;p38">
              <a:extLst>
                <a:ext uri="{FF2B5EF4-FFF2-40B4-BE49-F238E27FC236}">
                  <a16:creationId xmlns:a16="http://schemas.microsoft.com/office/drawing/2014/main" id="{BCED46F8-9DF6-972F-9AFB-4559A09503EC}"/>
                </a:ext>
              </a:extLst>
            </p:cNvPr>
            <p:cNvSpPr/>
            <p:nvPr/>
          </p:nvSpPr>
          <p:spPr>
            <a:xfrm>
              <a:off x="7261742" y="-903115"/>
              <a:ext cx="219567" cy="287354"/>
            </a:xfrm>
            <a:custGeom>
              <a:avLst/>
              <a:gdLst/>
              <a:ahLst/>
              <a:cxnLst/>
              <a:rect l="l" t="t" r="r" b="b"/>
              <a:pathLst>
                <a:path w="2073" h="2713" extrusionOk="0">
                  <a:moveTo>
                    <a:pt x="1064" y="0"/>
                  </a:moveTo>
                  <a:cubicBezTo>
                    <a:pt x="349" y="275"/>
                    <a:pt x="1" y="1082"/>
                    <a:pt x="294" y="1815"/>
                  </a:cubicBezTo>
                  <a:cubicBezTo>
                    <a:pt x="507" y="2368"/>
                    <a:pt x="1027" y="2713"/>
                    <a:pt x="1583" y="2713"/>
                  </a:cubicBezTo>
                  <a:cubicBezTo>
                    <a:pt x="1745" y="2713"/>
                    <a:pt x="1911" y="2684"/>
                    <a:pt x="2072" y="2621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25;p38">
              <a:extLst>
                <a:ext uri="{FF2B5EF4-FFF2-40B4-BE49-F238E27FC236}">
                  <a16:creationId xmlns:a16="http://schemas.microsoft.com/office/drawing/2014/main" id="{E265E8C4-FBBE-2AB3-C618-A50D1768B2FF}"/>
                </a:ext>
              </a:extLst>
            </p:cNvPr>
            <p:cNvSpPr/>
            <p:nvPr/>
          </p:nvSpPr>
          <p:spPr>
            <a:xfrm>
              <a:off x="7322009" y="-794444"/>
              <a:ext cx="52429" cy="77743"/>
            </a:xfrm>
            <a:custGeom>
              <a:avLst/>
              <a:gdLst/>
              <a:ahLst/>
              <a:cxnLst/>
              <a:rect l="l" t="t" r="r" b="b"/>
              <a:pathLst>
                <a:path w="495" h="734" extrusionOk="0">
                  <a:moveTo>
                    <a:pt x="422" y="1"/>
                  </a:moveTo>
                  <a:cubicBezTo>
                    <a:pt x="403" y="1"/>
                    <a:pt x="0" y="221"/>
                    <a:pt x="165" y="716"/>
                  </a:cubicBezTo>
                  <a:cubicBezTo>
                    <a:pt x="165" y="734"/>
                    <a:pt x="183" y="734"/>
                    <a:pt x="202" y="734"/>
                  </a:cubicBezTo>
                  <a:lnTo>
                    <a:pt x="220" y="734"/>
                  </a:lnTo>
                  <a:cubicBezTo>
                    <a:pt x="238" y="734"/>
                    <a:pt x="257" y="716"/>
                    <a:pt x="238" y="679"/>
                  </a:cubicBezTo>
                  <a:cubicBezTo>
                    <a:pt x="110" y="257"/>
                    <a:pt x="440" y="92"/>
                    <a:pt x="458" y="92"/>
                  </a:cubicBezTo>
                  <a:cubicBezTo>
                    <a:pt x="477" y="74"/>
                    <a:pt x="495" y="56"/>
                    <a:pt x="477" y="19"/>
                  </a:cubicBezTo>
                  <a:cubicBezTo>
                    <a:pt x="458" y="1"/>
                    <a:pt x="440" y="1"/>
                    <a:pt x="422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26;p38">
              <a:extLst>
                <a:ext uri="{FF2B5EF4-FFF2-40B4-BE49-F238E27FC236}">
                  <a16:creationId xmlns:a16="http://schemas.microsoft.com/office/drawing/2014/main" id="{EB6C7D6B-4CF5-374D-C0CA-20EF5C031D11}"/>
                </a:ext>
              </a:extLst>
            </p:cNvPr>
            <p:cNvSpPr/>
            <p:nvPr/>
          </p:nvSpPr>
          <p:spPr>
            <a:xfrm>
              <a:off x="7337473" y="-766587"/>
              <a:ext cx="87488" cy="65457"/>
            </a:xfrm>
            <a:custGeom>
              <a:avLst/>
              <a:gdLst/>
              <a:ahLst/>
              <a:cxnLst/>
              <a:rect l="l" t="t" r="r" b="b"/>
              <a:pathLst>
                <a:path w="826" h="618" extrusionOk="0">
                  <a:moveTo>
                    <a:pt x="66" y="1"/>
                  </a:moveTo>
                  <a:cubicBezTo>
                    <a:pt x="56" y="1"/>
                    <a:pt x="45" y="5"/>
                    <a:pt x="37" y="13"/>
                  </a:cubicBezTo>
                  <a:cubicBezTo>
                    <a:pt x="19" y="13"/>
                    <a:pt x="1" y="49"/>
                    <a:pt x="19" y="68"/>
                  </a:cubicBezTo>
                  <a:cubicBezTo>
                    <a:pt x="37" y="86"/>
                    <a:pt x="294" y="563"/>
                    <a:pt x="771" y="618"/>
                  </a:cubicBezTo>
                  <a:cubicBezTo>
                    <a:pt x="807" y="618"/>
                    <a:pt x="826" y="599"/>
                    <a:pt x="826" y="581"/>
                  </a:cubicBezTo>
                  <a:cubicBezTo>
                    <a:pt x="826" y="544"/>
                    <a:pt x="807" y="526"/>
                    <a:pt x="789" y="526"/>
                  </a:cubicBezTo>
                  <a:cubicBezTo>
                    <a:pt x="349" y="489"/>
                    <a:pt x="92" y="31"/>
                    <a:pt x="92" y="31"/>
                  </a:cubicBezTo>
                  <a:cubicBezTo>
                    <a:pt x="92" y="10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27;p38">
              <a:extLst>
                <a:ext uri="{FF2B5EF4-FFF2-40B4-BE49-F238E27FC236}">
                  <a16:creationId xmlns:a16="http://schemas.microsoft.com/office/drawing/2014/main" id="{E96AF91E-D489-DE7F-31C4-4647A69CBCCD}"/>
                </a:ext>
              </a:extLst>
            </p:cNvPr>
            <p:cNvSpPr/>
            <p:nvPr/>
          </p:nvSpPr>
          <p:spPr>
            <a:xfrm>
              <a:off x="7257929" y="-907881"/>
              <a:ext cx="229205" cy="298052"/>
            </a:xfrm>
            <a:custGeom>
              <a:avLst/>
              <a:gdLst/>
              <a:ahLst/>
              <a:cxnLst/>
              <a:rect l="l" t="t" r="r" b="b"/>
              <a:pathLst>
                <a:path w="2164" h="2814" extrusionOk="0">
                  <a:moveTo>
                    <a:pt x="1116" y="1"/>
                  </a:moveTo>
                  <a:cubicBezTo>
                    <a:pt x="1111" y="1"/>
                    <a:pt x="1105" y="3"/>
                    <a:pt x="1100" y="9"/>
                  </a:cubicBezTo>
                  <a:cubicBezTo>
                    <a:pt x="348" y="302"/>
                    <a:pt x="0" y="1108"/>
                    <a:pt x="275" y="1878"/>
                  </a:cubicBezTo>
                  <a:cubicBezTo>
                    <a:pt x="422" y="2227"/>
                    <a:pt x="697" y="2520"/>
                    <a:pt x="1027" y="2685"/>
                  </a:cubicBezTo>
                  <a:cubicBezTo>
                    <a:pt x="1210" y="2758"/>
                    <a:pt x="1412" y="2813"/>
                    <a:pt x="1613" y="2813"/>
                  </a:cubicBezTo>
                  <a:cubicBezTo>
                    <a:pt x="1778" y="2813"/>
                    <a:pt x="1961" y="2776"/>
                    <a:pt x="2126" y="2703"/>
                  </a:cubicBezTo>
                  <a:cubicBezTo>
                    <a:pt x="2145" y="2703"/>
                    <a:pt x="2163" y="2685"/>
                    <a:pt x="2145" y="2648"/>
                  </a:cubicBezTo>
                  <a:cubicBezTo>
                    <a:pt x="2145" y="2635"/>
                    <a:pt x="2126" y="2622"/>
                    <a:pt x="2109" y="2622"/>
                  </a:cubicBezTo>
                  <a:cubicBezTo>
                    <a:pt x="2102" y="2622"/>
                    <a:pt x="2095" y="2624"/>
                    <a:pt x="2090" y="2630"/>
                  </a:cubicBezTo>
                  <a:cubicBezTo>
                    <a:pt x="1941" y="2688"/>
                    <a:pt x="1785" y="2716"/>
                    <a:pt x="1629" y="2716"/>
                  </a:cubicBezTo>
                  <a:cubicBezTo>
                    <a:pt x="1437" y="2716"/>
                    <a:pt x="1245" y="2674"/>
                    <a:pt x="1063" y="2593"/>
                  </a:cubicBezTo>
                  <a:cubicBezTo>
                    <a:pt x="752" y="2446"/>
                    <a:pt x="495" y="2172"/>
                    <a:pt x="367" y="1842"/>
                  </a:cubicBezTo>
                  <a:cubicBezTo>
                    <a:pt x="92" y="1127"/>
                    <a:pt x="422" y="357"/>
                    <a:pt x="1118" y="82"/>
                  </a:cubicBezTo>
                  <a:cubicBezTo>
                    <a:pt x="1155" y="82"/>
                    <a:pt x="1155" y="64"/>
                    <a:pt x="1155" y="27"/>
                  </a:cubicBezTo>
                  <a:cubicBezTo>
                    <a:pt x="1142" y="14"/>
                    <a:pt x="1129" y="1"/>
                    <a:pt x="111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28;p38">
              <a:extLst>
                <a:ext uri="{FF2B5EF4-FFF2-40B4-BE49-F238E27FC236}">
                  <a16:creationId xmlns:a16="http://schemas.microsoft.com/office/drawing/2014/main" id="{42AA383A-B35C-3BE3-0432-4F46CD0DB391}"/>
                </a:ext>
              </a:extLst>
            </p:cNvPr>
            <p:cNvSpPr/>
            <p:nvPr/>
          </p:nvSpPr>
          <p:spPr>
            <a:xfrm>
              <a:off x="8469409" y="-1094931"/>
              <a:ext cx="174764" cy="294768"/>
            </a:xfrm>
            <a:custGeom>
              <a:avLst/>
              <a:gdLst/>
              <a:ahLst/>
              <a:cxnLst/>
              <a:rect l="l" t="t" r="r" b="b"/>
              <a:pathLst>
                <a:path w="1650" h="2783" extrusionOk="0">
                  <a:moveTo>
                    <a:pt x="196" y="1"/>
                  </a:moveTo>
                  <a:cubicBezTo>
                    <a:pt x="132" y="1"/>
                    <a:pt x="66" y="5"/>
                    <a:pt x="0" y="15"/>
                  </a:cubicBezTo>
                  <a:lnTo>
                    <a:pt x="367" y="2783"/>
                  </a:lnTo>
                  <a:cubicBezTo>
                    <a:pt x="1137" y="2691"/>
                    <a:pt x="1650" y="1995"/>
                    <a:pt x="1540" y="1225"/>
                  </a:cubicBezTo>
                  <a:cubicBezTo>
                    <a:pt x="1456" y="521"/>
                    <a:pt x="882" y="1"/>
                    <a:pt x="196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29;p38">
              <a:extLst>
                <a:ext uri="{FF2B5EF4-FFF2-40B4-BE49-F238E27FC236}">
                  <a16:creationId xmlns:a16="http://schemas.microsoft.com/office/drawing/2014/main" id="{4FEF32D6-DF56-E512-F56C-35AC70734BC5}"/>
                </a:ext>
              </a:extLst>
            </p:cNvPr>
            <p:cNvSpPr/>
            <p:nvPr/>
          </p:nvSpPr>
          <p:spPr>
            <a:xfrm>
              <a:off x="8525651" y="-1002148"/>
              <a:ext cx="64186" cy="58361"/>
            </a:xfrm>
            <a:custGeom>
              <a:avLst/>
              <a:gdLst/>
              <a:ahLst/>
              <a:cxnLst/>
              <a:rect l="l" t="t" r="r" b="b"/>
              <a:pathLst>
                <a:path w="606" h="551" extrusionOk="0">
                  <a:moveTo>
                    <a:pt x="43" y="0"/>
                  </a:moveTo>
                  <a:cubicBezTo>
                    <a:pt x="39" y="0"/>
                    <a:pt x="37" y="0"/>
                    <a:pt x="37" y="0"/>
                  </a:cubicBezTo>
                  <a:cubicBezTo>
                    <a:pt x="19" y="0"/>
                    <a:pt x="1" y="19"/>
                    <a:pt x="1" y="37"/>
                  </a:cubicBezTo>
                  <a:cubicBezTo>
                    <a:pt x="1" y="74"/>
                    <a:pt x="19" y="92"/>
                    <a:pt x="37" y="92"/>
                  </a:cubicBezTo>
                  <a:cubicBezTo>
                    <a:pt x="40" y="89"/>
                    <a:pt x="54" y="86"/>
                    <a:pt x="74" y="86"/>
                  </a:cubicBezTo>
                  <a:cubicBezTo>
                    <a:pt x="172" y="86"/>
                    <a:pt x="438" y="148"/>
                    <a:pt x="514" y="514"/>
                  </a:cubicBezTo>
                  <a:cubicBezTo>
                    <a:pt x="514" y="532"/>
                    <a:pt x="532" y="550"/>
                    <a:pt x="551" y="550"/>
                  </a:cubicBezTo>
                  <a:lnTo>
                    <a:pt x="569" y="550"/>
                  </a:lnTo>
                  <a:cubicBezTo>
                    <a:pt x="587" y="550"/>
                    <a:pt x="606" y="514"/>
                    <a:pt x="606" y="495"/>
                  </a:cubicBezTo>
                  <a:cubicBezTo>
                    <a:pt x="503" y="16"/>
                    <a:pt x="97" y="0"/>
                    <a:pt x="4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30;p38">
              <a:extLst>
                <a:ext uri="{FF2B5EF4-FFF2-40B4-BE49-F238E27FC236}">
                  <a16:creationId xmlns:a16="http://schemas.microsoft.com/office/drawing/2014/main" id="{0FC00492-8CD1-802E-5BD4-4B410615F802}"/>
                </a:ext>
              </a:extLst>
            </p:cNvPr>
            <p:cNvSpPr/>
            <p:nvPr/>
          </p:nvSpPr>
          <p:spPr>
            <a:xfrm>
              <a:off x="8517919" y="-990497"/>
              <a:ext cx="50523" cy="95220"/>
            </a:xfrm>
            <a:custGeom>
              <a:avLst/>
              <a:gdLst/>
              <a:ahLst/>
              <a:cxnLst/>
              <a:rect l="l" t="t" r="r" b="b"/>
              <a:pathLst>
                <a:path w="477" h="899" extrusionOk="0">
                  <a:moveTo>
                    <a:pt x="440" y="0"/>
                  </a:moveTo>
                  <a:cubicBezTo>
                    <a:pt x="422" y="0"/>
                    <a:pt x="404" y="19"/>
                    <a:pt x="404" y="55"/>
                  </a:cubicBezTo>
                  <a:cubicBezTo>
                    <a:pt x="404" y="55"/>
                    <a:pt x="385" y="587"/>
                    <a:pt x="37" y="825"/>
                  </a:cubicBezTo>
                  <a:cubicBezTo>
                    <a:pt x="0" y="825"/>
                    <a:pt x="0" y="862"/>
                    <a:pt x="19" y="880"/>
                  </a:cubicBezTo>
                  <a:cubicBezTo>
                    <a:pt x="19" y="899"/>
                    <a:pt x="37" y="899"/>
                    <a:pt x="55" y="899"/>
                  </a:cubicBezTo>
                  <a:lnTo>
                    <a:pt x="74" y="899"/>
                  </a:lnTo>
                  <a:cubicBezTo>
                    <a:pt x="477" y="624"/>
                    <a:pt x="477" y="74"/>
                    <a:pt x="477" y="55"/>
                  </a:cubicBezTo>
                  <a:cubicBezTo>
                    <a:pt x="477" y="19"/>
                    <a:pt x="459" y="0"/>
                    <a:pt x="44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31;p38">
              <a:extLst>
                <a:ext uri="{FF2B5EF4-FFF2-40B4-BE49-F238E27FC236}">
                  <a16:creationId xmlns:a16="http://schemas.microsoft.com/office/drawing/2014/main" id="{A3ED6A51-C2CB-6A1A-C4AE-2160861E252E}"/>
                </a:ext>
              </a:extLst>
            </p:cNvPr>
            <p:cNvSpPr/>
            <p:nvPr/>
          </p:nvSpPr>
          <p:spPr>
            <a:xfrm>
              <a:off x="8463584" y="-1100015"/>
              <a:ext cx="186415" cy="305678"/>
            </a:xfrm>
            <a:custGeom>
              <a:avLst/>
              <a:gdLst/>
              <a:ahLst/>
              <a:cxnLst/>
              <a:rect l="l" t="t" r="r" b="b"/>
              <a:pathLst>
                <a:path w="1760" h="2886" extrusionOk="0">
                  <a:moveTo>
                    <a:pt x="217" y="0"/>
                  </a:moveTo>
                  <a:cubicBezTo>
                    <a:pt x="164" y="0"/>
                    <a:pt x="110" y="3"/>
                    <a:pt x="55" y="8"/>
                  </a:cubicBezTo>
                  <a:cubicBezTo>
                    <a:pt x="18" y="8"/>
                    <a:pt x="0" y="45"/>
                    <a:pt x="18" y="63"/>
                  </a:cubicBezTo>
                  <a:cubicBezTo>
                    <a:pt x="18" y="81"/>
                    <a:pt x="37" y="100"/>
                    <a:pt x="55" y="100"/>
                  </a:cubicBezTo>
                  <a:cubicBezTo>
                    <a:pt x="118" y="90"/>
                    <a:pt x="180" y="86"/>
                    <a:pt x="242" y="86"/>
                  </a:cubicBezTo>
                  <a:cubicBezTo>
                    <a:pt x="539" y="86"/>
                    <a:pt x="817" y="192"/>
                    <a:pt x="1045" y="375"/>
                  </a:cubicBezTo>
                  <a:cubicBezTo>
                    <a:pt x="1338" y="594"/>
                    <a:pt x="1522" y="924"/>
                    <a:pt x="1558" y="1273"/>
                  </a:cubicBezTo>
                  <a:cubicBezTo>
                    <a:pt x="1650" y="2043"/>
                    <a:pt x="1155" y="2702"/>
                    <a:pt x="422" y="2794"/>
                  </a:cubicBezTo>
                  <a:cubicBezTo>
                    <a:pt x="385" y="2794"/>
                    <a:pt x="367" y="2812"/>
                    <a:pt x="385" y="2849"/>
                  </a:cubicBezTo>
                  <a:cubicBezTo>
                    <a:pt x="385" y="2867"/>
                    <a:pt x="403" y="2886"/>
                    <a:pt x="422" y="2886"/>
                  </a:cubicBezTo>
                  <a:cubicBezTo>
                    <a:pt x="1210" y="2776"/>
                    <a:pt x="1760" y="2079"/>
                    <a:pt x="1650" y="1273"/>
                  </a:cubicBezTo>
                  <a:cubicBezTo>
                    <a:pt x="1595" y="888"/>
                    <a:pt x="1412" y="539"/>
                    <a:pt x="1100" y="301"/>
                  </a:cubicBezTo>
                  <a:cubicBezTo>
                    <a:pt x="848" y="97"/>
                    <a:pt x="542" y="0"/>
                    <a:pt x="21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32;p38">
              <a:extLst>
                <a:ext uri="{FF2B5EF4-FFF2-40B4-BE49-F238E27FC236}">
                  <a16:creationId xmlns:a16="http://schemas.microsoft.com/office/drawing/2014/main" id="{7D3E6A63-7B75-8266-0878-0A0AF8B18D5C}"/>
                </a:ext>
              </a:extLst>
            </p:cNvPr>
            <p:cNvSpPr/>
            <p:nvPr/>
          </p:nvSpPr>
          <p:spPr>
            <a:xfrm>
              <a:off x="7366600" y="-1371481"/>
              <a:ext cx="1210637" cy="904535"/>
            </a:xfrm>
            <a:custGeom>
              <a:avLst/>
              <a:gdLst/>
              <a:ahLst/>
              <a:cxnLst/>
              <a:rect l="l" t="t" r="r" b="b"/>
              <a:pathLst>
                <a:path w="11430" h="8540" extrusionOk="0">
                  <a:moveTo>
                    <a:pt x="5571" y="1"/>
                  </a:moveTo>
                  <a:cubicBezTo>
                    <a:pt x="5455" y="1"/>
                    <a:pt x="5390" y="5"/>
                    <a:pt x="5390" y="5"/>
                  </a:cubicBezTo>
                  <a:cubicBezTo>
                    <a:pt x="4088" y="60"/>
                    <a:pt x="1" y="811"/>
                    <a:pt x="202" y="4496"/>
                  </a:cubicBezTo>
                  <a:cubicBezTo>
                    <a:pt x="404" y="8180"/>
                    <a:pt x="3117" y="8418"/>
                    <a:pt x="4950" y="8528"/>
                  </a:cubicBezTo>
                  <a:cubicBezTo>
                    <a:pt x="5070" y="8535"/>
                    <a:pt x="5202" y="8539"/>
                    <a:pt x="5344" y="8539"/>
                  </a:cubicBezTo>
                  <a:cubicBezTo>
                    <a:pt x="7373" y="8539"/>
                    <a:pt x="11430" y="7726"/>
                    <a:pt x="10779" y="3854"/>
                  </a:cubicBezTo>
                  <a:cubicBezTo>
                    <a:pt x="10180" y="215"/>
                    <a:pt x="6442" y="1"/>
                    <a:pt x="5571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33;p38">
              <a:extLst>
                <a:ext uri="{FF2B5EF4-FFF2-40B4-BE49-F238E27FC236}">
                  <a16:creationId xmlns:a16="http://schemas.microsoft.com/office/drawing/2014/main" id="{26C74DE7-E4FE-C04B-F90A-1883ABF20894}"/>
                </a:ext>
              </a:extLst>
            </p:cNvPr>
            <p:cNvSpPr/>
            <p:nvPr/>
          </p:nvSpPr>
          <p:spPr>
            <a:xfrm>
              <a:off x="8236392" y="-1114738"/>
              <a:ext cx="50629" cy="66093"/>
            </a:xfrm>
            <a:custGeom>
              <a:avLst/>
              <a:gdLst/>
              <a:ahLst/>
              <a:cxnLst/>
              <a:rect l="l" t="t" r="r" b="b"/>
              <a:pathLst>
                <a:path w="478" h="624" extrusionOk="0">
                  <a:moveTo>
                    <a:pt x="385" y="0"/>
                  </a:moveTo>
                  <a:cubicBezTo>
                    <a:pt x="367" y="0"/>
                    <a:pt x="349" y="19"/>
                    <a:pt x="349" y="55"/>
                  </a:cubicBezTo>
                  <a:cubicBezTo>
                    <a:pt x="349" y="55"/>
                    <a:pt x="385" y="367"/>
                    <a:pt x="37" y="532"/>
                  </a:cubicBezTo>
                  <a:cubicBezTo>
                    <a:pt x="19" y="550"/>
                    <a:pt x="1" y="568"/>
                    <a:pt x="19" y="605"/>
                  </a:cubicBezTo>
                  <a:cubicBezTo>
                    <a:pt x="19" y="605"/>
                    <a:pt x="37" y="623"/>
                    <a:pt x="56" y="623"/>
                  </a:cubicBezTo>
                  <a:lnTo>
                    <a:pt x="74" y="623"/>
                  </a:lnTo>
                  <a:cubicBezTo>
                    <a:pt x="477" y="404"/>
                    <a:pt x="440" y="37"/>
                    <a:pt x="440" y="37"/>
                  </a:cubicBezTo>
                  <a:cubicBezTo>
                    <a:pt x="440" y="19"/>
                    <a:pt x="422" y="0"/>
                    <a:pt x="38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34;p38">
              <a:extLst>
                <a:ext uri="{FF2B5EF4-FFF2-40B4-BE49-F238E27FC236}">
                  <a16:creationId xmlns:a16="http://schemas.microsoft.com/office/drawing/2014/main" id="{B7B59029-7B26-6412-460A-9FB5576C8C1E}"/>
                </a:ext>
              </a:extLst>
            </p:cNvPr>
            <p:cNvSpPr/>
            <p:nvPr/>
          </p:nvSpPr>
          <p:spPr>
            <a:xfrm>
              <a:off x="8236392" y="-1083068"/>
              <a:ext cx="70011" cy="36330"/>
            </a:xfrm>
            <a:custGeom>
              <a:avLst/>
              <a:gdLst/>
              <a:ahLst/>
              <a:cxnLst/>
              <a:rect l="l" t="t" r="r" b="b"/>
              <a:pathLst>
                <a:path w="661" h="343" extrusionOk="0">
                  <a:moveTo>
                    <a:pt x="605" y="1"/>
                  </a:moveTo>
                  <a:cubicBezTo>
                    <a:pt x="590" y="1"/>
                    <a:pt x="579" y="10"/>
                    <a:pt x="569" y="31"/>
                  </a:cubicBezTo>
                  <a:cubicBezTo>
                    <a:pt x="569" y="31"/>
                    <a:pt x="448" y="258"/>
                    <a:pt x="150" y="258"/>
                  </a:cubicBezTo>
                  <a:cubicBezTo>
                    <a:pt x="120" y="258"/>
                    <a:pt x="89" y="256"/>
                    <a:pt x="56" y="251"/>
                  </a:cubicBezTo>
                  <a:cubicBezTo>
                    <a:pt x="19" y="251"/>
                    <a:pt x="1" y="269"/>
                    <a:pt x="1" y="288"/>
                  </a:cubicBezTo>
                  <a:cubicBezTo>
                    <a:pt x="1" y="324"/>
                    <a:pt x="19" y="343"/>
                    <a:pt x="37" y="343"/>
                  </a:cubicBezTo>
                  <a:lnTo>
                    <a:pt x="147" y="343"/>
                  </a:lnTo>
                  <a:cubicBezTo>
                    <a:pt x="514" y="343"/>
                    <a:pt x="660" y="68"/>
                    <a:pt x="660" y="68"/>
                  </a:cubicBezTo>
                  <a:cubicBezTo>
                    <a:pt x="660" y="50"/>
                    <a:pt x="660" y="13"/>
                    <a:pt x="642" y="13"/>
                  </a:cubicBezTo>
                  <a:cubicBezTo>
                    <a:pt x="627" y="5"/>
                    <a:pt x="615" y="1"/>
                    <a:pt x="60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35;p38">
              <a:extLst>
                <a:ext uri="{FF2B5EF4-FFF2-40B4-BE49-F238E27FC236}">
                  <a16:creationId xmlns:a16="http://schemas.microsoft.com/office/drawing/2014/main" id="{15412C83-92BD-6AB1-6726-1E6F4A84BD28}"/>
                </a:ext>
              </a:extLst>
            </p:cNvPr>
            <p:cNvSpPr/>
            <p:nvPr/>
          </p:nvSpPr>
          <p:spPr>
            <a:xfrm>
              <a:off x="7638384" y="-998229"/>
              <a:ext cx="60373" cy="54442"/>
            </a:xfrm>
            <a:custGeom>
              <a:avLst/>
              <a:gdLst/>
              <a:ahLst/>
              <a:cxnLst/>
              <a:rect l="l" t="t" r="r" b="b"/>
              <a:pathLst>
                <a:path w="570" h="514" extrusionOk="0">
                  <a:moveTo>
                    <a:pt x="38" y="0"/>
                  </a:moveTo>
                  <a:cubicBezTo>
                    <a:pt x="19" y="0"/>
                    <a:pt x="1" y="18"/>
                    <a:pt x="1" y="55"/>
                  </a:cubicBezTo>
                  <a:cubicBezTo>
                    <a:pt x="1" y="55"/>
                    <a:pt x="56" y="422"/>
                    <a:pt x="496" y="513"/>
                  </a:cubicBezTo>
                  <a:lnTo>
                    <a:pt x="514" y="513"/>
                  </a:lnTo>
                  <a:cubicBezTo>
                    <a:pt x="532" y="513"/>
                    <a:pt x="551" y="495"/>
                    <a:pt x="551" y="477"/>
                  </a:cubicBezTo>
                  <a:cubicBezTo>
                    <a:pt x="569" y="458"/>
                    <a:pt x="551" y="422"/>
                    <a:pt x="514" y="422"/>
                  </a:cubicBezTo>
                  <a:cubicBezTo>
                    <a:pt x="147" y="348"/>
                    <a:pt x="93" y="55"/>
                    <a:pt x="93" y="37"/>
                  </a:cubicBezTo>
                  <a:cubicBezTo>
                    <a:pt x="93" y="18"/>
                    <a:pt x="74" y="0"/>
                    <a:pt x="3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36;p38">
              <a:extLst>
                <a:ext uri="{FF2B5EF4-FFF2-40B4-BE49-F238E27FC236}">
                  <a16:creationId xmlns:a16="http://schemas.microsoft.com/office/drawing/2014/main" id="{9D6166F3-C5CE-7EEB-FBDF-05606E5CE7FD}"/>
                </a:ext>
              </a:extLst>
            </p:cNvPr>
            <p:cNvSpPr/>
            <p:nvPr/>
          </p:nvSpPr>
          <p:spPr>
            <a:xfrm>
              <a:off x="7624826" y="-960946"/>
              <a:ext cx="75837" cy="24891"/>
            </a:xfrm>
            <a:custGeom>
              <a:avLst/>
              <a:gdLst/>
              <a:ahLst/>
              <a:cxnLst/>
              <a:rect l="l" t="t" r="r" b="b"/>
              <a:pathLst>
                <a:path w="716" h="235" extrusionOk="0">
                  <a:moveTo>
                    <a:pt x="46" y="1"/>
                  </a:moveTo>
                  <a:cubicBezTo>
                    <a:pt x="37" y="1"/>
                    <a:pt x="28" y="6"/>
                    <a:pt x="19" y="15"/>
                  </a:cubicBezTo>
                  <a:cubicBezTo>
                    <a:pt x="1" y="33"/>
                    <a:pt x="1" y="51"/>
                    <a:pt x="1" y="70"/>
                  </a:cubicBezTo>
                  <a:cubicBezTo>
                    <a:pt x="19" y="70"/>
                    <a:pt x="147" y="235"/>
                    <a:pt x="404" y="235"/>
                  </a:cubicBezTo>
                  <a:cubicBezTo>
                    <a:pt x="495" y="235"/>
                    <a:pt x="569" y="216"/>
                    <a:pt x="679" y="161"/>
                  </a:cubicBezTo>
                  <a:cubicBezTo>
                    <a:pt x="697" y="161"/>
                    <a:pt x="715" y="143"/>
                    <a:pt x="697" y="106"/>
                  </a:cubicBezTo>
                  <a:cubicBezTo>
                    <a:pt x="697" y="88"/>
                    <a:pt x="660" y="88"/>
                    <a:pt x="642" y="88"/>
                  </a:cubicBezTo>
                  <a:cubicBezTo>
                    <a:pt x="555" y="125"/>
                    <a:pt x="477" y="138"/>
                    <a:pt x="409" y="138"/>
                  </a:cubicBezTo>
                  <a:cubicBezTo>
                    <a:pt x="204" y="138"/>
                    <a:pt x="88" y="15"/>
                    <a:pt x="74" y="15"/>
                  </a:cubicBezTo>
                  <a:cubicBezTo>
                    <a:pt x="65" y="6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37;p38">
              <a:extLst>
                <a:ext uri="{FF2B5EF4-FFF2-40B4-BE49-F238E27FC236}">
                  <a16:creationId xmlns:a16="http://schemas.microsoft.com/office/drawing/2014/main" id="{4F4175C3-9B7D-84D9-13A2-DC72F234FDF6}"/>
                </a:ext>
              </a:extLst>
            </p:cNvPr>
            <p:cNvSpPr/>
            <p:nvPr/>
          </p:nvSpPr>
          <p:spPr>
            <a:xfrm>
              <a:off x="7605443" y="-1124482"/>
              <a:ext cx="155381" cy="99139"/>
            </a:xfrm>
            <a:custGeom>
              <a:avLst/>
              <a:gdLst/>
              <a:ahLst/>
              <a:cxnLst/>
              <a:rect l="l" t="t" r="r" b="b"/>
              <a:pathLst>
                <a:path w="1467" h="936" extrusionOk="0">
                  <a:moveTo>
                    <a:pt x="1448" y="1"/>
                  </a:moveTo>
                  <a:cubicBezTo>
                    <a:pt x="1155" y="37"/>
                    <a:pt x="880" y="147"/>
                    <a:pt x="623" y="294"/>
                  </a:cubicBezTo>
                  <a:cubicBezTo>
                    <a:pt x="385" y="441"/>
                    <a:pt x="147" y="624"/>
                    <a:pt x="0" y="880"/>
                  </a:cubicBezTo>
                  <a:cubicBezTo>
                    <a:pt x="0" y="899"/>
                    <a:pt x="0" y="899"/>
                    <a:pt x="0" y="917"/>
                  </a:cubicBezTo>
                  <a:cubicBezTo>
                    <a:pt x="19" y="935"/>
                    <a:pt x="37" y="935"/>
                    <a:pt x="55" y="935"/>
                  </a:cubicBezTo>
                  <a:cubicBezTo>
                    <a:pt x="184" y="862"/>
                    <a:pt x="294" y="770"/>
                    <a:pt x="404" y="697"/>
                  </a:cubicBezTo>
                  <a:lnTo>
                    <a:pt x="752" y="496"/>
                  </a:lnTo>
                  <a:cubicBezTo>
                    <a:pt x="990" y="349"/>
                    <a:pt x="1228" y="221"/>
                    <a:pt x="1467" y="56"/>
                  </a:cubicBezTo>
                  <a:cubicBezTo>
                    <a:pt x="1467" y="56"/>
                    <a:pt x="1467" y="37"/>
                    <a:pt x="1467" y="37"/>
                  </a:cubicBezTo>
                  <a:cubicBezTo>
                    <a:pt x="1467" y="19"/>
                    <a:pt x="1448" y="1"/>
                    <a:pt x="144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38;p38">
              <a:extLst>
                <a:ext uri="{FF2B5EF4-FFF2-40B4-BE49-F238E27FC236}">
                  <a16:creationId xmlns:a16="http://schemas.microsoft.com/office/drawing/2014/main" id="{DD0EC57D-860D-BCBE-71FA-C9EB1722CB90}"/>
                </a:ext>
              </a:extLst>
            </p:cNvPr>
            <p:cNvSpPr/>
            <p:nvPr/>
          </p:nvSpPr>
          <p:spPr>
            <a:xfrm>
              <a:off x="8139372" y="-1209216"/>
              <a:ext cx="172857" cy="63445"/>
            </a:xfrm>
            <a:custGeom>
              <a:avLst/>
              <a:gdLst/>
              <a:ahLst/>
              <a:cxnLst/>
              <a:rect l="l" t="t" r="r" b="b"/>
              <a:pathLst>
                <a:path w="1632" h="599" extrusionOk="0">
                  <a:moveTo>
                    <a:pt x="211" y="1"/>
                  </a:moveTo>
                  <a:cubicBezTo>
                    <a:pt x="147" y="1"/>
                    <a:pt x="83" y="4"/>
                    <a:pt x="18" y="12"/>
                  </a:cubicBezTo>
                  <a:cubicBezTo>
                    <a:pt x="18" y="12"/>
                    <a:pt x="0" y="12"/>
                    <a:pt x="0" y="31"/>
                  </a:cubicBezTo>
                  <a:cubicBezTo>
                    <a:pt x="0" y="49"/>
                    <a:pt x="0" y="67"/>
                    <a:pt x="18" y="67"/>
                  </a:cubicBezTo>
                  <a:cubicBezTo>
                    <a:pt x="275" y="159"/>
                    <a:pt x="550" y="251"/>
                    <a:pt x="807" y="324"/>
                  </a:cubicBezTo>
                  <a:lnTo>
                    <a:pt x="1191" y="471"/>
                  </a:lnTo>
                  <a:cubicBezTo>
                    <a:pt x="1320" y="507"/>
                    <a:pt x="1448" y="562"/>
                    <a:pt x="1576" y="599"/>
                  </a:cubicBezTo>
                  <a:lnTo>
                    <a:pt x="1613" y="599"/>
                  </a:lnTo>
                  <a:cubicBezTo>
                    <a:pt x="1631" y="581"/>
                    <a:pt x="1631" y="562"/>
                    <a:pt x="1613" y="544"/>
                  </a:cubicBezTo>
                  <a:cubicBezTo>
                    <a:pt x="1411" y="342"/>
                    <a:pt x="1155" y="196"/>
                    <a:pt x="880" y="104"/>
                  </a:cubicBezTo>
                  <a:cubicBezTo>
                    <a:pt x="665" y="47"/>
                    <a:pt x="439" y="1"/>
                    <a:pt x="21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39;p38">
              <a:extLst>
                <a:ext uri="{FF2B5EF4-FFF2-40B4-BE49-F238E27FC236}">
                  <a16:creationId xmlns:a16="http://schemas.microsoft.com/office/drawing/2014/main" id="{6C60573D-FC01-EC2A-3470-AD727C796ADD}"/>
                </a:ext>
              </a:extLst>
            </p:cNvPr>
            <p:cNvSpPr/>
            <p:nvPr/>
          </p:nvSpPr>
          <p:spPr>
            <a:xfrm>
              <a:off x="7985898" y="-968042"/>
              <a:ext cx="103058" cy="167879"/>
            </a:xfrm>
            <a:custGeom>
              <a:avLst/>
              <a:gdLst/>
              <a:ahLst/>
              <a:cxnLst/>
              <a:rect l="l" t="t" r="r" b="b"/>
              <a:pathLst>
                <a:path w="973" h="1585" extrusionOk="0">
                  <a:moveTo>
                    <a:pt x="58" y="1"/>
                  </a:moveTo>
                  <a:cubicBezTo>
                    <a:pt x="45" y="1"/>
                    <a:pt x="32" y="14"/>
                    <a:pt x="19" y="27"/>
                  </a:cubicBezTo>
                  <a:cubicBezTo>
                    <a:pt x="1" y="45"/>
                    <a:pt x="19" y="82"/>
                    <a:pt x="38" y="82"/>
                  </a:cubicBezTo>
                  <a:cubicBezTo>
                    <a:pt x="74" y="100"/>
                    <a:pt x="129" y="137"/>
                    <a:pt x="166" y="155"/>
                  </a:cubicBezTo>
                  <a:cubicBezTo>
                    <a:pt x="478" y="302"/>
                    <a:pt x="826" y="467"/>
                    <a:pt x="844" y="833"/>
                  </a:cubicBezTo>
                  <a:cubicBezTo>
                    <a:pt x="881" y="1273"/>
                    <a:pt x="239" y="1493"/>
                    <a:pt x="221" y="1493"/>
                  </a:cubicBezTo>
                  <a:cubicBezTo>
                    <a:pt x="203" y="1511"/>
                    <a:pt x="184" y="1530"/>
                    <a:pt x="203" y="1566"/>
                  </a:cubicBezTo>
                  <a:cubicBezTo>
                    <a:pt x="203" y="1585"/>
                    <a:pt x="221" y="1585"/>
                    <a:pt x="239" y="1585"/>
                  </a:cubicBezTo>
                  <a:lnTo>
                    <a:pt x="258" y="1585"/>
                  </a:lnTo>
                  <a:cubicBezTo>
                    <a:pt x="276" y="1585"/>
                    <a:pt x="972" y="1346"/>
                    <a:pt x="936" y="815"/>
                  </a:cubicBezTo>
                  <a:cubicBezTo>
                    <a:pt x="917" y="412"/>
                    <a:pt x="514" y="228"/>
                    <a:pt x="203" y="63"/>
                  </a:cubicBezTo>
                  <a:cubicBezTo>
                    <a:pt x="166" y="45"/>
                    <a:pt x="111" y="27"/>
                    <a:pt x="74" y="8"/>
                  </a:cubicBezTo>
                  <a:cubicBezTo>
                    <a:pt x="69" y="3"/>
                    <a:pt x="64" y="1"/>
                    <a:pt x="5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40;p38">
              <a:extLst>
                <a:ext uri="{FF2B5EF4-FFF2-40B4-BE49-F238E27FC236}">
                  <a16:creationId xmlns:a16="http://schemas.microsoft.com/office/drawing/2014/main" id="{A75E6F22-99D5-5D6C-790C-5BFB3AC6E9AA}"/>
                </a:ext>
              </a:extLst>
            </p:cNvPr>
            <p:cNvSpPr/>
            <p:nvPr/>
          </p:nvSpPr>
          <p:spPr>
            <a:xfrm>
              <a:off x="7873308" y="-847614"/>
              <a:ext cx="145742" cy="94055"/>
            </a:xfrm>
            <a:custGeom>
              <a:avLst/>
              <a:gdLst/>
              <a:ahLst/>
              <a:cxnLst/>
              <a:rect l="l" t="t" r="r" b="b"/>
              <a:pathLst>
                <a:path w="1376" h="888" extrusionOk="0">
                  <a:moveTo>
                    <a:pt x="54" y="0"/>
                  </a:moveTo>
                  <a:cubicBezTo>
                    <a:pt x="48" y="0"/>
                    <a:pt x="43" y="2"/>
                    <a:pt x="37" y="8"/>
                  </a:cubicBezTo>
                  <a:cubicBezTo>
                    <a:pt x="19" y="8"/>
                    <a:pt x="1" y="44"/>
                    <a:pt x="19" y="63"/>
                  </a:cubicBezTo>
                  <a:cubicBezTo>
                    <a:pt x="312" y="796"/>
                    <a:pt x="917" y="888"/>
                    <a:pt x="1192" y="888"/>
                  </a:cubicBezTo>
                  <a:cubicBezTo>
                    <a:pt x="1284" y="888"/>
                    <a:pt x="1339" y="869"/>
                    <a:pt x="1339" y="869"/>
                  </a:cubicBezTo>
                  <a:cubicBezTo>
                    <a:pt x="1376" y="869"/>
                    <a:pt x="1376" y="851"/>
                    <a:pt x="1376" y="814"/>
                  </a:cubicBezTo>
                  <a:cubicBezTo>
                    <a:pt x="1376" y="796"/>
                    <a:pt x="1357" y="778"/>
                    <a:pt x="1321" y="778"/>
                  </a:cubicBezTo>
                  <a:cubicBezTo>
                    <a:pt x="1311" y="782"/>
                    <a:pt x="1251" y="794"/>
                    <a:pt x="1161" y="794"/>
                  </a:cubicBezTo>
                  <a:cubicBezTo>
                    <a:pt x="898" y="794"/>
                    <a:pt x="379" y="694"/>
                    <a:pt x="92" y="26"/>
                  </a:cubicBezTo>
                  <a:cubicBezTo>
                    <a:pt x="79" y="13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41;p38">
              <a:extLst>
                <a:ext uri="{FF2B5EF4-FFF2-40B4-BE49-F238E27FC236}">
                  <a16:creationId xmlns:a16="http://schemas.microsoft.com/office/drawing/2014/main" id="{F9475A8E-1788-2B89-F362-5C6E19AA9D3A}"/>
                </a:ext>
              </a:extLst>
            </p:cNvPr>
            <p:cNvSpPr/>
            <p:nvPr/>
          </p:nvSpPr>
          <p:spPr>
            <a:xfrm>
              <a:off x="7725024" y="-867315"/>
              <a:ext cx="152309" cy="114497"/>
            </a:xfrm>
            <a:custGeom>
              <a:avLst/>
              <a:gdLst/>
              <a:ahLst/>
              <a:cxnLst/>
              <a:rect l="l" t="t" r="r" b="b"/>
              <a:pathLst>
                <a:path w="1438" h="1081" extrusionOk="0">
                  <a:moveTo>
                    <a:pt x="1015" y="0"/>
                  </a:moveTo>
                  <a:cubicBezTo>
                    <a:pt x="788" y="0"/>
                    <a:pt x="686" y="359"/>
                    <a:pt x="686" y="359"/>
                  </a:cubicBezTo>
                  <a:cubicBezTo>
                    <a:pt x="686" y="359"/>
                    <a:pt x="531" y="204"/>
                    <a:pt x="374" y="204"/>
                  </a:cubicBezTo>
                  <a:cubicBezTo>
                    <a:pt x="295" y="204"/>
                    <a:pt x="215" y="243"/>
                    <a:pt x="154" y="359"/>
                  </a:cubicBezTo>
                  <a:cubicBezTo>
                    <a:pt x="1" y="632"/>
                    <a:pt x="628" y="1081"/>
                    <a:pt x="891" y="1081"/>
                  </a:cubicBezTo>
                  <a:cubicBezTo>
                    <a:pt x="910" y="1081"/>
                    <a:pt x="928" y="1079"/>
                    <a:pt x="943" y="1074"/>
                  </a:cubicBezTo>
                  <a:cubicBezTo>
                    <a:pt x="1181" y="1000"/>
                    <a:pt x="1437" y="212"/>
                    <a:pt x="1163" y="47"/>
                  </a:cubicBezTo>
                  <a:cubicBezTo>
                    <a:pt x="1108" y="14"/>
                    <a:pt x="1059" y="0"/>
                    <a:pt x="1015" y="0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42;p38">
              <a:extLst>
                <a:ext uri="{FF2B5EF4-FFF2-40B4-BE49-F238E27FC236}">
                  <a16:creationId xmlns:a16="http://schemas.microsoft.com/office/drawing/2014/main" id="{2FE9E208-C836-173C-44C1-26A1006CB736}"/>
                </a:ext>
              </a:extLst>
            </p:cNvPr>
            <p:cNvSpPr/>
            <p:nvPr/>
          </p:nvSpPr>
          <p:spPr>
            <a:xfrm>
              <a:off x="8119883" y="-937962"/>
              <a:ext cx="159300" cy="106765"/>
            </a:xfrm>
            <a:custGeom>
              <a:avLst/>
              <a:gdLst/>
              <a:ahLst/>
              <a:cxnLst/>
              <a:rect l="l" t="t" r="r" b="b"/>
              <a:pathLst>
                <a:path w="1504" h="1008" extrusionOk="0">
                  <a:moveTo>
                    <a:pt x="1070" y="1"/>
                  </a:moveTo>
                  <a:cubicBezTo>
                    <a:pt x="880" y="1"/>
                    <a:pt x="752" y="256"/>
                    <a:pt x="752" y="256"/>
                  </a:cubicBezTo>
                  <a:cubicBezTo>
                    <a:pt x="752" y="256"/>
                    <a:pt x="589" y="1"/>
                    <a:pt x="399" y="1"/>
                  </a:cubicBezTo>
                  <a:cubicBezTo>
                    <a:pt x="335" y="1"/>
                    <a:pt x="267" y="30"/>
                    <a:pt x="202" y="109"/>
                  </a:cubicBezTo>
                  <a:cubicBezTo>
                    <a:pt x="1" y="348"/>
                    <a:pt x="496" y="1007"/>
                    <a:pt x="734" y="1007"/>
                  </a:cubicBezTo>
                  <a:cubicBezTo>
                    <a:pt x="972" y="1007"/>
                    <a:pt x="1504" y="311"/>
                    <a:pt x="1265" y="91"/>
                  </a:cubicBezTo>
                  <a:cubicBezTo>
                    <a:pt x="1196" y="25"/>
                    <a:pt x="1130" y="1"/>
                    <a:pt x="1070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43;p38">
              <a:extLst>
                <a:ext uri="{FF2B5EF4-FFF2-40B4-BE49-F238E27FC236}">
                  <a16:creationId xmlns:a16="http://schemas.microsoft.com/office/drawing/2014/main" id="{7EB7E86B-33FB-7FC6-F6A7-3ACBEDF60CE6}"/>
                </a:ext>
              </a:extLst>
            </p:cNvPr>
            <p:cNvSpPr/>
            <p:nvPr/>
          </p:nvSpPr>
          <p:spPr>
            <a:xfrm>
              <a:off x="7667511" y="-990920"/>
              <a:ext cx="118522" cy="103799"/>
            </a:xfrm>
            <a:custGeom>
              <a:avLst/>
              <a:gdLst/>
              <a:ahLst/>
              <a:cxnLst/>
              <a:rect l="l" t="t" r="r" b="b"/>
              <a:pathLst>
                <a:path w="1119" h="980" extrusionOk="0">
                  <a:moveTo>
                    <a:pt x="545" y="1"/>
                  </a:moveTo>
                  <a:cubicBezTo>
                    <a:pt x="466" y="1"/>
                    <a:pt x="387" y="19"/>
                    <a:pt x="312" y="59"/>
                  </a:cubicBezTo>
                  <a:cubicBezTo>
                    <a:pt x="74" y="206"/>
                    <a:pt x="1" y="499"/>
                    <a:pt x="129" y="738"/>
                  </a:cubicBezTo>
                  <a:cubicBezTo>
                    <a:pt x="217" y="889"/>
                    <a:pt x="392" y="980"/>
                    <a:pt x="565" y="980"/>
                  </a:cubicBezTo>
                  <a:cubicBezTo>
                    <a:pt x="643" y="980"/>
                    <a:pt x="720" y="961"/>
                    <a:pt x="789" y="921"/>
                  </a:cubicBezTo>
                  <a:cubicBezTo>
                    <a:pt x="1027" y="774"/>
                    <a:pt x="1119" y="481"/>
                    <a:pt x="972" y="243"/>
                  </a:cubicBezTo>
                  <a:cubicBezTo>
                    <a:pt x="884" y="91"/>
                    <a:pt x="718" y="1"/>
                    <a:pt x="54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44;p38">
              <a:extLst>
                <a:ext uri="{FF2B5EF4-FFF2-40B4-BE49-F238E27FC236}">
                  <a16:creationId xmlns:a16="http://schemas.microsoft.com/office/drawing/2014/main" id="{4F004F91-93B5-82F6-A541-A060BD1854B6}"/>
                </a:ext>
              </a:extLst>
            </p:cNvPr>
            <p:cNvSpPr/>
            <p:nvPr/>
          </p:nvSpPr>
          <p:spPr>
            <a:xfrm>
              <a:off x="8151023" y="-1086776"/>
              <a:ext cx="112696" cy="103375"/>
            </a:xfrm>
            <a:custGeom>
              <a:avLst/>
              <a:gdLst/>
              <a:ahLst/>
              <a:cxnLst/>
              <a:rect l="l" t="t" r="r" b="b"/>
              <a:pathLst>
                <a:path w="1064" h="976" extrusionOk="0">
                  <a:moveTo>
                    <a:pt x="542" y="1"/>
                  </a:moveTo>
                  <a:cubicBezTo>
                    <a:pt x="321" y="1"/>
                    <a:pt x="119" y="155"/>
                    <a:pt x="55" y="378"/>
                  </a:cubicBezTo>
                  <a:cubicBezTo>
                    <a:pt x="0" y="634"/>
                    <a:pt x="147" y="891"/>
                    <a:pt x="422" y="964"/>
                  </a:cubicBezTo>
                  <a:cubicBezTo>
                    <a:pt x="458" y="972"/>
                    <a:pt x="493" y="976"/>
                    <a:pt x="529" y="976"/>
                  </a:cubicBezTo>
                  <a:cubicBezTo>
                    <a:pt x="746" y="976"/>
                    <a:pt x="945" y="834"/>
                    <a:pt x="1008" y="598"/>
                  </a:cubicBezTo>
                  <a:cubicBezTo>
                    <a:pt x="1063" y="341"/>
                    <a:pt x="917" y="85"/>
                    <a:pt x="642" y="11"/>
                  </a:cubicBezTo>
                  <a:cubicBezTo>
                    <a:pt x="608" y="4"/>
                    <a:pt x="575" y="1"/>
                    <a:pt x="542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45;p38">
              <a:extLst>
                <a:ext uri="{FF2B5EF4-FFF2-40B4-BE49-F238E27FC236}">
                  <a16:creationId xmlns:a16="http://schemas.microsoft.com/office/drawing/2014/main" id="{4B9C6D02-4692-36AD-81A3-39DFAF956896}"/>
                </a:ext>
              </a:extLst>
            </p:cNvPr>
            <p:cNvSpPr/>
            <p:nvPr/>
          </p:nvSpPr>
          <p:spPr>
            <a:xfrm>
              <a:off x="8508175" y="-890299"/>
              <a:ext cx="71918" cy="65139"/>
            </a:xfrm>
            <a:custGeom>
              <a:avLst/>
              <a:gdLst/>
              <a:ahLst/>
              <a:cxnLst/>
              <a:rect l="l" t="t" r="r" b="b"/>
              <a:pathLst>
                <a:path w="679" h="615" extrusionOk="0">
                  <a:moveTo>
                    <a:pt x="394" y="0"/>
                  </a:moveTo>
                  <a:cubicBezTo>
                    <a:pt x="370" y="0"/>
                    <a:pt x="343" y="2"/>
                    <a:pt x="312" y="8"/>
                  </a:cubicBezTo>
                  <a:cubicBezTo>
                    <a:pt x="129" y="44"/>
                    <a:pt x="1" y="228"/>
                    <a:pt x="92" y="484"/>
                  </a:cubicBezTo>
                  <a:cubicBezTo>
                    <a:pt x="137" y="582"/>
                    <a:pt x="219" y="615"/>
                    <a:pt x="305" y="615"/>
                  </a:cubicBezTo>
                  <a:cubicBezTo>
                    <a:pt x="429" y="615"/>
                    <a:pt x="562" y="546"/>
                    <a:pt x="606" y="502"/>
                  </a:cubicBezTo>
                  <a:cubicBezTo>
                    <a:pt x="661" y="411"/>
                    <a:pt x="679" y="191"/>
                    <a:pt x="642" y="136"/>
                  </a:cubicBezTo>
                  <a:cubicBezTo>
                    <a:pt x="595" y="88"/>
                    <a:pt x="547" y="0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46;p38">
              <a:extLst>
                <a:ext uri="{FF2B5EF4-FFF2-40B4-BE49-F238E27FC236}">
                  <a16:creationId xmlns:a16="http://schemas.microsoft.com/office/drawing/2014/main" id="{3A0C451D-4CE5-5F1B-7D30-58446AA9753F}"/>
                </a:ext>
              </a:extLst>
            </p:cNvPr>
            <p:cNvSpPr/>
            <p:nvPr/>
          </p:nvSpPr>
          <p:spPr>
            <a:xfrm>
              <a:off x="7378251" y="-689268"/>
              <a:ext cx="73930" cy="64716"/>
            </a:xfrm>
            <a:custGeom>
              <a:avLst/>
              <a:gdLst/>
              <a:ahLst/>
              <a:cxnLst/>
              <a:rect l="l" t="t" r="r" b="b"/>
              <a:pathLst>
                <a:path w="698" h="611" extrusionOk="0">
                  <a:moveTo>
                    <a:pt x="440" y="1"/>
                  </a:moveTo>
                  <a:cubicBezTo>
                    <a:pt x="409" y="1"/>
                    <a:pt x="373" y="5"/>
                    <a:pt x="331" y="16"/>
                  </a:cubicBezTo>
                  <a:cubicBezTo>
                    <a:pt x="147" y="53"/>
                    <a:pt x="1" y="218"/>
                    <a:pt x="111" y="474"/>
                  </a:cubicBezTo>
                  <a:cubicBezTo>
                    <a:pt x="157" y="575"/>
                    <a:pt x="243" y="610"/>
                    <a:pt x="331" y="610"/>
                  </a:cubicBezTo>
                  <a:cubicBezTo>
                    <a:pt x="451" y="610"/>
                    <a:pt x="574" y="545"/>
                    <a:pt x="606" y="492"/>
                  </a:cubicBezTo>
                  <a:cubicBezTo>
                    <a:pt x="679" y="401"/>
                    <a:pt x="697" y="181"/>
                    <a:pt x="642" y="126"/>
                  </a:cubicBezTo>
                  <a:cubicBezTo>
                    <a:pt x="613" y="81"/>
                    <a:pt x="571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47;p38">
              <a:extLst>
                <a:ext uri="{FF2B5EF4-FFF2-40B4-BE49-F238E27FC236}">
                  <a16:creationId xmlns:a16="http://schemas.microsoft.com/office/drawing/2014/main" id="{4259DDED-3BE0-A99B-AFC5-D307C27CD238}"/>
                </a:ext>
              </a:extLst>
            </p:cNvPr>
            <p:cNvSpPr/>
            <p:nvPr/>
          </p:nvSpPr>
          <p:spPr>
            <a:xfrm>
              <a:off x="7164722" y="-1444458"/>
              <a:ext cx="1384342" cy="700644"/>
            </a:xfrm>
            <a:custGeom>
              <a:avLst/>
              <a:gdLst/>
              <a:ahLst/>
              <a:cxnLst/>
              <a:rect l="l" t="t" r="r" b="b"/>
              <a:pathLst>
                <a:path w="13070" h="6615" extrusionOk="0">
                  <a:moveTo>
                    <a:pt x="8414" y="1"/>
                  </a:moveTo>
                  <a:cubicBezTo>
                    <a:pt x="7461" y="1"/>
                    <a:pt x="6324" y="204"/>
                    <a:pt x="4968" y="712"/>
                  </a:cubicBezTo>
                  <a:cubicBezTo>
                    <a:pt x="0" y="2563"/>
                    <a:pt x="2145" y="6614"/>
                    <a:pt x="2145" y="6614"/>
                  </a:cubicBezTo>
                  <a:cubicBezTo>
                    <a:pt x="2145" y="6614"/>
                    <a:pt x="2567" y="6211"/>
                    <a:pt x="2878" y="5624"/>
                  </a:cubicBezTo>
                  <a:cubicBezTo>
                    <a:pt x="3006" y="5386"/>
                    <a:pt x="3135" y="5111"/>
                    <a:pt x="3190" y="4818"/>
                  </a:cubicBezTo>
                  <a:lnTo>
                    <a:pt x="3190" y="4818"/>
                  </a:lnTo>
                  <a:lnTo>
                    <a:pt x="3153" y="5973"/>
                  </a:lnTo>
                  <a:cubicBezTo>
                    <a:pt x="3153" y="5973"/>
                    <a:pt x="4363" y="4176"/>
                    <a:pt x="4674" y="3168"/>
                  </a:cubicBezTo>
                  <a:cubicBezTo>
                    <a:pt x="4986" y="2142"/>
                    <a:pt x="4949" y="1830"/>
                    <a:pt x="4949" y="1830"/>
                  </a:cubicBezTo>
                  <a:lnTo>
                    <a:pt x="4949" y="1830"/>
                  </a:lnTo>
                  <a:cubicBezTo>
                    <a:pt x="4950" y="1830"/>
                    <a:pt x="7039" y="3260"/>
                    <a:pt x="8304" y="3260"/>
                  </a:cubicBezTo>
                  <a:lnTo>
                    <a:pt x="7351" y="1995"/>
                  </a:lnTo>
                  <a:lnTo>
                    <a:pt x="7351" y="1995"/>
                  </a:lnTo>
                  <a:cubicBezTo>
                    <a:pt x="7351" y="1996"/>
                    <a:pt x="8231" y="3058"/>
                    <a:pt x="10265" y="3150"/>
                  </a:cubicBezTo>
                  <a:lnTo>
                    <a:pt x="9679" y="1922"/>
                  </a:lnTo>
                  <a:lnTo>
                    <a:pt x="9679" y="1922"/>
                  </a:lnTo>
                  <a:cubicBezTo>
                    <a:pt x="9679" y="1922"/>
                    <a:pt x="11404" y="3281"/>
                    <a:pt x="12951" y="3281"/>
                  </a:cubicBezTo>
                  <a:cubicBezTo>
                    <a:pt x="12991" y="3281"/>
                    <a:pt x="13030" y="3280"/>
                    <a:pt x="13070" y="3278"/>
                  </a:cubicBezTo>
                  <a:cubicBezTo>
                    <a:pt x="13070" y="3278"/>
                    <a:pt x="12236" y="1"/>
                    <a:pt x="841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48;p38">
              <a:extLst>
                <a:ext uri="{FF2B5EF4-FFF2-40B4-BE49-F238E27FC236}">
                  <a16:creationId xmlns:a16="http://schemas.microsoft.com/office/drawing/2014/main" id="{85D278B2-8FBC-B3AD-FA12-4D4F7E26B6C2}"/>
                </a:ext>
              </a:extLst>
            </p:cNvPr>
            <p:cNvSpPr/>
            <p:nvPr/>
          </p:nvSpPr>
          <p:spPr>
            <a:xfrm>
              <a:off x="7648128" y="-1246287"/>
              <a:ext cx="308750" cy="151038"/>
            </a:xfrm>
            <a:custGeom>
              <a:avLst/>
              <a:gdLst/>
              <a:ahLst/>
              <a:cxnLst/>
              <a:rect l="l" t="t" r="r" b="b"/>
              <a:pathLst>
                <a:path w="2915" h="1426" extrusionOk="0">
                  <a:moveTo>
                    <a:pt x="37" y="0"/>
                  </a:moveTo>
                  <a:cubicBezTo>
                    <a:pt x="23" y="0"/>
                    <a:pt x="10" y="5"/>
                    <a:pt x="1" y="14"/>
                  </a:cubicBezTo>
                  <a:cubicBezTo>
                    <a:pt x="1" y="32"/>
                    <a:pt x="1" y="69"/>
                    <a:pt x="19" y="87"/>
                  </a:cubicBezTo>
                  <a:cubicBezTo>
                    <a:pt x="37" y="87"/>
                    <a:pt x="1394" y="1151"/>
                    <a:pt x="2860" y="1426"/>
                  </a:cubicBezTo>
                  <a:cubicBezTo>
                    <a:pt x="2878" y="1426"/>
                    <a:pt x="2897" y="1407"/>
                    <a:pt x="2897" y="1389"/>
                  </a:cubicBezTo>
                  <a:cubicBezTo>
                    <a:pt x="2915" y="1352"/>
                    <a:pt x="2897" y="1334"/>
                    <a:pt x="2860" y="1334"/>
                  </a:cubicBezTo>
                  <a:cubicBezTo>
                    <a:pt x="1430" y="1059"/>
                    <a:pt x="92" y="14"/>
                    <a:pt x="74" y="14"/>
                  </a:cubicBezTo>
                  <a:cubicBezTo>
                    <a:pt x="65" y="5"/>
                    <a:pt x="51" y="0"/>
                    <a:pt x="3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49;p38">
              <a:extLst>
                <a:ext uri="{FF2B5EF4-FFF2-40B4-BE49-F238E27FC236}">
                  <a16:creationId xmlns:a16="http://schemas.microsoft.com/office/drawing/2014/main" id="{60A16E3E-C7A7-F9AB-39F2-CD597CD1FCE5}"/>
                </a:ext>
              </a:extLst>
            </p:cNvPr>
            <p:cNvSpPr/>
            <p:nvPr/>
          </p:nvSpPr>
          <p:spPr>
            <a:xfrm>
              <a:off x="7172454" y="-375011"/>
              <a:ext cx="512641" cy="594197"/>
            </a:xfrm>
            <a:custGeom>
              <a:avLst/>
              <a:gdLst/>
              <a:ahLst/>
              <a:cxnLst/>
              <a:rect l="l" t="t" r="r" b="b"/>
              <a:pathLst>
                <a:path w="4840" h="5610" extrusionOk="0">
                  <a:moveTo>
                    <a:pt x="4840" y="0"/>
                  </a:moveTo>
                  <a:lnTo>
                    <a:pt x="4840" y="0"/>
                  </a:lnTo>
                  <a:cubicBezTo>
                    <a:pt x="4840" y="0"/>
                    <a:pt x="2805" y="440"/>
                    <a:pt x="1" y="2236"/>
                  </a:cubicBezTo>
                  <a:lnTo>
                    <a:pt x="807" y="5609"/>
                  </a:lnTo>
                  <a:lnTo>
                    <a:pt x="4033" y="4509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50;p38">
              <a:extLst>
                <a:ext uri="{FF2B5EF4-FFF2-40B4-BE49-F238E27FC236}">
                  <a16:creationId xmlns:a16="http://schemas.microsoft.com/office/drawing/2014/main" id="{98ABC5EA-6D32-D76A-11A2-74B1CD3D7320}"/>
                </a:ext>
              </a:extLst>
            </p:cNvPr>
            <p:cNvSpPr/>
            <p:nvPr/>
          </p:nvSpPr>
          <p:spPr>
            <a:xfrm>
              <a:off x="8261992" y="-449893"/>
              <a:ext cx="502896" cy="567188"/>
            </a:xfrm>
            <a:custGeom>
              <a:avLst/>
              <a:gdLst/>
              <a:ahLst/>
              <a:cxnLst/>
              <a:rect l="l" t="t" r="r" b="b"/>
              <a:pathLst>
                <a:path w="4748" h="5355" extrusionOk="0">
                  <a:moveTo>
                    <a:pt x="71" y="1"/>
                  </a:moveTo>
                  <a:cubicBezTo>
                    <a:pt x="47" y="1"/>
                    <a:pt x="23" y="1"/>
                    <a:pt x="0" y="2"/>
                  </a:cubicBezTo>
                  <a:lnTo>
                    <a:pt x="1155" y="4218"/>
                  </a:lnTo>
                  <a:lnTo>
                    <a:pt x="3612" y="5355"/>
                  </a:lnTo>
                  <a:lnTo>
                    <a:pt x="4748" y="2239"/>
                  </a:lnTo>
                  <a:cubicBezTo>
                    <a:pt x="4748" y="2239"/>
                    <a:pt x="1569" y="1"/>
                    <a:pt x="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51;p38">
              <a:extLst>
                <a:ext uri="{FF2B5EF4-FFF2-40B4-BE49-F238E27FC236}">
                  <a16:creationId xmlns:a16="http://schemas.microsoft.com/office/drawing/2014/main" id="{80732C49-DADF-8B08-AE8F-A551BD730347}"/>
                </a:ext>
              </a:extLst>
            </p:cNvPr>
            <p:cNvSpPr/>
            <p:nvPr/>
          </p:nvSpPr>
          <p:spPr>
            <a:xfrm>
              <a:off x="7415110" y="1040256"/>
              <a:ext cx="530117" cy="106871"/>
            </a:xfrm>
            <a:custGeom>
              <a:avLst/>
              <a:gdLst/>
              <a:ahLst/>
              <a:cxnLst/>
              <a:rect l="l" t="t" r="r" b="b"/>
              <a:pathLst>
                <a:path w="5005" h="1009" extrusionOk="0">
                  <a:moveTo>
                    <a:pt x="38" y="1"/>
                  </a:moveTo>
                  <a:lnTo>
                    <a:pt x="1" y="92"/>
                  </a:lnTo>
                  <a:cubicBezTo>
                    <a:pt x="19" y="92"/>
                    <a:pt x="2677" y="954"/>
                    <a:pt x="5005" y="1009"/>
                  </a:cubicBezTo>
                  <a:lnTo>
                    <a:pt x="5005" y="917"/>
                  </a:lnTo>
                  <a:cubicBezTo>
                    <a:pt x="2695" y="862"/>
                    <a:pt x="56" y="1"/>
                    <a:pt x="3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52;p38">
              <a:extLst>
                <a:ext uri="{FF2B5EF4-FFF2-40B4-BE49-F238E27FC236}">
                  <a16:creationId xmlns:a16="http://schemas.microsoft.com/office/drawing/2014/main" id="{307A17FC-7743-3F80-0740-F47C31CD7BEC}"/>
                </a:ext>
              </a:extLst>
            </p:cNvPr>
            <p:cNvSpPr/>
            <p:nvPr/>
          </p:nvSpPr>
          <p:spPr>
            <a:xfrm>
              <a:off x="8137359" y="1040256"/>
              <a:ext cx="528211" cy="106871"/>
            </a:xfrm>
            <a:custGeom>
              <a:avLst/>
              <a:gdLst/>
              <a:ahLst/>
              <a:cxnLst/>
              <a:rect l="l" t="t" r="r" b="b"/>
              <a:pathLst>
                <a:path w="4987" h="1009" extrusionOk="0">
                  <a:moveTo>
                    <a:pt x="4950" y="1"/>
                  </a:moveTo>
                  <a:cubicBezTo>
                    <a:pt x="3025" y="734"/>
                    <a:pt x="19" y="917"/>
                    <a:pt x="1" y="917"/>
                  </a:cubicBezTo>
                  <a:lnTo>
                    <a:pt x="1" y="1009"/>
                  </a:lnTo>
                  <a:cubicBezTo>
                    <a:pt x="37" y="1009"/>
                    <a:pt x="3043" y="807"/>
                    <a:pt x="4986" y="92"/>
                  </a:cubicBezTo>
                  <a:lnTo>
                    <a:pt x="495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53;p38">
              <a:extLst>
                <a:ext uri="{FF2B5EF4-FFF2-40B4-BE49-F238E27FC236}">
                  <a16:creationId xmlns:a16="http://schemas.microsoft.com/office/drawing/2014/main" id="{94987EED-6B78-BEFB-3087-6E6D80EC4F1E}"/>
                </a:ext>
              </a:extLst>
            </p:cNvPr>
            <p:cNvSpPr/>
            <p:nvPr/>
          </p:nvSpPr>
          <p:spPr>
            <a:xfrm>
              <a:off x="8073279" y="-189656"/>
              <a:ext cx="77743" cy="70965"/>
            </a:xfrm>
            <a:custGeom>
              <a:avLst/>
              <a:gdLst/>
              <a:ahLst/>
              <a:cxnLst/>
              <a:rect l="l" t="t" r="r" b="b"/>
              <a:pathLst>
                <a:path w="734" h="670" extrusionOk="0">
                  <a:moveTo>
                    <a:pt x="500" y="1"/>
                  </a:moveTo>
                  <a:cubicBezTo>
                    <a:pt x="321" y="1"/>
                    <a:pt x="1" y="376"/>
                    <a:pt x="1" y="376"/>
                  </a:cubicBezTo>
                  <a:lnTo>
                    <a:pt x="276" y="670"/>
                  </a:lnTo>
                  <a:cubicBezTo>
                    <a:pt x="276" y="670"/>
                    <a:pt x="734" y="156"/>
                    <a:pt x="569" y="28"/>
                  </a:cubicBezTo>
                  <a:cubicBezTo>
                    <a:pt x="550" y="9"/>
                    <a:pt x="527" y="1"/>
                    <a:pt x="500" y="1"/>
                  </a:cubicBezTo>
                  <a:close/>
                </a:path>
              </a:pathLst>
            </a:custGeom>
            <a:solidFill>
              <a:srgbClr val="ED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54;p38">
              <a:extLst>
                <a:ext uri="{FF2B5EF4-FFF2-40B4-BE49-F238E27FC236}">
                  <a16:creationId xmlns:a16="http://schemas.microsoft.com/office/drawing/2014/main" id="{648C3DA8-8307-A882-F11B-03BD61E30AC3}"/>
                </a:ext>
              </a:extLst>
            </p:cNvPr>
            <p:cNvSpPr/>
            <p:nvPr/>
          </p:nvSpPr>
          <p:spPr>
            <a:xfrm>
              <a:off x="7884959" y="21014"/>
              <a:ext cx="75837" cy="72342"/>
            </a:xfrm>
            <a:custGeom>
              <a:avLst/>
              <a:gdLst/>
              <a:ahLst/>
              <a:cxnLst/>
              <a:rect l="l" t="t" r="r" b="b"/>
              <a:pathLst>
                <a:path w="716" h="683" extrusionOk="0">
                  <a:moveTo>
                    <a:pt x="459" y="0"/>
                  </a:moveTo>
                  <a:cubicBezTo>
                    <a:pt x="459" y="0"/>
                    <a:pt x="1" y="514"/>
                    <a:pt x="147" y="660"/>
                  </a:cubicBezTo>
                  <a:cubicBezTo>
                    <a:pt x="165" y="675"/>
                    <a:pt x="186" y="682"/>
                    <a:pt x="210" y="682"/>
                  </a:cubicBezTo>
                  <a:cubicBezTo>
                    <a:pt x="388" y="682"/>
                    <a:pt x="716" y="312"/>
                    <a:pt x="716" y="312"/>
                  </a:cubicBezTo>
                  <a:lnTo>
                    <a:pt x="459" y="0"/>
                  </a:lnTo>
                  <a:close/>
                </a:path>
              </a:pathLst>
            </a:custGeom>
            <a:solidFill>
              <a:srgbClr val="EA9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55;p38">
              <a:extLst>
                <a:ext uri="{FF2B5EF4-FFF2-40B4-BE49-F238E27FC236}">
                  <a16:creationId xmlns:a16="http://schemas.microsoft.com/office/drawing/2014/main" id="{08F99C0A-CCF2-B71B-18FC-0255B9036472}"/>
                </a:ext>
              </a:extLst>
            </p:cNvPr>
            <p:cNvSpPr/>
            <p:nvPr/>
          </p:nvSpPr>
          <p:spPr>
            <a:xfrm>
              <a:off x="7980072" y="-229481"/>
              <a:ext cx="48722" cy="72024"/>
            </a:xfrm>
            <a:custGeom>
              <a:avLst/>
              <a:gdLst/>
              <a:ahLst/>
              <a:cxnLst/>
              <a:rect l="l" t="t" r="r" b="b"/>
              <a:pathLst>
                <a:path w="460" h="680" extrusionOk="0">
                  <a:moveTo>
                    <a:pt x="203" y="1"/>
                  </a:moveTo>
                  <a:cubicBezTo>
                    <a:pt x="1" y="19"/>
                    <a:pt x="56" y="661"/>
                    <a:pt x="56" y="661"/>
                  </a:cubicBezTo>
                  <a:lnTo>
                    <a:pt x="459" y="679"/>
                  </a:lnTo>
                  <a:cubicBezTo>
                    <a:pt x="459" y="679"/>
                    <a:pt x="404" y="1"/>
                    <a:pt x="203" y="1"/>
                  </a:cubicBezTo>
                  <a:close/>
                </a:path>
              </a:pathLst>
            </a:custGeom>
            <a:solidFill>
              <a:srgbClr val="ED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56;p38">
              <a:extLst>
                <a:ext uri="{FF2B5EF4-FFF2-40B4-BE49-F238E27FC236}">
                  <a16:creationId xmlns:a16="http://schemas.microsoft.com/office/drawing/2014/main" id="{0B20C3BC-33F8-9D34-7E49-7C52ABFCB65E}"/>
                </a:ext>
              </a:extLst>
            </p:cNvPr>
            <p:cNvSpPr/>
            <p:nvPr/>
          </p:nvSpPr>
          <p:spPr>
            <a:xfrm>
              <a:off x="8007293" y="61792"/>
              <a:ext cx="48616" cy="70011"/>
            </a:xfrm>
            <a:custGeom>
              <a:avLst/>
              <a:gdLst/>
              <a:ahLst/>
              <a:cxnLst/>
              <a:rect l="l" t="t" r="r" b="b"/>
              <a:pathLst>
                <a:path w="459" h="66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54" y="661"/>
                    <a:pt x="249" y="661"/>
                  </a:cubicBezTo>
                  <a:cubicBezTo>
                    <a:pt x="252" y="661"/>
                    <a:pt x="255" y="660"/>
                    <a:pt x="257" y="660"/>
                  </a:cubicBezTo>
                  <a:cubicBezTo>
                    <a:pt x="459" y="660"/>
                    <a:pt x="404" y="19"/>
                    <a:pt x="404" y="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A9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57;p38">
              <a:extLst>
                <a:ext uri="{FF2B5EF4-FFF2-40B4-BE49-F238E27FC236}">
                  <a16:creationId xmlns:a16="http://schemas.microsoft.com/office/drawing/2014/main" id="{8B4EF30E-0C9E-FD8C-52D2-C9135C9FA59E}"/>
                </a:ext>
              </a:extLst>
            </p:cNvPr>
            <p:cNvSpPr/>
            <p:nvPr/>
          </p:nvSpPr>
          <p:spPr>
            <a:xfrm>
              <a:off x="8127721" y="-80667"/>
              <a:ext cx="71918" cy="43532"/>
            </a:xfrm>
            <a:custGeom>
              <a:avLst/>
              <a:gdLst/>
              <a:ahLst/>
              <a:cxnLst/>
              <a:rect l="l" t="t" r="r" b="b"/>
              <a:pathLst>
                <a:path w="679" h="411" extrusionOk="0">
                  <a:moveTo>
                    <a:pt x="202" y="0"/>
                  </a:moveTo>
                  <a:cubicBezTo>
                    <a:pt x="98" y="0"/>
                    <a:pt x="18" y="7"/>
                    <a:pt x="18" y="7"/>
                  </a:cubicBezTo>
                  <a:lnTo>
                    <a:pt x="0" y="410"/>
                  </a:lnTo>
                  <a:cubicBezTo>
                    <a:pt x="0" y="410"/>
                    <a:pt x="678" y="355"/>
                    <a:pt x="660" y="154"/>
                  </a:cubicBezTo>
                  <a:cubicBezTo>
                    <a:pt x="660" y="23"/>
                    <a:pt x="391" y="0"/>
                    <a:pt x="202" y="0"/>
                  </a:cubicBezTo>
                  <a:close/>
                </a:path>
              </a:pathLst>
            </a:custGeom>
            <a:solidFill>
              <a:srgbClr val="ED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58;p38">
              <a:extLst>
                <a:ext uri="{FF2B5EF4-FFF2-40B4-BE49-F238E27FC236}">
                  <a16:creationId xmlns:a16="http://schemas.microsoft.com/office/drawing/2014/main" id="{54DDAA07-37E8-C721-4905-6ACDA9F0551C}"/>
                </a:ext>
              </a:extLst>
            </p:cNvPr>
            <p:cNvSpPr/>
            <p:nvPr/>
          </p:nvSpPr>
          <p:spPr>
            <a:xfrm>
              <a:off x="7836449" y="-58636"/>
              <a:ext cx="71918" cy="43532"/>
            </a:xfrm>
            <a:custGeom>
              <a:avLst/>
              <a:gdLst/>
              <a:ahLst/>
              <a:cxnLst/>
              <a:rect l="l" t="t" r="r" b="b"/>
              <a:pathLst>
                <a:path w="679" h="411" extrusionOk="0">
                  <a:moveTo>
                    <a:pt x="679" y="1"/>
                  </a:moveTo>
                  <a:cubicBezTo>
                    <a:pt x="679" y="1"/>
                    <a:pt x="1" y="56"/>
                    <a:pt x="1" y="257"/>
                  </a:cubicBezTo>
                  <a:cubicBezTo>
                    <a:pt x="12" y="388"/>
                    <a:pt x="285" y="411"/>
                    <a:pt x="476" y="411"/>
                  </a:cubicBezTo>
                  <a:cubicBezTo>
                    <a:pt x="580" y="411"/>
                    <a:pt x="660" y="404"/>
                    <a:pt x="660" y="404"/>
                  </a:cubicBezTo>
                  <a:lnTo>
                    <a:pt x="679" y="1"/>
                  </a:lnTo>
                  <a:close/>
                </a:path>
              </a:pathLst>
            </a:custGeom>
            <a:solidFill>
              <a:srgbClr val="EA9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59;p38">
              <a:extLst>
                <a:ext uri="{FF2B5EF4-FFF2-40B4-BE49-F238E27FC236}">
                  <a16:creationId xmlns:a16="http://schemas.microsoft.com/office/drawing/2014/main" id="{7E2AF04A-F8DA-42AC-2EE3-870791714A8A}"/>
                </a:ext>
              </a:extLst>
            </p:cNvPr>
            <p:cNvSpPr/>
            <p:nvPr/>
          </p:nvSpPr>
          <p:spPr>
            <a:xfrm>
              <a:off x="7951051" y="-137544"/>
              <a:ext cx="157287" cy="145107"/>
            </a:xfrm>
            <a:custGeom>
              <a:avLst/>
              <a:gdLst/>
              <a:ahLst/>
              <a:cxnLst/>
              <a:rect l="l" t="t" r="r" b="b"/>
              <a:pathLst>
                <a:path w="1485" h="1370" extrusionOk="0">
                  <a:moveTo>
                    <a:pt x="734" y="1"/>
                  </a:moveTo>
                  <a:cubicBezTo>
                    <a:pt x="658" y="1"/>
                    <a:pt x="573" y="10"/>
                    <a:pt x="477" y="31"/>
                  </a:cubicBezTo>
                  <a:cubicBezTo>
                    <a:pt x="293" y="68"/>
                    <a:pt x="110" y="159"/>
                    <a:pt x="0" y="288"/>
                  </a:cubicBezTo>
                  <a:lnTo>
                    <a:pt x="605" y="947"/>
                  </a:lnTo>
                  <a:lnTo>
                    <a:pt x="1246" y="1369"/>
                  </a:lnTo>
                  <a:cubicBezTo>
                    <a:pt x="1246" y="1369"/>
                    <a:pt x="1246" y="1369"/>
                    <a:pt x="1265" y="1351"/>
                  </a:cubicBezTo>
                  <a:cubicBezTo>
                    <a:pt x="1411" y="1131"/>
                    <a:pt x="1485" y="526"/>
                    <a:pt x="1375" y="379"/>
                  </a:cubicBezTo>
                  <a:cubicBezTo>
                    <a:pt x="1267" y="241"/>
                    <a:pt x="1122" y="1"/>
                    <a:pt x="734" y="1"/>
                  </a:cubicBezTo>
                  <a:close/>
                </a:path>
              </a:pathLst>
            </a:custGeom>
            <a:solidFill>
              <a:srgbClr val="ED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60;p38">
              <a:extLst>
                <a:ext uri="{FF2B5EF4-FFF2-40B4-BE49-F238E27FC236}">
                  <a16:creationId xmlns:a16="http://schemas.microsoft.com/office/drawing/2014/main" id="{9B76C764-1E18-4CC3-DB16-1C2183E0EA82}"/>
                </a:ext>
              </a:extLst>
            </p:cNvPr>
            <p:cNvSpPr/>
            <p:nvPr/>
          </p:nvSpPr>
          <p:spPr>
            <a:xfrm>
              <a:off x="8104419" y="7456"/>
              <a:ext cx="66093" cy="62174"/>
            </a:xfrm>
            <a:custGeom>
              <a:avLst/>
              <a:gdLst/>
              <a:ahLst/>
              <a:cxnLst/>
              <a:rect l="l" t="t" r="r" b="b"/>
              <a:pathLst>
                <a:path w="624" h="587" extrusionOk="0">
                  <a:moveTo>
                    <a:pt x="147" y="0"/>
                  </a:moveTo>
                  <a:lnTo>
                    <a:pt x="0" y="128"/>
                  </a:lnTo>
                  <a:lnTo>
                    <a:pt x="275" y="312"/>
                  </a:lnTo>
                  <a:lnTo>
                    <a:pt x="477" y="587"/>
                  </a:lnTo>
                  <a:cubicBezTo>
                    <a:pt x="477" y="587"/>
                    <a:pt x="495" y="587"/>
                    <a:pt x="495" y="568"/>
                  </a:cubicBezTo>
                  <a:cubicBezTo>
                    <a:pt x="623" y="422"/>
                    <a:pt x="147" y="0"/>
                    <a:pt x="147" y="0"/>
                  </a:cubicBezTo>
                  <a:close/>
                </a:path>
              </a:pathLst>
            </a:custGeom>
            <a:solidFill>
              <a:srgbClr val="ED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61;p38">
              <a:extLst>
                <a:ext uri="{FF2B5EF4-FFF2-40B4-BE49-F238E27FC236}">
                  <a16:creationId xmlns:a16="http://schemas.microsoft.com/office/drawing/2014/main" id="{74B0A1B5-49CA-06EE-34E6-553AFFE6F876}"/>
                </a:ext>
              </a:extLst>
            </p:cNvPr>
            <p:cNvSpPr/>
            <p:nvPr/>
          </p:nvSpPr>
          <p:spPr>
            <a:xfrm>
              <a:off x="7879133" y="-168472"/>
              <a:ext cx="68105" cy="45862"/>
            </a:xfrm>
            <a:custGeom>
              <a:avLst/>
              <a:gdLst/>
              <a:ahLst/>
              <a:cxnLst/>
              <a:rect l="l" t="t" r="r" b="b"/>
              <a:pathLst>
                <a:path w="643" h="433" extrusionOk="0">
                  <a:moveTo>
                    <a:pt x="73" y="1"/>
                  </a:moveTo>
                  <a:cubicBezTo>
                    <a:pt x="44" y="1"/>
                    <a:pt x="18" y="9"/>
                    <a:pt x="1" y="30"/>
                  </a:cubicBezTo>
                  <a:cubicBezTo>
                    <a:pt x="1" y="48"/>
                    <a:pt x="1" y="48"/>
                    <a:pt x="1" y="48"/>
                  </a:cubicBezTo>
                  <a:lnTo>
                    <a:pt x="459" y="360"/>
                  </a:lnTo>
                  <a:lnTo>
                    <a:pt x="532" y="433"/>
                  </a:lnTo>
                  <a:lnTo>
                    <a:pt x="642" y="341"/>
                  </a:lnTo>
                  <a:cubicBezTo>
                    <a:pt x="642" y="341"/>
                    <a:pt x="261" y="1"/>
                    <a:pt x="73" y="1"/>
                  </a:cubicBezTo>
                  <a:close/>
                </a:path>
              </a:pathLst>
            </a:custGeom>
            <a:solidFill>
              <a:srgbClr val="EDA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62;p38">
              <a:extLst>
                <a:ext uri="{FF2B5EF4-FFF2-40B4-BE49-F238E27FC236}">
                  <a16:creationId xmlns:a16="http://schemas.microsoft.com/office/drawing/2014/main" id="{5D09325D-5DD7-DEC2-15B1-88CCF900A0FA}"/>
                </a:ext>
              </a:extLst>
            </p:cNvPr>
            <p:cNvSpPr/>
            <p:nvPr/>
          </p:nvSpPr>
          <p:spPr>
            <a:xfrm>
              <a:off x="7919911" y="-107146"/>
              <a:ext cx="163219" cy="147225"/>
            </a:xfrm>
            <a:custGeom>
              <a:avLst/>
              <a:gdLst/>
              <a:ahLst/>
              <a:cxnLst/>
              <a:rect l="l" t="t" r="r" b="b"/>
              <a:pathLst>
                <a:path w="1541" h="1390" extrusionOk="0">
                  <a:moveTo>
                    <a:pt x="294" y="1"/>
                  </a:moveTo>
                  <a:cubicBezTo>
                    <a:pt x="74" y="239"/>
                    <a:pt x="1" y="587"/>
                    <a:pt x="184" y="1009"/>
                  </a:cubicBezTo>
                  <a:cubicBezTo>
                    <a:pt x="302" y="1292"/>
                    <a:pt x="535" y="1390"/>
                    <a:pt x="777" y="1390"/>
                  </a:cubicBezTo>
                  <a:cubicBezTo>
                    <a:pt x="1099" y="1390"/>
                    <a:pt x="1436" y="1218"/>
                    <a:pt x="1540" y="1082"/>
                  </a:cubicBezTo>
                  <a:lnTo>
                    <a:pt x="899" y="660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EA9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63;p38">
              <a:extLst>
                <a:ext uri="{FF2B5EF4-FFF2-40B4-BE49-F238E27FC236}">
                  <a16:creationId xmlns:a16="http://schemas.microsoft.com/office/drawing/2014/main" id="{B47E418A-CC04-E2DF-B8A9-B5D15F1A3A37}"/>
                </a:ext>
              </a:extLst>
            </p:cNvPr>
            <p:cNvSpPr/>
            <p:nvPr/>
          </p:nvSpPr>
          <p:spPr>
            <a:xfrm>
              <a:off x="8086943" y="21014"/>
              <a:ext cx="67999" cy="50523"/>
            </a:xfrm>
            <a:custGeom>
              <a:avLst/>
              <a:gdLst/>
              <a:ahLst/>
              <a:cxnLst/>
              <a:rect l="l" t="t" r="r" b="b"/>
              <a:pathLst>
                <a:path w="642" h="477" extrusionOk="0">
                  <a:moveTo>
                    <a:pt x="165" y="0"/>
                  </a:moveTo>
                  <a:lnTo>
                    <a:pt x="0" y="147"/>
                  </a:lnTo>
                  <a:cubicBezTo>
                    <a:pt x="0" y="147"/>
                    <a:pt x="373" y="477"/>
                    <a:pt x="573" y="477"/>
                  </a:cubicBezTo>
                  <a:cubicBezTo>
                    <a:pt x="599" y="477"/>
                    <a:pt x="623" y="471"/>
                    <a:pt x="642" y="459"/>
                  </a:cubicBezTo>
                  <a:lnTo>
                    <a:pt x="440" y="18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A9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64;p38">
              <a:extLst>
                <a:ext uri="{FF2B5EF4-FFF2-40B4-BE49-F238E27FC236}">
                  <a16:creationId xmlns:a16="http://schemas.microsoft.com/office/drawing/2014/main" id="{7E701073-4027-F7DE-51AE-51675F08EDE8}"/>
                </a:ext>
              </a:extLst>
            </p:cNvPr>
            <p:cNvSpPr/>
            <p:nvPr/>
          </p:nvSpPr>
          <p:spPr>
            <a:xfrm>
              <a:off x="7865576" y="-163388"/>
              <a:ext cx="70011" cy="58255"/>
            </a:xfrm>
            <a:custGeom>
              <a:avLst/>
              <a:gdLst/>
              <a:ahLst/>
              <a:cxnLst/>
              <a:rect l="l" t="t" r="r" b="b"/>
              <a:pathLst>
                <a:path w="661" h="550" extrusionOk="0">
                  <a:moveTo>
                    <a:pt x="129" y="0"/>
                  </a:moveTo>
                  <a:cubicBezTo>
                    <a:pt x="0" y="147"/>
                    <a:pt x="477" y="550"/>
                    <a:pt x="477" y="550"/>
                  </a:cubicBezTo>
                  <a:lnTo>
                    <a:pt x="660" y="385"/>
                  </a:lnTo>
                  <a:lnTo>
                    <a:pt x="587" y="3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EA9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65;p38">
              <a:extLst>
                <a:ext uri="{FF2B5EF4-FFF2-40B4-BE49-F238E27FC236}">
                  <a16:creationId xmlns:a16="http://schemas.microsoft.com/office/drawing/2014/main" id="{9E4A024F-19AF-6826-E87B-9B0F2A3367F4}"/>
                </a:ext>
              </a:extLst>
            </p:cNvPr>
            <p:cNvSpPr/>
            <p:nvPr/>
          </p:nvSpPr>
          <p:spPr>
            <a:xfrm>
              <a:off x="7217151" y="-1420097"/>
              <a:ext cx="1244531" cy="610297"/>
            </a:xfrm>
            <a:custGeom>
              <a:avLst/>
              <a:gdLst/>
              <a:ahLst/>
              <a:cxnLst/>
              <a:rect l="l" t="t" r="r" b="b"/>
              <a:pathLst>
                <a:path w="11750" h="5762" extrusionOk="0">
                  <a:moveTo>
                    <a:pt x="7341" y="1"/>
                  </a:moveTo>
                  <a:cubicBezTo>
                    <a:pt x="6228" y="1"/>
                    <a:pt x="5213" y="352"/>
                    <a:pt x="4748" y="849"/>
                  </a:cubicBezTo>
                  <a:cubicBezTo>
                    <a:pt x="4748" y="849"/>
                    <a:pt x="0" y="1710"/>
                    <a:pt x="1632" y="5761"/>
                  </a:cubicBezTo>
                  <a:cubicBezTo>
                    <a:pt x="1632" y="5761"/>
                    <a:pt x="2438" y="5193"/>
                    <a:pt x="2603" y="3690"/>
                  </a:cubicBezTo>
                  <a:lnTo>
                    <a:pt x="2603" y="4735"/>
                  </a:lnTo>
                  <a:cubicBezTo>
                    <a:pt x="2603" y="4735"/>
                    <a:pt x="3941" y="3726"/>
                    <a:pt x="4051" y="2297"/>
                  </a:cubicBezTo>
                  <a:cubicBezTo>
                    <a:pt x="4051" y="2297"/>
                    <a:pt x="4711" y="2828"/>
                    <a:pt x="6012" y="2828"/>
                  </a:cubicBezTo>
                  <a:lnTo>
                    <a:pt x="5224" y="1838"/>
                  </a:lnTo>
                  <a:lnTo>
                    <a:pt x="5224" y="1838"/>
                  </a:lnTo>
                  <a:cubicBezTo>
                    <a:pt x="5225" y="1839"/>
                    <a:pt x="5988" y="2696"/>
                    <a:pt x="7823" y="2696"/>
                  </a:cubicBezTo>
                  <a:cubicBezTo>
                    <a:pt x="7959" y="2696"/>
                    <a:pt x="8101" y="2692"/>
                    <a:pt x="8249" y="2682"/>
                  </a:cubicBezTo>
                  <a:lnTo>
                    <a:pt x="7955" y="2022"/>
                  </a:lnTo>
                  <a:lnTo>
                    <a:pt x="7955" y="2022"/>
                  </a:lnTo>
                  <a:cubicBezTo>
                    <a:pt x="7956" y="2022"/>
                    <a:pt x="8594" y="2410"/>
                    <a:pt x="9737" y="2410"/>
                  </a:cubicBezTo>
                  <a:cubicBezTo>
                    <a:pt x="9977" y="2410"/>
                    <a:pt x="10239" y="2393"/>
                    <a:pt x="10522" y="2352"/>
                  </a:cubicBezTo>
                  <a:cubicBezTo>
                    <a:pt x="10778" y="2608"/>
                    <a:pt x="11163" y="2883"/>
                    <a:pt x="11750" y="3085"/>
                  </a:cubicBezTo>
                  <a:cubicBezTo>
                    <a:pt x="11750" y="3085"/>
                    <a:pt x="11512" y="1728"/>
                    <a:pt x="9770" y="647"/>
                  </a:cubicBezTo>
                  <a:cubicBezTo>
                    <a:pt x="9026" y="189"/>
                    <a:pt x="8157" y="1"/>
                    <a:pt x="734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66;p38">
              <a:extLst>
                <a:ext uri="{FF2B5EF4-FFF2-40B4-BE49-F238E27FC236}">
                  <a16:creationId xmlns:a16="http://schemas.microsoft.com/office/drawing/2014/main" id="{00779899-BB1B-E7B6-2473-15C642E8B865}"/>
                </a:ext>
              </a:extLst>
            </p:cNvPr>
            <p:cNvSpPr/>
            <p:nvPr/>
          </p:nvSpPr>
          <p:spPr>
            <a:xfrm>
              <a:off x="7543270" y="-1333987"/>
              <a:ext cx="244775" cy="27115"/>
            </a:xfrm>
            <a:custGeom>
              <a:avLst/>
              <a:gdLst/>
              <a:ahLst/>
              <a:cxnLst/>
              <a:rect l="l" t="t" r="r" b="b"/>
              <a:pathLst>
                <a:path w="2311" h="256" extrusionOk="0">
                  <a:moveTo>
                    <a:pt x="1077" y="1"/>
                  </a:moveTo>
                  <a:cubicBezTo>
                    <a:pt x="748" y="1"/>
                    <a:pt x="386" y="42"/>
                    <a:pt x="37" y="164"/>
                  </a:cubicBezTo>
                  <a:cubicBezTo>
                    <a:pt x="19" y="164"/>
                    <a:pt x="1" y="201"/>
                    <a:pt x="19" y="219"/>
                  </a:cubicBezTo>
                  <a:cubicBezTo>
                    <a:pt x="19" y="237"/>
                    <a:pt x="37" y="256"/>
                    <a:pt x="56" y="256"/>
                  </a:cubicBezTo>
                  <a:lnTo>
                    <a:pt x="74" y="256"/>
                  </a:lnTo>
                  <a:cubicBezTo>
                    <a:pt x="419" y="130"/>
                    <a:pt x="778" y="88"/>
                    <a:pt x="1103" y="88"/>
                  </a:cubicBezTo>
                  <a:cubicBezTo>
                    <a:pt x="1728" y="88"/>
                    <a:pt x="2225" y="244"/>
                    <a:pt x="2237" y="256"/>
                  </a:cubicBezTo>
                  <a:cubicBezTo>
                    <a:pt x="2274" y="256"/>
                    <a:pt x="2292" y="237"/>
                    <a:pt x="2292" y="219"/>
                  </a:cubicBezTo>
                  <a:cubicBezTo>
                    <a:pt x="2310" y="201"/>
                    <a:pt x="2292" y="164"/>
                    <a:pt x="2274" y="164"/>
                  </a:cubicBezTo>
                  <a:cubicBezTo>
                    <a:pt x="2261" y="164"/>
                    <a:pt x="1736" y="1"/>
                    <a:pt x="107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67;p38">
              <a:extLst>
                <a:ext uri="{FF2B5EF4-FFF2-40B4-BE49-F238E27FC236}">
                  <a16:creationId xmlns:a16="http://schemas.microsoft.com/office/drawing/2014/main" id="{7A79E29A-B702-C444-DD74-33C27176673B}"/>
                </a:ext>
              </a:extLst>
            </p:cNvPr>
            <p:cNvSpPr/>
            <p:nvPr/>
          </p:nvSpPr>
          <p:spPr>
            <a:xfrm>
              <a:off x="7661685" y="-1419038"/>
              <a:ext cx="149661" cy="195630"/>
            </a:xfrm>
            <a:custGeom>
              <a:avLst/>
              <a:gdLst/>
              <a:ahLst/>
              <a:cxnLst/>
              <a:rect l="l" t="t" r="r" b="b"/>
              <a:pathLst>
                <a:path w="1413" h="1847" extrusionOk="0">
                  <a:moveTo>
                    <a:pt x="1373" y="0"/>
                  </a:moveTo>
                  <a:cubicBezTo>
                    <a:pt x="1362" y="0"/>
                    <a:pt x="1348" y="5"/>
                    <a:pt x="1339" y="14"/>
                  </a:cubicBezTo>
                  <a:cubicBezTo>
                    <a:pt x="1321" y="14"/>
                    <a:pt x="331" y="729"/>
                    <a:pt x="19" y="1792"/>
                  </a:cubicBezTo>
                  <a:cubicBezTo>
                    <a:pt x="1" y="1828"/>
                    <a:pt x="19" y="1847"/>
                    <a:pt x="37" y="1847"/>
                  </a:cubicBezTo>
                  <a:lnTo>
                    <a:pt x="56" y="1847"/>
                  </a:lnTo>
                  <a:cubicBezTo>
                    <a:pt x="74" y="1847"/>
                    <a:pt x="92" y="1847"/>
                    <a:pt x="92" y="1828"/>
                  </a:cubicBezTo>
                  <a:cubicBezTo>
                    <a:pt x="404" y="784"/>
                    <a:pt x="1376" y="87"/>
                    <a:pt x="1394" y="69"/>
                  </a:cubicBezTo>
                  <a:cubicBezTo>
                    <a:pt x="1412" y="69"/>
                    <a:pt x="1412" y="32"/>
                    <a:pt x="1394" y="14"/>
                  </a:cubicBezTo>
                  <a:cubicBezTo>
                    <a:pt x="1394" y="5"/>
                    <a:pt x="1385" y="0"/>
                    <a:pt x="137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68;p38">
              <a:extLst>
                <a:ext uri="{FF2B5EF4-FFF2-40B4-BE49-F238E27FC236}">
                  <a16:creationId xmlns:a16="http://schemas.microsoft.com/office/drawing/2014/main" id="{1637261D-8D82-71A6-6633-F32783FA94FE}"/>
                </a:ext>
              </a:extLst>
            </p:cNvPr>
            <p:cNvSpPr/>
            <p:nvPr/>
          </p:nvSpPr>
          <p:spPr>
            <a:xfrm>
              <a:off x="6502634" y="193765"/>
              <a:ext cx="104964" cy="147755"/>
            </a:xfrm>
            <a:custGeom>
              <a:avLst/>
              <a:gdLst/>
              <a:ahLst/>
              <a:cxnLst/>
              <a:rect l="l" t="t" r="r" b="b"/>
              <a:pathLst>
                <a:path w="991" h="1395" extrusionOk="0">
                  <a:moveTo>
                    <a:pt x="991" y="1"/>
                  </a:moveTo>
                  <a:lnTo>
                    <a:pt x="1" y="166"/>
                  </a:lnTo>
                  <a:cubicBezTo>
                    <a:pt x="1" y="166"/>
                    <a:pt x="37" y="1357"/>
                    <a:pt x="331" y="1394"/>
                  </a:cubicBezTo>
                  <a:cubicBezTo>
                    <a:pt x="334" y="1394"/>
                    <a:pt x="338" y="1395"/>
                    <a:pt x="342" y="1395"/>
                  </a:cubicBezTo>
                  <a:cubicBezTo>
                    <a:pt x="633" y="1395"/>
                    <a:pt x="991" y="1"/>
                    <a:pt x="991" y="1"/>
                  </a:cubicBezTo>
                  <a:close/>
                </a:path>
              </a:pathLst>
            </a:custGeom>
            <a:solidFill>
              <a:srgbClr val="C6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69;p38">
              <a:extLst>
                <a:ext uri="{FF2B5EF4-FFF2-40B4-BE49-F238E27FC236}">
                  <a16:creationId xmlns:a16="http://schemas.microsoft.com/office/drawing/2014/main" id="{E3857F0C-C1BE-22FB-3AF0-12B21F01DCE4}"/>
                </a:ext>
              </a:extLst>
            </p:cNvPr>
            <p:cNvSpPr/>
            <p:nvPr/>
          </p:nvSpPr>
          <p:spPr>
            <a:xfrm>
              <a:off x="6498821" y="189105"/>
              <a:ext cx="112696" cy="158135"/>
            </a:xfrm>
            <a:custGeom>
              <a:avLst/>
              <a:gdLst/>
              <a:ahLst/>
              <a:cxnLst/>
              <a:rect l="l" t="t" r="r" b="b"/>
              <a:pathLst>
                <a:path w="1064" h="1493" extrusionOk="0">
                  <a:moveTo>
                    <a:pt x="1010" y="1"/>
                  </a:moveTo>
                  <a:cubicBezTo>
                    <a:pt x="998" y="1"/>
                    <a:pt x="985" y="13"/>
                    <a:pt x="972" y="26"/>
                  </a:cubicBezTo>
                  <a:cubicBezTo>
                    <a:pt x="843" y="613"/>
                    <a:pt x="550" y="1401"/>
                    <a:pt x="385" y="1401"/>
                  </a:cubicBezTo>
                  <a:lnTo>
                    <a:pt x="367" y="1401"/>
                  </a:lnTo>
                  <a:cubicBezTo>
                    <a:pt x="202" y="1383"/>
                    <a:pt x="110" y="686"/>
                    <a:pt x="92" y="210"/>
                  </a:cubicBezTo>
                  <a:cubicBezTo>
                    <a:pt x="92" y="191"/>
                    <a:pt x="73" y="173"/>
                    <a:pt x="37" y="173"/>
                  </a:cubicBezTo>
                  <a:cubicBezTo>
                    <a:pt x="18" y="173"/>
                    <a:pt x="0" y="191"/>
                    <a:pt x="0" y="210"/>
                  </a:cubicBezTo>
                  <a:cubicBezTo>
                    <a:pt x="0" y="411"/>
                    <a:pt x="55" y="1438"/>
                    <a:pt x="367" y="1493"/>
                  </a:cubicBezTo>
                  <a:lnTo>
                    <a:pt x="385" y="1493"/>
                  </a:lnTo>
                  <a:cubicBezTo>
                    <a:pt x="697" y="1493"/>
                    <a:pt x="1008" y="301"/>
                    <a:pt x="1063" y="63"/>
                  </a:cubicBezTo>
                  <a:cubicBezTo>
                    <a:pt x="1063" y="26"/>
                    <a:pt x="1063" y="8"/>
                    <a:pt x="1027" y="8"/>
                  </a:cubicBezTo>
                  <a:cubicBezTo>
                    <a:pt x="1021" y="3"/>
                    <a:pt x="1016" y="1"/>
                    <a:pt x="101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680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/>
          <p:nvPr/>
        </p:nvSpPr>
        <p:spPr>
          <a:xfrm flipH="1">
            <a:off x="-1135627" y="615742"/>
            <a:ext cx="11074843" cy="6328190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0DA9A1D1-6FA8-9D2A-1EDC-4C616BDDF5AB}"/>
              </a:ext>
            </a:extLst>
          </p:cNvPr>
          <p:cNvSpPr txBox="1"/>
          <p:nvPr/>
        </p:nvSpPr>
        <p:spPr>
          <a:xfrm>
            <a:off x="2977977" y="3779837"/>
            <a:ext cx="6961239" cy="155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800" b="1" dirty="0">
                <a:solidFill>
                  <a:schemeClr val="accent4"/>
                </a:solidFill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Fallar a los niños tiene un costo inmenso para la sociedad</a:t>
            </a:r>
            <a:endParaRPr lang="es-MX" sz="1800" dirty="0">
              <a:solidFill>
                <a:schemeClr val="accent4"/>
              </a:solidFill>
              <a:effectLst/>
              <a:latin typeface="Montserrat SemiBold" panose="000007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Las investigaciones sociales indican que las experiencias tempranas de los niños influyen considerablemente en su futuro desarrollo.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0D5BCEB2-DB8B-2AA0-6101-EF80830D7237}"/>
              </a:ext>
            </a:extLst>
          </p:cNvPr>
          <p:cNvSpPr txBox="1"/>
          <p:nvPr/>
        </p:nvSpPr>
        <p:spPr>
          <a:xfrm>
            <a:off x="1217398" y="1823724"/>
            <a:ext cx="7956098" cy="195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800" b="1" dirty="0">
                <a:solidFill>
                  <a:schemeClr val="accent4"/>
                </a:solidFill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El sano desarrollo de los niños es crucial para el futuro bienestar de cualquier sociedad</a:t>
            </a:r>
            <a:endParaRPr lang="es-MX" sz="1800" dirty="0">
              <a:solidFill>
                <a:schemeClr val="accent4"/>
              </a:solidFill>
              <a:effectLst/>
              <a:latin typeface="Montserrat SemiBold" panose="000007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Las enfermedades, la desnutrición y la pobreza amenazan el futuro de los niños y, por lo tanto, el futuro de las sociedades en las que viven.</a:t>
            </a:r>
          </a:p>
          <a:p>
            <a:pPr lvl="0">
              <a:lnSpc>
                <a:spcPct val="107000"/>
              </a:lnSpc>
            </a:pPr>
            <a:endParaRPr lang="es-MX" sz="1600" dirty="0">
              <a:effectLst/>
              <a:latin typeface="Montserrat SemiBold" panose="000007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9"/>
          <p:cNvSpPr/>
          <p:nvPr/>
        </p:nvSpPr>
        <p:spPr>
          <a:xfrm>
            <a:off x="267172" y="1232120"/>
            <a:ext cx="8305013" cy="5092364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29"/>
          <p:cNvGrpSpPr/>
          <p:nvPr/>
        </p:nvGrpSpPr>
        <p:grpSpPr>
          <a:xfrm flipH="1">
            <a:off x="6640606" y="758875"/>
            <a:ext cx="3874812" cy="6042281"/>
            <a:chOff x="2733075" y="-1839725"/>
            <a:chExt cx="1894959" cy="2954950"/>
          </a:xfrm>
        </p:grpSpPr>
        <p:sp>
          <p:nvSpPr>
            <p:cNvPr id="469" name="Google Shape;469;p29"/>
            <p:cNvSpPr/>
            <p:nvPr/>
          </p:nvSpPr>
          <p:spPr>
            <a:xfrm>
              <a:off x="3747056" y="-834316"/>
              <a:ext cx="252748" cy="244273"/>
            </a:xfrm>
            <a:custGeom>
              <a:avLst/>
              <a:gdLst/>
              <a:ahLst/>
              <a:cxnLst/>
              <a:rect l="l" t="t" r="r" b="b"/>
              <a:pathLst>
                <a:path w="2714" h="2623" extrusionOk="0">
                  <a:moveTo>
                    <a:pt x="642" y="1"/>
                  </a:moveTo>
                  <a:lnTo>
                    <a:pt x="642" y="1027"/>
                  </a:lnTo>
                  <a:lnTo>
                    <a:pt x="1" y="1614"/>
                  </a:lnTo>
                  <a:lnTo>
                    <a:pt x="881" y="1852"/>
                  </a:lnTo>
                  <a:lnTo>
                    <a:pt x="1174" y="2622"/>
                  </a:lnTo>
                  <a:lnTo>
                    <a:pt x="1779" y="1907"/>
                  </a:lnTo>
                  <a:lnTo>
                    <a:pt x="2714" y="1852"/>
                  </a:lnTo>
                  <a:lnTo>
                    <a:pt x="2091" y="1064"/>
                  </a:lnTo>
                  <a:lnTo>
                    <a:pt x="2365" y="147"/>
                  </a:lnTo>
                  <a:lnTo>
                    <a:pt x="1431" y="551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3858065" y="-1515360"/>
              <a:ext cx="35947" cy="804063"/>
            </a:xfrm>
            <a:custGeom>
              <a:avLst/>
              <a:gdLst/>
              <a:ahLst/>
              <a:cxnLst/>
              <a:rect l="l" t="t" r="r" b="b"/>
              <a:pathLst>
                <a:path w="386" h="8634" extrusionOk="0">
                  <a:moveTo>
                    <a:pt x="220" y="0"/>
                  </a:moveTo>
                  <a:lnTo>
                    <a:pt x="0" y="8634"/>
                  </a:lnTo>
                  <a:lnTo>
                    <a:pt x="165" y="863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3388605" y="-649922"/>
              <a:ext cx="170796" cy="163998"/>
            </a:xfrm>
            <a:custGeom>
              <a:avLst/>
              <a:gdLst/>
              <a:ahLst/>
              <a:cxnLst/>
              <a:rect l="l" t="t" r="r" b="b"/>
              <a:pathLst>
                <a:path w="1834" h="1761" extrusionOk="0">
                  <a:moveTo>
                    <a:pt x="440" y="1"/>
                  </a:moveTo>
                  <a:lnTo>
                    <a:pt x="440" y="679"/>
                  </a:lnTo>
                  <a:lnTo>
                    <a:pt x="1" y="1082"/>
                  </a:lnTo>
                  <a:lnTo>
                    <a:pt x="605" y="1229"/>
                  </a:lnTo>
                  <a:lnTo>
                    <a:pt x="807" y="1760"/>
                  </a:lnTo>
                  <a:lnTo>
                    <a:pt x="1192" y="1265"/>
                  </a:lnTo>
                  <a:lnTo>
                    <a:pt x="1834" y="1229"/>
                  </a:lnTo>
                  <a:lnTo>
                    <a:pt x="1412" y="697"/>
                  </a:lnTo>
                  <a:lnTo>
                    <a:pt x="1595" y="92"/>
                  </a:lnTo>
                  <a:lnTo>
                    <a:pt x="972" y="36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3451746" y="-1515360"/>
              <a:ext cx="30825" cy="947479"/>
            </a:xfrm>
            <a:custGeom>
              <a:avLst/>
              <a:gdLst/>
              <a:ahLst/>
              <a:cxnLst/>
              <a:rect l="l" t="t" r="r" b="b"/>
              <a:pathLst>
                <a:path w="331" h="10174" extrusionOk="0">
                  <a:moveTo>
                    <a:pt x="111" y="0"/>
                  </a:moveTo>
                  <a:lnTo>
                    <a:pt x="147" y="3739"/>
                  </a:lnTo>
                  <a:lnTo>
                    <a:pt x="1" y="6581"/>
                  </a:lnTo>
                  <a:lnTo>
                    <a:pt x="111" y="10173"/>
                  </a:lnTo>
                  <a:lnTo>
                    <a:pt x="276" y="10155"/>
                  </a:lnTo>
                  <a:lnTo>
                    <a:pt x="166" y="6581"/>
                  </a:lnTo>
                  <a:lnTo>
                    <a:pt x="331" y="373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4190906" y="-1054470"/>
              <a:ext cx="169120" cy="163904"/>
            </a:xfrm>
            <a:custGeom>
              <a:avLst/>
              <a:gdLst/>
              <a:ahLst/>
              <a:cxnLst/>
              <a:rect l="l" t="t" r="r" b="b"/>
              <a:pathLst>
                <a:path w="1816" h="1760" extrusionOk="0">
                  <a:moveTo>
                    <a:pt x="422" y="0"/>
                  </a:moveTo>
                  <a:lnTo>
                    <a:pt x="422" y="697"/>
                  </a:lnTo>
                  <a:lnTo>
                    <a:pt x="1" y="1100"/>
                  </a:lnTo>
                  <a:lnTo>
                    <a:pt x="587" y="1247"/>
                  </a:lnTo>
                  <a:lnTo>
                    <a:pt x="789" y="1760"/>
                  </a:lnTo>
                  <a:lnTo>
                    <a:pt x="1192" y="1283"/>
                  </a:lnTo>
                  <a:lnTo>
                    <a:pt x="1815" y="1247"/>
                  </a:lnTo>
                  <a:lnTo>
                    <a:pt x="1412" y="715"/>
                  </a:lnTo>
                  <a:lnTo>
                    <a:pt x="1577" y="110"/>
                  </a:lnTo>
                  <a:lnTo>
                    <a:pt x="954" y="36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3552511" y="-950353"/>
              <a:ext cx="169026" cy="163998"/>
            </a:xfrm>
            <a:custGeom>
              <a:avLst/>
              <a:gdLst/>
              <a:ahLst/>
              <a:cxnLst/>
              <a:rect l="l" t="t" r="r" b="b"/>
              <a:pathLst>
                <a:path w="1815" h="1761" extrusionOk="0">
                  <a:moveTo>
                    <a:pt x="422" y="0"/>
                  </a:moveTo>
                  <a:lnTo>
                    <a:pt x="422" y="697"/>
                  </a:lnTo>
                  <a:lnTo>
                    <a:pt x="0" y="1100"/>
                  </a:lnTo>
                  <a:lnTo>
                    <a:pt x="587" y="1247"/>
                  </a:lnTo>
                  <a:lnTo>
                    <a:pt x="788" y="1760"/>
                  </a:lnTo>
                  <a:lnTo>
                    <a:pt x="1192" y="1284"/>
                  </a:lnTo>
                  <a:lnTo>
                    <a:pt x="1815" y="1247"/>
                  </a:lnTo>
                  <a:lnTo>
                    <a:pt x="1412" y="715"/>
                  </a:lnTo>
                  <a:lnTo>
                    <a:pt x="1577" y="110"/>
                  </a:lnTo>
                  <a:lnTo>
                    <a:pt x="953" y="367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3644708" y="-1515360"/>
              <a:ext cx="30825" cy="648726"/>
            </a:xfrm>
            <a:custGeom>
              <a:avLst/>
              <a:gdLst/>
              <a:ahLst/>
              <a:cxnLst/>
              <a:rect l="l" t="t" r="r" b="b"/>
              <a:pathLst>
                <a:path w="331" h="6966" extrusionOk="0">
                  <a:moveTo>
                    <a:pt x="165" y="0"/>
                  </a:moveTo>
                  <a:lnTo>
                    <a:pt x="0" y="6947"/>
                  </a:lnTo>
                  <a:lnTo>
                    <a:pt x="183" y="69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3325464" y="-1839725"/>
              <a:ext cx="109332" cy="128143"/>
            </a:xfrm>
            <a:custGeom>
              <a:avLst/>
              <a:gdLst/>
              <a:ahLst/>
              <a:cxnLst/>
              <a:rect l="l" t="t" r="r" b="b"/>
              <a:pathLst>
                <a:path w="1174" h="1376" extrusionOk="0">
                  <a:moveTo>
                    <a:pt x="1118" y="0"/>
                  </a:moveTo>
                  <a:cubicBezTo>
                    <a:pt x="202" y="440"/>
                    <a:pt x="19" y="1320"/>
                    <a:pt x="19" y="1320"/>
                  </a:cubicBezTo>
                  <a:cubicBezTo>
                    <a:pt x="0" y="1339"/>
                    <a:pt x="19" y="1357"/>
                    <a:pt x="37" y="1375"/>
                  </a:cubicBezTo>
                  <a:lnTo>
                    <a:pt x="55" y="1375"/>
                  </a:lnTo>
                  <a:cubicBezTo>
                    <a:pt x="74" y="1375"/>
                    <a:pt x="92" y="1357"/>
                    <a:pt x="92" y="1339"/>
                  </a:cubicBezTo>
                  <a:cubicBezTo>
                    <a:pt x="92" y="1339"/>
                    <a:pt x="275" y="495"/>
                    <a:pt x="1137" y="74"/>
                  </a:cubicBezTo>
                  <a:cubicBezTo>
                    <a:pt x="1155" y="74"/>
                    <a:pt x="1173" y="37"/>
                    <a:pt x="1155" y="19"/>
                  </a:cubicBezTo>
                  <a:cubicBezTo>
                    <a:pt x="1155" y="0"/>
                    <a:pt x="1137" y="0"/>
                    <a:pt x="111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3161558" y="-1764850"/>
              <a:ext cx="254424" cy="32781"/>
            </a:xfrm>
            <a:custGeom>
              <a:avLst/>
              <a:gdLst/>
              <a:ahLst/>
              <a:cxnLst/>
              <a:rect l="l" t="t" r="r" b="b"/>
              <a:pathLst>
                <a:path w="2732" h="352" extrusionOk="0">
                  <a:moveTo>
                    <a:pt x="1477" y="0"/>
                  </a:moveTo>
                  <a:cubicBezTo>
                    <a:pt x="754" y="0"/>
                    <a:pt x="83" y="193"/>
                    <a:pt x="37" y="205"/>
                  </a:cubicBezTo>
                  <a:cubicBezTo>
                    <a:pt x="19" y="205"/>
                    <a:pt x="1" y="241"/>
                    <a:pt x="19" y="260"/>
                  </a:cubicBezTo>
                  <a:cubicBezTo>
                    <a:pt x="19" y="273"/>
                    <a:pt x="28" y="285"/>
                    <a:pt x="40" y="285"/>
                  </a:cubicBezTo>
                  <a:cubicBezTo>
                    <a:pt x="45" y="285"/>
                    <a:pt x="50" y="283"/>
                    <a:pt x="56" y="278"/>
                  </a:cubicBezTo>
                  <a:cubicBezTo>
                    <a:pt x="67" y="278"/>
                    <a:pt x="752" y="78"/>
                    <a:pt x="1480" y="78"/>
                  </a:cubicBezTo>
                  <a:cubicBezTo>
                    <a:pt x="1899" y="78"/>
                    <a:pt x="2331" y="144"/>
                    <a:pt x="2659" y="351"/>
                  </a:cubicBezTo>
                  <a:lnTo>
                    <a:pt x="2677" y="351"/>
                  </a:lnTo>
                  <a:cubicBezTo>
                    <a:pt x="2695" y="351"/>
                    <a:pt x="2714" y="351"/>
                    <a:pt x="2714" y="333"/>
                  </a:cubicBezTo>
                  <a:cubicBezTo>
                    <a:pt x="2732" y="315"/>
                    <a:pt x="2714" y="296"/>
                    <a:pt x="2695" y="278"/>
                  </a:cubicBezTo>
                  <a:cubicBezTo>
                    <a:pt x="2348" y="67"/>
                    <a:pt x="1903" y="0"/>
                    <a:pt x="147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2881615" y="-1688485"/>
              <a:ext cx="391042" cy="1236640"/>
            </a:xfrm>
            <a:custGeom>
              <a:avLst/>
              <a:gdLst/>
              <a:ahLst/>
              <a:cxnLst/>
              <a:rect l="l" t="t" r="r" b="b"/>
              <a:pathLst>
                <a:path w="4199" h="13279" extrusionOk="0">
                  <a:moveTo>
                    <a:pt x="4177" y="0"/>
                  </a:moveTo>
                  <a:cubicBezTo>
                    <a:pt x="4172" y="0"/>
                    <a:pt x="4167" y="2"/>
                    <a:pt x="4161" y="8"/>
                  </a:cubicBezTo>
                  <a:cubicBezTo>
                    <a:pt x="4125" y="8"/>
                    <a:pt x="1045" y="448"/>
                    <a:pt x="1082" y="2867"/>
                  </a:cubicBezTo>
                  <a:cubicBezTo>
                    <a:pt x="1100" y="4059"/>
                    <a:pt x="1302" y="5214"/>
                    <a:pt x="1504" y="6222"/>
                  </a:cubicBezTo>
                  <a:cubicBezTo>
                    <a:pt x="1687" y="7267"/>
                    <a:pt x="1852" y="8165"/>
                    <a:pt x="1779" y="8898"/>
                  </a:cubicBezTo>
                  <a:cubicBezTo>
                    <a:pt x="1742" y="9429"/>
                    <a:pt x="1430" y="9979"/>
                    <a:pt x="1119" y="10529"/>
                  </a:cubicBezTo>
                  <a:cubicBezTo>
                    <a:pt x="569" y="11519"/>
                    <a:pt x="1" y="12546"/>
                    <a:pt x="1100" y="13260"/>
                  </a:cubicBezTo>
                  <a:cubicBezTo>
                    <a:pt x="1100" y="13279"/>
                    <a:pt x="1100" y="13279"/>
                    <a:pt x="1119" y="13279"/>
                  </a:cubicBezTo>
                  <a:cubicBezTo>
                    <a:pt x="1119" y="13279"/>
                    <a:pt x="1137" y="13260"/>
                    <a:pt x="1155" y="13260"/>
                  </a:cubicBezTo>
                  <a:cubicBezTo>
                    <a:pt x="1155" y="13242"/>
                    <a:pt x="1155" y="13205"/>
                    <a:pt x="1137" y="13205"/>
                  </a:cubicBezTo>
                  <a:cubicBezTo>
                    <a:pt x="111" y="12509"/>
                    <a:pt x="642" y="11574"/>
                    <a:pt x="1192" y="10566"/>
                  </a:cubicBezTo>
                  <a:cubicBezTo>
                    <a:pt x="1504" y="10016"/>
                    <a:pt x="1815" y="9448"/>
                    <a:pt x="1870" y="8916"/>
                  </a:cubicBezTo>
                  <a:cubicBezTo>
                    <a:pt x="1944" y="8165"/>
                    <a:pt x="1760" y="7267"/>
                    <a:pt x="1577" y="6222"/>
                  </a:cubicBezTo>
                  <a:cubicBezTo>
                    <a:pt x="1394" y="5195"/>
                    <a:pt x="1174" y="4059"/>
                    <a:pt x="1155" y="2867"/>
                  </a:cubicBezTo>
                  <a:cubicBezTo>
                    <a:pt x="1119" y="503"/>
                    <a:pt x="4143" y="81"/>
                    <a:pt x="4161" y="81"/>
                  </a:cubicBezTo>
                  <a:cubicBezTo>
                    <a:pt x="4180" y="81"/>
                    <a:pt x="4198" y="63"/>
                    <a:pt x="4198" y="26"/>
                  </a:cubicBezTo>
                  <a:cubicBezTo>
                    <a:pt x="4198" y="13"/>
                    <a:pt x="4189" y="0"/>
                    <a:pt x="417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4156821" y="-1238863"/>
              <a:ext cx="213448" cy="768302"/>
            </a:xfrm>
            <a:custGeom>
              <a:avLst/>
              <a:gdLst/>
              <a:ahLst/>
              <a:cxnLst/>
              <a:rect l="l" t="t" r="r" b="b"/>
              <a:pathLst>
                <a:path w="2292" h="8250" extrusionOk="0">
                  <a:moveTo>
                    <a:pt x="220" y="1"/>
                  </a:moveTo>
                  <a:cubicBezTo>
                    <a:pt x="202" y="1"/>
                    <a:pt x="183" y="19"/>
                    <a:pt x="202" y="37"/>
                  </a:cubicBezTo>
                  <a:cubicBezTo>
                    <a:pt x="202" y="56"/>
                    <a:pt x="293" y="844"/>
                    <a:pt x="110" y="3190"/>
                  </a:cubicBezTo>
                  <a:cubicBezTo>
                    <a:pt x="0" y="4748"/>
                    <a:pt x="880" y="6013"/>
                    <a:pt x="1503" y="6929"/>
                  </a:cubicBezTo>
                  <a:cubicBezTo>
                    <a:pt x="1851" y="7443"/>
                    <a:pt x="2163" y="7883"/>
                    <a:pt x="2200" y="8213"/>
                  </a:cubicBezTo>
                  <a:cubicBezTo>
                    <a:pt x="2218" y="8249"/>
                    <a:pt x="2218" y="8249"/>
                    <a:pt x="2255" y="8249"/>
                  </a:cubicBezTo>
                  <a:cubicBezTo>
                    <a:pt x="2273" y="8249"/>
                    <a:pt x="2291" y="8231"/>
                    <a:pt x="2291" y="8213"/>
                  </a:cubicBezTo>
                  <a:cubicBezTo>
                    <a:pt x="2236" y="7846"/>
                    <a:pt x="1925" y="7406"/>
                    <a:pt x="1576" y="6893"/>
                  </a:cubicBezTo>
                  <a:cubicBezTo>
                    <a:pt x="917" y="5921"/>
                    <a:pt x="73" y="4711"/>
                    <a:pt x="202" y="3190"/>
                  </a:cubicBezTo>
                  <a:cubicBezTo>
                    <a:pt x="385" y="825"/>
                    <a:pt x="275" y="37"/>
                    <a:pt x="275" y="37"/>
                  </a:cubicBezTo>
                  <a:cubicBezTo>
                    <a:pt x="275" y="19"/>
                    <a:pt x="257" y="1"/>
                    <a:pt x="22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4167065" y="-1752650"/>
              <a:ext cx="220247" cy="372231"/>
            </a:xfrm>
            <a:custGeom>
              <a:avLst/>
              <a:gdLst/>
              <a:ahLst/>
              <a:cxnLst/>
              <a:rect l="l" t="t" r="r" b="b"/>
              <a:pathLst>
                <a:path w="2365" h="3997" extrusionOk="0">
                  <a:moveTo>
                    <a:pt x="55" y="0"/>
                  </a:moveTo>
                  <a:cubicBezTo>
                    <a:pt x="37" y="0"/>
                    <a:pt x="18" y="19"/>
                    <a:pt x="0" y="37"/>
                  </a:cubicBezTo>
                  <a:cubicBezTo>
                    <a:pt x="0" y="74"/>
                    <a:pt x="18" y="92"/>
                    <a:pt x="37" y="92"/>
                  </a:cubicBezTo>
                  <a:cubicBezTo>
                    <a:pt x="55" y="92"/>
                    <a:pt x="1980" y="312"/>
                    <a:pt x="2090" y="917"/>
                  </a:cubicBezTo>
                  <a:cubicBezTo>
                    <a:pt x="2200" y="1503"/>
                    <a:pt x="752" y="1778"/>
                    <a:pt x="733" y="1797"/>
                  </a:cubicBezTo>
                  <a:cubicBezTo>
                    <a:pt x="715" y="1797"/>
                    <a:pt x="697" y="1815"/>
                    <a:pt x="697" y="1833"/>
                  </a:cubicBezTo>
                  <a:cubicBezTo>
                    <a:pt x="715" y="1852"/>
                    <a:pt x="733" y="1870"/>
                    <a:pt x="752" y="1870"/>
                  </a:cubicBezTo>
                  <a:cubicBezTo>
                    <a:pt x="941" y="1853"/>
                    <a:pt x="1156" y="1843"/>
                    <a:pt x="1363" y="1843"/>
                  </a:cubicBezTo>
                  <a:cubicBezTo>
                    <a:pt x="1816" y="1843"/>
                    <a:pt x="2230" y="1891"/>
                    <a:pt x="2255" y="2017"/>
                  </a:cubicBezTo>
                  <a:cubicBezTo>
                    <a:pt x="2273" y="2255"/>
                    <a:pt x="1686" y="2401"/>
                    <a:pt x="1466" y="2438"/>
                  </a:cubicBezTo>
                  <a:cubicBezTo>
                    <a:pt x="1448" y="2438"/>
                    <a:pt x="1430" y="2456"/>
                    <a:pt x="1430" y="2475"/>
                  </a:cubicBezTo>
                  <a:cubicBezTo>
                    <a:pt x="1430" y="2493"/>
                    <a:pt x="1448" y="2511"/>
                    <a:pt x="1466" y="2511"/>
                  </a:cubicBezTo>
                  <a:cubicBezTo>
                    <a:pt x="1980" y="2713"/>
                    <a:pt x="2255" y="2915"/>
                    <a:pt x="2273" y="3171"/>
                  </a:cubicBezTo>
                  <a:cubicBezTo>
                    <a:pt x="2291" y="3575"/>
                    <a:pt x="1576" y="3923"/>
                    <a:pt x="1558" y="3923"/>
                  </a:cubicBezTo>
                  <a:cubicBezTo>
                    <a:pt x="1540" y="3923"/>
                    <a:pt x="1540" y="3960"/>
                    <a:pt x="1540" y="3978"/>
                  </a:cubicBezTo>
                  <a:cubicBezTo>
                    <a:pt x="1558" y="3978"/>
                    <a:pt x="1558" y="3996"/>
                    <a:pt x="1576" y="3996"/>
                  </a:cubicBezTo>
                  <a:lnTo>
                    <a:pt x="1595" y="3996"/>
                  </a:lnTo>
                  <a:cubicBezTo>
                    <a:pt x="1631" y="3978"/>
                    <a:pt x="2365" y="3611"/>
                    <a:pt x="2346" y="3153"/>
                  </a:cubicBezTo>
                  <a:cubicBezTo>
                    <a:pt x="2346" y="2915"/>
                    <a:pt x="2090" y="2676"/>
                    <a:pt x="1613" y="2493"/>
                  </a:cubicBezTo>
                  <a:cubicBezTo>
                    <a:pt x="1870" y="2438"/>
                    <a:pt x="2365" y="2292"/>
                    <a:pt x="2328" y="2017"/>
                  </a:cubicBezTo>
                  <a:cubicBezTo>
                    <a:pt x="2298" y="1804"/>
                    <a:pt x="1838" y="1755"/>
                    <a:pt x="1410" y="1755"/>
                  </a:cubicBezTo>
                  <a:cubicBezTo>
                    <a:pt x="1322" y="1755"/>
                    <a:pt x="1236" y="1757"/>
                    <a:pt x="1155" y="1760"/>
                  </a:cubicBezTo>
                  <a:cubicBezTo>
                    <a:pt x="1613" y="1632"/>
                    <a:pt x="2255" y="1338"/>
                    <a:pt x="2181" y="898"/>
                  </a:cubicBezTo>
                  <a:cubicBezTo>
                    <a:pt x="2053" y="239"/>
                    <a:pt x="128" y="19"/>
                    <a:pt x="5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2791187" y="1013343"/>
              <a:ext cx="1836847" cy="101881"/>
            </a:xfrm>
            <a:custGeom>
              <a:avLst/>
              <a:gdLst/>
              <a:ahLst/>
              <a:cxnLst/>
              <a:rect l="l" t="t" r="r" b="b"/>
              <a:pathLst>
                <a:path w="19724" h="1094" extrusionOk="0">
                  <a:moveTo>
                    <a:pt x="6181" y="0"/>
                  </a:moveTo>
                  <a:cubicBezTo>
                    <a:pt x="5739" y="0"/>
                    <a:pt x="5297" y="13"/>
                    <a:pt x="4876" y="49"/>
                  </a:cubicBezTo>
                  <a:cubicBezTo>
                    <a:pt x="2053" y="269"/>
                    <a:pt x="0" y="874"/>
                    <a:pt x="4069" y="1021"/>
                  </a:cubicBezTo>
                  <a:cubicBezTo>
                    <a:pt x="4619" y="1039"/>
                    <a:pt x="5297" y="1057"/>
                    <a:pt x="6104" y="1076"/>
                  </a:cubicBezTo>
                  <a:cubicBezTo>
                    <a:pt x="6965" y="1076"/>
                    <a:pt x="7992" y="1094"/>
                    <a:pt x="9202" y="1094"/>
                  </a:cubicBezTo>
                  <a:lnTo>
                    <a:pt x="10082" y="1094"/>
                  </a:lnTo>
                  <a:cubicBezTo>
                    <a:pt x="19723" y="1057"/>
                    <a:pt x="17102" y="379"/>
                    <a:pt x="13436" y="86"/>
                  </a:cubicBezTo>
                  <a:cubicBezTo>
                    <a:pt x="12966" y="49"/>
                    <a:pt x="12450" y="37"/>
                    <a:pt x="11936" y="37"/>
                  </a:cubicBezTo>
                  <a:cubicBezTo>
                    <a:pt x="10908" y="37"/>
                    <a:pt x="9886" y="86"/>
                    <a:pt x="9238" y="86"/>
                  </a:cubicBezTo>
                  <a:lnTo>
                    <a:pt x="9202" y="86"/>
                  </a:lnTo>
                  <a:cubicBezTo>
                    <a:pt x="8449" y="86"/>
                    <a:pt x="7317" y="0"/>
                    <a:pt x="6181" y="0"/>
                  </a:cubicBezTo>
                  <a:close/>
                </a:path>
              </a:pathLst>
            </a:custGeom>
            <a:solidFill>
              <a:srgbClr val="383838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2733075" y="-1836466"/>
              <a:ext cx="1736176" cy="1671918"/>
            </a:xfrm>
            <a:custGeom>
              <a:avLst/>
              <a:gdLst/>
              <a:ahLst/>
              <a:cxnLst/>
              <a:rect l="l" t="t" r="r" b="b"/>
              <a:pathLst>
                <a:path w="18643" h="17953" extrusionOk="0">
                  <a:moveTo>
                    <a:pt x="9453" y="1"/>
                  </a:moveTo>
                  <a:cubicBezTo>
                    <a:pt x="8450" y="1"/>
                    <a:pt x="7382" y="247"/>
                    <a:pt x="6453" y="992"/>
                  </a:cubicBezTo>
                  <a:cubicBezTo>
                    <a:pt x="1" y="1798"/>
                    <a:pt x="5115" y="8599"/>
                    <a:pt x="3429" y="11678"/>
                  </a:cubicBezTo>
                  <a:cubicBezTo>
                    <a:pt x="1339" y="15528"/>
                    <a:pt x="2879" y="16627"/>
                    <a:pt x="4253" y="16646"/>
                  </a:cubicBezTo>
                  <a:cubicBezTo>
                    <a:pt x="4895" y="16646"/>
                    <a:pt x="5591" y="16169"/>
                    <a:pt x="5885" y="16004"/>
                  </a:cubicBezTo>
                  <a:cubicBezTo>
                    <a:pt x="6031" y="16646"/>
                    <a:pt x="6416" y="17214"/>
                    <a:pt x="7168" y="17379"/>
                  </a:cubicBezTo>
                  <a:cubicBezTo>
                    <a:pt x="7274" y="17405"/>
                    <a:pt x="7373" y="17418"/>
                    <a:pt x="7467" y="17418"/>
                  </a:cubicBezTo>
                  <a:cubicBezTo>
                    <a:pt x="7828" y="17418"/>
                    <a:pt x="8101" y="17234"/>
                    <a:pt x="8304" y="16957"/>
                  </a:cubicBezTo>
                  <a:cubicBezTo>
                    <a:pt x="8689" y="17452"/>
                    <a:pt x="9239" y="17819"/>
                    <a:pt x="9899" y="17819"/>
                  </a:cubicBezTo>
                  <a:cubicBezTo>
                    <a:pt x="9915" y="17820"/>
                    <a:pt x="9930" y="17820"/>
                    <a:pt x="9946" y="17820"/>
                  </a:cubicBezTo>
                  <a:cubicBezTo>
                    <a:pt x="10419" y="17820"/>
                    <a:pt x="10806" y="17551"/>
                    <a:pt x="11091" y="17196"/>
                  </a:cubicBezTo>
                  <a:cubicBezTo>
                    <a:pt x="11329" y="17471"/>
                    <a:pt x="11732" y="17709"/>
                    <a:pt x="12319" y="17874"/>
                  </a:cubicBezTo>
                  <a:cubicBezTo>
                    <a:pt x="12534" y="17928"/>
                    <a:pt x="12731" y="17952"/>
                    <a:pt x="12912" y="17952"/>
                  </a:cubicBezTo>
                  <a:cubicBezTo>
                    <a:pt x="13838" y="17952"/>
                    <a:pt x="14328" y="17305"/>
                    <a:pt x="14573" y="16646"/>
                  </a:cubicBezTo>
                  <a:cubicBezTo>
                    <a:pt x="15004" y="16930"/>
                    <a:pt x="15440" y="17056"/>
                    <a:pt x="15834" y="17056"/>
                  </a:cubicBezTo>
                  <a:cubicBezTo>
                    <a:pt x="17170" y="17056"/>
                    <a:pt x="18039" y="15615"/>
                    <a:pt x="16681" y="13988"/>
                  </a:cubicBezTo>
                  <a:cubicBezTo>
                    <a:pt x="14702" y="11605"/>
                    <a:pt x="15086" y="8214"/>
                    <a:pt x="15160" y="6491"/>
                  </a:cubicBezTo>
                  <a:cubicBezTo>
                    <a:pt x="15160" y="6491"/>
                    <a:pt x="16241" y="6491"/>
                    <a:pt x="16278" y="5849"/>
                  </a:cubicBezTo>
                  <a:cubicBezTo>
                    <a:pt x="17011" y="5794"/>
                    <a:pt x="18643" y="4933"/>
                    <a:pt x="16974" y="3668"/>
                  </a:cubicBezTo>
                  <a:cubicBezTo>
                    <a:pt x="17671" y="3338"/>
                    <a:pt x="17268" y="2770"/>
                    <a:pt x="16736" y="2550"/>
                  </a:cubicBezTo>
                  <a:cubicBezTo>
                    <a:pt x="16700" y="2532"/>
                    <a:pt x="16645" y="2513"/>
                    <a:pt x="16590" y="2495"/>
                  </a:cubicBezTo>
                  <a:cubicBezTo>
                    <a:pt x="17084" y="2330"/>
                    <a:pt x="17378" y="1982"/>
                    <a:pt x="16919" y="1267"/>
                  </a:cubicBezTo>
                  <a:cubicBezTo>
                    <a:pt x="16517" y="670"/>
                    <a:pt x="15693" y="450"/>
                    <a:pt x="14292" y="450"/>
                  </a:cubicBezTo>
                  <a:cubicBezTo>
                    <a:pt x="13712" y="450"/>
                    <a:pt x="13034" y="488"/>
                    <a:pt x="12245" y="552"/>
                  </a:cubicBezTo>
                  <a:cubicBezTo>
                    <a:pt x="11566" y="294"/>
                    <a:pt x="10548" y="1"/>
                    <a:pt x="945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3275920" y="-977640"/>
              <a:ext cx="121345" cy="631684"/>
            </a:xfrm>
            <a:custGeom>
              <a:avLst/>
              <a:gdLst/>
              <a:ahLst/>
              <a:cxnLst/>
              <a:rect l="l" t="t" r="r" b="b"/>
              <a:pathLst>
                <a:path w="1303" h="6783" extrusionOk="0">
                  <a:moveTo>
                    <a:pt x="1192" y="0"/>
                  </a:moveTo>
                  <a:cubicBezTo>
                    <a:pt x="1137" y="1540"/>
                    <a:pt x="917" y="3923"/>
                    <a:pt x="56" y="6617"/>
                  </a:cubicBezTo>
                  <a:cubicBezTo>
                    <a:pt x="19" y="6727"/>
                    <a:pt x="1" y="6764"/>
                    <a:pt x="1" y="6782"/>
                  </a:cubicBezTo>
                  <a:lnTo>
                    <a:pt x="111" y="6782"/>
                  </a:lnTo>
                  <a:cubicBezTo>
                    <a:pt x="111" y="6782"/>
                    <a:pt x="129" y="6727"/>
                    <a:pt x="147" y="6654"/>
                  </a:cubicBezTo>
                  <a:cubicBezTo>
                    <a:pt x="1009" y="3941"/>
                    <a:pt x="1247" y="1540"/>
                    <a:pt x="130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3501290" y="-865048"/>
              <a:ext cx="100764" cy="611289"/>
            </a:xfrm>
            <a:custGeom>
              <a:avLst/>
              <a:gdLst/>
              <a:ahLst/>
              <a:cxnLst/>
              <a:rect l="l" t="t" r="r" b="b"/>
              <a:pathLst>
                <a:path w="1082" h="6564" extrusionOk="0">
                  <a:moveTo>
                    <a:pt x="789" y="1"/>
                  </a:moveTo>
                  <a:cubicBezTo>
                    <a:pt x="972" y="4418"/>
                    <a:pt x="19" y="6490"/>
                    <a:pt x="0" y="6508"/>
                  </a:cubicBezTo>
                  <a:lnTo>
                    <a:pt x="92" y="6563"/>
                  </a:lnTo>
                  <a:cubicBezTo>
                    <a:pt x="110" y="6526"/>
                    <a:pt x="1082" y="4437"/>
                    <a:pt x="89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3951938" y="-912822"/>
              <a:ext cx="141740" cy="630008"/>
            </a:xfrm>
            <a:custGeom>
              <a:avLst/>
              <a:gdLst/>
              <a:ahLst/>
              <a:cxnLst/>
              <a:rect l="l" t="t" r="r" b="b"/>
              <a:pathLst>
                <a:path w="1522" h="6765" extrusionOk="0">
                  <a:moveTo>
                    <a:pt x="0" y="1"/>
                  </a:moveTo>
                  <a:cubicBezTo>
                    <a:pt x="37" y="3630"/>
                    <a:pt x="1412" y="6728"/>
                    <a:pt x="1430" y="6764"/>
                  </a:cubicBezTo>
                  <a:lnTo>
                    <a:pt x="1522" y="6709"/>
                  </a:lnTo>
                  <a:cubicBezTo>
                    <a:pt x="1504" y="6691"/>
                    <a:pt x="147" y="3612"/>
                    <a:pt x="11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3740258" y="-870170"/>
              <a:ext cx="56435" cy="635130"/>
            </a:xfrm>
            <a:custGeom>
              <a:avLst/>
              <a:gdLst/>
              <a:ahLst/>
              <a:cxnLst/>
              <a:rect l="l" t="t" r="r" b="b"/>
              <a:pathLst>
                <a:path w="606" h="6820" extrusionOk="0">
                  <a:moveTo>
                    <a:pt x="1" y="1"/>
                  </a:moveTo>
                  <a:cubicBezTo>
                    <a:pt x="495" y="4107"/>
                    <a:pt x="239" y="6783"/>
                    <a:pt x="221" y="6820"/>
                  </a:cubicBezTo>
                  <a:lnTo>
                    <a:pt x="330" y="6820"/>
                  </a:lnTo>
                  <a:cubicBezTo>
                    <a:pt x="330" y="6801"/>
                    <a:pt x="605" y="4107"/>
                    <a:pt x="92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3974103" y="-1615380"/>
              <a:ext cx="305644" cy="16390"/>
            </a:xfrm>
            <a:custGeom>
              <a:avLst/>
              <a:gdLst/>
              <a:ahLst/>
              <a:cxnLst/>
              <a:rect l="l" t="t" r="r" b="b"/>
              <a:pathLst>
                <a:path w="3282" h="176" extrusionOk="0">
                  <a:moveTo>
                    <a:pt x="1858" y="1"/>
                  </a:moveTo>
                  <a:cubicBezTo>
                    <a:pt x="1373" y="1"/>
                    <a:pt x="758" y="17"/>
                    <a:pt x="1" y="66"/>
                  </a:cubicBezTo>
                  <a:lnTo>
                    <a:pt x="1" y="176"/>
                  </a:lnTo>
                  <a:cubicBezTo>
                    <a:pt x="758" y="127"/>
                    <a:pt x="1371" y="111"/>
                    <a:pt x="1853" y="111"/>
                  </a:cubicBezTo>
                  <a:cubicBezTo>
                    <a:pt x="2815" y="111"/>
                    <a:pt x="3251" y="176"/>
                    <a:pt x="3264" y="176"/>
                  </a:cubicBezTo>
                  <a:lnTo>
                    <a:pt x="3282" y="66"/>
                  </a:lnTo>
                  <a:cubicBezTo>
                    <a:pt x="3270" y="66"/>
                    <a:pt x="2826" y="1"/>
                    <a:pt x="185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4095356" y="-1505861"/>
              <a:ext cx="220247" cy="16204"/>
            </a:xfrm>
            <a:custGeom>
              <a:avLst/>
              <a:gdLst/>
              <a:ahLst/>
              <a:cxnLst/>
              <a:rect l="l" t="t" r="r" b="b"/>
              <a:pathLst>
                <a:path w="2365" h="174" extrusionOk="0">
                  <a:moveTo>
                    <a:pt x="1057" y="0"/>
                  </a:moveTo>
                  <a:cubicBezTo>
                    <a:pt x="735" y="0"/>
                    <a:pt x="374" y="12"/>
                    <a:pt x="0" y="45"/>
                  </a:cubicBezTo>
                  <a:lnTo>
                    <a:pt x="19" y="136"/>
                  </a:lnTo>
                  <a:cubicBezTo>
                    <a:pt x="337" y="112"/>
                    <a:pt x="648" y="103"/>
                    <a:pt x="933" y="103"/>
                  </a:cubicBezTo>
                  <a:cubicBezTo>
                    <a:pt x="1732" y="103"/>
                    <a:pt x="2333" y="173"/>
                    <a:pt x="2346" y="173"/>
                  </a:cubicBezTo>
                  <a:lnTo>
                    <a:pt x="2365" y="63"/>
                  </a:lnTo>
                  <a:cubicBezTo>
                    <a:pt x="2352" y="63"/>
                    <a:pt x="1809" y="0"/>
                    <a:pt x="1057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3631018" y="-1790274"/>
              <a:ext cx="244180" cy="109425"/>
            </a:xfrm>
            <a:custGeom>
              <a:avLst/>
              <a:gdLst/>
              <a:ahLst/>
              <a:cxnLst/>
              <a:rect l="l" t="t" r="r" b="b"/>
              <a:pathLst>
                <a:path w="2622" h="1175" extrusionOk="0">
                  <a:moveTo>
                    <a:pt x="2603" y="1"/>
                  </a:moveTo>
                  <a:cubicBezTo>
                    <a:pt x="2567" y="1"/>
                    <a:pt x="1833" y="74"/>
                    <a:pt x="0" y="1082"/>
                  </a:cubicBezTo>
                  <a:lnTo>
                    <a:pt x="37" y="1174"/>
                  </a:lnTo>
                  <a:cubicBezTo>
                    <a:pt x="1870" y="184"/>
                    <a:pt x="2603" y="111"/>
                    <a:pt x="2622" y="111"/>
                  </a:cubicBezTo>
                  <a:lnTo>
                    <a:pt x="260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4139685" y="-1395877"/>
              <a:ext cx="111101" cy="107655"/>
            </a:xfrm>
            <a:custGeom>
              <a:avLst/>
              <a:gdLst/>
              <a:ahLst/>
              <a:cxnLst/>
              <a:rect l="l" t="t" r="r" b="b"/>
              <a:pathLst>
                <a:path w="1193" h="1156" extrusionOk="0">
                  <a:moveTo>
                    <a:pt x="92" y="0"/>
                  </a:moveTo>
                  <a:lnTo>
                    <a:pt x="1" y="55"/>
                  </a:lnTo>
                  <a:cubicBezTo>
                    <a:pt x="477" y="917"/>
                    <a:pt x="1119" y="1155"/>
                    <a:pt x="1156" y="1155"/>
                  </a:cubicBezTo>
                  <a:lnTo>
                    <a:pt x="1192" y="1063"/>
                  </a:lnTo>
                  <a:cubicBezTo>
                    <a:pt x="1174" y="1063"/>
                    <a:pt x="551" y="825"/>
                    <a:pt x="9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3654952" y="-136135"/>
              <a:ext cx="334607" cy="1049919"/>
            </a:xfrm>
            <a:custGeom>
              <a:avLst/>
              <a:gdLst/>
              <a:ahLst/>
              <a:cxnLst/>
              <a:rect l="l" t="t" r="r" b="b"/>
              <a:pathLst>
                <a:path w="3593" h="11274" extrusionOk="0">
                  <a:moveTo>
                    <a:pt x="3025" y="1"/>
                  </a:moveTo>
                  <a:lnTo>
                    <a:pt x="0" y="386"/>
                  </a:lnTo>
                  <a:lnTo>
                    <a:pt x="202" y="1669"/>
                  </a:lnTo>
                  <a:cubicBezTo>
                    <a:pt x="385" y="2750"/>
                    <a:pt x="495" y="3850"/>
                    <a:pt x="495" y="4950"/>
                  </a:cubicBezTo>
                  <a:lnTo>
                    <a:pt x="513" y="11127"/>
                  </a:lnTo>
                  <a:lnTo>
                    <a:pt x="2566" y="11274"/>
                  </a:lnTo>
                  <a:cubicBezTo>
                    <a:pt x="2844" y="10882"/>
                    <a:pt x="3209" y="10822"/>
                    <a:pt x="3409" y="10822"/>
                  </a:cubicBezTo>
                  <a:cubicBezTo>
                    <a:pt x="3499" y="10822"/>
                    <a:pt x="3556" y="10834"/>
                    <a:pt x="3556" y="10834"/>
                  </a:cubicBezTo>
                  <a:lnTo>
                    <a:pt x="3574" y="4968"/>
                  </a:lnTo>
                  <a:cubicBezTo>
                    <a:pt x="3593" y="3759"/>
                    <a:pt x="3483" y="2549"/>
                    <a:pt x="3263" y="1357"/>
                  </a:cubicBezTo>
                  <a:lnTo>
                    <a:pt x="3025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3700958" y="387989"/>
              <a:ext cx="286926" cy="525798"/>
            </a:xfrm>
            <a:custGeom>
              <a:avLst/>
              <a:gdLst/>
              <a:ahLst/>
              <a:cxnLst/>
              <a:rect l="l" t="t" r="r" b="b"/>
              <a:pathLst>
                <a:path w="3081" h="5646" extrusionOk="0">
                  <a:moveTo>
                    <a:pt x="3080" y="0"/>
                  </a:moveTo>
                  <a:lnTo>
                    <a:pt x="3080" y="0"/>
                  </a:lnTo>
                  <a:cubicBezTo>
                    <a:pt x="2622" y="19"/>
                    <a:pt x="1119" y="74"/>
                    <a:pt x="1" y="330"/>
                  </a:cubicBezTo>
                  <a:lnTo>
                    <a:pt x="19" y="5499"/>
                  </a:lnTo>
                  <a:lnTo>
                    <a:pt x="2072" y="5646"/>
                  </a:lnTo>
                  <a:cubicBezTo>
                    <a:pt x="2350" y="5254"/>
                    <a:pt x="2715" y="5194"/>
                    <a:pt x="2915" y="5194"/>
                  </a:cubicBezTo>
                  <a:cubicBezTo>
                    <a:pt x="3005" y="5194"/>
                    <a:pt x="3062" y="5206"/>
                    <a:pt x="3062" y="5206"/>
                  </a:cubicBezTo>
                  <a:lnTo>
                    <a:pt x="3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3962183" y="387989"/>
              <a:ext cx="13783" cy="491713"/>
            </a:xfrm>
            <a:custGeom>
              <a:avLst/>
              <a:gdLst/>
              <a:ahLst/>
              <a:cxnLst/>
              <a:rect l="l" t="t" r="r" b="b"/>
              <a:pathLst>
                <a:path w="148" h="5280" extrusionOk="0">
                  <a:moveTo>
                    <a:pt x="74" y="0"/>
                  </a:moveTo>
                  <a:lnTo>
                    <a:pt x="0" y="5279"/>
                  </a:lnTo>
                  <a:lnTo>
                    <a:pt x="92" y="527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3941694" y="389665"/>
              <a:ext cx="12013" cy="490037"/>
            </a:xfrm>
            <a:custGeom>
              <a:avLst/>
              <a:gdLst/>
              <a:ahLst/>
              <a:cxnLst/>
              <a:rect l="l" t="t" r="r" b="b"/>
              <a:pathLst>
                <a:path w="129" h="5262" extrusionOk="0">
                  <a:moveTo>
                    <a:pt x="37" y="1"/>
                  </a:moveTo>
                  <a:lnTo>
                    <a:pt x="1" y="5261"/>
                  </a:lnTo>
                  <a:lnTo>
                    <a:pt x="74" y="5261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3919530" y="391341"/>
              <a:ext cx="10337" cy="486591"/>
            </a:xfrm>
            <a:custGeom>
              <a:avLst/>
              <a:gdLst/>
              <a:ahLst/>
              <a:cxnLst/>
              <a:rect l="l" t="t" r="r" b="b"/>
              <a:pathLst>
                <a:path w="111" h="5225" extrusionOk="0">
                  <a:moveTo>
                    <a:pt x="37" y="1"/>
                  </a:moveTo>
                  <a:lnTo>
                    <a:pt x="0" y="5225"/>
                  </a:lnTo>
                  <a:lnTo>
                    <a:pt x="74" y="5225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899042" y="391341"/>
              <a:ext cx="10337" cy="484915"/>
            </a:xfrm>
            <a:custGeom>
              <a:avLst/>
              <a:gdLst/>
              <a:ahLst/>
              <a:cxnLst/>
              <a:rect l="l" t="t" r="r" b="b"/>
              <a:pathLst>
                <a:path w="111" h="5207" extrusionOk="0">
                  <a:moveTo>
                    <a:pt x="37" y="1"/>
                  </a:moveTo>
                  <a:lnTo>
                    <a:pt x="0" y="5188"/>
                  </a:lnTo>
                  <a:lnTo>
                    <a:pt x="74" y="5207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875108" y="393111"/>
              <a:ext cx="12013" cy="483145"/>
            </a:xfrm>
            <a:custGeom>
              <a:avLst/>
              <a:gdLst/>
              <a:ahLst/>
              <a:cxnLst/>
              <a:rect l="l" t="t" r="r" b="b"/>
              <a:pathLst>
                <a:path w="129" h="5188" extrusionOk="0">
                  <a:moveTo>
                    <a:pt x="1" y="0"/>
                  </a:moveTo>
                  <a:lnTo>
                    <a:pt x="37" y="5188"/>
                  </a:lnTo>
                  <a:lnTo>
                    <a:pt x="129" y="518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846145" y="396463"/>
              <a:ext cx="18812" cy="476347"/>
            </a:xfrm>
            <a:custGeom>
              <a:avLst/>
              <a:gdLst/>
              <a:ahLst/>
              <a:cxnLst/>
              <a:rect l="l" t="t" r="r" b="b"/>
              <a:pathLst>
                <a:path w="202" h="5115" extrusionOk="0">
                  <a:moveTo>
                    <a:pt x="0" y="1"/>
                  </a:moveTo>
                  <a:lnTo>
                    <a:pt x="128" y="5115"/>
                  </a:lnTo>
                  <a:lnTo>
                    <a:pt x="202" y="511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818765" y="398233"/>
              <a:ext cx="22351" cy="474578"/>
            </a:xfrm>
            <a:custGeom>
              <a:avLst/>
              <a:gdLst/>
              <a:ahLst/>
              <a:cxnLst/>
              <a:rect l="l" t="t" r="r" b="b"/>
              <a:pathLst>
                <a:path w="240" h="5096" extrusionOk="0">
                  <a:moveTo>
                    <a:pt x="1" y="0"/>
                  </a:moveTo>
                  <a:lnTo>
                    <a:pt x="147" y="5096"/>
                  </a:lnTo>
                  <a:lnTo>
                    <a:pt x="239" y="509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789802" y="401585"/>
              <a:ext cx="30825" cy="467873"/>
            </a:xfrm>
            <a:custGeom>
              <a:avLst/>
              <a:gdLst/>
              <a:ahLst/>
              <a:cxnLst/>
              <a:rect l="l" t="t" r="r" b="b"/>
              <a:pathLst>
                <a:path w="331" h="5024" extrusionOk="0">
                  <a:moveTo>
                    <a:pt x="92" y="1"/>
                  </a:moveTo>
                  <a:lnTo>
                    <a:pt x="0" y="19"/>
                  </a:lnTo>
                  <a:lnTo>
                    <a:pt x="238" y="5023"/>
                  </a:lnTo>
                  <a:lnTo>
                    <a:pt x="330" y="502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764192" y="405031"/>
              <a:ext cx="32501" cy="464427"/>
            </a:xfrm>
            <a:custGeom>
              <a:avLst/>
              <a:gdLst/>
              <a:ahLst/>
              <a:cxnLst/>
              <a:rect l="l" t="t" r="r" b="b"/>
              <a:pathLst>
                <a:path w="349" h="4987" extrusionOk="0">
                  <a:moveTo>
                    <a:pt x="92" y="1"/>
                  </a:moveTo>
                  <a:lnTo>
                    <a:pt x="0" y="19"/>
                  </a:lnTo>
                  <a:lnTo>
                    <a:pt x="275" y="4986"/>
                  </a:lnTo>
                  <a:lnTo>
                    <a:pt x="348" y="496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740258" y="410153"/>
              <a:ext cx="32501" cy="457535"/>
            </a:xfrm>
            <a:custGeom>
              <a:avLst/>
              <a:gdLst/>
              <a:ahLst/>
              <a:cxnLst/>
              <a:rect l="l" t="t" r="r" b="b"/>
              <a:pathLst>
                <a:path w="349" h="4913" extrusionOk="0">
                  <a:moveTo>
                    <a:pt x="1" y="1"/>
                  </a:moveTo>
                  <a:lnTo>
                    <a:pt x="257" y="4913"/>
                  </a:lnTo>
                  <a:lnTo>
                    <a:pt x="349" y="4895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3716324" y="413599"/>
              <a:ext cx="29149" cy="449061"/>
            </a:xfrm>
            <a:custGeom>
              <a:avLst/>
              <a:gdLst/>
              <a:ahLst/>
              <a:cxnLst/>
              <a:rect l="l" t="t" r="r" b="b"/>
              <a:pathLst>
                <a:path w="313" h="4822" extrusionOk="0">
                  <a:moveTo>
                    <a:pt x="1" y="0"/>
                  </a:moveTo>
                  <a:lnTo>
                    <a:pt x="239" y="4821"/>
                  </a:lnTo>
                  <a:lnTo>
                    <a:pt x="313" y="482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3697605" y="418721"/>
              <a:ext cx="18812" cy="440493"/>
            </a:xfrm>
            <a:custGeom>
              <a:avLst/>
              <a:gdLst/>
              <a:ahLst/>
              <a:cxnLst/>
              <a:rect l="l" t="t" r="r" b="b"/>
              <a:pathLst>
                <a:path w="202" h="4730" extrusionOk="0">
                  <a:moveTo>
                    <a:pt x="0" y="0"/>
                  </a:moveTo>
                  <a:lnTo>
                    <a:pt x="110" y="4729"/>
                  </a:lnTo>
                  <a:lnTo>
                    <a:pt x="202" y="472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3694159" y="729396"/>
              <a:ext cx="433695" cy="346341"/>
            </a:xfrm>
            <a:custGeom>
              <a:avLst/>
              <a:gdLst/>
              <a:ahLst/>
              <a:cxnLst/>
              <a:rect l="l" t="t" r="r" b="b"/>
              <a:pathLst>
                <a:path w="4657" h="3719" extrusionOk="0">
                  <a:moveTo>
                    <a:pt x="3227" y="0"/>
                  </a:moveTo>
                  <a:lnTo>
                    <a:pt x="2732" y="92"/>
                  </a:lnTo>
                  <a:cubicBezTo>
                    <a:pt x="2196" y="179"/>
                    <a:pt x="1653" y="221"/>
                    <a:pt x="1108" y="221"/>
                  </a:cubicBezTo>
                  <a:cubicBezTo>
                    <a:pt x="740" y="221"/>
                    <a:pt x="370" y="202"/>
                    <a:pt x="1" y="165"/>
                  </a:cubicBezTo>
                  <a:lnTo>
                    <a:pt x="1" y="165"/>
                  </a:lnTo>
                  <a:lnTo>
                    <a:pt x="129" y="3135"/>
                  </a:lnTo>
                  <a:cubicBezTo>
                    <a:pt x="129" y="3135"/>
                    <a:pt x="1532" y="3719"/>
                    <a:pt x="2988" y="3719"/>
                  </a:cubicBezTo>
                  <a:cubicBezTo>
                    <a:pt x="3564" y="3719"/>
                    <a:pt x="4148" y="3627"/>
                    <a:pt x="4656" y="3373"/>
                  </a:cubicBezTo>
                  <a:cubicBezTo>
                    <a:pt x="4656" y="3373"/>
                    <a:pt x="4327" y="2035"/>
                    <a:pt x="3190" y="1485"/>
                  </a:cubicBezTo>
                  <a:lnTo>
                    <a:pt x="32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3892150" y="809579"/>
              <a:ext cx="107655" cy="10337"/>
            </a:xfrm>
            <a:custGeom>
              <a:avLst/>
              <a:gdLst/>
              <a:ahLst/>
              <a:cxnLst/>
              <a:rect l="l" t="t" r="r" b="b"/>
              <a:pathLst>
                <a:path w="1156" h="111" extrusionOk="0">
                  <a:moveTo>
                    <a:pt x="38" y="1"/>
                  </a:moveTo>
                  <a:cubicBezTo>
                    <a:pt x="19" y="1"/>
                    <a:pt x="1" y="19"/>
                    <a:pt x="1" y="56"/>
                  </a:cubicBezTo>
                  <a:cubicBezTo>
                    <a:pt x="1" y="74"/>
                    <a:pt x="1" y="92"/>
                    <a:pt x="38" y="92"/>
                  </a:cubicBezTo>
                  <a:lnTo>
                    <a:pt x="1119" y="111"/>
                  </a:lnTo>
                  <a:cubicBezTo>
                    <a:pt x="1137" y="111"/>
                    <a:pt x="1156" y="92"/>
                    <a:pt x="1156" y="74"/>
                  </a:cubicBezTo>
                  <a:cubicBezTo>
                    <a:pt x="1156" y="56"/>
                    <a:pt x="1137" y="37"/>
                    <a:pt x="1119" y="37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3885352" y="862569"/>
              <a:ext cx="109332" cy="10244"/>
            </a:xfrm>
            <a:custGeom>
              <a:avLst/>
              <a:gdLst/>
              <a:ahLst/>
              <a:cxnLst/>
              <a:rect l="l" t="t" r="r" b="b"/>
              <a:pathLst>
                <a:path w="1174" h="110" extrusionOk="0">
                  <a:moveTo>
                    <a:pt x="56" y="0"/>
                  </a:moveTo>
                  <a:cubicBezTo>
                    <a:pt x="19" y="0"/>
                    <a:pt x="1" y="18"/>
                    <a:pt x="1" y="37"/>
                  </a:cubicBezTo>
                  <a:cubicBezTo>
                    <a:pt x="1" y="73"/>
                    <a:pt x="19" y="92"/>
                    <a:pt x="56" y="92"/>
                  </a:cubicBezTo>
                  <a:lnTo>
                    <a:pt x="1137" y="110"/>
                  </a:lnTo>
                  <a:cubicBezTo>
                    <a:pt x="1155" y="110"/>
                    <a:pt x="1174" y="92"/>
                    <a:pt x="1174" y="55"/>
                  </a:cubicBezTo>
                  <a:cubicBezTo>
                    <a:pt x="1174" y="37"/>
                    <a:pt x="1155" y="18"/>
                    <a:pt x="1137" y="18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3738581" y="843757"/>
              <a:ext cx="92289" cy="92289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19" y="0"/>
                  </a:moveTo>
                  <a:cubicBezTo>
                    <a:pt x="0" y="19"/>
                    <a:pt x="0" y="55"/>
                    <a:pt x="19" y="74"/>
                  </a:cubicBezTo>
                  <a:lnTo>
                    <a:pt x="935" y="972"/>
                  </a:lnTo>
                  <a:cubicBezTo>
                    <a:pt x="935" y="972"/>
                    <a:pt x="953" y="990"/>
                    <a:pt x="953" y="990"/>
                  </a:cubicBezTo>
                  <a:cubicBezTo>
                    <a:pt x="972" y="990"/>
                    <a:pt x="972" y="972"/>
                    <a:pt x="990" y="972"/>
                  </a:cubicBezTo>
                  <a:cubicBezTo>
                    <a:pt x="990" y="954"/>
                    <a:pt x="990" y="935"/>
                    <a:pt x="990" y="917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700958" y="408477"/>
              <a:ext cx="286926" cy="44422"/>
            </a:xfrm>
            <a:custGeom>
              <a:avLst/>
              <a:gdLst/>
              <a:ahLst/>
              <a:cxnLst/>
              <a:rect l="l" t="t" r="r" b="b"/>
              <a:pathLst>
                <a:path w="3081" h="477" extrusionOk="0">
                  <a:moveTo>
                    <a:pt x="3080" y="0"/>
                  </a:moveTo>
                  <a:cubicBezTo>
                    <a:pt x="2549" y="0"/>
                    <a:pt x="1174" y="19"/>
                    <a:pt x="1" y="220"/>
                  </a:cubicBezTo>
                  <a:lnTo>
                    <a:pt x="1" y="477"/>
                  </a:lnTo>
                  <a:cubicBezTo>
                    <a:pt x="1156" y="293"/>
                    <a:pt x="2549" y="257"/>
                    <a:pt x="3080" y="257"/>
                  </a:cubicBezTo>
                  <a:lnTo>
                    <a:pt x="3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3916084" y="908574"/>
              <a:ext cx="211772" cy="166698"/>
            </a:xfrm>
            <a:custGeom>
              <a:avLst/>
              <a:gdLst/>
              <a:ahLst/>
              <a:cxnLst/>
              <a:rect l="l" t="t" r="r" b="b"/>
              <a:pathLst>
                <a:path w="2274" h="1790" extrusionOk="0">
                  <a:moveTo>
                    <a:pt x="1430" y="1"/>
                  </a:moveTo>
                  <a:cubicBezTo>
                    <a:pt x="972" y="148"/>
                    <a:pt x="184" y="551"/>
                    <a:pt x="1" y="1761"/>
                  </a:cubicBezTo>
                  <a:cubicBezTo>
                    <a:pt x="188" y="1779"/>
                    <a:pt x="381" y="1789"/>
                    <a:pt x="575" y="1789"/>
                  </a:cubicBezTo>
                  <a:cubicBezTo>
                    <a:pt x="1156" y="1789"/>
                    <a:pt x="1751" y="1696"/>
                    <a:pt x="2273" y="1449"/>
                  </a:cubicBezTo>
                  <a:cubicBezTo>
                    <a:pt x="2273" y="1449"/>
                    <a:pt x="2072" y="624"/>
                    <a:pt x="1430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3700958" y="910343"/>
              <a:ext cx="95735" cy="141740"/>
            </a:xfrm>
            <a:custGeom>
              <a:avLst/>
              <a:gdLst/>
              <a:ahLst/>
              <a:cxnLst/>
              <a:rect l="l" t="t" r="r" b="b"/>
              <a:pathLst>
                <a:path w="1028" h="1522" extrusionOk="0">
                  <a:moveTo>
                    <a:pt x="1" y="0"/>
                  </a:moveTo>
                  <a:lnTo>
                    <a:pt x="56" y="1192"/>
                  </a:lnTo>
                  <a:cubicBezTo>
                    <a:pt x="56" y="1192"/>
                    <a:pt x="441" y="1357"/>
                    <a:pt x="1027" y="1522"/>
                  </a:cubicBezTo>
                  <a:cubicBezTo>
                    <a:pt x="917" y="1045"/>
                    <a:pt x="661" y="312"/>
                    <a:pt x="1" y="0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3704403" y="985405"/>
              <a:ext cx="423451" cy="90334"/>
            </a:xfrm>
            <a:custGeom>
              <a:avLst/>
              <a:gdLst/>
              <a:ahLst/>
              <a:cxnLst/>
              <a:rect l="l" t="t" r="r" b="b"/>
              <a:pathLst>
                <a:path w="4547" h="970" extrusionOk="0">
                  <a:moveTo>
                    <a:pt x="1" y="1"/>
                  </a:moveTo>
                  <a:lnTo>
                    <a:pt x="19" y="386"/>
                  </a:lnTo>
                  <a:cubicBezTo>
                    <a:pt x="19" y="386"/>
                    <a:pt x="1422" y="970"/>
                    <a:pt x="2878" y="970"/>
                  </a:cubicBezTo>
                  <a:cubicBezTo>
                    <a:pt x="3454" y="970"/>
                    <a:pt x="4038" y="878"/>
                    <a:pt x="4546" y="624"/>
                  </a:cubicBezTo>
                  <a:cubicBezTo>
                    <a:pt x="4546" y="624"/>
                    <a:pt x="4491" y="404"/>
                    <a:pt x="4345" y="111"/>
                  </a:cubicBezTo>
                  <a:cubicBezTo>
                    <a:pt x="4117" y="230"/>
                    <a:pt x="3543" y="478"/>
                    <a:pt x="2576" y="478"/>
                  </a:cubicBezTo>
                  <a:cubicBezTo>
                    <a:pt x="1909" y="478"/>
                    <a:pt x="1056" y="36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3887028" y="275956"/>
              <a:ext cx="88937" cy="48985"/>
            </a:xfrm>
            <a:custGeom>
              <a:avLst/>
              <a:gdLst/>
              <a:ahLst/>
              <a:cxnLst/>
              <a:rect l="l" t="t" r="r" b="b"/>
              <a:pathLst>
                <a:path w="955" h="526" extrusionOk="0">
                  <a:moveTo>
                    <a:pt x="564" y="0"/>
                  </a:moveTo>
                  <a:cubicBezTo>
                    <a:pt x="524" y="0"/>
                    <a:pt x="483" y="4"/>
                    <a:pt x="441" y="12"/>
                  </a:cubicBezTo>
                  <a:cubicBezTo>
                    <a:pt x="221" y="30"/>
                    <a:pt x="74" y="122"/>
                    <a:pt x="19" y="232"/>
                  </a:cubicBezTo>
                  <a:cubicBezTo>
                    <a:pt x="1" y="287"/>
                    <a:pt x="19" y="360"/>
                    <a:pt x="56" y="397"/>
                  </a:cubicBezTo>
                  <a:cubicBezTo>
                    <a:pt x="111" y="488"/>
                    <a:pt x="239" y="525"/>
                    <a:pt x="404" y="525"/>
                  </a:cubicBezTo>
                  <a:lnTo>
                    <a:pt x="588" y="525"/>
                  </a:lnTo>
                  <a:cubicBezTo>
                    <a:pt x="734" y="488"/>
                    <a:pt x="826" y="452"/>
                    <a:pt x="844" y="397"/>
                  </a:cubicBezTo>
                  <a:cubicBezTo>
                    <a:pt x="862" y="360"/>
                    <a:pt x="844" y="323"/>
                    <a:pt x="826" y="305"/>
                  </a:cubicBezTo>
                  <a:cubicBezTo>
                    <a:pt x="777" y="256"/>
                    <a:pt x="679" y="224"/>
                    <a:pt x="560" y="224"/>
                  </a:cubicBezTo>
                  <a:cubicBezTo>
                    <a:pt x="500" y="224"/>
                    <a:pt x="435" y="232"/>
                    <a:pt x="368" y="250"/>
                  </a:cubicBezTo>
                  <a:cubicBezTo>
                    <a:pt x="331" y="268"/>
                    <a:pt x="331" y="287"/>
                    <a:pt x="331" y="305"/>
                  </a:cubicBezTo>
                  <a:cubicBezTo>
                    <a:pt x="344" y="318"/>
                    <a:pt x="357" y="331"/>
                    <a:pt x="370" y="331"/>
                  </a:cubicBezTo>
                  <a:cubicBezTo>
                    <a:pt x="375" y="331"/>
                    <a:pt x="381" y="329"/>
                    <a:pt x="386" y="323"/>
                  </a:cubicBezTo>
                  <a:cubicBezTo>
                    <a:pt x="450" y="304"/>
                    <a:pt x="509" y="296"/>
                    <a:pt x="562" y="296"/>
                  </a:cubicBezTo>
                  <a:cubicBezTo>
                    <a:pt x="660" y="296"/>
                    <a:pt x="735" y="324"/>
                    <a:pt x="771" y="360"/>
                  </a:cubicBezTo>
                  <a:cubicBezTo>
                    <a:pt x="771" y="360"/>
                    <a:pt x="752" y="415"/>
                    <a:pt x="569" y="433"/>
                  </a:cubicBezTo>
                  <a:cubicBezTo>
                    <a:pt x="511" y="442"/>
                    <a:pt x="459" y="445"/>
                    <a:pt x="412" y="445"/>
                  </a:cubicBezTo>
                  <a:cubicBezTo>
                    <a:pt x="251" y="445"/>
                    <a:pt x="154" y="403"/>
                    <a:pt x="111" y="360"/>
                  </a:cubicBezTo>
                  <a:cubicBezTo>
                    <a:pt x="93" y="323"/>
                    <a:pt x="93" y="287"/>
                    <a:pt x="93" y="268"/>
                  </a:cubicBezTo>
                  <a:cubicBezTo>
                    <a:pt x="129" y="195"/>
                    <a:pt x="239" y="122"/>
                    <a:pt x="441" y="85"/>
                  </a:cubicBezTo>
                  <a:cubicBezTo>
                    <a:pt x="474" y="82"/>
                    <a:pt x="507" y="81"/>
                    <a:pt x="537" y="81"/>
                  </a:cubicBezTo>
                  <a:cubicBezTo>
                    <a:pt x="690" y="81"/>
                    <a:pt x="804" y="119"/>
                    <a:pt x="881" y="195"/>
                  </a:cubicBezTo>
                  <a:cubicBezTo>
                    <a:pt x="890" y="204"/>
                    <a:pt x="904" y="209"/>
                    <a:pt x="917" y="209"/>
                  </a:cubicBezTo>
                  <a:cubicBezTo>
                    <a:pt x="931" y="209"/>
                    <a:pt x="945" y="204"/>
                    <a:pt x="954" y="195"/>
                  </a:cubicBezTo>
                  <a:cubicBezTo>
                    <a:pt x="954" y="177"/>
                    <a:pt x="954" y="158"/>
                    <a:pt x="936" y="140"/>
                  </a:cubicBezTo>
                  <a:cubicBezTo>
                    <a:pt x="849" y="53"/>
                    <a:pt x="716" y="0"/>
                    <a:pt x="56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3683915" y="-9761"/>
              <a:ext cx="302292" cy="264668"/>
            </a:xfrm>
            <a:custGeom>
              <a:avLst/>
              <a:gdLst/>
              <a:ahLst/>
              <a:cxnLst/>
              <a:rect l="l" t="t" r="r" b="b"/>
              <a:pathLst>
                <a:path w="3246" h="2842" extrusionOk="0">
                  <a:moveTo>
                    <a:pt x="2952" y="0"/>
                  </a:moveTo>
                  <a:lnTo>
                    <a:pt x="1" y="935"/>
                  </a:lnTo>
                  <a:cubicBezTo>
                    <a:pt x="74" y="1558"/>
                    <a:pt x="129" y="2200"/>
                    <a:pt x="166" y="2841"/>
                  </a:cubicBezTo>
                  <a:cubicBezTo>
                    <a:pt x="1045" y="2823"/>
                    <a:pt x="2090" y="2750"/>
                    <a:pt x="3245" y="2567"/>
                  </a:cubicBezTo>
                  <a:cubicBezTo>
                    <a:pt x="3208" y="1705"/>
                    <a:pt x="3117" y="843"/>
                    <a:pt x="295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3376685" y="-136135"/>
              <a:ext cx="336377" cy="1049919"/>
            </a:xfrm>
            <a:custGeom>
              <a:avLst/>
              <a:gdLst/>
              <a:ahLst/>
              <a:cxnLst/>
              <a:rect l="l" t="t" r="r" b="b"/>
              <a:pathLst>
                <a:path w="3612" h="11274" extrusionOk="0">
                  <a:moveTo>
                    <a:pt x="568" y="1"/>
                  </a:moveTo>
                  <a:lnTo>
                    <a:pt x="330" y="1357"/>
                  </a:lnTo>
                  <a:cubicBezTo>
                    <a:pt x="110" y="2549"/>
                    <a:pt x="0" y="3759"/>
                    <a:pt x="19" y="4968"/>
                  </a:cubicBezTo>
                  <a:lnTo>
                    <a:pt x="37" y="10834"/>
                  </a:lnTo>
                  <a:cubicBezTo>
                    <a:pt x="37" y="10834"/>
                    <a:pt x="94" y="10822"/>
                    <a:pt x="184" y="10822"/>
                  </a:cubicBezTo>
                  <a:cubicBezTo>
                    <a:pt x="384" y="10822"/>
                    <a:pt x="749" y="10882"/>
                    <a:pt x="1027" y="11274"/>
                  </a:cubicBezTo>
                  <a:lnTo>
                    <a:pt x="3080" y="11127"/>
                  </a:lnTo>
                  <a:lnTo>
                    <a:pt x="3098" y="4950"/>
                  </a:lnTo>
                  <a:cubicBezTo>
                    <a:pt x="3116" y="3850"/>
                    <a:pt x="3208" y="2750"/>
                    <a:pt x="3391" y="1669"/>
                  </a:cubicBezTo>
                  <a:lnTo>
                    <a:pt x="3611" y="386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3378361" y="387989"/>
              <a:ext cx="286926" cy="525798"/>
            </a:xfrm>
            <a:custGeom>
              <a:avLst/>
              <a:gdLst/>
              <a:ahLst/>
              <a:cxnLst/>
              <a:rect l="l" t="t" r="r" b="b"/>
              <a:pathLst>
                <a:path w="3081" h="5646" extrusionOk="0">
                  <a:moveTo>
                    <a:pt x="1" y="0"/>
                  </a:moveTo>
                  <a:lnTo>
                    <a:pt x="19" y="5206"/>
                  </a:lnTo>
                  <a:cubicBezTo>
                    <a:pt x="19" y="5206"/>
                    <a:pt x="76" y="5194"/>
                    <a:pt x="166" y="5194"/>
                  </a:cubicBezTo>
                  <a:cubicBezTo>
                    <a:pt x="366" y="5194"/>
                    <a:pt x="731" y="5254"/>
                    <a:pt x="1009" y="5646"/>
                  </a:cubicBezTo>
                  <a:lnTo>
                    <a:pt x="3062" y="5499"/>
                  </a:lnTo>
                  <a:lnTo>
                    <a:pt x="3080" y="330"/>
                  </a:lnTo>
                  <a:cubicBezTo>
                    <a:pt x="1962" y="74"/>
                    <a:pt x="459" y="1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3390282" y="387989"/>
              <a:ext cx="13783" cy="491713"/>
            </a:xfrm>
            <a:custGeom>
              <a:avLst/>
              <a:gdLst/>
              <a:ahLst/>
              <a:cxnLst/>
              <a:rect l="l" t="t" r="r" b="b"/>
              <a:pathLst>
                <a:path w="148" h="5280" extrusionOk="0">
                  <a:moveTo>
                    <a:pt x="1" y="0"/>
                  </a:moveTo>
                  <a:lnTo>
                    <a:pt x="74" y="5279"/>
                  </a:lnTo>
                  <a:lnTo>
                    <a:pt x="148" y="527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3412539" y="389665"/>
              <a:ext cx="12013" cy="490037"/>
            </a:xfrm>
            <a:custGeom>
              <a:avLst/>
              <a:gdLst/>
              <a:ahLst/>
              <a:cxnLst/>
              <a:rect l="l" t="t" r="r" b="b"/>
              <a:pathLst>
                <a:path w="129" h="5262" extrusionOk="0">
                  <a:moveTo>
                    <a:pt x="0" y="1"/>
                  </a:moveTo>
                  <a:lnTo>
                    <a:pt x="55" y="5261"/>
                  </a:lnTo>
                  <a:lnTo>
                    <a:pt x="128" y="52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3436380" y="391341"/>
              <a:ext cx="10337" cy="486591"/>
            </a:xfrm>
            <a:custGeom>
              <a:avLst/>
              <a:gdLst/>
              <a:ahLst/>
              <a:cxnLst/>
              <a:rect l="l" t="t" r="r" b="b"/>
              <a:pathLst>
                <a:path w="111" h="5225" extrusionOk="0">
                  <a:moveTo>
                    <a:pt x="1" y="1"/>
                  </a:moveTo>
                  <a:lnTo>
                    <a:pt x="37" y="5225"/>
                  </a:lnTo>
                  <a:lnTo>
                    <a:pt x="111" y="5225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3456868" y="391341"/>
              <a:ext cx="10337" cy="484915"/>
            </a:xfrm>
            <a:custGeom>
              <a:avLst/>
              <a:gdLst/>
              <a:ahLst/>
              <a:cxnLst/>
              <a:rect l="l" t="t" r="r" b="b"/>
              <a:pathLst>
                <a:path w="111" h="5207" extrusionOk="0">
                  <a:moveTo>
                    <a:pt x="1" y="1"/>
                  </a:moveTo>
                  <a:lnTo>
                    <a:pt x="37" y="5207"/>
                  </a:lnTo>
                  <a:lnTo>
                    <a:pt x="111" y="5188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3479126" y="393111"/>
              <a:ext cx="12013" cy="483145"/>
            </a:xfrm>
            <a:custGeom>
              <a:avLst/>
              <a:gdLst/>
              <a:ahLst/>
              <a:cxnLst/>
              <a:rect l="l" t="t" r="r" b="b"/>
              <a:pathLst>
                <a:path w="129" h="5188" extrusionOk="0">
                  <a:moveTo>
                    <a:pt x="55" y="0"/>
                  </a:moveTo>
                  <a:lnTo>
                    <a:pt x="0" y="5188"/>
                  </a:lnTo>
                  <a:lnTo>
                    <a:pt x="92" y="518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3501290" y="396463"/>
              <a:ext cx="18812" cy="476347"/>
            </a:xfrm>
            <a:custGeom>
              <a:avLst/>
              <a:gdLst/>
              <a:ahLst/>
              <a:cxnLst/>
              <a:rect l="l" t="t" r="r" b="b"/>
              <a:pathLst>
                <a:path w="202" h="5115" extrusionOk="0">
                  <a:moveTo>
                    <a:pt x="129" y="1"/>
                  </a:moveTo>
                  <a:lnTo>
                    <a:pt x="0" y="5115"/>
                  </a:lnTo>
                  <a:lnTo>
                    <a:pt x="74" y="511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3525131" y="398233"/>
              <a:ext cx="22351" cy="474578"/>
            </a:xfrm>
            <a:custGeom>
              <a:avLst/>
              <a:gdLst/>
              <a:ahLst/>
              <a:cxnLst/>
              <a:rect l="l" t="t" r="r" b="b"/>
              <a:pathLst>
                <a:path w="240" h="5096" extrusionOk="0">
                  <a:moveTo>
                    <a:pt x="166" y="0"/>
                  </a:moveTo>
                  <a:lnTo>
                    <a:pt x="1" y="5096"/>
                  </a:lnTo>
                  <a:lnTo>
                    <a:pt x="93" y="509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3545620" y="401585"/>
              <a:ext cx="30825" cy="467873"/>
            </a:xfrm>
            <a:custGeom>
              <a:avLst/>
              <a:gdLst/>
              <a:ahLst/>
              <a:cxnLst/>
              <a:rect l="l" t="t" r="r" b="b"/>
              <a:pathLst>
                <a:path w="331" h="5024" extrusionOk="0">
                  <a:moveTo>
                    <a:pt x="239" y="1"/>
                  </a:moveTo>
                  <a:lnTo>
                    <a:pt x="1" y="5023"/>
                  </a:lnTo>
                  <a:lnTo>
                    <a:pt x="93" y="5023"/>
                  </a:lnTo>
                  <a:lnTo>
                    <a:pt x="331" y="19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3569554" y="405031"/>
              <a:ext cx="32501" cy="464427"/>
            </a:xfrm>
            <a:custGeom>
              <a:avLst/>
              <a:gdLst/>
              <a:ahLst/>
              <a:cxnLst/>
              <a:rect l="l" t="t" r="r" b="b"/>
              <a:pathLst>
                <a:path w="349" h="4987" extrusionOk="0">
                  <a:moveTo>
                    <a:pt x="275" y="1"/>
                  </a:moveTo>
                  <a:lnTo>
                    <a:pt x="1" y="4968"/>
                  </a:lnTo>
                  <a:lnTo>
                    <a:pt x="74" y="4986"/>
                  </a:lnTo>
                  <a:lnTo>
                    <a:pt x="349" y="19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3593488" y="410153"/>
              <a:ext cx="32501" cy="457535"/>
            </a:xfrm>
            <a:custGeom>
              <a:avLst/>
              <a:gdLst/>
              <a:ahLst/>
              <a:cxnLst/>
              <a:rect l="l" t="t" r="r" b="b"/>
              <a:pathLst>
                <a:path w="349" h="4913" extrusionOk="0">
                  <a:moveTo>
                    <a:pt x="275" y="1"/>
                  </a:moveTo>
                  <a:lnTo>
                    <a:pt x="0" y="4895"/>
                  </a:lnTo>
                  <a:lnTo>
                    <a:pt x="92" y="4913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3620774" y="413599"/>
              <a:ext cx="29149" cy="449061"/>
            </a:xfrm>
            <a:custGeom>
              <a:avLst/>
              <a:gdLst/>
              <a:ahLst/>
              <a:cxnLst/>
              <a:rect l="l" t="t" r="r" b="b"/>
              <a:pathLst>
                <a:path w="313" h="4822" extrusionOk="0">
                  <a:moveTo>
                    <a:pt x="239" y="0"/>
                  </a:moveTo>
                  <a:lnTo>
                    <a:pt x="0" y="4821"/>
                  </a:lnTo>
                  <a:lnTo>
                    <a:pt x="74" y="4821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3649830" y="418721"/>
              <a:ext cx="18812" cy="440493"/>
            </a:xfrm>
            <a:custGeom>
              <a:avLst/>
              <a:gdLst/>
              <a:ahLst/>
              <a:cxnLst/>
              <a:rect l="l" t="t" r="r" b="b"/>
              <a:pathLst>
                <a:path w="202" h="4730" extrusionOk="0">
                  <a:moveTo>
                    <a:pt x="128" y="0"/>
                  </a:moveTo>
                  <a:lnTo>
                    <a:pt x="0" y="4729"/>
                  </a:lnTo>
                  <a:lnTo>
                    <a:pt x="92" y="472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3238389" y="729396"/>
              <a:ext cx="433695" cy="346341"/>
            </a:xfrm>
            <a:custGeom>
              <a:avLst/>
              <a:gdLst/>
              <a:ahLst/>
              <a:cxnLst/>
              <a:rect l="l" t="t" r="r" b="b"/>
              <a:pathLst>
                <a:path w="4657" h="3719" extrusionOk="0">
                  <a:moveTo>
                    <a:pt x="1430" y="0"/>
                  </a:moveTo>
                  <a:lnTo>
                    <a:pt x="1467" y="1485"/>
                  </a:lnTo>
                  <a:cubicBezTo>
                    <a:pt x="330" y="2035"/>
                    <a:pt x="1" y="3373"/>
                    <a:pt x="1" y="3373"/>
                  </a:cubicBezTo>
                  <a:cubicBezTo>
                    <a:pt x="509" y="3627"/>
                    <a:pt x="1093" y="3719"/>
                    <a:pt x="1669" y="3719"/>
                  </a:cubicBezTo>
                  <a:cubicBezTo>
                    <a:pt x="3125" y="3719"/>
                    <a:pt x="4528" y="3135"/>
                    <a:pt x="4528" y="3135"/>
                  </a:cubicBezTo>
                  <a:lnTo>
                    <a:pt x="4656" y="165"/>
                  </a:lnTo>
                  <a:lnTo>
                    <a:pt x="4656" y="165"/>
                  </a:lnTo>
                  <a:cubicBezTo>
                    <a:pt x="4287" y="202"/>
                    <a:pt x="3917" y="221"/>
                    <a:pt x="3549" y="221"/>
                  </a:cubicBezTo>
                  <a:cubicBezTo>
                    <a:pt x="3004" y="221"/>
                    <a:pt x="2461" y="179"/>
                    <a:pt x="1925" y="92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3366441" y="809579"/>
              <a:ext cx="109332" cy="10337"/>
            </a:xfrm>
            <a:custGeom>
              <a:avLst/>
              <a:gdLst/>
              <a:ahLst/>
              <a:cxnLst/>
              <a:rect l="l" t="t" r="r" b="b"/>
              <a:pathLst>
                <a:path w="1174" h="111" extrusionOk="0">
                  <a:moveTo>
                    <a:pt x="1118" y="1"/>
                  </a:moveTo>
                  <a:lnTo>
                    <a:pt x="37" y="37"/>
                  </a:lnTo>
                  <a:cubicBezTo>
                    <a:pt x="19" y="37"/>
                    <a:pt x="0" y="56"/>
                    <a:pt x="0" y="74"/>
                  </a:cubicBezTo>
                  <a:cubicBezTo>
                    <a:pt x="0" y="92"/>
                    <a:pt x="19" y="111"/>
                    <a:pt x="37" y="111"/>
                  </a:cubicBezTo>
                  <a:lnTo>
                    <a:pt x="1118" y="92"/>
                  </a:lnTo>
                  <a:cubicBezTo>
                    <a:pt x="1155" y="92"/>
                    <a:pt x="1173" y="74"/>
                    <a:pt x="1155" y="56"/>
                  </a:cubicBezTo>
                  <a:cubicBezTo>
                    <a:pt x="1155" y="19"/>
                    <a:pt x="1155" y="1"/>
                    <a:pt x="1118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3371563" y="862569"/>
              <a:ext cx="109332" cy="10244"/>
            </a:xfrm>
            <a:custGeom>
              <a:avLst/>
              <a:gdLst/>
              <a:ahLst/>
              <a:cxnLst/>
              <a:rect l="l" t="t" r="r" b="b"/>
              <a:pathLst>
                <a:path w="1174" h="110" extrusionOk="0">
                  <a:moveTo>
                    <a:pt x="1118" y="0"/>
                  </a:moveTo>
                  <a:lnTo>
                    <a:pt x="37" y="18"/>
                  </a:lnTo>
                  <a:cubicBezTo>
                    <a:pt x="19" y="18"/>
                    <a:pt x="0" y="37"/>
                    <a:pt x="0" y="55"/>
                  </a:cubicBezTo>
                  <a:cubicBezTo>
                    <a:pt x="0" y="92"/>
                    <a:pt x="19" y="110"/>
                    <a:pt x="37" y="110"/>
                  </a:cubicBezTo>
                  <a:lnTo>
                    <a:pt x="1137" y="92"/>
                  </a:lnTo>
                  <a:cubicBezTo>
                    <a:pt x="1155" y="92"/>
                    <a:pt x="1173" y="73"/>
                    <a:pt x="1173" y="37"/>
                  </a:cubicBezTo>
                  <a:cubicBezTo>
                    <a:pt x="1173" y="18"/>
                    <a:pt x="1155" y="0"/>
                    <a:pt x="1118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3535375" y="843757"/>
              <a:ext cx="92289" cy="92289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917" y="0"/>
                  </a:moveTo>
                  <a:lnTo>
                    <a:pt x="1" y="917"/>
                  </a:lnTo>
                  <a:cubicBezTo>
                    <a:pt x="1" y="935"/>
                    <a:pt x="1" y="954"/>
                    <a:pt x="1" y="972"/>
                  </a:cubicBezTo>
                  <a:cubicBezTo>
                    <a:pt x="19" y="972"/>
                    <a:pt x="19" y="990"/>
                    <a:pt x="38" y="990"/>
                  </a:cubicBezTo>
                  <a:cubicBezTo>
                    <a:pt x="56" y="990"/>
                    <a:pt x="56" y="972"/>
                    <a:pt x="56" y="972"/>
                  </a:cubicBezTo>
                  <a:lnTo>
                    <a:pt x="972" y="74"/>
                  </a:lnTo>
                  <a:cubicBezTo>
                    <a:pt x="991" y="55"/>
                    <a:pt x="991" y="19"/>
                    <a:pt x="972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3378361" y="408477"/>
              <a:ext cx="286926" cy="44422"/>
            </a:xfrm>
            <a:custGeom>
              <a:avLst/>
              <a:gdLst/>
              <a:ahLst/>
              <a:cxnLst/>
              <a:rect l="l" t="t" r="r" b="b"/>
              <a:pathLst>
                <a:path w="3081" h="477" extrusionOk="0">
                  <a:moveTo>
                    <a:pt x="1" y="0"/>
                  </a:moveTo>
                  <a:lnTo>
                    <a:pt x="1" y="257"/>
                  </a:lnTo>
                  <a:cubicBezTo>
                    <a:pt x="550" y="257"/>
                    <a:pt x="1925" y="293"/>
                    <a:pt x="3080" y="477"/>
                  </a:cubicBezTo>
                  <a:lnTo>
                    <a:pt x="3080" y="220"/>
                  </a:lnTo>
                  <a:cubicBezTo>
                    <a:pt x="1907" y="19"/>
                    <a:pt x="53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3238389" y="908574"/>
              <a:ext cx="211772" cy="166698"/>
            </a:xfrm>
            <a:custGeom>
              <a:avLst/>
              <a:gdLst/>
              <a:ahLst/>
              <a:cxnLst/>
              <a:rect l="l" t="t" r="r" b="b"/>
              <a:pathLst>
                <a:path w="2274" h="1790" extrusionOk="0">
                  <a:moveTo>
                    <a:pt x="844" y="1"/>
                  </a:moveTo>
                  <a:cubicBezTo>
                    <a:pt x="202" y="624"/>
                    <a:pt x="1" y="1449"/>
                    <a:pt x="1" y="1449"/>
                  </a:cubicBezTo>
                  <a:cubicBezTo>
                    <a:pt x="523" y="1696"/>
                    <a:pt x="1117" y="1789"/>
                    <a:pt x="1699" y="1789"/>
                  </a:cubicBezTo>
                  <a:cubicBezTo>
                    <a:pt x="1893" y="1789"/>
                    <a:pt x="2086" y="1779"/>
                    <a:pt x="2273" y="1761"/>
                  </a:cubicBezTo>
                  <a:cubicBezTo>
                    <a:pt x="2090" y="551"/>
                    <a:pt x="1302" y="148"/>
                    <a:pt x="844" y="1"/>
                  </a:cubicBez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3569554" y="910343"/>
              <a:ext cx="95735" cy="141740"/>
            </a:xfrm>
            <a:custGeom>
              <a:avLst/>
              <a:gdLst/>
              <a:ahLst/>
              <a:cxnLst/>
              <a:rect l="l" t="t" r="r" b="b"/>
              <a:pathLst>
                <a:path w="1028" h="1522" extrusionOk="0">
                  <a:moveTo>
                    <a:pt x="1027" y="0"/>
                  </a:moveTo>
                  <a:cubicBezTo>
                    <a:pt x="367" y="312"/>
                    <a:pt x="111" y="1045"/>
                    <a:pt x="1" y="1522"/>
                  </a:cubicBezTo>
                  <a:cubicBezTo>
                    <a:pt x="587" y="1357"/>
                    <a:pt x="972" y="1192"/>
                    <a:pt x="972" y="1192"/>
                  </a:cubicBezTo>
                  <a:lnTo>
                    <a:pt x="1027" y="0"/>
                  </a:lnTo>
                  <a:close/>
                </a:path>
              </a:pathLst>
            </a:custGeom>
            <a:solidFill>
              <a:srgbClr val="EAE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3238389" y="985405"/>
              <a:ext cx="423451" cy="90334"/>
            </a:xfrm>
            <a:custGeom>
              <a:avLst/>
              <a:gdLst/>
              <a:ahLst/>
              <a:cxnLst/>
              <a:rect l="l" t="t" r="r" b="b"/>
              <a:pathLst>
                <a:path w="4547" h="970" extrusionOk="0">
                  <a:moveTo>
                    <a:pt x="4546" y="1"/>
                  </a:moveTo>
                  <a:lnTo>
                    <a:pt x="4546" y="1"/>
                  </a:lnTo>
                  <a:cubicBezTo>
                    <a:pt x="3491" y="360"/>
                    <a:pt x="2638" y="478"/>
                    <a:pt x="1971" y="478"/>
                  </a:cubicBezTo>
                  <a:cubicBezTo>
                    <a:pt x="1004" y="478"/>
                    <a:pt x="430" y="230"/>
                    <a:pt x="202" y="111"/>
                  </a:cubicBezTo>
                  <a:cubicBezTo>
                    <a:pt x="55" y="404"/>
                    <a:pt x="1" y="624"/>
                    <a:pt x="1" y="624"/>
                  </a:cubicBezTo>
                  <a:cubicBezTo>
                    <a:pt x="509" y="878"/>
                    <a:pt x="1093" y="970"/>
                    <a:pt x="1669" y="970"/>
                  </a:cubicBezTo>
                  <a:cubicBezTo>
                    <a:pt x="3125" y="970"/>
                    <a:pt x="4528" y="386"/>
                    <a:pt x="4528" y="386"/>
                  </a:cubicBezTo>
                  <a:lnTo>
                    <a:pt x="45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3390282" y="275956"/>
              <a:ext cx="88937" cy="48985"/>
            </a:xfrm>
            <a:custGeom>
              <a:avLst/>
              <a:gdLst/>
              <a:ahLst/>
              <a:cxnLst/>
              <a:rect l="l" t="t" r="r" b="b"/>
              <a:pathLst>
                <a:path w="955" h="526" extrusionOk="0">
                  <a:moveTo>
                    <a:pt x="391" y="0"/>
                  </a:moveTo>
                  <a:cubicBezTo>
                    <a:pt x="239" y="0"/>
                    <a:pt x="106" y="53"/>
                    <a:pt x="19" y="140"/>
                  </a:cubicBezTo>
                  <a:cubicBezTo>
                    <a:pt x="1" y="158"/>
                    <a:pt x="1" y="177"/>
                    <a:pt x="1" y="195"/>
                  </a:cubicBezTo>
                  <a:cubicBezTo>
                    <a:pt x="10" y="204"/>
                    <a:pt x="24" y="209"/>
                    <a:pt x="38" y="209"/>
                  </a:cubicBezTo>
                  <a:cubicBezTo>
                    <a:pt x="51" y="209"/>
                    <a:pt x="65" y="204"/>
                    <a:pt x="74" y="195"/>
                  </a:cubicBezTo>
                  <a:cubicBezTo>
                    <a:pt x="151" y="119"/>
                    <a:pt x="265" y="81"/>
                    <a:pt x="418" y="81"/>
                  </a:cubicBezTo>
                  <a:cubicBezTo>
                    <a:pt x="448" y="81"/>
                    <a:pt x="481" y="82"/>
                    <a:pt x="514" y="85"/>
                  </a:cubicBezTo>
                  <a:cubicBezTo>
                    <a:pt x="716" y="122"/>
                    <a:pt x="826" y="195"/>
                    <a:pt x="862" y="268"/>
                  </a:cubicBezTo>
                  <a:cubicBezTo>
                    <a:pt x="862" y="287"/>
                    <a:pt x="862" y="323"/>
                    <a:pt x="844" y="360"/>
                  </a:cubicBezTo>
                  <a:cubicBezTo>
                    <a:pt x="801" y="403"/>
                    <a:pt x="704" y="445"/>
                    <a:pt x="543" y="445"/>
                  </a:cubicBezTo>
                  <a:cubicBezTo>
                    <a:pt x="496" y="445"/>
                    <a:pt x="444" y="442"/>
                    <a:pt x="386" y="433"/>
                  </a:cubicBezTo>
                  <a:cubicBezTo>
                    <a:pt x="203" y="415"/>
                    <a:pt x="184" y="360"/>
                    <a:pt x="184" y="360"/>
                  </a:cubicBezTo>
                  <a:cubicBezTo>
                    <a:pt x="220" y="324"/>
                    <a:pt x="295" y="296"/>
                    <a:pt x="393" y="296"/>
                  </a:cubicBezTo>
                  <a:cubicBezTo>
                    <a:pt x="446" y="296"/>
                    <a:pt x="505" y="304"/>
                    <a:pt x="569" y="323"/>
                  </a:cubicBezTo>
                  <a:cubicBezTo>
                    <a:pt x="574" y="329"/>
                    <a:pt x="581" y="331"/>
                    <a:pt x="589" y="331"/>
                  </a:cubicBezTo>
                  <a:cubicBezTo>
                    <a:pt x="606" y="331"/>
                    <a:pt x="624" y="318"/>
                    <a:pt x="624" y="305"/>
                  </a:cubicBezTo>
                  <a:cubicBezTo>
                    <a:pt x="624" y="287"/>
                    <a:pt x="624" y="268"/>
                    <a:pt x="587" y="250"/>
                  </a:cubicBezTo>
                  <a:cubicBezTo>
                    <a:pt x="520" y="232"/>
                    <a:pt x="455" y="224"/>
                    <a:pt x="395" y="224"/>
                  </a:cubicBezTo>
                  <a:cubicBezTo>
                    <a:pt x="276" y="224"/>
                    <a:pt x="178" y="256"/>
                    <a:pt x="129" y="305"/>
                  </a:cubicBezTo>
                  <a:cubicBezTo>
                    <a:pt x="111" y="323"/>
                    <a:pt x="93" y="360"/>
                    <a:pt x="111" y="397"/>
                  </a:cubicBezTo>
                  <a:cubicBezTo>
                    <a:pt x="129" y="452"/>
                    <a:pt x="221" y="488"/>
                    <a:pt x="367" y="525"/>
                  </a:cubicBezTo>
                  <a:lnTo>
                    <a:pt x="551" y="525"/>
                  </a:lnTo>
                  <a:cubicBezTo>
                    <a:pt x="716" y="525"/>
                    <a:pt x="844" y="488"/>
                    <a:pt x="899" y="397"/>
                  </a:cubicBezTo>
                  <a:cubicBezTo>
                    <a:pt x="936" y="360"/>
                    <a:pt x="954" y="287"/>
                    <a:pt x="936" y="232"/>
                  </a:cubicBezTo>
                  <a:cubicBezTo>
                    <a:pt x="881" y="122"/>
                    <a:pt x="734" y="30"/>
                    <a:pt x="514" y="12"/>
                  </a:cubicBezTo>
                  <a:cubicBezTo>
                    <a:pt x="472" y="4"/>
                    <a:pt x="431" y="0"/>
                    <a:pt x="39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3380037" y="-9761"/>
              <a:ext cx="303968" cy="264668"/>
            </a:xfrm>
            <a:custGeom>
              <a:avLst/>
              <a:gdLst/>
              <a:ahLst/>
              <a:cxnLst/>
              <a:rect l="l" t="t" r="r" b="b"/>
              <a:pathLst>
                <a:path w="3264" h="2842" extrusionOk="0">
                  <a:moveTo>
                    <a:pt x="294" y="0"/>
                  </a:moveTo>
                  <a:cubicBezTo>
                    <a:pt x="148" y="825"/>
                    <a:pt x="38" y="1668"/>
                    <a:pt x="1" y="2512"/>
                  </a:cubicBezTo>
                  <a:cubicBezTo>
                    <a:pt x="587" y="2658"/>
                    <a:pt x="1632" y="2841"/>
                    <a:pt x="3080" y="2841"/>
                  </a:cubicBezTo>
                  <a:cubicBezTo>
                    <a:pt x="3117" y="2200"/>
                    <a:pt x="3172" y="1577"/>
                    <a:pt x="3264" y="935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3282811" y="-308515"/>
              <a:ext cx="775007" cy="532689"/>
            </a:xfrm>
            <a:custGeom>
              <a:avLst/>
              <a:gdLst/>
              <a:ahLst/>
              <a:cxnLst/>
              <a:rect l="l" t="t" r="r" b="b"/>
              <a:pathLst>
                <a:path w="8322" h="5720" extrusionOk="0">
                  <a:moveTo>
                    <a:pt x="972" y="1"/>
                  </a:moveTo>
                  <a:cubicBezTo>
                    <a:pt x="972" y="1"/>
                    <a:pt x="183" y="3777"/>
                    <a:pt x="0" y="5298"/>
                  </a:cubicBezTo>
                  <a:cubicBezTo>
                    <a:pt x="0" y="5298"/>
                    <a:pt x="1631" y="5720"/>
                    <a:pt x="4143" y="5720"/>
                  </a:cubicBezTo>
                  <a:lnTo>
                    <a:pt x="4198" y="5720"/>
                  </a:lnTo>
                  <a:cubicBezTo>
                    <a:pt x="6709" y="5720"/>
                    <a:pt x="8322" y="5298"/>
                    <a:pt x="8322" y="5298"/>
                  </a:cubicBezTo>
                  <a:cubicBezTo>
                    <a:pt x="8139" y="3777"/>
                    <a:pt x="7369" y="1"/>
                    <a:pt x="7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3311774" y="-308515"/>
              <a:ext cx="109332" cy="501957"/>
            </a:xfrm>
            <a:custGeom>
              <a:avLst/>
              <a:gdLst/>
              <a:ahLst/>
              <a:cxnLst/>
              <a:rect l="l" t="t" r="r" b="b"/>
              <a:pathLst>
                <a:path w="1174" h="5390" extrusionOk="0">
                  <a:moveTo>
                    <a:pt x="1082" y="1"/>
                  </a:moveTo>
                  <a:lnTo>
                    <a:pt x="1" y="5371"/>
                  </a:lnTo>
                  <a:lnTo>
                    <a:pt x="74" y="5390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3328910" y="-101957"/>
              <a:ext cx="682904" cy="54759"/>
            </a:xfrm>
            <a:custGeom>
              <a:avLst/>
              <a:gdLst/>
              <a:ahLst/>
              <a:cxnLst/>
              <a:rect l="l" t="t" r="r" b="b"/>
              <a:pathLst>
                <a:path w="7333" h="588" extrusionOk="0">
                  <a:moveTo>
                    <a:pt x="18" y="0"/>
                  </a:moveTo>
                  <a:lnTo>
                    <a:pt x="0" y="74"/>
                  </a:lnTo>
                  <a:cubicBezTo>
                    <a:pt x="0" y="74"/>
                    <a:pt x="770" y="367"/>
                    <a:pt x="2035" y="514"/>
                  </a:cubicBezTo>
                  <a:cubicBezTo>
                    <a:pt x="2456" y="550"/>
                    <a:pt x="2933" y="587"/>
                    <a:pt x="3501" y="587"/>
                  </a:cubicBezTo>
                  <a:cubicBezTo>
                    <a:pt x="4564" y="587"/>
                    <a:pt x="5866" y="477"/>
                    <a:pt x="7332" y="74"/>
                  </a:cubicBezTo>
                  <a:lnTo>
                    <a:pt x="7314" y="0"/>
                  </a:lnTo>
                  <a:cubicBezTo>
                    <a:pt x="5885" y="382"/>
                    <a:pt x="4596" y="510"/>
                    <a:pt x="3514" y="510"/>
                  </a:cubicBezTo>
                  <a:cubicBezTo>
                    <a:pt x="1376" y="510"/>
                    <a:pt x="43" y="13"/>
                    <a:pt x="1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3777788" y="-1290084"/>
              <a:ext cx="793912" cy="664185"/>
            </a:xfrm>
            <a:custGeom>
              <a:avLst/>
              <a:gdLst/>
              <a:ahLst/>
              <a:cxnLst/>
              <a:rect l="l" t="t" r="r" b="b"/>
              <a:pathLst>
                <a:path w="8525" h="7132" extrusionOk="0">
                  <a:moveTo>
                    <a:pt x="6724" y="1"/>
                  </a:moveTo>
                  <a:cubicBezTo>
                    <a:pt x="6517" y="1"/>
                    <a:pt x="5756" y="1504"/>
                    <a:pt x="5756" y="1504"/>
                  </a:cubicBezTo>
                  <a:cubicBezTo>
                    <a:pt x="5756" y="1504"/>
                    <a:pt x="5196" y="1125"/>
                    <a:pt x="4970" y="1125"/>
                  </a:cubicBezTo>
                  <a:cubicBezTo>
                    <a:pt x="4948" y="1125"/>
                    <a:pt x="4928" y="1129"/>
                    <a:pt x="4913" y="1137"/>
                  </a:cubicBezTo>
                  <a:cubicBezTo>
                    <a:pt x="4675" y="1265"/>
                    <a:pt x="5353" y="2164"/>
                    <a:pt x="5353" y="2164"/>
                  </a:cubicBezTo>
                  <a:lnTo>
                    <a:pt x="3245" y="4088"/>
                  </a:lnTo>
                  <a:lnTo>
                    <a:pt x="1" y="4913"/>
                  </a:lnTo>
                  <a:lnTo>
                    <a:pt x="441" y="7131"/>
                  </a:lnTo>
                  <a:cubicBezTo>
                    <a:pt x="441" y="7131"/>
                    <a:pt x="2145" y="6655"/>
                    <a:pt x="3300" y="6361"/>
                  </a:cubicBezTo>
                  <a:cubicBezTo>
                    <a:pt x="4455" y="6086"/>
                    <a:pt x="4950" y="5573"/>
                    <a:pt x="5262" y="5151"/>
                  </a:cubicBezTo>
                  <a:cubicBezTo>
                    <a:pt x="5665" y="4620"/>
                    <a:pt x="7168" y="3208"/>
                    <a:pt x="7168" y="3208"/>
                  </a:cubicBezTo>
                  <a:cubicBezTo>
                    <a:pt x="7168" y="3208"/>
                    <a:pt x="8469" y="2714"/>
                    <a:pt x="8451" y="2494"/>
                  </a:cubicBezTo>
                  <a:cubicBezTo>
                    <a:pt x="8437" y="2311"/>
                    <a:pt x="7876" y="2290"/>
                    <a:pt x="7613" y="2290"/>
                  </a:cubicBezTo>
                  <a:cubicBezTo>
                    <a:pt x="7532" y="2290"/>
                    <a:pt x="7479" y="2292"/>
                    <a:pt x="7479" y="2292"/>
                  </a:cubicBezTo>
                  <a:cubicBezTo>
                    <a:pt x="7479" y="2292"/>
                    <a:pt x="8524" y="1577"/>
                    <a:pt x="8433" y="1430"/>
                  </a:cubicBezTo>
                  <a:cubicBezTo>
                    <a:pt x="8419" y="1404"/>
                    <a:pt x="8369" y="1393"/>
                    <a:pt x="8296" y="1393"/>
                  </a:cubicBezTo>
                  <a:cubicBezTo>
                    <a:pt x="7965" y="1393"/>
                    <a:pt x="7168" y="1614"/>
                    <a:pt x="7168" y="1614"/>
                  </a:cubicBezTo>
                  <a:cubicBezTo>
                    <a:pt x="7168" y="1614"/>
                    <a:pt x="8029" y="679"/>
                    <a:pt x="7938" y="514"/>
                  </a:cubicBezTo>
                  <a:cubicBezTo>
                    <a:pt x="7927" y="497"/>
                    <a:pt x="7906" y="490"/>
                    <a:pt x="7878" y="490"/>
                  </a:cubicBezTo>
                  <a:cubicBezTo>
                    <a:pt x="7631" y="490"/>
                    <a:pt x="6801" y="1082"/>
                    <a:pt x="6801" y="1082"/>
                  </a:cubicBezTo>
                  <a:cubicBezTo>
                    <a:pt x="6801" y="1082"/>
                    <a:pt x="6930" y="37"/>
                    <a:pt x="6728" y="1"/>
                  </a:cubicBezTo>
                  <a:cubicBezTo>
                    <a:pt x="6727" y="1"/>
                    <a:pt x="6726" y="1"/>
                    <a:pt x="6724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4348013" y="-1141545"/>
              <a:ext cx="35854" cy="126374"/>
            </a:xfrm>
            <a:custGeom>
              <a:avLst/>
              <a:gdLst/>
              <a:ahLst/>
              <a:cxnLst/>
              <a:rect l="l" t="t" r="r" b="b"/>
              <a:pathLst>
                <a:path w="385" h="1357" extrusionOk="0">
                  <a:moveTo>
                    <a:pt x="348" y="0"/>
                  </a:moveTo>
                  <a:cubicBezTo>
                    <a:pt x="330" y="19"/>
                    <a:pt x="312" y="19"/>
                    <a:pt x="312" y="55"/>
                  </a:cubicBezTo>
                  <a:cubicBezTo>
                    <a:pt x="312" y="55"/>
                    <a:pt x="293" y="770"/>
                    <a:pt x="0" y="1302"/>
                  </a:cubicBezTo>
                  <a:cubicBezTo>
                    <a:pt x="0" y="1320"/>
                    <a:pt x="0" y="1339"/>
                    <a:pt x="18" y="1357"/>
                  </a:cubicBezTo>
                  <a:lnTo>
                    <a:pt x="37" y="1357"/>
                  </a:lnTo>
                  <a:cubicBezTo>
                    <a:pt x="55" y="1357"/>
                    <a:pt x="73" y="1339"/>
                    <a:pt x="73" y="1339"/>
                  </a:cubicBezTo>
                  <a:cubicBezTo>
                    <a:pt x="367" y="789"/>
                    <a:pt x="385" y="74"/>
                    <a:pt x="385" y="55"/>
                  </a:cubicBezTo>
                  <a:cubicBezTo>
                    <a:pt x="385" y="19"/>
                    <a:pt x="367" y="19"/>
                    <a:pt x="34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4368501" y="-1079056"/>
              <a:ext cx="76830" cy="34923"/>
            </a:xfrm>
            <a:custGeom>
              <a:avLst/>
              <a:gdLst/>
              <a:ahLst/>
              <a:cxnLst/>
              <a:rect l="l" t="t" r="r" b="b"/>
              <a:pathLst>
                <a:path w="825" h="375" extrusionOk="0">
                  <a:moveTo>
                    <a:pt x="36" y="0"/>
                  </a:moveTo>
                  <a:cubicBezTo>
                    <a:pt x="18" y="0"/>
                    <a:pt x="0" y="13"/>
                    <a:pt x="0" y="26"/>
                  </a:cubicBezTo>
                  <a:cubicBezTo>
                    <a:pt x="0" y="44"/>
                    <a:pt x="0" y="63"/>
                    <a:pt x="18" y="81"/>
                  </a:cubicBezTo>
                  <a:lnTo>
                    <a:pt x="770" y="374"/>
                  </a:lnTo>
                  <a:lnTo>
                    <a:pt x="788" y="374"/>
                  </a:lnTo>
                  <a:cubicBezTo>
                    <a:pt x="788" y="374"/>
                    <a:pt x="807" y="356"/>
                    <a:pt x="825" y="338"/>
                  </a:cubicBezTo>
                  <a:cubicBezTo>
                    <a:pt x="825" y="319"/>
                    <a:pt x="807" y="301"/>
                    <a:pt x="788" y="301"/>
                  </a:cubicBezTo>
                  <a:lnTo>
                    <a:pt x="55" y="8"/>
                  </a:ln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4231882" y="-1293436"/>
              <a:ext cx="341499" cy="239058"/>
            </a:xfrm>
            <a:custGeom>
              <a:avLst/>
              <a:gdLst/>
              <a:ahLst/>
              <a:cxnLst/>
              <a:rect l="l" t="t" r="r" b="b"/>
              <a:pathLst>
                <a:path w="3667" h="2567" extrusionOk="0">
                  <a:moveTo>
                    <a:pt x="1852" y="0"/>
                  </a:moveTo>
                  <a:cubicBezTo>
                    <a:pt x="1632" y="0"/>
                    <a:pt x="1064" y="1082"/>
                    <a:pt x="862" y="1485"/>
                  </a:cubicBezTo>
                  <a:cubicBezTo>
                    <a:pt x="702" y="1373"/>
                    <a:pt x="303" y="1120"/>
                    <a:pt x="95" y="1120"/>
                  </a:cubicBezTo>
                  <a:cubicBezTo>
                    <a:pt x="65" y="1120"/>
                    <a:pt x="40" y="1125"/>
                    <a:pt x="19" y="1137"/>
                  </a:cubicBezTo>
                  <a:cubicBezTo>
                    <a:pt x="1" y="1137"/>
                    <a:pt x="1" y="1173"/>
                    <a:pt x="19" y="1192"/>
                  </a:cubicBezTo>
                  <a:cubicBezTo>
                    <a:pt x="19" y="1210"/>
                    <a:pt x="56" y="1210"/>
                    <a:pt x="74" y="1210"/>
                  </a:cubicBezTo>
                  <a:cubicBezTo>
                    <a:pt x="83" y="1204"/>
                    <a:pt x="95" y="1202"/>
                    <a:pt x="111" y="1202"/>
                  </a:cubicBezTo>
                  <a:cubicBezTo>
                    <a:pt x="248" y="1202"/>
                    <a:pt x="613" y="1411"/>
                    <a:pt x="844" y="1576"/>
                  </a:cubicBezTo>
                  <a:lnTo>
                    <a:pt x="880" y="1576"/>
                  </a:lnTo>
                  <a:cubicBezTo>
                    <a:pt x="899" y="1576"/>
                    <a:pt x="899" y="1558"/>
                    <a:pt x="899" y="1558"/>
                  </a:cubicBezTo>
                  <a:cubicBezTo>
                    <a:pt x="1257" y="842"/>
                    <a:pt x="1703" y="90"/>
                    <a:pt x="1825" y="90"/>
                  </a:cubicBezTo>
                  <a:cubicBezTo>
                    <a:pt x="1828" y="90"/>
                    <a:pt x="1831" y="91"/>
                    <a:pt x="1834" y="92"/>
                  </a:cubicBezTo>
                  <a:cubicBezTo>
                    <a:pt x="1944" y="92"/>
                    <a:pt x="1944" y="623"/>
                    <a:pt x="1889" y="1118"/>
                  </a:cubicBezTo>
                  <a:cubicBezTo>
                    <a:pt x="1889" y="1118"/>
                    <a:pt x="1889" y="1137"/>
                    <a:pt x="1907" y="1155"/>
                  </a:cubicBezTo>
                  <a:lnTo>
                    <a:pt x="1944" y="1155"/>
                  </a:lnTo>
                  <a:cubicBezTo>
                    <a:pt x="2276" y="910"/>
                    <a:pt x="2824" y="566"/>
                    <a:pt x="2986" y="566"/>
                  </a:cubicBezTo>
                  <a:cubicBezTo>
                    <a:pt x="2994" y="566"/>
                    <a:pt x="3001" y="567"/>
                    <a:pt x="3007" y="568"/>
                  </a:cubicBezTo>
                  <a:lnTo>
                    <a:pt x="3025" y="568"/>
                  </a:lnTo>
                  <a:cubicBezTo>
                    <a:pt x="3080" y="660"/>
                    <a:pt x="2677" y="1192"/>
                    <a:pt x="2255" y="1613"/>
                  </a:cubicBezTo>
                  <a:cubicBezTo>
                    <a:pt x="2255" y="1631"/>
                    <a:pt x="2255" y="1650"/>
                    <a:pt x="2255" y="1668"/>
                  </a:cubicBezTo>
                  <a:cubicBezTo>
                    <a:pt x="2274" y="1686"/>
                    <a:pt x="2292" y="1686"/>
                    <a:pt x="2310" y="1686"/>
                  </a:cubicBezTo>
                  <a:cubicBezTo>
                    <a:pt x="2773" y="1546"/>
                    <a:pt x="3215" y="1459"/>
                    <a:pt x="3413" y="1459"/>
                  </a:cubicBezTo>
                  <a:cubicBezTo>
                    <a:pt x="3474" y="1459"/>
                    <a:pt x="3511" y="1468"/>
                    <a:pt x="3520" y="1485"/>
                  </a:cubicBezTo>
                  <a:cubicBezTo>
                    <a:pt x="3538" y="1558"/>
                    <a:pt x="3117" y="1943"/>
                    <a:pt x="2567" y="2291"/>
                  </a:cubicBezTo>
                  <a:cubicBezTo>
                    <a:pt x="2567" y="2310"/>
                    <a:pt x="2549" y="2328"/>
                    <a:pt x="2567" y="2346"/>
                  </a:cubicBezTo>
                  <a:cubicBezTo>
                    <a:pt x="2567" y="2359"/>
                    <a:pt x="2576" y="2372"/>
                    <a:pt x="2588" y="2372"/>
                  </a:cubicBezTo>
                  <a:cubicBezTo>
                    <a:pt x="2593" y="2372"/>
                    <a:pt x="2598" y="2370"/>
                    <a:pt x="2603" y="2365"/>
                  </a:cubicBezTo>
                  <a:cubicBezTo>
                    <a:pt x="3043" y="2365"/>
                    <a:pt x="3520" y="2401"/>
                    <a:pt x="3538" y="2530"/>
                  </a:cubicBezTo>
                  <a:cubicBezTo>
                    <a:pt x="3538" y="2548"/>
                    <a:pt x="3557" y="2566"/>
                    <a:pt x="3575" y="2566"/>
                  </a:cubicBezTo>
                  <a:cubicBezTo>
                    <a:pt x="3593" y="2566"/>
                    <a:pt x="3612" y="2548"/>
                    <a:pt x="3612" y="2530"/>
                  </a:cubicBezTo>
                  <a:cubicBezTo>
                    <a:pt x="3593" y="2310"/>
                    <a:pt x="3062" y="2291"/>
                    <a:pt x="2768" y="2291"/>
                  </a:cubicBezTo>
                  <a:lnTo>
                    <a:pt x="2732" y="2291"/>
                  </a:lnTo>
                  <a:cubicBezTo>
                    <a:pt x="3135" y="2016"/>
                    <a:pt x="3667" y="1595"/>
                    <a:pt x="3593" y="1448"/>
                  </a:cubicBezTo>
                  <a:cubicBezTo>
                    <a:pt x="3572" y="1406"/>
                    <a:pt x="3501" y="1390"/>
                    <a:pt x="3399" y="1390"/>
                  </a:cubicBezTo>
                  <a:cubicBezTo>
                    <a:pt x="3146" y="1390"/>
                    <a:pt x="2708" y="1493"/>
                    <a:pt x="2420" y="1558"/>
                  </a:cubicBezTo>
                  <a:cubicBezTo>
                    <a:pt x="2677" y="1283"/>
                    <a:pt x="3190" y="697"/>
                    <a:pt x="3098" y="532"/>
                  </a:cubicBezTo>
                  <a:cubicBezTo>
                    <a:pt x="3080" y="513"/>
                    <a:pt x="3062" y="495"/>
                    <a:pt x="3025" y="495"/>
                  </a:cubicBezTo>
                  <a:cubicBezTo>
                    <a:pt x="3014" y="492"/>
                    <a:pt x="3002" y="490"/>
                    <a:pt x="2989" y="490"/>
                  </a:cubicBezTo>
                  <a:cubicBezTo>
                    <a:pt x="2768" y="490"/>
                    <a:pt x="2187" y="888"/>
                    <a:pt x="1980" y="1027"/>
                  </a:cubicBezTo>
                  <a:cubicBezTo>
                    <a:pt x="2017" y="715"/>
                    <a:pt x="2054" y="37"/>
                    <a:pt x="185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3777788" y="-900902"/>
              <a:ext cx="293724" cy="275006"/>
            </a:xfrm>
            <a:custGeom>
              <a:avLst/>
              <a:gdLst/>
              <a:ahLst/>
              <a:cxnLst/>
              <a:rect l="l" t="t" r="r" b="b"/>
              <a:pathLst>
                <a:path w="3154" h="2953" extrusionOk="0">
                  <a:moveTo>
                    <a:pt x="2915" y="1"/>
                  </a:moveTo>
                  <a:lnTo>
                    <a:pt x="1" y="734"/>
                  </a:lnTo>
                  <a:lnTo>
                    <a:pt x="441" y="2952"/>
                  </a:lnTo>
                  <a:cubicBezTo>
                    <a:pt x="441" y="2952"/>
                    <a:pt x="1999" y="2512"/>
                    <a:pt x="3154" y="2219"/>
                  </a:cubicBezTo>
                  <a:lnTo>
                    <a:pt x="2915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4076544" y="-912822"/>
              <a:ext cx="47868" cy="71801"/>
            </a:xfrm>
            <a:custGeom>
              <a:avLst/>
              <a:gdLst/>
              <a:ahLst/>
              <a:cxnLst/>
              <a:rect l="l" t="t" r="r" b="b"/>
              <a:pathLst>
                <a:path w="514" h="771" extrusionOk="0">
                  <a:moveTo>
                    <a:pt x="19" y="1"/>
                  </a:moveTo>
                  <a:cubicBezTo>
                    <a:pt x="1" y="19"/>
                    <a:pt x="1" y="37"/>
                    <a:pt x="19" y="56"/>
                  </a:cubicBezTo>
                  <a:lnTo>
                    <a:pt x="441" y="752"/>
                  </a:lnTo>
                  <a:cubicBezTo>
                    <a:pt x="441" y="771"/>
                    <a:pt x="459" y="771"/>
                    <a:pt x="459" y="771"/>
                  </a:cubicBezTo>
                  <a:lnTo>
                    <a:pt x="495" y="771"/>
                  </a:lnTo>
                  <a:cubicBezTo>
                    <a:pt x="514" y="752"/>
                    <a:pt x="514" y="734"/>
                    <a:pt x="495" y="716"/>
                  </a:cubicBezTo>
                  <a:lnTo>
                    <a:pt x="74" y="19"/>
                  </a:lnTo>
                  <a:cubicBezTo>
                    <a:pt x="74" y="1"/>
                    <a:pt x="37" y="1"/>
                    <a:pt x="1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3777788" y="-892334"/>
              <a:ext cx="271560" cy="278358"/>
            </a:xfrm>
            <a:custGeom>
              <a:avLst/>
              <a:gdLst/>
              <a:ahLst/>
              <a:cxnLst/>
              <a:rect l="l" t="t" r="r" b="b"/>
              <a:pathLst>
                <a:path w="2916" h="2989" extrusionOk="0">
                  <a:moveTo>
                    <a:pt x="2310" y="1"/>
                  </a:moveTo>
                  <a:lnTo>
                    <a:pt x="1" y="477"/>
                  </a:lnTo>
                  <a:lnTo>
                    <a:pt x="606" y="2988"/>
                  </a:lnTo>
                  <a:lnTo>
                    <a:pt x="2915" y="2420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3330586" y="-849682"/>
              <a:ext cx="693148" cy="762249"/>
            </a:xfrm>
            <a:custGeom>
              <a:avLst/>
              <a:gdLst/>
              <a:ahLst/>
              <a:cxnLst/>
              <a:rect l="l" t="t" r="r" b="b"/>
              <a:pathLst>
                <a:path w="7443" h="8185" extrusionOk="0">
                  <a:moveTo>
                    <a:pt x="1063" y="1"/>
                  </a:moveTo>
                  <a:lnTo>
                    <a:pt x="0" y="7663"/>
                  </a:lnTo>
                  <a:cubicBezTo>
                    <a:pt x="1385" y="8046"/>
                    <a:pt x="2577" y="8184"/>
                    <a:pt x="3574" y="8184"/>
                  </a:cubicBezTo>
                  <a:cubicBezTo>
                    <a:pt x="6155" y="8184"/>
                    <a:pt x="7442" y="7260"/>
                    <a:pt x="7442" y="7260"/>
                  </a:cubicBezTo>
                  <a:cubicBezTo>
                    <a:pt x="6911" y="3484"/>
                    <a:pt x="4803" y="19"/>
                    <a:pt x="4803" y="19"/>
                  </a:cubicBezTo>
                  <a:lnTo>
                    <a:pt x="10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3540498" y="-728429"/>
              <a:ext cx="241759" cy="320917"/>
            </a:xfrm>
            <a:custGeom>
              <a:avLst/>
              <a:gdLst/>
              <a:ahLst/>
              <a:cxnLst/>
              <a:rect l="l" t="t" r="r" b="b"/>
              <a:pathLst>
                <a:path w="2596" h="3446" extrusionOk="0">
                  <a:moveTo>
                    <a:pt x="2091" y="0"/>
                  </a:moveTo>
                  <a:lnTo>
                    <a:pt x="349" y="770"/>
                  </a:lnTo>
                  <a:lnTo>
                    <a:pt x="697" y="2603"/>
                  </a:lnTo>
                  <a:cubicBezTo>
                    <a:pt x="697" y="2603"/>
                    <a:pt x="1" y="3116"/>
                    <a:pt x="258" y="3373"/>
                  </a:cubicBezTo>
                  <a:cubicBezTo>
                    <a:pt x="304" y="3423"/>
                    <a:pt x="362" y="3445"/>
                    <a:pt x="425" y="3445"/>
                  </a:cubicBezTo>
                  <a:cubicBezTo>
                    <a:pt x="705" y="3445"/>
                    <a:pt x="1081" y="3003"/>
                    <a:pt x="991" y="2658"/>
                  </a:cubicBezTo>
                  <a:lnTo>
                    <a:pt x="679" y="1045"/>
                  </a:lnTo>
                  <a:lnTo>
                    <a:pt x="1962" y="495"/>
                  </a:lnTo>
                  <a:lnTo>
                    <a:pt x="2164" y="2090"/>
                  </a:lnTo>
                  <a:cubicBezTo>
                    <a:pt x="2164" y="2090"/>
                    <a:pt x="1541" y="2622"/>
                    <a:pt x="1779" y="2933"/>
                  </a:cubicBezTo>
                  <a:cubicBezTo>
                    <a:pt x="1818" y="2981"/>
                    <a:pt x="1867" y="3003"/>
                    <a:pt x="1921" y="3003"/>
                  </a:cubicBezTo>
                  <a:cubicBezTo>
                    <a:pt x="2195" y="3003"/>
                    <a:pt x="2595" y="2449"/>
                    <a:pt x="2457" y="2035"/>
                  </a:cubicBezTo>
                  <a:lnTo>
                    <a:pt x="20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3572999" y="-728429"/>
              <a:ext cx="198082" cy="206650"/>
            </a:xfrm>
            <a:custGeom>
              <a:avLst/>
              <a:gdLst/>
              <a:ahLst/>
              <a:cxnLst/>
              <a:rect l="l" t="t" r="r" b="b"/>
              <a:pathLst>
                <a:path w="2127" h="2219" extrusionOk="0">
                  <a:moveTo>
                    <a:pt x="1742" y="0"/>
                  </a:moveTo>
                  <a:lnTo>
                    <a:pt x="0" y="770"/>
                  </a:lnTo>
                  <a:lnTo>
                    <a:pt x="385" y="1027"/>
                  </a:lnTo>
                  <a:lnTo>
                    <a:pt x="1613" y="495"/>
                  </a:lnTo>
                  <a:lnTo>
                    <a:pt x="1797" y="1998"/>
                  </a:lnTo>
                  <a:lnTo>
                    <a:pt x="2126" y="2218"/>
                  </a:lnTo>
                  <a:cubicBezTo>
                    <a:pt x="2126" y="2163"/>
                    <a:pt x="2126" y="2090"/>
                    <a:pt x="2108" y="2035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3086497" y="-849682"/>
              <a:ext cx="778453" cy="750887"/>
            </a:xfrm>
            <a:custGeom>
              <a:avLst/>
              <a:gdLst/>
              <a:ahLst/>
              <a:cxnLst/>
              <a:rect l="l" t="t" r="r" b="b"/>
              <a:pathLst>
                <a:path w="8359" h="8063" extrusionOk="0">
                  <a:moveTo>
                    <a:pt x="3684" y="1"/>
                  </a:moveTo>
                  <a:cubicBezTo>
                    <a:pt x="3684" y="1"/>
                    <a:pt x="2805" y="56"/>
                    <a:pt x="1833" y="1522"/>
                  </a:cubicBezTo>
                  <a:cubicBezTo>
                    <a:pt x="880" y="2970"/>
                    <a:pt x="165" y="5390"/>
                    <a:pt x="147" y="5958"/>
                  </a:cubicBezTo>
                  <a:cubicBezTo>
                    <a:pt x="128" y="6141"/>
                    <a:pt x="0" y="6966"/>
                    <a:pt x="2933" y="7461"/>
                  </a:cubicBezTo>
                  <a:cubicBezTo>
                    <a:pt x="3648" y="7571"/>
                    <a:pt x="5774" y="7571"/>
                    <a:pt x="5774" y="7571"/>
                  </a:cubicBezTo>
                  <a:cubicBezTo>
                    <a:pt x="5774" y="7571"/>
                    <a:pt x="6728" y="8062"/>
                    <a:pt x="7078" y="8062"/>
                  </a:cubicBezTo>
                  <a:cubicBezTo>
                    <a:pt x="7127" y="8062"/>
                    <a:pt x="7165" y="8052"/>
                    <a:pt x="7186" y="8029"/>
                  </a:cubicBezTo>
                  <a:cubicBezTo>
                    <a:pt x="7332" y="7865"/>
                    <a:pt x="6672" y="7186"/>
                    <a:pt x="6672" y="7186"/>
                  </a:cubicBezTo>
                  <a:lnTo>
                    <a:pt x="6672" y="7186"/>
                  </a:lnTo>
                  <a:cubicBezTo>
                    <a:pt x="6672" y="7186"/>
                    <a:pt x="7420" y="7365"/>
                    <a:pt x="7775" y="7365"/>
                  </a:cubicBezTo>
                  <a:cubicBezTo>
                    <a:pt x="7875" y="7365"/>
                    <a:pt x="7943" y="7351"/>
                    <a:pt x="7955" y="7315"/>
                  </a:cubicBezTo>
                  <a:cubicBezTo>
                    <a:pt x="8010" y="7150"/>
                    <a:pt x="6984" y="6490"/>
                    <a:pt x="6984" y="6490"/>
                  </a:cubicBezTo>
                  <a:lnTo>
                    <a:pt x="6984" y="6490"/>
                  </a:lnTo>
                  <a:cubicBezTo>
                    <a:pt x="6984" y="6490"/>
                    <a:pt x="7073" y="6492"/>
                    <a:pt x="7204" y="6492"/>
                  </a:cubicBezTo>
                  <a:cubicBezTo>
                    <a:pt x="7565" y="6492"/>
                    <a:pt x="8250" y="6473"/>
                    <a:pt x="8304" y="6325"/>
                  </a:cubicBezTo>
                  <a:cubicBezTo>
                    <a:pt x="8359" y="6141"/>
                    <a:pt x="7131" y="5867"/>
                    <a:pt x="7131" y="5867"/>
                  </a:cubicBezTo>
                  <a:cubicBezTo>
                    <a:pt x="7131" y="5867"/>
                    <a:pt x="7974" y="5262"/>
                    <a:pt x="7864" y="5097"/>
                  </a:cubicBezTo>
                  <a:cubicBezTo>
                    <a:pt x="7845" y="5066"/>
                    <a:pt x="7784" y="5053"/>
                    <a:pt x="7695" y="5053"/>
                  </a:cubicBezTo>
                  <a:cubicBezTo>
                    <a:pt x="7250" y="5053"/>
                    <a:pt x="6104" y="5372"/>
                    <a:pt x="6104" y="5372"/>
                  </a:cubicBezTo>
                  <a:cubicBezTo>
                    <a:pt x="6104" y="5372"/>
                    <a:pt x="5994" y="4565"/>
                    <a:pt x="5829" y="4510"/>
                  </a:cubicBezTo>
                  <a:cubicBezTo>
                    <a:pt x="5818" y="4506"/>
                    <a:pt x="5807" y="4505"/>
                    <a:pt x="5796" y="4505"/>
                  </a:cubicBezTo>
                  <a:cubicBezTo>
                    <a:pt x="5538" y="4505"/>
                    <a:pt x="5353" y="5518"/>
                    <a:pt x="5353" y="5518"/>
                  </a:cubicBezTo>
                  <a:lnTo>
                    <a:pt x="2970" y="5170"/>
                  </a:lnTo>
                  <a:lnTo>
                    <a:pt x="3684" y="1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3624220" y="-433120"/>
              <a:ext cx="239058" cy="336377"/>
            </a:xfrm>
            <a:custGeom>
              <a:avLst/>
              <a:gdLst/>
              <a:ahLst/>
              <a:cxnLst/>
              <a:rect l="l" t="t" r="r" b="b"/>
              <a:pathLst>
                <a:path w="2567" h="3612" extrusionOk="0">
                  <a:moveTo>
                    <a:pt x="55" y="0"/>
                  </a:moveTo>
                  <a:cubicBezTo>
                    <a:pt x="37" y="0"/>
                    <a:pt x="18" y="0"/>
                    <a:pt x="18" y="19"/>
                  </a:cubicBezTo>
                  <a:cubicBezTo>
                    <a:pt x="0" y="37"/>
                    <a:pt x="18" y="74"/>
                    <a:pt x="37" y="74"/>
                  </a:cubicBezTo>
                  <a:cubicBezTo>
                    <a:pt x="147" y="110"/>
                    <a:pt x="257" y="587"/>
                    <a:pt x="293" y="899"/>
                  </a:cubicBezTo>
                  <a:cubicBezTo>
                    <a:pt x="293" y="917"/>
                    <a:pt x="293" y="917"/>
                    <a:pt x="312" y="935"/>
                  </a:cubicBezTo>
                  <a:lnTo>
                    <a:pt x="348" y="935"/>
                  </a:lnTo>
                  <a:cubicBezTo>
                    <a:pt x="969" y="758"/>
                    <a:pt x="1662" y="616"/>
                    <a:pt x="1936" y="616"/>
                  </a:cubicBezTo>
                  <a:cubicBezTo>
                    <a:pt x="2001" y="616"/>
                    <a:pt x="2042" y="624"/>
                    <a:pt x="2053" y="642"/>
                  </a:cubicBezTo>
                  <a:cubicBezTo>
                    <a:pt x="2108" y="734"/>
                    <a:pt x="1723" y="1082"/>
                    <a:pt x="1320" y="1375"/>
                  </a:cubicBezTo>
                  <a:cubicBezTo>
                    <a:pt x="1320" y="1375"/>
                    <a:pt x="1302" y="1394"/>
                    <a:pt x="1320" y="1412"/>
                  </a:cubicBezTo>
                  <a:cubicBezTo>
                    <a:pt x="1320" y="1430"/>
                    <a:pt x="1320" y="1430"/>
                    <a:pt x="1338" y="1430"/>
                  </a:cubicBezTo>
                  <a:cubicBezTo>
                    <a:pt x="1741" y="1522"/>
                    <a:pt x="2420" y="1723"/>
                    <a:pt x="2493" y="1833"/>
                  </a:cubicBezTo>
                  <a:cubicBezTo>
                    <a:pt x="2493" y="1833"/>
                    <a:pt x="2493" y="1852"/>
                    <a:pt x="2493" y="1852"/>
                  </a:cubicBezTo>
                  <a:cubicBezTo>
                    <a:pt x="2461" y="1932"/>
                    <a:pt x="1957" y="1984"/>
                    <a:pt x="1439" y="1984"/>
                  </a:cubicBezTo>
                  <a:cubicBezTo>
                    <a:pt x="1363" y="1984"/>
                    <a:pt x="1286" y="1982"/>
                    <a:pt x="1210" y="1980"/>
                  </a:cubicBezTo>
                  <a:cubicBezTo>
                    <a:pt x="1192" y="1980"/>
                    <a:pt x="1173" y="1998"/>
                    <a:pt x="1173" y="2017"/>
                  </a:cubicBezTo>
                  <a:cubicBezTo>
                    <a:pt x="1155" y="2035"/>
                    <a:pt x="1173" y="2053"/>
                    <a:pt x="1173" y="2053"/>
                  </a:cubicBezTo>
                  <a:cubicBezTo>
                    <a:pt x="1723" y="2402"/>
                    <a:pt x="2163" y="2750"/>
                    <a:pt x="2145" y="2823"/>
                  </a:cubicBezTo>
                  <a:cubicBezTo>
                    <a:pt x="2135" y="2843"/>
                    <a:pt x="2087" y="2852"/>
                    <a:pt x="2010" y="2852"/>
                  </a:cubicBezTo>
                  <a:cubicBezTo>
                    <a:pt x="1798" y="2852"/>
                    <a:pt x="1368" y="2784"/>
                    <a:pt x="898" y="2677"/>
                  </a:cubicBezTo>
                  <a:cubicBezTo>
                    <a:pt x="880" y="2677"/>
                    <a:pt x="862" y="2677"/>
                    <a:pt x="862" y="2695"/>
                  </a:cubicBezTo>
                  <a:cubicBezTo>
                    <a:pt x="843" y="2713"/>
                    <a:pt x="862" y="2732"/>
                    <a:pt x="862" y="2732"/>
                  </a:cubicBezTo>
                  <a:cubicBezTo>
                    <a:pt x="1173" y="3062"/>
                    <a:pt x="1448" y="3447"/>
                    <a:pt x="1375" y="3538"/>
                  </a:cubicBezTo>
                  <a:cubicBezTo>
                    <a:pt x="1357" y="3556"/>
                    <a:pt x="1357" y="3575"/>
                    <a:pt x="1375" y="3593"/>
                  </a:cubicBezTo>
                  <a:cubicBezTo>
                    <a:pt x="1393" y="3593"/>
                    <a:pt x="1393" y="3611"/>
                    <a:pt x="1412" y="3611"/>
                  </a:cubicBezTo>
                  <a:cubicBezTo>
                    <a:pt x="1412" y="3611"/>
                    <a:pt x="1430" y="3593"/>
                    <a:pt x="1430" y="3593"/>
                  </a:cubicBezTo>
                  <a:cubicBezTo>
                    <a:pt x="1576" y="3428"/>
                    <a:pt x="1210" y="2988"/>
                    <a:pt x="1008" y="2787"/>
                  </a:cubicBezTo>
                  <a:lnTo>
                    <a:pt x="1008" y="2787"/>
                  </a:lnTo>
                  <a:cubicBezTo>
                    <a:pt x="1320" y="2859"/>
                    <a:pt x="1719" y="2931"/>
                    <a:pt x="1972" y="2931"/>
                  </a:cubicBezTo>
                  <a:cubicBezTo>
                    <a:pt x="2106" y="2931"/>
                    <a:pt x="2199" y="2911"/>
                    <a:pt x="2218" y="2860"/>
                  </a:cubicBezTo>
                  <a:cubicBezTo>
                    <a:pt x="2273" y="2695"/>
                    <a:pt x="1686" y="2292"/>
                    <a:pt x="1338" y="2072"/>
                  </a:cubicBezTo>
                  <a:cubicBezTo>
                    <a:pt x="1741" y="2072"/>
                    <a:pt x="2511" y="2053"/>
                    <a:pt x="2566" y="1870"/>
                  </a:cubicBezTo>
                  <a:cubicBezTo>
                    <a:pt x="2566" y="1852"/>
                    <a:pt x="2566" y="1833"/>
                    <a:pt x="2548" y="1797"/>
                  </a:cubicBezTo>
                  <a:cubicBezTo>
                    <a:pt x="2456" y="1632"/>
                    <a:pt x="1723" y="1449"/>
                    <a:pt x="1448" y="1375"/>
                  </a:cubicBezTo>
                  <a:cubicBezTo>
                    <a:pt x="1705" y="1192"/>
                    <a:pt x="2236" y="770"/>
                    <a:pt x="2126" y="605"/>
                  </a:cubicBezTo>
                  <a:cubicBezTo>
                    <a:pt x="2102" y="565"/>
                    <a:pt x="2026" y="549"/>
                    <a:pt x="1916" y="549"/>
                  </a:cubicBezTo>
                  <a:cubicBezTo>
                    <a:pt x="1524" y="549"/>
                    <a:pt x="710" y="758"/>
                    <a:pt x="367" y="844"/>
                  </a:cubicBezTo>
                  <a:cubicBezTo>
                    <a:pt x="330" y="642"/>
                    <a:pt x="238" y="55"/>
                    <a:pt x="55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3246957" y="-387022"/>
              <a:ext cx="119576" cy="23934"/>
            </a:xfrm>
            <a:custGeom>
              <a:avLst/>
              <a:gdLst/>
              <a:ahLst/>
              <a:cxnLst/>
              <a:rect l="l" t="t" r="r" b="b"/>
              <a:pathLst>
                <a:path w="1284" h="257" extrusionOk="0">
                  <a:moveTo>
                    <a:pt x="37" y="0"/>
                  </a:moveTo>
                  <a:cubicBezTo>
                    <a:pt x="18" y="0"/>
                    <a:pt x="0" y="19"/>
                    <a:pt x="0" y="37"/>
                  </a:cubicBezTo>
                  <a:cubicBezTo>
                    <a:pt x="0" y="55"/>
                    <a:pt x="0" y="92"/>
                    <a:pt x="37" y="92"/>
                  </a:cubicBezTo>
                  <a:lnTo>
                    <a:pt x="1228" y="257"/>
                  </a:lnTo>
                  <a:lnTo>
                    <a:pt x="1247" y="257"/>
                  </a:lnTo>
                  <a:cubicBezTo>
                    <a:pt x="1265" y="257"/>
                    <a:pt x="1283" y="239"/>
                    <a:pt x="1283" y="220"/>
                  </a:cubicBezTo>
                  <a:cubicBezTo>
                    <a:pt x="1283" y="202"/>
                    <a:pt x="1265" y="165"/>
                    <a:pt x="1247" y="165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3120582" y="-849682"/>
              <a:ext cx="309090" cy="375676"/>
            </a:xfrm>
            <a:custGeom>
              <a:avLst/>
              <a:gdLst/>
              <a:ahLst/>
              <a:cxnLst/>
              <a:rect l="l" t="t" r="r" b="b"/>
              <a:pathLst>
                <a:path w="3319" h="4034" extrusionOk="0">
                  <a:moveTo>
                    <a:pt x="3318" y="1"/>
                  </a:moveTo>
                  <a:cubicBezTo>
                    <a:pt x="1449" y="1"/>
                    <a:pt x="1" y="3630"/>
                    <a:pt x="1" y="3630"/>
                  </a:cubicBezTo>
                  <a:lnTo>
                    <a:pt x="2769" y="4034"/>
                  </a:lnTo>
                  <a:lnTo>
                    <a:pt x="33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3501290" y="-924743"/>
              <a:ext cx="245857" cy="131962"/>
            </a:xfrm>
            <a:custGeom>
              <a:avLst/>
              <a:gdLst/>
              <a:ahLst/>
              <a:cxnLst/>
              <a:rect l="l" t="t" r="r" b="b"/>
              <a:pathLst>
                <a:path w="2640" h="1417" extrusionOk="0">
                  <a:moveTo>
                    <a:pt x="19" y="0"/>
                  </a:moveTo>
                  <a:lnTo>
                    <a:pt x="0" y="1064"/>
                  </a:lnTo>
                  <a:cubicBezTo>
                    <a:pt x="0" y="1064"/>
                    <a:pt x="673" y="1417"/>
                    <a:pt x="1466" y="1417"/>
                  </a:cubicBezTo>
                  <a:cubicBezTo>
                    <a:pt x="1844" y="1417"/>
                    <a:pt x="2249" y="1337"/>
                    <a:pt x="2622" y="1100"/>
                  </a:cubicBezTo>
                  <a:lnTo>
                    <a:pt x="2640" y="3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3502967" y="-924743"/>
              <a:ext cx="244180" cy="73850"/>
            </a:xfrm>
            <a:custGeom>
              <a:avLst/>
              <a:gdLst/>
              <a:ahLst/>
              <a:cxnLst/>
              <a:rect l="l" t="t" r="r" b="b"/>
              <a:pathLst>
                <a:path w="2622" h="793" extrusionOk="0">
                  <a:moveTo>
                    <a:pt x="1" y="0"/>
                  </a:moveTo>
                  <a:lnTo>
                    <a:pt x="1" y="642"/>
                  </a:lnTo>
                  <a:cubicBezTo>
                    <a:pt x="500" y="740"/>
                    <a:pt x="1019" y="792"/>
                    <a:pt x="1539" y="792"/>
                  </a:cubicBezTo>
                  <a:cubicBezTo>
                    <a:pt x="1896" y="792"/>
                    <a:pt x="2253" y="768"/>
                    <a:pt x="2604" y="715"/>
                  </a:cubicBezTo>
                  <a:lnTo>
                    <a:pt x="2622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4090234" y="-1380884"/>
              <a:ext cx="134942" cy="249675"/>
            </a:xfrm>
            <a:custGeom>
              <a:avLst/>
              <a:gdLst/>
              <a:ahLst/>
              <a:cxnLst/>
              <a:rect l="l" t="t" r="r" b="b"/>
              <a:pathLst>
                <a:path w="1449" h="2681" extrusionOk="0">
                  <a:moveTo>
                    <a:pt x="98" y="1"/>
                  </a:moveTo>
                  <a:cubicBezTo>
                    <a:pt x="66" y="1"/>
                    <a:pt x="33" y="2"/>
                    <a:pt x="0" y="4"/>
                  </a:cubicBezTo>
                  <a:lnTo>
                    <a:pt x="165" y="2680"/>
                  </a:lnTo>
                  <a:cubicBezTo>
                    <a:pt x="917" y="2644"/>
                    <a:pt x="1448" y="2002"/>
                    <a:pt x="1393" y="1269"/>
                  </a:cubicBezTo>
                  <a:cubicBezTo>
                    <a:pt x="1358" y="551"/>
                    <a:pt x="788" y="1"/>
                    <a:pt x="98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4131210" y="-1300328"/>
              <a:ext cx="51313" cy="51313"/>
            </a:xfrm>
            <a:custGeom>
              <a:avLst/>
              <a:gdLst/>
              <a:ahLst/>
              <a:cxnLst/>
              <a:rect l="l" t="t" r="r" b="b"/>
              <a:pathLst>
                <a:path w="551" h="551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cubicBezTo>
                    <a:pt x="0" y="56"/>
                    <a:pt x="18" y="74"/>
                    <a:pt x="37" y="74"/>
                  </a:cubicBezTo>
                  <a:cubicBezTo>
                    <a:pt x="55" y="74"/>
                    <a:pt x="422" y="92"/>
                    <a:pt x="477" y="514"/>
                  </a:cubicBezTo>
                  <a:cubicBezTo>
                    <a:pt x="477" y="532"/>
                    <a:pt x="495" y="551"/>
                    <a:pt x="513" y="551"/>
                  </a:cubicBezTo>
                  <a:cubicBezTo>
                    <a:pt x="532" y="551"/>
                    <a:pt x="550" y="532"/>
                    <a:pt x="550" y="514"/>
                  </a:cubicBezTo>
                  <a:cubicBezTo>
                    <a:pt x="495" y="19"/>
                    <a:pt x="55" y="1"/>
                    <a:pt x="3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4120966" y="-1288314"/>
              <a:ext cx="46191" cy="76830"/>
            </a:xfrm>
            <a:custGeom>
              <a:avLst/>
              <a:gdLst/>
              <a:ahLst/>
              <a:cxnLst/>
              <a:rect l="l" t="t" r="r" b="b"/>
              <a:pathLst>
                <a:path w="496" h="825" extrusionOk="0">
                  <a:moveTo>
                    <a:pt x="458" y="0"/>
                  </a:moveTo>
                  <a:cubicBezTo>
                    <a:pt x="440" y="0"/>
                    <a:pt x="422" y="18"/>
                    <a:pt x="422" y="37"/>
                  </a:cubicBezTo>
                  <a:cubicBezTo>
                    <a:pt x="422" y="55"/>
                    <a:pt x="385" y="550"/>
                    <a:pt x="18" y="752"/>
                  </a:cubicBezTo>
                  <a:cubicBezTo>
                    <a:pt x="0" y="770"/>
                    <a:pt x="0" y="788"/>
                    <a:pt x="0" y="807"/>
                  </a:cubicBezTo>
                  <a:cubicBezTo>
                    <a:pt x="18" y="825"/>
                    <a:pt x="37" y="825"/>
                    <a:pt x="37" y="825"/>
                  </a:cubicBezTo>
                  <a:lnTo>
                    <a:pt x="55" y="825"/>
                  </a:lnTo>
                  <a:cubicBezTo>
                    <a:pt x="458" y="605"/>
                    <a:pt x="495" y="73"/>
                    <a:pt x="495" y="55"/>
                  </a:cubicBezTo>
                  <a:cubicBezTo>
                    <a:pt x="495" y="18"/>
                    <a:pt x="477" y="0"/>
                    <a:pt x="458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4085112" y="-1384329"/>
              <a:ext cx="143416" cy="258243"/>
            </a:xfrm>
            <a:custGeom>
              <a:avLst/>
              <a:gdLst/>
              <a:ahLst/>
              <a:cxnLst/>
              <a:rect l="l" t="t" r="r" b="b"/>
              <a:pathLst>
                <a:path w="1540" h="2773" extrusionOk="0">
                  <a:moveTo>
                    <a:pt x="156" y="1"/>
                  </a:moveTo>
                  <a:cubicBezTo>
                    <a:pt x="122" y="1"/>
                    <a:pt x="89" y="2"/>
                    <a:pt x="55" y="5"/>
                  </a:cubicBezTo>
                  <a:cubicBezTo>
                    <a:pt x="19" y="5"/>
                    <a:pt x="0" y="23"/>
                    <a:pt x="19" y="41"/>
                  </a:cubicBezTo>
                  <a:cubicBezTo>
                    <a:pt x="19" y="60"/>
                    <a:pt x="37" y="78"/>
                    <a:pt x="55" y="78"/>
                  </a:cubicBezTo>
                  <a:cubicBezTo>
                    <a:pt x="88" y="75"/>
                    <a:pt x="121" y="74"/>
                    <a:pt x="154" y="74"/>
                  </a:cubicBezTo>
                  <a:cubicBezTo>
                    <a:pt x="825" y="74"/>
                    <a:pt x="1377" y="607"/>
                    <a:pt x="1412" y="1306"/>
                  </a:cubicBezTo>
                  <a:cubicBezTo>
                    <a:pt x="1467" y="2039"/>
                    <a:pt x="935" y="2644"/>
                    <a:pt x="220" y="2681"/>
                  </a:cubicBezTo>
                  <a:cubicBezTo>
                    <a:pt x="202" y="2681"/>
                    <a:pt x="184" y="2699"/>
                    <a:pt x="184" y="2736"/>
                  </a:cubicBezTo>
                  <a:cubicBezTo>
                    <a:pt x="184" y="2754"/>
                    <a:pt x="202" y="2772"/>
                    <a:pt x="220" y="2772"/>
                  </a:cubicBezTo>
                  <a:lnTo>
                    <a:pt x="239" y="2772"/>
                  </a:lnTo>
                  <a:cubicBezTo>
                    <a:pt x="990" y="2717"/>
                    <a:pt x="1540" y="2076"/>
                    <a:pt x="1503" y="1288"/>
                  </a:cubicBezTo>
                  <a:cubicBezTo>
                    <a:pt x="1451" y="552"/>
                    <a:pt x="863" y="1"/>
                    <a:pt x="15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3163235" y="-1643504"/>
              <a:ext cx="983054" cy="761317"/>
            </a:xfrm>
            <a:custGeom>
              <a:avLst/>
              <a:gdLst/>
              <a:ahLst/>
              <a:cxnLst/>
              <a:rect l="l" t="t" r="r" b="b"/>
              <a:pathLst>
                <a:path w="10556" h="8175" extrusionOk="0">
                  <a:moveTo>
                    <a:pt x="5209" y="1"/>
                  </a:moveTo>
                  <a:cubicBezTo>
                    <a:pt x="3890" y="1"/>
                    <a:pt x="74" y="506"/>
                    <a:pt x="38" y="3979"/>
                  </a:cubicBezTo>
                  <a:cubicBezTo>
                    <a:pt x="1" y="7517"/>
                    <a:pt x="2586" y="7902"/>
                    <a:pt x="4327" y="8122"/>
                  </a:cubicBezTo>
                  <a:cubicBezTo>
                    <a:pt x="4582" y="8153"/>
                    <a:pt x="4894" y="8174"/>
                    <a:pt x="5242" y="8174"/>
                  </a:cubicBezTo>
                  <a:cubicBezTo>
                    <a:pt x="7294" y="8174"/>
                    <a:pt x="10556" y="7452"/>
                    <a:pt x="10211" y="4034"/>
                  </a:cubicBezTo>
                  <a:cubicBezTo>
                    <a:pt x="9808" y="38"/>
                    <a:pt x="5280" y="1"/>
                    <a:pt x="5280" y="1"/>
                  </a:cubicBezTo>
                  <a:cubicBezTo>
                    <a:pt x="5257" y="1"/>
                    <a:pt x="5233" y="1"/>
                    <a:pt x="5209" y="1"/>
                  </a:cubicBez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3141070" y="-1655425"/>
              <a:ext cx="949249" cy="382568"/>
            </a:xfrm>
            <a:custGeom>
              <a:avLst/>
              <a:gdLst/>
              <a:ahLst/>
              <a:cxnLst/>
              <a:rect l="l" t="t" r="r" b="b"/>
              <a:pathLst>
                <a:path w="10193" h="4108" extrusionOk="0">
                  <a:moveTo>
                    <a:pt x="5613" y="1"/>
                  </a:moveTo>
                  <a:cubicBezTo>
                    <a:pt x="5357" y="1"/>
                    <a:pt x="5088" y="13"/>
                    <a:pt x="4803" y="38"/>
                  </a:cubicBezTo>
                  <a:cubicBezTo>
                    <a:pt x="1" y="459"/>
                    <a:pt x="276" y="4107"/>
                    <a:pt x="276" y="4107"/>
                  </a:cubicBezTo>
                  <a:cubicBezTo>
                    <a:pt x="2090" y="3997"/>
                    <a:pt x="3428" y="2054"/>
                    <a:pt x="3428" y="2054"/>
                  </a:cubicBezTo>
                  <a:cubicBezTo>
                    <a:pt x="3443" y="2054"/>
                    <a:pt x="3458" y="2055"/>
                    <a:pt x="3472" y="2055"/>
                  </a:cubicBezTo>
                  <a:cubicBezTo>
                    <a:pt x="4265" y="2055"/>
                    <a:pt x="5078" y="1577"/>
                    <a:pt x="5078" y="1577"/>
                  </a:cubicBezTo>
                  <a:cubicBezTo>
                    <a:pt x="5733" y="1953"/>
                    <a:pt x="6409" y="2065"/>
                    <a:pt x="6983" y="2065"/>
                  </a:cubicBezTo>
                  <a:cubicBezTo>
                    <a:pt x="7839" y="2065"/>
                    <a:pt x="8469" y="1816"/>
                    <a:pt x="8469" y="1816"/>
                  </a:cubicBezTo>
                  <a:cubicBezTo>
                    <a:pt x="9386" y="2732"/>
                    <a:pt x="10192" y="2952"/>
                    <a:pt x="10192" y="2952"/>
                  </a:cubicBezTo>
                  <a:cubicBezTo>
                    <a:pt x="10192" y="2952"/>
                    <a:pt x="9657" y="1"/>
                    <a:pt x="5613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3899042" y="-1404445"/>
              <a:ext cx="32501" cy="47868"/>
            </a:xfrm>
            <a:custGeom>
              <a:avLst/>
              <a:gdLst/>
              <a:ahLst/>
              <a:cxnLst/>
              <a:rect l="l" t="t" r="r" b="b"/>
              <a:pathLst>
                <a:path w="349" h="514" extrusionOk="0">
                  <a:moveTo>
                    <a:pt x="294" y="1"/>
                  </a:moveTo>
                  <a:cubicBezTo>
                    <a:pt x="275" y="1"/>
                    <a:pt x="257" y="19"/>
                    <a:pt x="257" y="56"/>
                  </a:cubicBezTo>
                  <a:cubicBezTo>
                    <a:pt x="257" y="56"/>
                    <a:pt x="275" y="294"/>
                    <a:pt x="19" y="441"/>
                  </a:cubicBezTo>
                  <a:cubicBezTo>
                    <a:pt x="0" y="459"/>
                    <a:pt x="0" y="477"/>
                    <a:pt x="0" y="496"/>
                  </a:cubicBezTo>
                  <a:cubicBezTo>
                    <a:pt x="19" y="514"/>
                    <a:pt x="37" y="514"/>
                    <a:pt x="37" y="514"/>
                  </a:cubicBezTo>
                  <a:lnTo>
                    <a:pt x="55" y="514"/>
                  </a:lnTo>
                  <a:cubicBezTo>
                    <a:pt x="349" y="331"/>
                    <a:pt x="330" y="56"/>
                    <a:pt x="330" y="37"/>
                  </a:cubicBezTo>
                  <a:cubicBezTo>
                    <a:pt x="330" y="19"/>
                    <a:pt x="312" y="1"/>
                    <a:pt x="29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3900718" y="-1376134"/>
              <a:ext cx="47868" cy="28125"/>
            </a:xfrm>
            <a:custGeom>
              <a:avLst/>
              <a:gdLst/>
              <a:ahLst/>
              <a:cxnLst/>
              <a:rect l="l" t="t" r="r" b="b"/>
              <a:pathLst>
                <a:path w="514" h="302" extrusionOk="0">
                  <a:moveTo>
                    <a:pt x="476" y="1"/>
                  </a:moveTo>
                  <a:cubicBezTo>
                    <a:pt x="459" y="1"/>
                    <a:pt x="441" y="14"/>
                    <a:pt x="441" y="27"/>
                  </a:cubicBezTo>
                  <a:cubicBezTo>
                    <a:pt x="441" y="27"/>
                    <a:pt x="331" y="228"/>
                    <a:pt x="56" y="228"/>
                  </a:cubicBezTo>
                  <a:cubicBezTo>
                    <a:pt x="19" y="228"/>
                    <a:pt x="1" y="246"/>
                    <a:pt x="1" y="265"/>
                  </a:cubicBezTo>
                  <a:cubicBezTo>
                    <a:pt x="1" y="283"/>
                    <a:pt x="19" y="301"/>
                    <a:pt x="56" y="301"/>
                  </a:cubicBezTo>
                  <a:cubicBezTo>
                    <a:pt x="386" y="301"/>
                    <a:pt x="495" y="63"/>
                    <a:pt x="514" y="63"/>
                  </a:cubicBezTo>
                  <a:cubicBezTo>
                    <a:pt x="514" y="45"/>
                    <a:pt x="514" y="8"/>
                    <a:pt x="495" y="8"/>
                  </a:cubicBezTo>
                  <a:cubicBezTo>
                    <a:pt x="490" y="3"/>
                    <a:pt x="483" y="1"/>
                    <a:pt x="47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3381807" y="-1341304"/>
              <a:ext cx="34178" cy="42839"/>
            </a:xfrm>
            <a:custGeom>
              <a:avLst/>
              <a:gdLst/>
              <a:ahLst/>
              <a:cxnLst/>
              <a:rect l="l" t="t" r="r" b="b"/>
              <a:pathLst>
                <a:path w="367" h="460" extrusionOk="0">
                  <a:moveTo>
                    <a:pt x="37" y="1"/>
                  </a:moveTo>
                  <a:cubicBezTo>
                    <a:pt x="19" y="19"/>
                    <a:pt x="0" y="37"/>
                    <a:pt x="0" y="56"/>
                  </a:cubicBezTo>
                  <a:cubicBezTo>
                    <a:pt x="0" y="56"/>
                    <a:pt x="19" y="312"/>
                    <a:pt x="294" y="459"/>
                  </a:cubicBezTo>
                  <a:lnTo>
                    <a:pt x="312" y="459"/>
                  </a:lnTo>
                  <a:cubicBezTo>
                    <a:pt x="330" y="459"/>
                    <a:pt x="349" y="459"/>
                    <a:pt x="349" y="441"/>
                  </a:cubicBezTo>
                  <a:cubicBezTo>
                    <a:pt x="367" y="422"/>
                    <a:pt x="349" y="404"/>
                    <a:pt x="330" y="386"/>
                  </a:cubicBezTo>
                  <a:cubicBezTo>
                    <a:pt x="110" y="276"/>
                    <a:pt x="92" y="56"/>
                    <a:pt x="92" y="37"/>
                  </a:cubicBezTo>
                  <a:cubicBezTo>
                    <a:pt x="74" y="19"/>
                    <a:pt x="74" y="1"/>
                    <a:pt x="3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3368117" y="-1310106"/>
              <a:ext cx="44515" cy="21885"/>
            </a:xfrm>
            <a:custGeom>
              <a:avLst/>
              <a:gdLst/>
              <a:ahLst/>
              <a:cxnLst/>
              <a:rect l="l" t="t" r="r" b="b"/>
              <a:pathLst>
                <a:path w="478" h="235" extrusionOk="0">
                  <a:moveTo>
                    <a:pt x="46" y="0"/>
                  </a:moveTo>
                  <a:cubicBezTo>
                    <a:pt x="37" y="0"/>
                    <a:pt x="28" y="5"/>
                    <a:pt x="19" y="14"/>
                  </a:cubicBezTo>
                  <a:cubicBezTo>
                    <a:pt x="1" y="14"/>
                    <a:pt x="1" y="51"/>
                    <a:pt x="1" y="69"/>
                  </a:cubicBezTo>
                  <a:cubicBezTo>
                    <a:pt x="19" y="69"/>
                    <a:pt x="147" y="234"/>
                    <a:pt x="404" y="234"/>
                  </a:cubicBezTo>
                  <a:lnTo>
                    <a:pt x="441" y="234"/>
                  </a:lnTo>
                  <a:cubicBezTo>
                    <a:pt x="459" y="234"/>
                    <a:pt x="477" y="216"/>
                    <a:pt x="477" y="197"/>
                  </a:cubicBezTo>
                  <a:cubicBezTo>
                    <a:pt x="477" y="179"/>
                    <a:pt x="459" y="161"/>
                    <a:pt x="422" y="161"/>
                  </a:cubicBezTo>
                  <a:lnTo>
                    <a:pt x="404" y="161"/>
                  </a:lnTo>
                  <a:cubicBezTo>
                    <a:pt x="184" y="161"/>
                    <a:pt x="74" y="14"/>
                    <a:pt x="74" y="14"/>
                  </a:cubicBezTo>
                  <a:cubicBezTo>
                    <a:pt x="65" y="5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3357873" y="-1424933"/>
              <a:ext cx="136711" cy="74781"/>
            </a:xfrm>
            <a:custGeom>
              <a:avLst/>
              <a:gdLst/>
              <a:ahLst/>
              <a:cxnLst/>
              <a:rect l="l" t="t" r="r" b="b"/>
              <a:pathLst>
                <a:path w="1468" h="803" extrusionOk="0">
                  <a:moveTo>
                    <a:pt x="1430" y="1"/>
                  </a:moveTo>
                  <a:cubicBezTo>
                    <a:pt x="1155" y="19"/>
                    <a:pt x="880" y="111"/>
                    <a:pt x="642" y="221"/>
                  </a:cubicBezTo>
                  <a:cubicBezTo>
                    <a:pt x="386" y="349"/>
                    <a:pt x="166" y="532"/>
                    <a:pt x="1" y="752"/>
                  </a:cubicBezTo>
                  <a:cubicBezTo>
                    <a:pt x="1" y="770"/>
                    <a:pt x="1" y="770"/>
                    <a:pt x="1" y="789"/>
                  </a:cubicBezTo>
                  <a:cubicBezTo>
                    <a:pt x="10" y="798"/>
                    <a:pt x="19" y="803"/>
                    <a:pt x="26" y="803"/>
                  </a:cubicBezTo>
                  <a:cubicBezTo>
                    <a:pt x="33" y="803"/>
                    <a:pt x="37" y="798"/>
                    <a:pt x="37" y="789"/>
                  </a:cubicBezTo>
                  <a:cubicBezTo>
                    <a:pt x="166" y="734"/>
                    <a:pt x="276" y="661"/>
                    <a:pt x="386" y="606"/>
                  </a:cubicBezTo>
                  <a:cubicBezTo>
                    <a:pt x="514" y="532"/>
                    <a:pt x="624" y="477"/>
                    <a:pt x="734" y="422"/>
                  </a:cubicBezTo>
                  <a:cubicBezTo>
                    <a:pt x="972" y="294"/>
                    <a:pt x="1210" y="184"/>
                    <a:pt x="1449" y="56"/>
                  </a:cubicBezTo>
                  <a:cubicBezTo>
                    <a:pt x="1449" y="56"/>
                    <a:pt x="1467" y="37"/>
                    <a:pt x="1449" y="37"/>
                  </a:cubicBezTo>
                  <a:cubicBezTo>
                    <a:pt x="1449" y="19"/>
                    <a:pt x="1449" y="1"/>
                    <a:pt x="143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3815412" y="-1474663"/>
              <a:ext cx="143416" cy="61744"/>
            </a:xfrm>
            <a:custGeom>
              <a:avLst/>
              <a:gdLst/>
              <a:ahLst/>
              <a:cxnLst/>
              <a:rect l="l" t="t" r="r" b="b"/>
              <a:pathLst>
                <a:path w="1540" h="663" extrusionOk="0">
                  <a:moveTo>
                    <a:pt x="123" y="0"/>
                  </a:moveTo>
                  <a:cubicBezTo>
                    <a:pt x="94" y="0"/>
                    <a:pt x="65" y="1"/>
                    <a:pt x="37" y="3"/>
                  </a:cubicBezTo>
                  <a:cubicBezTo>
                    <a:pt x="18" y="3"/>
                    <a:pt x="18" y="3"/>
                    <a:pt x="18" y="21"/>
                  </a:cubicBezTo>
                  <a:cubicBezTo>
                    <a:pt x="0" y="40"/>
                    <a:pt x="18" y="58"/>
                    <a:pt x="37" y="58"/>
                  </a:cubicBezTo>
                  <a:cubicBezTo>
                    <a:pt x="275" y="168"/>
                    <a:pt x="532" y="260"/>
                    <a:pt x="770" y="351"/>
                  </a:cubicBezTo>
                  <a:cubicBezTo>
                    <a:pt x="880" y="406"/>
                    <a:pt x="1008" y="461"/>
                    <a:pt x="1118" y="498"/>
                  </a:cubicBezTo>
                  <a:cubicBezTo>
                    <a:pt x="1247" y="553"/>
                    <a:pt x="1357" y="608"/>
                    <a:pt x="1485" y="663"/>
                  </a:cubicBezTo>
                  <a:lnTo>
                    <a:pt x="1521" y="663"/>
                  </a:lnTo>
                  <a:cubicBezTo>
                    <a:pt x="1540" y="645"/>
                    <a:pt x="1540" y="626"/>
                    <a:pt x="1521" y="626"/>
                  </a:cubicBezTo>
                  <a:cubicBezTo>
                    <a:pt x="1338" y="406"/>
                    <a:pt x="1100" y="260"/>
                    <a:pt x="843" y="150"/>
                  </a:cubicBezTo>
                  <a:cubicBezTo>
                    <a:pt x="613" y="68"/>
                    <a:pt x="369" y="0"/>
                    <a:pt x="123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3682239" y="-1296882"/>
              <a:ext cx="78600" cy="141740"/>
            </a:xfrm>
            <a:custGeom>
              <a:avLst/>
              <a:gdLst/>
              <a:ahLst/>
              <a:cxnLst/>
              <a:rect l="l" t="t" r="r" b="b"/>
              <a:pathLst>
                <a:path w="844" h="1522" extrusionOk="0">
                  <a:moveTo>
                    <a:pt x="74" y="0"/>
                  </a:moveTo>
                  <a:cubicBezTo>
                    <a:pt x="37" y="0"/>
                    <a:pt x="19" y="0"/>
                    <a:pt x="19" y="19"/>
                  </a:cubicBezTo>
                  <a:cubicBezTo>
                    <a:pt x="0" y="37"/>
                    <a:pt x="0" y="55"/>
                    <a:pt x="19" y="74"/>
                  </a:cubicBezTo>
                  <a:cubicBezTo>
                    <a:pt x="55" y="92"/>
                    <a:pt x="110" y="110"/>
                    <a:pt x="147" y="147"/>
                  </a:cubicBezTo>
                  <a:cubicBezTo>
                    <a:pt x="440" y="294"/>
                    <a:pt x="770" y="477"/>
                    <a:pt x="752" y="825"/>
                  </a:cubicBezTo>
                  <a:cubicBezTo>
                    <a:pt x="752" y="1265"/>
                    <a:pt x="129" y="1448"/>
                    <a:pt x="110" y="1448"/>
                  </a:cubicBezTo>
                  <a:cubicBezTo>
                    <a:pt x="92" y="1448"/>
                    <a:pt x="74" y="1467"/>
                    <a:pt x="92" y="1485"/>
                  </a:cubicBezTo>
                  <a:cubicBezTo>
                    <a:pt x="92" y="1503"/>
                    <a:pt x="110" y="1522"/>
                    <a:pt x="129" y="1522"/>
                  </a:cubicBezTo>
                  <a:cubicBezTo>
                    <a:pt x="165" y="1522"/>
                    <a:pt x="825" y="1338"/>
                    <a:pt x="844" y="825"/>
                  </a:cubicBezTo>
                  <a:cubicBezTo>
                    <a:pt x="844" y="440"/>
                    <a:pt x="477" y="239"/>
                    <a:pt x="184" y="74"/>
                  </a:cubicBezTo>
                  <a:cubicBezTo>
                    <a:pt x="147" y="55"/>
                    <a:pt x="110" y="19"/>
                    <a:pt x="7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3422131" y="-1238491"/>
              <a:ext cx="121904" cy="98343"/>
            </a:xfrm>
            <a:custGeom>
              <a:avLst/>
              <a:gdLst/>
              <a:ahLst/>
              <a:cxnLst/>
              <a:rect l="l" t="t" r="r" b="b"/>
              <a:pathLst>
                <a:path w="1309" h="1056" extrusionOk="0">
                  <a:moveTo>
                    <a:pt x="893" y="1"/>
                  </a:moveTo>
                  <a:cubicBezTo>
                    <a:pt x="666" y="1"/>
                    <a:pt x="612" y="382"/>
                    <a:pt x="612" y="382"/>
                  </a:cubicBezTo>
                  <a:cubicBezTo>
                    <a:pt x="612" y="382"/>
                    <a:pt x="475" y="278"/>
                    <a:pt x="334" y="278"/>
                  </a:cubicBezTo>
                  <a:cubicBezTo>
                    <a:pt x="246" y="278"/>
                    <a:pt x="156" y="320"/>
                    <a:pt x="99" y="455"/>
                  </a:cubicBezTo>
                  <a:cubicBezTo>
                    <a:pt x="0" y="718"/>
                    <a:pt x="595" y="1055"/>
                    <a:pt x="864" y="1055"/>
                  </a:cubicBezTo>
                  <a:cubicBezTo>
                    <a:pt x="895" y="1055"/>
                    <a:pt x="921" y="1051"/>
                    <a:pt x="942" y="1041"/>
                  </a:cubicBezTo>
                  <a:cubicBezTo>
                    <a:pt x="1162" y="931"/>
                    <a:pt x="1309" y="162"/>
                    <a:pt x="1015" y="33"/>
                  </a:cubicBezTo>
                  <a:cubicBezTo>
                    <a:pt x="970" y="10"/>
                    <a:pt x="929" y="1"/>
                    <a:pt x="893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3774436" y="-1267733"/>
              <a:ext cx="136339" cy="92196"/>
            </a:xfrm>
            <a:custGeom>
              <a:avLst/>
              <a:gdLst/>
              <a:ahLst/>
              <a:cxnLst/>
              <a:rect l="l" t="t" r="r" b="b"/>
              <a:pathLst>
                <a:path w="1464" h="990" extrusionOk="0">
                  <a:moveTo>
                    <a:pt x="400" y="0"/>
                  </a:moveTo>
                  <a:cubicBezTo>
                    <a:pt x="342" y="0"/>
                    <a:pt x="281" y="25"/>
                    <a:pt x="220" y="91"/>
                  </a:cubicBezTo>
                  <a:cubicBezTo>
                    <a:pt x="0" y="311"/>
                    <a:pt x="440" y="971"/>
                    <a:pt x="678" y="989"/>
                  </a:cubicBezTo>
                  <a:cubicBezTo>
                    <a:pt x="681" y="989"/>
                    <a:pt x="685" y="989"/>
                    <a:pt x="688" y="989"/>
                  </a:cubicBezTo>
                  <a:cubicBezTo>
                    <a:pt x="914" y="989"/>
                    <a:pt x="1463" y="362"/>
                    <a:pt x="1247" y="127"/>
                  </a:cubicBezTo>
                  <a:cubicBezTo>
                    <a:pt x="1177" y="57"/>
                    <a:pt x="1109" y="31"/>
                    <a:pt x="1047" y="31"/>
                  </a:cubicBezTo>
                  <a:cubicBezTo>
                    <a:pt x="866" y="31"/>
                    <a:pt x="733" y="256"/>
                    <a:pt x="733" y="256"/>
                  </a:cubicBezTo>
                  <a:cubicBezTo>
                    <a:pt x="733" y="256"/>
                    <a:pt x="584" y="0"/>
                    <a:pt x="400" y="0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3403971" y="-1333668"/>
              <a:ext cx="95735" cy="59043"/>
            </a:xfrm>
            <a:custGeom>
              <a:avLst/>
              <a:gdLst/>
              <a:ahLst/>
              <a:cxnLst/>
              <a:rect l="l" t="t" r="r" b="b"/>
              <a:pathLst>
                <a:path w="1028" h="634" extrusionOk="0">
                  <a:moveTo>
                    <a:pt x="526" y="1"/>
                  </a:moveTo>
                  <a:cubicBezTo>
                    <a:pt x="492" y="1"/>
                    <a:pt x="457" y="4"/>
                    <a:pt x="422" y="10"/>
                  </a:cubicBezTo>
                  <a:cubicBezTo>
                    <a:pt x="257" y="47"/>
                    <a:pt x="111" y="157"/>
                    <a:pt x="56" y="340"/>
                  </a:cubicBezTo>
                  <a:cubicBezTo>
                    <a:pt x="19" y="414"/>
                    <a:pt x="1" y="505"/>
                    <a:pt x="19" y="597"/>
                  </a:cubicBezTo>
                  <a:cubicBezTo>
                    <a:pt x="37" y="615"/>
                    <a:pt x="37" y="634"/>
                    <a:pt x="56" y="634"/>
                  </a:cubicBezTo>
                  <a:lnTo>
                    <a:pt x="74" y="634"/>
                  </a:lnTo>
                  <a:cubicBezTo>
                    <a:pt x="92" y="634"/>
                    <a:pt x="111" y="615"/>
                    <a:pt x="111" y="579"/>
                  </a:cubicBezTo>
                  <a:cubicBezTo>
                    <a:pt x="92" y="505"/>
                    <a:pt x="92" y="432"/>
                    <a:pt x="129" y="359"/>
                  </a:cubicBezTo>
                  <a:cubicBezTo>
                    <a:pt x="165" y="212"/>
                    <a:pt x="294" y="120"/>
                    <a:pt x="440" y="84"/>
                  </a:cubicBezTo>
                  <a:cubicBezTo>
                    <a:pt x="465" y="80"/>
                    <a:pt x="489" y="78"/>
                    <a:pt x="513" y="78"/>
                  </a:cubicBezTo>
                  <a:cubicBezTo>
                    <a:pt x="722" y="78"/>
                    <a:pt x="902" y="218"/>
                    <a:pt x="935" y="432"/>
                  </a:cubicBezTo>
                  <a:cubicBezTo>
                    <a:pt x="954" y="450"/>
                    <a:pt x="972" y="469"/>
                    <a:pt x="990" y="469"/>
                  </a:cubicBezTo>
                  <a:cubicBezTo>
                    <a:pt x="1009" y="450"/>
                    <a:pt x="1027" y="432"/>
                    <a:pt x="1027" y="414"/>
                  </a:cubicBezTo>
                  <a:cubicBezTo>
                    <a:pt x="979" y="172"/>
                    <a:pt x="774" y="1"/>
                    <a:pt x="52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3811967" y="-1388241"/>
              <a:ext cx="97411" cy="59043"/>
            </a:xfrm>
            <a:custGeom>
              <a:avLst/>
              <a:gdLst/>
              <a:ahLst/>
              <a:cxnLst/>
              <a:rect l="l" t="t" r="r" b="b"/>
              <a:pathLst>
                <a:path w="1046" h="634" extrusionOk="0">
                  <a:moveTo>
                    <a:pt x="550" y="1"/>
                  </a:moveTo>
                  <a:cubicBezTo>
                    <a:pt x="520" y="1"/>
                    <a:pt x="489" y="4"/>
                    <a:pt x="459" y="10"/>
                  </a:cubicBezTo>
                  <a:cubicBezTo>
                    <a:pt x="184" y="47"/>
                    <a:pt x="0" y="322"/>
                    <a:pt x="55" y="596"/>
                  </a:cubicBezTo>
                  <a:cubicBezTo>
                    <a:pt x="55" y="615"/>
                    <a:pt x="74" y="633"/>
                    <a:pt x="92" y="633"/>
                  </a:cubicBezTo>
                  <a:cubicBezTo>
                    <a:pt x="110" y="615"/>
                    <a:pt x="129" y="596"/>
                    <a:pt x="129" y="578"/>
                  </a:cubicBezTo>
                  <a:cubicBezTo>
                    <a:pt x="92" y="340"/>
                    <a:pt x="239" y="120"/>
                    <a:pt x="477" y="83"/>
                  </a:cubicBezTo>
                  <a:cubicBezTo>
                    <a:pt x="499" y="80"/>
                    <a:pt x="522" y="78"/>
                    <a:pt x="544" y="78"/>
                  </a:cubicBezTo>
                  <a:cubicBezTo>
                    <a:pt x="755" y="78"/>
                    <a:pt x="939" y="232"/>
                    <a:pt x="972" y="431"/>
                  </a:cubicBezTo>
                  <a:cubicBezTo>
                    <a:pt x="972" y="468"/>
                    <a:pt x="990" y="468"/>
                    <a:pt x="1009" y="468"/>
                  </a:cubicBezTo>
                  <a:cubicBezTo>
                    <a:pt x="1045" y="468"/>
                    <a:pt x="1045" y="450"/>
                    <a:pt x="1045" y="431"/>
                  </a:cubicBezTo>
                  <a:cubicBezTo>
                    <a:pt x="1013" y="187"/>
                    <a:pt x="792" y="1"/>
                    <a:pt x="55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3545620" y="-1195838"/>
              <a:ext cx="162321" cy="117993"/>
            </a:xfrm>
            <a:custGeom>
              <a:avLst/>
              <a:gdLst/>
              <a:ahLst/>
              <a:cxnLst/>
              <a:rect l="l" t="t" r="r" b="b"/>
              <a:pathLst>
                <a:path w="1743" h="1267" extrusionOk="0">
                  <a:moveTo>
                    <a:pt x="340" y="1"/>
                  </a:moveTo>
                  <a:cubicBezTo>
                    <a:pt x="289" y="1"/>
                    <a:pt x="240" y="45"/>
                    <a:pt x="184" y="162"/>
                  </a:cubicBezTo>
                  <a:cubicBezTo>
                    <a:pt x="1" y="547"/>
                    <a:pt x="148" y="1005"/>
                    <a:pt x="532" y="1188"/>
                  </a:cubicBezTo>
                  <a:cubicBezTo>
                    <a:pt x="639" y="1241"/>
                    <a:pt x="752" y="1267"/>
                    <a:pt x="865" y="1267"/>
                  </a:cubicBezTo>
                  <a:cubicBezTo>
                    <a:pt x="1143" y="1267"/>
                    <a:pt x="1416" y="1114"/>
                    <a:pt x="1559" y="840"/>
                  </a:cubicBezTo>
                  <a:cubicBezTo>
                    <a:pt x="1742" y="473"/>
                    <a:pt x="1229" y="547"/>
                    <a:pt x="844" y="363"/>
                  </a:cubicBezTo>
                  <a:cubicBezTo>
                    <a:pt x="589" y="236"/>
                    <a:pt x="458" y="1"/>
                    <a:pt x="34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3588365" y="-1127576"/>
              <a:ext cx="97318" cy="50289"/>
            </a:xfrm>
            <a:custGeom>
              <a:avLst/>
              <a:gdLst/>
              <a:ahLst/>
              <a:cxnLst/>
              <a:rect l="l" t="t" r="r" b="b"/>
              <a:pathLst>
                <a:path w="1045" h="540" extrusionOk="0">
                  <a:moveTo>
                    <a:pt x="603" y="1"/>
                  </a:moveTo>
                  <a:cubicBezTo>
                    <a:pt x="309" y="1"/>
                    <a:pt x="102" y="254"/>
                    <a:pt x="0" y="419"/>
                  </a:cubicBezTo>
                  <a:cubicBezTo>
                    <a:pt x="19" y="437"/>
                    <a:pt x="37" y="437"/>
                    <a:pt x="73" y="455"/>
                  </a:cubicBezTo>
                  <a:cubicBezTo>
                    <a:pt x="182" y="512"/>
                    <a:pt x="297" y="539"/>
                    <a:pt x="411" y="539"/>
                  </a:cubicBezTo>
                  <a:cubicBezTo>
                    <a:pt x="663" y="539"/>
                    <a:pt x="906" y="408"/>
                    <a:pt x="1045" y="180"/>
                  </a:cubicBezTo>
                  <a:cubicBezTo>
                    <a:pt x="881" y="51"/>
                    <a:pt x="734" y="1"/>
                    <a:pt x="603" y="1"/>
                  </a:cubicBezTo>
                  <a:close/>
                </a:path>
              </a:pathLst>
            </a:custGeom>
            <a:solidFill>
              <a:srgbClr val="F4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4108953" y="-1199005"/>
              <a:ext cx="80369" cy="74968"/>
            </a:xfrm>
            <a:custGeom>
              <a:avLst/>
              <a:gdLst/>
              <a:ahLst/>
              <a:cxnLst/>
              <a:rect l="l" t="t" r="r" b="b"/>
              <a:pathLst>
                <a:path w="863" h="805" extrusionOk="0">
                  <a:moveTo>
                    <a:pt x="446" y="0"/>
                  </a:moveTo>
                  <a:cubicBezTo>
                    <a:pt x="353" y="0"/>
                    <a:pt x="269" y="39"/>
                    <a:pt x="184" y="68"/>
                  </a:cubicBezTo>
                  <a:cubicBezTo>
                    <a:pt x="93" y="123"/>
                    <a:pt x="56" y="269"/>
                    <a:pt x="19" y="361"/>
                  </a:cubicBezTo>
                  <a:cubicBezTo>
                    <a:pt x="1" y="452"/>
                    <a:pt x="56" y="581"/>
                    <a:pt x="129" y="672"/>
                  </a:cubicBezTo>
                  <a:cubicBezTo>
                    <a:pt x="193" y="752"/>
                    <a:pt x="299" y="804"/>
                    <a:pt x="373" y="804"/>
                  </a:cubicBezTo>
                  <a:cubicBezTo>
                    <a:pt x="384" y="804"/>
                    <a:pt x="395" y="803"/>
                    <a:pt x="404" y="801"/>
                  </a:cubicBezTo>
                  <a:cubicBezTo>
                    <a:pt x="496" y="801"/>
                    <a:pt x="642" y="782"/>
                    <a:pt x="697" y="727"/>
                  </a:cubicBezTo>
                  <a:cubicBezTo>
                    <a:pt x="771" y="672"/>
                    <a:pt x="826" y="562"/>
                    <a:pt x="844" y="507"/>
                  </a:cubicBezTo>
                  <a:cubicBezTo>
                    <a:pt x="862" y="434"/>
                    <a:pt x="826" y="269"/>
                    <a:pt x="789" y="178"/>
                  </a:cubicBezTo>
                  <a:cubicBezTo>
                    <a:pt x="734" y="86"/>
                    <a:pt x="587" y="13"/>
                    <a:pt x="532" y="13"/>
                  </a:cubicBezTo>
                  <a:cubicBezTo>
                    <a:pt x="503" y="4"/>
                    <a:pt x="474" y="0"/>
                    <a:pt x="446" y="0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3060887" y="-1278070"/>
              <a:ext cx="170796" cy="246322"/>
            </a:xfrm>
            <a:custGeom>
              <a:avLst/>
              <a:gdLst/>
              <a:ahLst/>
              <a:cxnLst/>
              <a:rect l="l" t="t" r="r" b="b"/>
              <a:pathLst>
                <a:path w="1834" h="2645" extrusionOk="0">
                  <a:moveTo>
                    <a:pt x="1137" y="0"/>
                  </a:moveTo>
                  <a:cubicBezTo>
                    <a:pt x="422" y="183"/>
                    <a:pt x="0" y="898"/>
                    <a:pt x="183" y="1631"/>
                  </a:cubicBezTo>
                  <a:cubicBezTo>
                    <a:pt x="339" y="2236"/>
                    <a:pt x="901" y="2645"/>
                    <a:pt x="1503" y="2645"/>
                  </a:cubicBezTo>
                  <a:cubicBezTo>
                    <a:pt x="1613" y="2645"/>
                    <a:pt x="1723" y="2631"/>
                    <a:pt x="1833" y="2603"/>
                  </a:cubicBezTo>
                  <a:lnTo>
                    <a:pt x="1137" y="0"/>
                  </a:lnTo>
                  <a:close/>
                </a:path>
              </a:pathLst>
            </a:custGeom>
            <a:solidFill>
              <a:srgbClr val="F47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3108662" y="-1188388"/>
              <a:ext cx="44422" cy="62302"/>
            </a:xfrm>
            <a:custGeom>
              <a:avLst/>
              <a:gdLst/>
              <a:ahLst/>
              <a:cxnLst/>
              <a:rect l="l" t="t" r="r" b="b"/>
              <a:pathLst>
                <a:path w="477" h="669" extrusionOk="0">
                  <a:moveTo>
                    <a:pt x="438" y="1"/>
                  </a:moveTo>
                  <a:cubicBezTo>
                    <a:pt x="433" y="1"/>
                    <a:pt x="427" y="3"/>
                    <a:pt x="422" y="9"/>
                  </a:cubicBezTo>
                  <a:cubicBezTo>
                    <a:pt x="422" y="9"/>
                    <a:pt x="0" y="155"/>
                    <a:pt x="92" y="650"/>
                  </a:cubicBezTo>
                  <a:cubicBezTo>
                    <a:pt x="110" y="668"/>
                    <a:pt x="110" y="668"/>
                    <a:pt x="129" y="668"/>
                  </a:cubicBezTo>
                  <a:lnTo>
                    <a:pt x="147" y="668"/>
                  </a:lnTo>
                  <a:cubicBezTo>
                    <a:pt x="165" y="668"/>
                    <a:pt x="184" y="650"/>
                    <a:pt x="184" y="632"/>
                  </a:cubicBezTo>
                  <a:cubicBezTo>
                    <a:pt x="92" y="210"/>
                    <a:pt x="440" y="82"/>
                    <a:pt x="440" y="82"/>
                  </a:cubicBezTo>
                  <a:cubicBezTo>
                    <a:pt x="477" y="64"/>
                    <a:pt x="477" y="45"/>
                    <a:pt x="477" y="27"/>
                  </a:cubicBezTo>
                  <a:cubicBezTo>
                    <a:pt x="464" y="14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3122351" y="-1167900"/>
              <a:ext cx="66586" cy="62302"/>
            </a:xfrm>
            <a:custGeom>
              <a:avLst/>
              <a:gdLst/>
              <a:ahLst/>
              <a:cxnLst/>
              <a:rect l="l" t="t" r="r" b="b"/>
              <a:pathLst>
                <a:path w="715" h="669" extrusionOk="0">
                  <a:moveTo>
                    <a:pt x="38" y="1"/>
                  </a:moveTo>
                  <a:cubicBezTo>
                    <a:pt x="31" y="1"/>
                    <a:pt x="24" y="3"/>
                    <a:pt x="18" y="8"/>
                  </a:cubicBezTo>
                  <a:cubicBezTo>
                    <a:pt x="0" y="8"/>
                    <a:pt x="0" y="45"/>
                    <a:pt x="0" y="63"/>
                  </a:cubicBezTo>
                  <a:cubicBezTo>
                    <a:pt x="0" y="82"/>
                    <a:pt x="220" y="577"/>
                    <a:pt x="660" y="668"/>
                  </a:cubicBezTo>
                  <a:cubicBezTo>
                    <a:pt x="678" y="668"/>
                    <a:pt x="697" y="650"/>
                    <a:pt x="697" y="632"/>
                  </a:cubicBezTo>
                  <a:cubicBezTo>
                    <a:pt x="715" y="613"/>
                    <a:pt x="697" y="595"/>
                    <a:pt x="678" y="595"/>
                  </a:cubicBezTo>
                  <a:cubicBezTo>
                    <a:pt x="275" y="503"/>
                    <a:pt x="73" y="27"/>
                    <a:pt x="73" y="27"/>
                  </a:cubicBezTo>
                  <a:cubicBezTo>
                    <a:pt x="73" y="14"/>
                    <a:pt x="55" y="1"/>
                    <a:pt x="38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3066009" y="-1282261"/>
              <a:ext cx="165674" cy="255169"/>
            </a:xfrm>
            <a:custGeom>
              <a:avLst/>
              <a:gdLst/>
              <a:ahLst/>
              <a:cxnLst/>
              <a:rect l="l" t="t" r="r" b="b"/>
              <a:pathLst>
                <a:path w="1779" h="2740" extrusionOk="0">
                  <a:moveTo>
                    <a:pt x="1097" y="1"/>
                  </a:moveTo>
                  <a:cubicBezTo>
                    <a:pt x="1092" y="1"/>
                    <a:pt x="1087" y="3"/>
                    <a:pt x="1082" y="8"/>
                  </a:cubicBezTo>
                  <a:cubicBezTo>
                    <a:pt x="715" y="100"/>
                    <a:pt x="422" y="320"/>
                    <a:pt x="238" y="632"/>
                  </a:cubicBezTo>
                  <a:cubicBezTo>
                    <a:pt x="55" y="943"/>
                    <a:pt x="0" y="1328"/>
                    <a:pt x="92" y="1676"/>
                  </a:cubicBezTo>
                  <a:cubicBezTo>
                    <a:pt x="183" y="2043"/>
                    <a:pt x="403" y="2336"/>
                    <a:pt x="697" y="2538"/>
                  </a:cubicBezTo>
                  <a:cubicBezTo>
                    <a:pt x="917" y="2666"/>
                    <a:pt x="1155" y="2740"/>
                    <a:pt x="1412" y="2740"/>
                  </a:cubicBezTo>
                  <a:cubicBezTo>
                    <a:pt x="1522" y="2740"/>
                    <a:pt x="1632" y="2721"/>
                    <a:pt x="1742" y="2685"/>
                  </a:cubicBezTo>
                  <a:cubicBezTo>
                    <a:pt x="1760" y="2685"/>
                    <a:pt x="1778" y="2666"/>
                    <a:pt x="1778" y="2648"/>
                  </a:cubicBezTo>
                  <a:cubicBezTo>
                    <a:pt x="1760" y="2630"/>
                    <a:pt x="1742" y="2611"/>
                    <a:pt x="1723" y="2611"/>
                  </a:cubicBezTo>
                  <a:cubicBezTo>
                    <a:pt x="1618" y="2640"/>
                    <a:pt x="1511" y="2655"/>
                    <a:pt x="1404" y="2655"/>
                  </a:cubicBezTo>
                  <a:cubicBezTo>
                    <a:pt x="1177" y="2655"/>
                    <a:pt x="951" y="2589"/>
                    <a:pt x="752" y="2465"/>
                  </a:cubicBezTo>
                  <a:cubicBezTo>
                    <a:pt x="458" y="2281"/>
                    <a:pt x="257" y="2006"/>
                    <a:pt x="165" y="1658"/>
                  </a:cubicBezTo>
                  <a:cubicBezTo>
                    <a:pt x="73" y="1328"/>
                    <a:pt x="128" y="962"/>
                    <a:pt x="293" y="668"/>
                  </a:cubicBezTo>
                  <a:cubicBezTo>
                    <a:pt x="477" y="375"/>
                    <a:pt x="752" y="155"/>
                    <a:pt x="1100" y="82"/>
                  </a:cubicBezTo>
                  <a:cubicBezTo>
                    <a:pt x="1118" y="82"/>
                    <a:pt x="1118" y="45"/>
                    <a:pt x="1118" y="27"/>
                  </a:cubicBezTo>
                  <a:cubicBezTo>
                    <a:pt x="1118" y="14"/>
                    <a:pt x="1109" y="1"/>
                    <a:pt x="109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3137718" y="-1078870"/>
              <a:ext cx="80276" cy="75713"/>
            </a:xfrm>
            <a:custGeom>
              <a:avLst/>
              <a:gdLst/>
              <a:ahLst/>
              <a:cxnLst/>
              <a:rect l="l" t="t" r="r" b="b"/>
              <a:pathLst>
                <a:path w="862" h="813" extrusionOk="0">
                  <a:moveTo>
                    <a:pt x="472" y="1"/>
                  </a:moveTo>
                  <a:cubicBezTo>
                    <a:pt x="377" y="1"/>
                    <a:pt x="277" y="34"/>
                    <a:pt x="202" y="79"/>
                  </a:cubicBezTo>
                  <a:cubicBezTo>
                    <a:pt x="92" y="116"/>
                    <a:pt x="55" y="262"/>
                    <a:pt x="37" y="354"/>
                  </a:cubicBezTo>
                  <a:cubicBezTo>
                    <a:pt x="0" y="464"/>
                    <a:pt x="73" y="574"/>
                    <a:pt x="147" y="666"/>
                  </a:cubicBezTo>
                  <a:cubicBezTo>
                    <a:pt x="202" y="757"/>
                    <a:pt x="330" y="812"/>
                    <a:pt x="403" y="812"/>
                  </a:cubicBezTo>
                  <a:cubicBezTo>
                    <a:pt x="495" y="812"/>
                    <a:pt x="642" y="776"/>
                    <a:pt x="697" y="721"/>
                  </a:cubicBezTo>
                  <a:cubicBezTo>
                    <a:pt x="770" y="666"/>
                    <a:pt x="825" y="574"/>
                    <a:pt x="843" y="501"/>
                  </a:cubicBezTo>
                  <a:cubicBezTo>
                    <a:pt x="862" y="446"/>
                    <a:pt x="825" y="281"/>
                    <a:pt x="788" y="189"/>
                  </a:cubicBezTo>
                  <a:cubicBezTo>
                    <a:pt x="733" y="79"/>
                    <a:pt x="587" y="24"/>
                    <a:pt x="532" y="6"/>
                  </a:cubicBezTo>
                  <a:cubicBezTo>
                    <a:pt x="512" y="2"/>
                    <a:pt x="492" y="1"/>
                    <a:pt x="472" y="1"/>
                  </a:cubicBezTo>
                  <a:close/>
                </a:path>
              </a:pathLst>
            </a:custGeom>
            <a:solidFill>
              <a:srgbClr val="FCF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5D961367-915C-BB68-1DE2-BB7CD296E3DD}"/>
              </a:ext>
            </a:extLst>
          </p:cNvPr>
          <p:cNvSpPr txBox="1"/>
          <p:nvPr/>
        </p:nvSpPr>
        <p:spPr>
          <a:xfrm>
            <a:off x="1209661" y="2260018"/>
            <a:ext cx="4754874" cy="323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Montserrat SemiBold" panose="000007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El marco normativo de la educación en México parte de la base establecida en el artículo 3° de nuestra Carta Magna, el cual establece los principios de obligatoriedad, libertad, laicidad y gratuidad de la educación.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ntable Class Superlatives Awards for Pre-K by Slidesgo">
  <a:themeElements>
    <a:clrScheme name="Simple Light">
      <a:dk1>
        <a:srgbClr val="FCFCF0"/>
      </a:dk1>
      <a:lt1>
        <a:srgbClr val="79A1F2"/>
      </a:lt1>
      <a:dk2>
        <a:srgbClr val="7ECC72"/>
      </a:dk2>
      <a:lt2>
        <a:srgbClr val="7D7DEA"/>
      </a:lt2>
      <a:accent1>
        <a:srgbClr val="FFC757"/>
      </a:accent1>
      <a:accent2>
        <a:srgbClr val="FF6C6C"/>
      </a:accent2>
      <a:accent3>
        <a:srgbClr val="383838"/>
      </a:accent3>
      <a:accent4>
        <a:srgbClr val="8CA4EB"/>
      </a:accent4>
      <a:accent5>
        <a:srgbClr val="D1D3E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Personalizado</PresentationFormat>
  <Paragraphs>46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Montserrat</vt:lpstr>
      <vt:lpstr>Calibri</vt:lpstr>
      <vt:lpstr>Symbol</vt:lpstr>
      <vt:lpstr>Londrina Solid</vt:lpstr>
      <vt:lpstr>Comfortaa</vt:lpstr>
      <vt:lpstr>Montserrat Medium</vt:lpstr>
      <vt:lpstr>Montserrat SemiBold</vt:lpstr>
      <vt:lpstr>Arial</vt:lpstr>
      <vt:lpstr>Printable Class Superlatives Awards for Pre-K by Slidesgo</vt:lpstr>
      <vt:lpstr>Los derechos de los niños y la responsabilidad moral y legal sobre su educación.</vt:lpstr>
      <vt:lpstr>Derechos de los niños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derechos de los niños y la responsabilidad moral y legal sobre su educación.</dc:title>
  <cp:lastModifiedBy>MARIA XIMENA AVALOS FLORES</cp:lastModifiedBy>
  <cp:revision>2</cp:revision>
  <dcterms:modified xsi:type="dcterms:W3CDTF">2022-06-03T00:45:20Z</dcterms:modified>
</cp:coreProperties>
</file>