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8" r:id="rId5"/>
    <p:sldId id="305" r:id="rId6"/>
    <p:sldId id="270" r:id="rId7"/>
    <p:sldId id="275" r:id="rId8"/>
    <p:sldId id="279" r:id="rId9"/>
    <p:sldId id="294" r:id="rId10"/>
    <p:sldId id="274" r:id="rId11"/>
    <p:sldId id="306" r:id="rId12"/>
    <p:sldId id="307" r:id="rId13"/>
    <p:sldId id="302" r:id="rId14"/>
    <p:sldId id="308" r:id="rId15"/>
    <p:sldId id="299" r:id="rId16"/>
    <p:sldId id="303" r:id="rId17"/>
    <p:sldId id="278" r:id="rId18"/>
    <p:sldId id="271" r:id="rId19"/>
    <p:sldId id="300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7AE19B0-F8D9-4C7A-8E67-D68BEDBD8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D310FB-A691-45DE-AF55-F3E83F5EFC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793BD-E7A8-4296-BD29-6A57B9638CF0}" type="datetime1">
              <a:rPr lang="es-ES" smtClean="0"/>
              <a:t>10/02/2022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D8C58F-E7BE-4CBD-AF57-AB70B353A6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4D872C-B368-4EDD-8B44-2EC69A245D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38D5-3E03-41AE-AF20-B962B64D9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6796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137BE1-CC83-41DA-98DE-A8D64AA4AF61}" type="datetime1">
              <a:rPr lang="es-ES" smtClean="0"/>
              <a:t>10/02/2022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C73610-CCBA-4806-B040-7AF4F8229B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053508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9FFC66-F2BF-4539-9D09-81BCB2A7AC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D5194C60-1BCA-44A5-968F-88A2C0AF90C9}" type="datetime1">
              <a:rPr lang="es-ES" smtClean="0"/>
              <a:t>10/02/2022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8348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3155276-2114-4288-A537-379EA644CDBE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DE056A-2ACE-4E37-B7E2-862CAC7724B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96AC008C-D852-41B5-9F14-AC7711755110}" type="datetime1">
              <a:rPr lang="es-ES" smtClean="0"/>
              <a:t>10/02/2022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3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8A832F76-EEF5-410D-B6F4-8650AC675F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0160" y="-10160"/>
            <a:ext cx="12198985" cy="6877685"/>
          </a:xfrm>
          <a:custGeom>
            <a:avLst/>
            <a:gdLst>
              <a:gd name="connsiteX0" fmla="*/ 0 w 12188825"/>
              <a:gd name="connsiteY0" fmla="*/ 0 h 6868160"/>
              <a:gd name="connsiteX1" fmla="*/ 12188825 w 12188825"/>
              <a:gd name="connsiteY1" fmla="*/ 0 h 6868160"/>
              <a:gd name="connsiteX2" fmla="*/ 12188825 w 12188825"/>
              <a:gd name="connsiteY2" fmla="*/ 6868160 h 6868160"/>
              <a:gd name="connsiteX3" fmla="*/ 0 w 12188825"/>
              <a:gd name="connsiteY3" fmla="*/ 6868160 h 6868160"/>
              <a:gd name="connsiteX4" fmla="*/ 0 w 12188825"/>
              <a:gd name="connsiteY4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10160 w 12198985"/>
              <a:gd name="connsiteY3" fmla="*/ 6868160 h 6868160"/>
              <a:gd name="connsiteX4" fmla="*/ 0 w 12198985"/>
              <a:gd name="connsiteY4" fmla="*/ 528320 h 6868160"/>
              <a:gd name="connsiteX5" fmla="*/ 10160 w 12198985"/>
              <a:gd name="connsiteY5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292064 w 12480889"/>
              <a:gd name="connsiteY0" fmla="*/ 0 h 6868160"/>
              <a:gd name="connsiteX1" fmla="*/ 12480889 w 12480889"/>
              <a:gd name="connsiteY1" fmla="*/ 0 h 6868160"/>
              <a:gd name="connsiteX2" fmla="*/ 12480889 w 12480889"/>
              <a:gd name="connsiteY2" fmla="*/ 6868160 h 6868160"/>
              <a:gd name="connsiteX3" fmla="*/ 292064 w 12480889"/>
              <a:gd name="connsiteY3" fmla="*/ 6868160 h 6868160"/>
              <a:gd name="connsiteX4" fmla="*/ 4996144 w 12480889"/>
              <a:gd name="connsiteY4" fmla="*/ 1727200 h 6868160"/>
              <a:gd name="connsiteX5" fmla="*/ 281904 w 12480889"/>
              <a:gd name="connsiteY5" fmla="*/ 528320 h 6868160"/>
              <a:gd name="connsiteX6" fmla="*/ 292064 w 12480889"/>
              <a:gd name="connsiteY6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198195 w 12387020"/>
              <a:gd name="connsiteY0" fmla="*/ 0 h 6868160"/>
              <a:gd name="connsiteX1" fmla="*/ 12387020 w 12387020"/>
              <a:gd name="connsiteY1" fmla="*/ 0 h 6868160"/>
              <a:gd name="connsiteX2" fmla="*/ 12387020 w 12387020"/>
              <a:gd name="connsiteY2" fmla="*/ 6868160 h 6868160"/>
              <a:gd name="connsiteX3" fmla="*/ 198195 w 12387020"/>
              <a:gd name="connsiteY3" fmla="*/ 6868160 h 6868160"/>
              <a:gd name="connsiteX4" fmla="*/ 6212915 w 12387020"/>
              <a:gd name="connsiteY4" fmla="*/ 3830320 h 6868160"/>
              <a:gd name="connsiteX5" fmla="*/ 4902275 w 12387020"/>
              <a:gd name="connsiteY5" fmla="*/ 1727200 h 6868160"/>
              <a:gd name="connsiteX6" fmla="*/ 188035 w 12387020"/>
              <a:gd name="connsiteY6" fmla="*/ 528320 h 6868160"/>
              <a:gd name="connsiteX7" fmla="*/ 198195 w 12387020"/>
              <a:gd name="connsiteY7" fmla="*/ 0 h 6868160"/>
              <a:gd name="connsiteX0" fmla="*/ 235106 w 12423931"/>
              <a:gd name="connsiteY0" fmla="*/ 0 h 7033131"/>
              <a:gd name="connsiteX1" fmla="*/ 12423931 w 12423931"/>
              <a:gd name="connsiteY1" fmla="*/ 0 h 7033131"/>
              <a:gd name="connsiteX2" fmla="*/ 12423931 w 12423931"/>
              <a:gd name="connsiteY2" fmla="*/ 6868160 h 7033131"/>
              <a:gd name="connsiteX3" fmla="*/ 235106 w 12423931"/>
              <a:gd name="connsiteY3" fmla="*/ 6868160 h 7033131"/>
              <a:gd name="connsiteX4" fmla="*/ 4908705 w 12423931"/>
              <a:gd name="connsiteY4" fmla="*/ 6868160 h 7033131"/>
              <a:gd name="connsiteX5" fmla="*/ 6249826 w 12423931"/>
              <a:gd name="connsiteY5" fmla="*/ 3830320 h 7033131"/>
              <a:gd name="connsiteX6" fmla="*/ 4939186 w 12423931"/>
              <a:gd name="connsiteY6" fmla="*/ 1727200 h 7033131"/>
              <a:gd name="connsiteX7" fmla="*/ 224946 w 12423931"/>
              <a:gd name="connsiteY7" fmla="*/ 528320 h 7033131"/>
              <a:gd name="connsiteX8" fmla="*/ 235106 w 12423931"/>
              <a:gd name="connsiteY8" fmla="*/ 0 h 7033131"/>
              <a:gd name="connsiteX0" fmla="*/ 246525 w 12435350"/>
              <a:gd name="connsiteY0" fmla="*/ 0 h 6868309"/>
              <a:gd name="connsiteX1" fmla="*/ 12435350 w 12435350"/>
              <a:gd name="connsiteY1" fmla="*/ 0 h 6868309"/>
              <a:gd name="connsiteX2" fmla="*/ 12435350 w 12435350"/>
              <a:gd name="connsiteY2" fmla="*/ 6868160 h 6868309"/>
              <a:gd name="connsiteX3" fmla="*/ 246525 w 12435350"/>
              <a:gd name="connsiteY3" fmla="*/ 6868160 h 6868309"/>
              <a:gd name="connsiteX4" fmla="*/ 4920124 w 12435350"/>
              <a:gd name="connsiteY4" fmla="*/ 6868160 h 6868309"/>
              <a:gd name="connsiteX5" fmla="*/ 6261245 w 12435350"/>
              <a:gd name="connsiteY5" fmla="*/ 3830320 h 6868309"/>
              <a:gd name="connsiteX6" fmla="*/ 4950605 w 12435350"/>
              <a:gd name="connsiteY6" fmla="*/ 1727200 h 6868309"/>
              <a:gd name="connsiteX7" fmla="*/ 236365 w 12435350"/>
              <a:gd name="connsiteY7" fmla="*/ 528320 h 6868309"/>
              <a:gd name="connsiteX8" fmla="*/ 246525 w 12435350"/>
              <a:gd name="connsiteY8" fmla="*/ 0 h 6868309"/>
              <a:gd name="connsiteX0" fmla="*/ 10160 w 12198985"/>
              <a:gd name="connsiteY0" fmla="*/ 0 h 6868264"/>
              <a:gd name="connsiteX1" fmla="*/ 12198985 w 12198985"/>
              <a:gd name="connsiteY1" fmla="*/ 0 h 6868264"/>
              <a:gd name="connsiteX2" fmla="*/ 12198985 w 12198985"/>
              <a:gd name="connsiteY2" fmla="*/ 6868160 h 6868264"/>
              <a:gd name="connsiteX3" fmla="*/ 10160 w 12198985"/>
              <a:gd name="connsiteY3" fmla="*/ 6868160 h 6868264"/>
              <a:gd name="connsiteX4" fmla="*/ 4683759 w 12198985"/>
              <a:gd name="connsiteY4" fmla="*/ 6868160 h 6868264"/>
              <a:gd name="connsiteX5" fmla="*/ 6024880 w 12198985"/>
              <a:gd name="connsiteY5" fmla="*/ 3830320 h 6868264"/>
              <a:gd name="connsiteX6" fmla="*/ 4714240 w 12198985"/>
              <a:gd name="connsiteY6" fmla="*/ 1727200 h 6868264"/>
              <a:gd name="connsiteX7" fmla="*/ 0 w 12198985"/>
              <a:gd name="connsiteY7" fmla="*/ 528320 h 6868264"/>
              <a:gd name="connsiteX8" fmla="*/ 10160 w 12198985"/>
              <a:gd name="connsiteY8" fmla="*/ 0 h 6868264"/>
              <a:gd name="connsiteX0" fmla="*/ 10160 w 12198985"/>
              <a:gd name="connsiteY0" fmla="*/ 0 h 6868220"/>
              <a:gd name="connsiteX1" fmla="*/ 12198985 w 12198985"/>
              <a:gd name="connsiteY1" fmla="*/ 0 h 6868220"/>
              <a:gd name="connsiteX2" fmla="*/ 12198985 w 12198985"/>
              <a:gd name="connsiteY2" fmla="*/ 6868160 h 6868220"/>
              <a:gd name="connsiteX3" fmla="*/ 3220085 w 12198985"/>
              <a:gd name="connsiteY3" fmla="*/ 6487160 h 6868220"/>
              <a:gd name="connsiteX4" fmla="*/ 4683759 w 12198985"/>
              <a:gd name="connsiteY4" fmla="*/ 6868160 h 6868220"/>
              <a:gd name="connsiteX5" fmla="*/ 6024880 w 12198985"/>
              <a:gd name="connsiteY5" fmla="*/ 3830320 h 6868220"/>
              <a:gd name="connsiteX6" fmla="*/ 4714240 w 12198985"/>
              <a:gd name="connsiteY6" fmla="*/ 1727200 h 6868220"/>
              <a:gd name="connsiteX7" fmla="*/ 0 w 12198985"/>
              <a:gd name="connsiteY7" fmla="*/ 528320 h 6868220"/>
              <a:gd name="connsiteX8" fmla="*/ 10160 w 12198985"/>
              <a:gd name="connsiteY8" fmla="*/ 0 h 6868220"/>
              <a:gd name="connsiteX0" fmla="*/ 10160 w 12198985"/>
              <a:gd name="connsiteY0" fmla="*/ 0 h 6868160"/>
              <a:gd name="connsiteX1" fmla="*/ 12198985 w 12198985"/>
              <a:gd name="connsiteY1" fmla="*/ 0 h 6868160"/>
              <a:gd name="connsiteX2" fmla="*/ 12198985 w 12198985"/>
              <a:gd name="connsiteY2" fmla="*/ 6868160 h 6868160"/>
              <a:gd name="connsiteX3" fmla="*/ 3220085 w 12198985"/>
              <a:gd name="connsiteY3" fmla="*/ 6487160 h 6868160"/>
              <a:gd name="connsiteX4" fmla="*/ 6102984 w 12198985"/>
              <a:gd name="connsiteY4" fmla="*/ 5829935 h 6868160"/>
              <a:gd name="connsiteX5" fmla="*/ 6024880 w 12198985"/>
              <a:gd name="connsiteY5" fmla="*/ 3830320 h 6868160"/>
              <a:gd name="connsiteX6" fmla="*/ 4714240 w 12198985"/>
              <a:gd name="connsiteY6" fmla="*/ 1727200 h 6868160"/>
              <a:gd name="connsiteX7" fmla="*/ 0 w 12198985"/>
              <a:gd name="connsiteY7" fmla="*/ 528320 h 6868160"/>
              <a:gd name="connsiteX8" fmla="*/ 10160 w 12198985"/>
              <a:gd name="connsiteY8" fmla="*/ 0 h 6868160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02984 w 12198985"/>
              <a:gd name="connsiteY4" fmla="*/ 5829935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  <a:gd name="connsiteX0" fmla="*/ 10160 w 12198985"/>
              <a:gd name="connsiteY0" fmla="*/ 0 h 6877685"/>
              <a:gd name="connsiteX1" fmla="*/ 12198985 w 12198985"/>
              <a:gd name="connsiteY1" fmla="*/ 0 h 6877685"/>
              <a:gd name="connsiteX2" fmla="*/ 12198985 w 12198985"/>
              <a:gd name="connsiteY2" fmla="*/ 6868160 h 6877685"/>
              <a:gd name="connsiteX3" fmla="*/ 4553585 w 12198985"/>
              <a:gd name="connsiteY3" fmla="*/ 6877685 h 6877685"/>
              <a:gd name="connsiteX4" fmla="*/ 6122034 w 12198985"/>
              <a:gd name="connsiteY4" fmla="*/ 5839460 h 6877685"/>
              <a:gd name="connsiteX5" fmla="*/ 6024880 w 12198985"/>
              <a:gd name="connsiteY5" fmla="*/ 3830320 h 6877685"/>
              <a:gd name="connsiteX6" fmla="*/ 4714240 w 12198985"/>
              <a:gd name="connsiteY6" fmla="*/ 1727200 h 6877685"/>
              <a:gd name="connsiteX7" fmla="*/ 0 w 12198985"/>
              <a:gd name="connsiteY7" fmla="*/ 528320 h 6877685"/>
              <a:gd name="connsiteX8" fmla="*/ 10160 w 12198985"/>
              <a:gd name="connsiteY8" fmla="*/ 0 h 68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985" h="6877685">
                <a:moveTo>
                  <a:pt x="10160" y="0"/>
                </a:moveTo>
                <a:lnTo>
                  <a:pt x="12198985" y="0"/>
                </a:lnTo>
                <a:lnTo>
                  <a:pt x="12198985" y="6868160"/>
                </a:lnTo>
                <a:lnTo>
                  <a:pt x="4553585" y="6877685"/>
                </a:lnTo>
                <a:cubicBezTo>
                  <a:pt x="5419196" y="6578177"/>
                  <a:pt x="5891741" y="6267027"/>
                  <a:pt x="6122034" y="5839460"/>
                </a:cubicBezTo>
                <a:cubicBezTo>
                  <a:pt x="6543462" y="4952153"/>
                  <a:pt x="6071023" y="4359063"/>
                  <a:pt x="6024880" y="3830320"/>
                </a:cubicBezTo>
                <a:cubicBezTo>
                  <a:pt x="5670973" y="2770293"/>
                  <a:pt x="5327227" y="2120053"/>
                  <a:pt x="4714240" y="1727200"/>
                </a:cubicBezTo>
                <a:cubicBezTo>
                  <a:pt x="3371427" y="701040"/>
                  <a:pt x="1339427" y="711200"/>
                  <a:pt x="0" y="528320"/>
                </a:cubicBezTo>
                <a:lnTo>
                  <a:pt x="1016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E130825-8214-41CD-94C2-B394C8253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04CFC44C-A4AA-47AB-9728-B8557A08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2299787"/>
            <a:ext cx="4572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/>
              <a:t>Haga clic para modificar el estilo de título del patrón</a:t>
            </a:r>
            <a:endParaRPr lang="es-ES" sz="44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09A3AD9C-69B0-4589-A282-947AEF5C9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 rtlCol="0" anchor="b" anchorCtr="0"/>
          <a:lstStyle>
            <a:lvl1pPr>
              <a:buNone/>
              <a:defRPr/>
            </a:lvl1pPr>
          </a:lstStyle>
          <a:p>
            <a:pPr algn="l"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3D2C5742-73C7-4BB8-A3EC-3EB758A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3997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31BD5D5-F76D-4DB4-A86B-AA4CA5CD35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BDE11C6-AF87-4968-A76C-01F97038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047999"/>
            <a:ext cx="5334000" cy="3047999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53546A48-F275-42D1-A2AB-BA54F9390C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16382" y="3048002"/>
            <a:ext cx="4176866" cy="3809998"/>
          </a:xfrm>
          <a:custGeom>
            <a:avLst/>
            <a:gdLst>
              <a:gd name="connsiteX0" fmla="*/ 2183095 w 4176866"/>
              <a:gd name="connsiteY0" fmla="*/ 18 h 3809998"/>
              <a:gd name="connsiteX1" fmla="*/ 3425027 w 4176866"/>
              <a:gd name="connsiteY1" fmla="*/ 1440807 h 3809998"/>
              <a:gd name="connsiteX2" fmla="*/ 3480109 w 4176866"/>
              <a:gd name="connsiteY2" fmla="*/ 1517585 h 3809998"/>
              <a:gd name="connsiteX3" fmla="*/ 4110688 w 4176866"/>
              <a:gd name="connsiteY3" fmla="*/ 2402159 h 3809998"/>
              <a:gd name="connsiteX4" fmla="*/ 4176866 w 4176866"/>
              <a:gd name="connsiteY4" fmla="*/ 2587346 h 3809998"/>
              <a:gd name="connsiteX5" fmla="*/ 4176866 w 4176866"/>
              <a:gd name="connsiteY5" fmla="*/ 3809998 h 3809998"/>
              <a:gd name="connsiteX6" fmla="*/ 4077743 w 4176866"/>
              <a:gd name="connsiteY6" fmla="*/ 3809998 h 3809998"/>
              <a:gd name="connsiteX7" fmla="*/ 892220 w 4176866"/>
              <a:gd name="connsiteY7" fmla="*/ 3809998 h 3809998"/>
              <a:gd name="connsiteX8" fmla="*/ 840654 w 4176866"/>
              <a:gd name="connsiteY8" fmla="*/ 3790763 h 3809998"/>
              <a:gd name="connsiteX9" fmla="*/ 5750 w 4176866"/>
              <a:gd name="connsiteY9" fmla="*/ 2913921 h 3809998"/>
              <a:gd name="connsiteX10" fmla="*/ 819614 w 4176866"/>
              <a:gd name="connsiteY10" fmla="*/ 1008105 h 3809998"/>
              <a:gd name="connsiteX11" fmla="*/ 2183095 w 4176866"/>
              <a:gd name="connsiteY11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76866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7"/>
                </a:cubicBezTo>
                <a:cubicBezTo>
                  <a:pt x="3436611" y="1458213"/>
                  <a:pt x="3455517" y="1484324"/>
                  <a:pt x="3480109" y="1517585"/>
                </a:cubicBezTo>
                <a:cubicBezTo>
                  <a:pt x="3682056" y="1791449"/>
                  <a:pt x="3954543" y="2043338"/>
                  <a:pt x="4110688" y="2402159"/>
                </a:cubicBezTo>
                <a:lnTo>
                  <a:pt x="4176866" y="2587346"/>
                </a:lnTo>
                <a:lnTo>
                  <a:pt x="4176866" y="3809998"/>
                </a:ln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8" y="3656636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28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6">
            <a:extLst>
              <a:ext uri="{FF2B5EF4-FFF2-40B4-BE49-F238E27FC236}">
                <a16:creationId xmlns:a16="http://schemas.microsoft.com/office/drawing/2014/main" id="{1FAA1E16-84B5-4131-9CE1-7C6D43D1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523990"/>
            <a:ext cx="4572000" cy="152401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35ED8B7F-F797-40AD-8F10-7B52ECFAC8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62007"/>
            <a:ext cx="5948797" cy="6095979"/>
          </a:xfrm>
          <a:custGeom>
            <a:avLst/>
            <a:gdLst>
              <a:gd name="connsiteX0" fmla="*/ 1573824 w 5948797"/>
              <a:gd name="connsiteY0" fmla="*/ 765 h 6095979"/>
              <a:gd name="connsiteX1" fmla="*/ 2734655 w 5948797"/>
              <a:gd name="connsiteY1" fmla="*/ 238687 h 6095979"/>
              <a:gd name="connsiteX2" fmla="*/ 5668308 w 5948797"/>
              <a:gd name="connsiteY2" fmla="*/ 3639516 h 6095979"/>
              <a:gd name="connsiteX3" fmla="*/ 5937014 w 5948797"/>
              <a:gd name="connsiteY3" fmla="*/ 5865869 h 6095979"/>
              <a:gd name="connsiteX4" fmla="*/ 5948797 w 5948797"/>
              <a:gd name="connsiteY4" fmla="*/ 6095979 h 6095979"/>
              <a:gd name="connsiteX5" fmla="*/ 0 w 5948797"/>
              <a:gd name="connsiteY5" fmla="*/ 6095979 h 6095979"/>
              <a:gd name="connsiteX6" fmla="*/ 0 w 5948797"/>
              <a:gd name="connsiteY6" fmla="*/ 1621650 h 6095979"/>
              <a:gd name="connsiteX7" fmla="*/ 36302 w 5948797"/>
              <a:gd name="connsiteY7" fmla="*/ 1518814 h 6095979"/>
              <a:gd name="connsiteX8" fmla="*/ 287883 w 5948797"/>
              <a:gd name="connsiteY8" fmla="*/ 956872 h 6095979"/>
              <a:gd name="connsiteX9" fmla="*/ 1573824 w 5948797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797" h="6095979">
                <a:moveTo>
                  <a:pt x="1573824" y="765"/>
                </a:moveTo>
                <a:cubicBezTo>
                  <a:pt x="1940182" y="-10734"/>
                  <a:pt x="2329337" y="109280"/>
                  <a:pt x="2734655" y="238687"/>
                </a:cubicBezTo>
                <a:cubicBezTo>
                  <a:pt x="4118236" y="680647"/>
                  <a:pt x="5296689" y="1302752"/>
                  <a:pt x="5668308" y="3639516"/>
                </a:cubicBezTo>
                <a:cubicBezTo>
                  <a:pt x="5788290" y="4393559"/>
                  <a:pt x="5890538" y="5142244"/>
                  <a:pt x="5937014" y="5865869"/>
                </a:cubicBezTo>
                <a:lnTo>
                  <a:pt x="5948797" y="6095979"/>
                </a:lnTo>
                <a:lnTo>
                  <a:pt x="0" y="6095979"/>
                </a:lnTo>
                <a:lnTo>
                  <a:pt x="0" y="1621650"/>
                </a:lnTo>
                <a:lnTo>
                  <a:pt x="36302" y="1518814"/>
                </a:lnTo>
                <a:cubicBezTo>
                  <a:pt x="109797" y="1321982"/>
                  <a:pt x="192747" y="1133640"/>
                  <a:pt x="287883" y="956872"/>
                </a:cubicBezTo>
                <a:cubicBezTo>
                  <a:pt x="669445" y="247734"/>
                  <a:pt x="1102792" y="15549"/>
                  <a:pt x="1573824" y="76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7" name="Marcador de contenido 7">
            <a:extLst>
              <a:ext uri="{FF2B5EF4-FFF2-40B4-BE49-F238E27FC236}">
                <a16:creationId xmlns:a16="http://schemas.microsoft.com/office/drawing/2014/main" id="{3BF507F0-BF7D-45F6-B6FD-A124B9BAB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1" y="3048000"/>
            <a:ext cx="4572000" cy="3048001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 rtl="0">
              <a:buNone/>
            </a:pPr>
            <a:r>
              <a:rPr lang="es-ES" sz="2400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7884FE9-B11F-40BA-879F-2988D7F36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602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9522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663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1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5669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51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64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rtlCol="0" anchor="t" anchorCtr="0"/>
          <a:lstStyle>
            <a:lvl1pPr>
              <a:defRPr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223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5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F0D6B661-3F4C-45AE-81E6-235397707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 rtlCol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51C64C5-C308-4D56-A976-F6EE631E8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F35F8A29-F146-4D3D-8DD9-41322C9FEF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2ED7257-A2A4-4A81-94D0-21636294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sz="2800"/>
            </a:lvl1pPr>
          </a:lstStyle>
          <a:p>
            <a:pPr marL="0" lvl="0" indent="0" rtl="0">
              <a:buNone/>
            </a:pPr>
            <a:r>
              <a:rPr lang="es-ES" sz="2400"/>
              <a:t>Haga clic para modificar los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684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7CEB7F18-992B-4D56-A388-738859C8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32083"/>
            <a:ext cx="4572000" cy="1524000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es-ES" sz="3200"/>
              <a:t>Haga clic para modificar el estilo de título del patrón</a:t>
            </a:r>
            <a:endParaRPr lang="es-ES" sz="3200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7410AC2D-D649-4FCA-87C1-EDB34FCC4A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48939"/>
            <a:ext cx="1588691" cy="5824901"/>
          </a:xfrm>
          <a:custGeom>
            <a:avLst/>
            <a:gdLst>
              <a:gd name="connsiteX0" fmla="*/ 0 w 1588691"/>
              <a:gd name="connsiteY0" fmla="*/ 0 h 5824901"/>
              <a:gd name="connsiteX1" fmla="*/ 103414 w 1588691"/>
              <a:gd name="connsiteY1" fmla="*/ 24689 h 5824901"/>
              <a:gd name="connsiteX2" fmla="*/ 1566944 w 1588691"/>
              <a:gd name="connsiteY2" fmla="*/ 1831178 h 5824901"/>
              <a:gd name="connsiteX3" fmla="*/ 1239184 w 1588691"/>
              <a:gd name="connsiteY3" fmla="*/ 4894084 h 5824901"/>
              <a:gd name="connsiteX4" fmla="*/ 1161636 w 1588691"/>
              <a:gd name="connsiteY4" fmla="*/ 5234403 h 5824901"/>
              <a:gd name="connsiteX5" fmla="*/ 1036423 w 1588691"/>
              <a:gd name="connsiteY5" fmla="*/ 5540389 h 5824901"/>
              <a:gd name="connsiteX6" fmla="*/ 693532 w 1588691"/>
              <a:gd name="connsiteY6" fmla="*/ 5797870 h 5824901"/>
              <a:gd name="connsiteX7" fmla="*/ 66690 w 1588691"/>
              <a:gd name="connsiteY7" fmla="*/ 5718123 h 5824901"/>
              <a:gd name="connsiteX8" fmla="*/ 0 w 1588691"/>
              <a:gd name="connsiteY8" fmla="*/ 5671830 h 582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8691" h="5824901">
                <a:moveTo>
                  <a:pt x="0" y="0"/>
                </a:moveTo>
                <a:lnTo>
                  <a:pt x="103414" y="24689"/>
                </a:lnTo>
                <a:cubicBezTo>
                  <a:pt x="796911" y="207091"/>
                  <a:pt x="1441617" y="614618"/>
                  <a:pt x="1566944" y="1831178"/>
                </a:cubicBezTo>
                <a:cubicBezTo>
                  <a:pt x="1657898" y="2711366"/>
                  <a:pt x="1447138" y="3830385"/>
                  <a:pt x="1239184" y="4894084"/>
                </a:cubicBezTo>
                <a:cubicBezTo>
                  <a:pt x="1217336" y="5005703"/>
                  <a:pt x="1193458" y="5122919"/>
                  <a:pt x="1161636" y="5234403"/>
                </a:cubicBezTo>
                <a:cubicBezTo>
                  <a:pt x="1129815" y="5345896"/>
                  <a:pt x="1090045" y="5451664"/>
                  <a:pt x="1036423" y="5540389"/>
                </a:cubicBezTo>
                <a:cubicBezTo>
                  <a:pt x="931907" y="5713703"/>
                  <a:pt x="805230" y="5770918"/>
                  <a:pt x="693532" y="5797870"/>
                </a:cubicBezTo>
                <a:cubicBezTo>
                  <a:pt x="465914" y="5852471"/>
                  <a:pt x="252946" y="5823597"/>
                  <a:pt x="66690" y="5718123"/>
                </a:cubicBezTo>
                <a:lnTo>
                  <a:pt x="0" y="567183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4CAECC1-22E5-4CFE-997A-335F9A86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3056083"/>
            <a:ext cx="5334000" cy="3048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339634C0-6EDF-41E8-9316-1B98AB7679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7466" y="0"/>
            <a:ext cx="5820495" cy="2302951"/>
          </a:xfrm>
          <a:custGeom>
            <a:avLst/>
            <a:gdLst>
              <a:gd name="connsiteX0" fmla="*/ 5820495 w 5820495"/>
              <a:gd name="connsiteY0" fmla="*/ 0 h 2302951"/>
              <a:gd name="connsiteX1" fmla="*/ 5709901 w 5820495"/>
              <a:gd name="connsiteY1" fmla="*/ 213767 h 2302951"/>
              <a:gd name="connsiteX2" fmla="*/ 4932484 w 5820495"/>
              <a:gd name="connsiteY2" fmla="*/ 1340037 h 2302951"/>
              <a:gd name="connsiteX3" fmla="*/ 3361812 w 5820495"/>
              <a:gd name="connsiteY3" fmla="*/ 2268288 h 2302951"/>
              <a:gd name="connsiteX4" fmla="*/ 286590 w 5820495"/>
              <a:gd name="connsiteY4" fmla="*/ 1322723 h 2302951"/>
              <a:gd name="connsiteX5" fmla="*/ 251827 w 5820495"/>
              <a:gd name="connsiteY5" fmla="*/ 87954 h 2302951"/>
              <a:gd name="connsiteX6" fmla="*/ 331088 w 5820495"/>
              <a:gd name="connsiteY6" fmla="*/ 1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5" h="2302951">
                <a:moveTo>
                  <a:pt x="5820495" y="0"/>
                </a:moveTo>
                <a:lnTo>
                  <a:pt x="5709901" y="213767"/>
                </a:lnTo>
                <a:cubicBezTo>
                  <a:pt x="5432870" y="711271"/>
                  <a:pt x="5095501" y="1152644"/>
                  <a:pt x="4932484" y="1340037"/>
                </a:cubicBezTo>
                <a:cubicBezTo>
                  <a:pt x="4535941" y="1795563"/>
                  <a:pt x="3997054" y="2167493"/>
                  <a:pt x="3361812" y="2268288"/>
                </a:cubicBezTo>
                <a:cubicBezTo>
                  <a:pt x="2395335" y="2421964"/>
                  <a:pt x="953448" y="2057186"/>
                  <a:pt x="286590" y="1322723"/>
                </a:cubicBezTo>
                <a:cubicBezTo>
                  <a:pt x="-136160" y="857206"/>
                  <a:pt x="-42091" y="443734"/>
                  <a:pt x="251827" y="87954"/>
                </a:cubicBezTo>
                <a:lnTo>
                  <a:pt x="331088" y="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2E3C79F9-E136-43AA-88A7-931391EEFE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61955" y="3048002"/>
            <a:ext cx="4230047" cy="3809998"/>
          </a:xfrm>
          <a:custGeom>
            <a:avLst/>
            <a:gdLst>
              <a:gd name="connsiteX0" fmla="*/ 2183095 w 4230047"/>
              <a:gd name="connsiteY0" fmla="*/ 18 h 3809998"/>
              <a:gd name="connsiteX1" fmla="*/ 3425027 w 4230047"/>
              <a:gd name="connsiteY1" fmla="*/ 1440808 h 3809998"/>
              <a:gd name="connsiteX2" fmla="*/ 3480109 w 4230047"/>
              <a:gd name="connsiteY2" fmla="*/ 1517586 h 3809998"/>
              <a:gd name="connsiteX3" fmla="*/ 4221130 w 4230047"/>
              <a:gd name="connsiteY3" fmla="*/ 2801399 h 3809998"/>
              <a:gd name="connsiteX4" fmla="*/ 4230047 w 4230047"/>
              <a:gd name="connsiteY4" fmla="*/ 2899961 h 3809998"/>
              <a:gd name="connsiteX5" fmla="*/ 4230047 w 4230047"/>
              <a:gd name="connsiteY5" fmla="*/ 3224568 h 3809998"/>
              <a:gd name="connsiteX6" fmla="*/ 4220577 w 4230047"/>
              <a:gd name="connsiteY6" fmla="*/ 3329167 h 3809998"/>
              <a:gd name="connsiteX7" fmla="*/ 4108028 w 4230047"/>
              <a:gd name="connsiteY7" fmla="*/ 3749750 h 3809998"/>
              <a:gd name="connsiteX8" fmla="*/ 4077743 w 4230047"/>
              <a:gd name="connsiteY8" fmla="*/ 3809998 h 3809998"/>
              <a:gd name="connsiteX9" fmla="*/ 892220 w 4230047"/>
              <a:gd name="connsiteY9" fmla="*/ 3809998 h 3809998"/>
              <a:gd name="connsiteX10" fmla="*/ 840654 w 4230047"/>
              <a:gd name="connsiteY10" fmla="*/ 3790763 h 3809998"/>
              <a:gd name="connsiteX11" fmla="*/ 5750 w 4230047"/>
              <a:gd name="connsiteY11" fmla="*/ 2913921 h 3809998"/>
              <a:gd name="connsiteX12" fmla="*/ 819614 w 4230047"/>
              <a:gd name="connsiteY12" fmla="*/ 1008105 h 3809998"/>
              <a:gd name="connsiteX13" fmla="*/ 2183095 w 4230047"/>
              <a:gd name="connsiteY13" fmla="*/ 18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30047" h="3809998">
                <a:moveTo>
                  <a:pt x="2183095" y="18"/>
                </a:moveTo>
                <a:cubicBezTo>
                  <a:pt x="2652021" y="-4644"/>
                  <a:pt x="3095337" y="947177"/>
                  <a:pt x="3425027" y="1440808"/>
                </a:cubicBezTo>
                <a:cubicBezTo>
                  <a:pt x="3436611" y="1458213"/>
                  <a:pt x="3455517" y="1484325"/>
                  <a:pt x="3480109" y="1517586"/>
                </a:cubicBezTo>
                <a:cubicBezTo>
                  <a:pt x="3749371" y="1882737"/>
                  <a:pt x="4144039" y="2208821"/>
                  <a:pt x="4221130" y="2801399"/>
                </a:cubicBezTo>
                <a:lnTo>
                  <a:pt x="4230047" y="2899961"/>
                </a:lnTo>
                <a:lnTo>
                  <a:pt x="4230047" y="3224568"/>
                </a:lnTo>
                <a:lnTo>
                  <a:pt x="4220577" y="3329167"/>
                </a:lnTo>
                <a:cubicBezTo>
                  <a:pt x="4200561" y="3491518"/>
                  <a:pt x="4161725" y="3630719"/>
                  <a:pt x="4108028" y="3749750"/>
                </a:cubicBezTo>
                <a:lnTo>
                  <a:pt x="4077743" y="3809998"/>
                </a:lnTo>
                <a:lnTo>
                  <a:pt x="892220" y="3809998"/>
                </a:lnTo>
                <a:lnTo>
                  <a:pt x="840654" y="3790763"/>
                </a:lnTo>
                <a:cubicBezTo>
                  <a:pt x="487979" y="3656637"/>
                  <a:pt x="58498" y="3454097"/>
                  <a:pt x="5750" y="2913921"/>
                </a:cubicBezTo>
                <a:cubicBezTo>
                  <a:pt x="-64577" y="2192439"/>
                  <a:pt x="527932" y="1403503"/>
                  <a:pt x="819614" y="1008105"/>
                </a:cubicBezTo>
                <a:cubicBezTo>
                  <a:pt x="1190771" y="504837"/>
                  <a:pt x="1667013" y="5308"/>
                  <a:pt x="2183095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1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20">
            <a:extLst>
              <a:ext uri="{FF2B5EF4-FFF2-40B4-BE49-F238E27FC236}">
                <a16:creationId xmlns:a16="http://schemas.microsoft.com/office/drawing/2014/main" id="{368B2638-FA1E-41E2-9B2C-03BEFBE5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0" y="2269050"/>
            <a:ext cx="3810000" cy="2286000"/>
          </a:xfrm>
        </p:spPr>
        <p:txBody>
          <a:bodyPr rtlCol="0">
            <a:normAutofit/>
          </a:bodyPr>
          <a:lstStyle/>
          <a:p>
            <a:pPr algn="l" rtl="0"/>
            <a:r>
              <a:rPr lang="es-ES" sz="4400"/>
              <a:t>Haga clic para modificar el estilo de título del patrón</a:t>
            </a:r>
            <a:endParaRPr lang="es-ES" sz="4400" dirty="0"/>
          </a:p>
        </p:txBody>
      </p:sp>
      <p:sp>
        <p:nvSpPr>
          <p:cNvPr id="13" name="Subtítulo 21">
            <a:extLst>
              <a:ext uri="{FF2B5EF4-FFF2-40B4-BE49-F238E27FC236}">
                <a16:creationId xmlns:a16="http://schemas.microsoft.com/office/drawing/2014/main" id="{6865B251-150D-4D65-9390-CDECD91E6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0" y="4571999"/>
            <a:ext cx="4594502" cy="1524000"/>
          </a:xfrm>
        </p:spPr>
        <p:txBody>
          <a:bodyPr rtlCol="0" anchor="b" anchorCtr="0"/>
          <a:lstStyle/>
          <a:p>
            <a:pPr algn="l"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5279B96F-4DCD-41B1-80AC-F06ECD712F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2915897" cy="3150803"/>
          </a:xfrm>
          <a:custGeom>
            <a:avLst/>
            <a:gdLst>
              <a:gd name="connsiteX0" fmla="*/ 0 w 2915897"/>
              <a:gd name="connsiteY0" fmla="*/ 0 h 3150803"/>
              <a:gd name="connsiteX1" fmla="*/ 2037171 w 2915897"/>
              <a:gd name="connsiteY1" fmla="*/ 0 h 3150803"/>
              <a:gd name="connsiteX2" fmla="*/ 2234023 w 2915897"/>
              <a:gd name="connsiteY2" fmla="*/ 188447 h 3150803"/>
              <a:gd name="connsiteX3" fmla="*/ 2442937 w 2915897"/>
              <a:gd name="connsiteY3" fmla="*/ 385917 h 3150803"/>
              <a:gd name="connsiteX4" fmla="*/ 2833858 w 2915897"/>
              <a:gd name="connsiteY4" fmla="*/ 927137 h 3150803"/>
              <a:gd name="connsiteX5" fmla="*/ 2858599 w 2915897"/>
              <a:gd name="connsiteY5" fmla="*/ 1740110 h 3150803"/>
              <a:gd name="connsiteX6" fmla="*/ 2478276 w 2915897"/>
              <a:gd name="connsiteY6" fmla="*/ 2549381 h 3150803"/>
              <a:gd name="connsiteX7" fmla="*/ 692855 w 2915897"/>
              <a:gd name="connsiteY7" fmla="*/ 3125784 h 3150803"/>
              <a:gd name="connsiteX8" fmla="*/ 71916 w 2915897"/>
              <a:gd name="connsiteY8" fmla="*/ 3033613 h 3150803"/>
              <a:gd name="connsiteX9" fmla="*/ 0 w 2915897"/>
              <a:gd name="connsiteY9" fmla="*/ 3010677 h 315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897" h="3150803">
                <a:moveTo>
                  <a:pt x="0" y="0"/>
                </a:moveTo>
                <a:lnTo>
                  <a:pt x="2037171" y="0"/>
                </a:lnTo>
                <a:lnTo>
                  <a:pt x="2234023" y="188447"/>
                </a:lnTo>
                <a:cubicBezTo>
                  <a:pt x="2304388" y="255540"/>
                  <a:pt x="2374048" y="321538"/>
                  <a:pt x="2442937" y="385917"/>
                </a:cubicBezTo>
                <a:cubicBezTo>
                  <a:pt x="2635661" y="565992"/>
                  <a:pt x="2760928" y="746433"/>
                  <a:pt x="2833858" y="927137"/>
                </a:cubicBezTo>
                <a:cubicBezTo>
                  <a:pt x="2943221" y="1198077"/>
                  <a:pt x="2934665" y="1469402"/>
                  <a:pt x="2858599" y="1740110"/>
                </a:cubicBezTo>
                <a:cubicBezTo>
                  <a:pt x="2782532" y="2010817"/>
                  <a:pt x="2638953" y="2280908"/>
                  <a:pt x="2478276" y="2549381"/>
                </a:cubicBezTo>
                <a:cubicBezTo>
                  <a:pt x="2104926" y="3173402"/>
                  <a:pt x="1445175" y="3189854"/>
                  <a:pt x="692855" y="3125784"/>
                </a:cubicBezTo>
                <a:cubicBezTo>
                  <a:pt x="472468" y="3106996"/>
                  <a:pt x="261198" y="3087734"/>
                  <a:pt x="71916" y="3033613"/>
                </a:cubicBezTo>
                <a:lnTo>
                  <a:pt x="0" y="301067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08CF3283-37EB-40F7-B4D3-7321DE54F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4588" y="0"/>
            <a:ext cx="5820494" cy="2008700"/>
          </a:xfrm>
          <a:custGeom>
            <a:avLst/>
            <a:gdLst>
              <a:gd name="connsiteX0" fmla="*/ 331087 w 5820494"/>
              <a:gd name="connsiteY0" fmla="*/ 0 h 2008700"/>
              <a:gd name="connsiteX1" fmla="*/ 5820494 w 5820494"/>
              <a:gd name="connsiteY1" fmla="*/ 0 h 2008700"/>
              <a:gd name="connsiteX2" fmla="*/ 5709900 w 5820494"/>
              <a:gd name="connsiteY2" fmla="*/ 186453 h 2008700"/>
              <a:gd name="connsiteX3" fmla="*/ 4932484 w 5820494"/>
              <a:gd name="connsiteY3" fmla="*/ 1168818 h 2008700"/>
              <a:gd name="connsiteX4" fmla="*/ 3361811 w 5820494"/>
              <a:gd name="connsiteY4" fmla="*/ 1978465 h 2008700"/>
              <a:gd name="connsiteX5" fmla="*/ 286590 w 5820494"/>
              <a:gd name="connsiteY5" fmla="*/ 1153716 h 2008700"/>
              <a:gd name="connsiteX6" fmla="*/ 251826 w 5820494"/>
              <a:gd name="connsiteY6" fmla="*/ 76716 h 20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008700">
                <a:moveTo>
                  <a:pt x="331087" y="0"/>
                </a:moveTo>
                <a:lnTo>
                  <a:pt x="5820494" y="0"/>
                </a:lnTo>
                <a:lnTo>
                  <a:pt x="5709900" y="186453"/>
                </a:lnTo>
                <a:cubicBezTo>
                  <a:pt x="5432869" y="620391"/>
                  <a:pt x="5095500" y="1005368"/>
                  <a:pt x="4932484" y="1168818"/>
                </a:cubicBezTo>
                <a:cubicBezTo>
                  <a:pt x="4535940" y="1566140"/>
                  <a:pt x="3997053" y="1890549"/>
                  <a:pt x="3361811" y="1978465"/>
                </a:cubicBezTo>
                <a:cubicBezTo>
                  <a:pt x="2395334" y="2112506"/>
                  <a:pt x="953447" y="1794336"/>
                  <a:pt x="286590" y="1153716"/>
                </a:cubicBezTo>
                <a:cubicBezTo>
                  <a:pt x="-136161" y="747678"/>
                  <a:pt x="-42091" y="387037"/>
                  <a:pt x="251826" y="7671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D43413-F064-47FB-B053-5DCA096DA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3134141"/>
            <a:ext cx="4548543" cy="3723859"/>
          </a:xfrm>
          <a:custGeom>
            <a:avLst/>
            <a:gdLst>
              <a:gd name="connsiteX0" fmla="*/ 3246912 w 4548543"/>
              <a:gd name="connsiteY0" fmla="*/ 458 h 3723859"/>
              <a:gd name="connsiteX1" fmla="*/ 4150879 w 4548543"/>
              <a:gd name="connsiteY1" fmla="*/ 378073 h 3723859"/>
              <a:gd name="connsiteX2" fmla="*/ 4548482 w 4548543"/>
              <a:gd name="connsiteY2" fmla="*/ 1568643 h 3723859"/>
              <a:gd name="connsiteX3" fmla="*/ 4028886 w 4548543"/>
              <a:gd name="connsiteY3" fmla="*/ 3710287 h 3723859"/>
              <a:gd name="connsiteX4" fmla="*/ 4021678 w 4548543"/>
              <a:gd name="connsiteY4" fmla="*/ 3723859 h 3723859"/>
              <a:gd name="connsiteX5" fmla="*/ 0 w 4548543"/>
              <a:gd name="connsiteY5" fmla="*/ 3723859 h 3723859"/>
              <a:gd name="connsiteX6" fmla="*/ 0 w 4548543"/>
              <a:gd name="connsiteY6" fmla="*/ 1455242 h 3723859"/>
              <a:gd name="connsiteX7" fmla="*/ 170674 w 4548543"/>
              <a:gd name="connsiteY7" fmla="*/ 1364030 h 3723859"/>
              <a:gd name="connsiteX8" fmla="*/ 371971 w 4548543"/>
              <a:gd name="connsiteY8" fmla="*/ 1257338 h 3723859"/>
              <a:gd name="connsiteX9" fmla="*/ 2579168 w 4548543"/>
              <a:gd name="connsiteY9" fmla="*/ 156654 h 3723859"/>
              <a:gd name="connsiteX10" fmla="*/ 3246912 w 4548543"/>
              <a:gd name="connsiteY10" fmla="*/ 458 h 372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8543" h="3723859">
                <a:moveTo>
                  <a:pt x="3246912" y="458"/>
                </a:moveTo>
                <a:cubicBezTo>
                  <a:pt x="3556014" y="-7452"/>
                  <a:pt x="3878293" y="85861"/>
                  <a:pt x="4150879" y="378073"/>
                </a:cubicBezTo>
                <a:cubicBezTo>
                  <a:pt x="4474410" y="725138"/>
                  <a:pt x="4551051" y="1187631"/>
                  <a:pt x="4548482" y="1568643"/>
                </a:cubicBezTo>
                <a:cubicBezTo>
                  <a:pt x="4543256" y="2340350"/>
                  <a:pt x="4346080" y="3076780"/>
                  <a:pt x="4028886" y="3710287"/>
                </a:cubicBezTo>
                <a:lnTo>
                  <a:pt x="4021678" y="3723859"/>
                </a:lnTo>
                <a:lnTo>
                  <a:pt x="0" y="3723859"/>
                </a:lnTo>
                <a:lnTo>
                  <a:pt x="0" y="1455242"/>
                </a:lnTo>
                <a:lnTo>
                  <a:pt x="170674" y="1364030"/>
                </a:lnTo>
                <a:cubicBezTo>
                  <a:pt x="240826" y="1327045"/>
                  <a:pt x="308382" y="1291596"/>
                  <a:pt x="371971" y="1257338"/>
                </a:cubicBezTo>
                <a:cubicBezTo>
                  <a:pt x="1092270" y="868657"/>
                  <a:pt x="1814145" y="480776"/>
                  <a:pt x="2579168" y="156654"/>
                </a:cubicBezTo>
                <a:cubicBezTo>
                  <a:pt x="2774058" y="73994"/>
                  <a:pt x="3006499" y="6609"/>
                  <a:pt x="3246912" y="45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51995BAA-F48C-452E-8FB3-2036819AAE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889048" y="314073"/>
            <a:ext cx="2302952" cy="5820494"/>
          </a:xfrm>
          <a:custGeom>
            <a:avLst/>
            <a:gdLst>
              <a:gd name="connsiteX0" fmla="*/ 2302952 w 2302952"/>
              <a:gd name="connsiteY0" fmla="*/ 0 h 5820494"/>
              <a:gd name="connsiteX1" fmla="*/ 2302951 w 2302952"/>
              <a:gd name="connsiteY1" fmla="*/ 5489408 h 5820494"/>
              <a:gd name="connsiteX2" fmla="*/ 2214998 w 2302952"/>
              <a:gd name="connsiteY2" fmla="*/ 5568668 h 5820494"/>
              <a:gd name="connsiteX3" fmla="*/ 980229 w 2302952"/>
              <a:gd name="connsiteY3" fmla="*/ 5533905 h 5820494"/>
              <a:gd name="connsiteX4" fmla="*/ 34664 w 2302952"/>
              <a:gd name="connsiteY4" fmla="*/ 2458684 h 5820494"/>
              <a:gd name="connsiteX5" fmla="*/ 962915 w 2302952"/>
              <a:gd name="connsiteY5" fmla="*/ 888011 h 5820494"/>
              <a:gd name="connsiteX6" fmla="*/ 2089185 w 2302952"/>
              <a:gd name="connsiteY6" fmla="*/ 110594 h 582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2952" h="5820494">
                <a:moveTo>
                  <a:pt x="2302952" y="0"/>
                </a:moveTo>
                <a:lnTo>
                  <a:pt x="2302951" y="5489408"/>
                </a:lnTo>
                <a:lnTo>
                  <a:pt x="2214998" y="5568668"/>
                </a:lnTo>
                <a:cubicBezTo>
                  <a:pt x="1859218" y="5862586"/>
                  <a:pt x="1445746" y="5956656"/>
                  <a:pt x="980229" y="5533905"/>
                </a:cubicBezTo>
                <a:cubicBezTo>
                  <a:pt x="245766" y="4867048"/>
                  <a:pt x="-119012" y="3425160"/>
                  <a:pt x="34664" y="2458684"/>
                </a:cubicBezTo>
                <a:cubicBezTo>
                  <a:pt x="135459" y="1823441"/>
                  <a:pt x="507389" y="1284554"/>
                  <a:pt x="962915" y="888011"/>
                </a:cubicBezTo>
                <a:cubicBezTo>
                  <a:pt x="1150308" y="724995"/>
                  <a:pt x="1591681" y="387625"/>
                  <a:pt x="2089185" y="11059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451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Escala de tiempo de tabla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3866"/>
            <a:ext cx="10495280" cy="4351337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40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D325DA79-98D3-4B75-A104-9B8CF2E5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21" y="1732785"/>
            <a:ext cx="5263199" cy="1524000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0689288-6A1A-4457-8998-96D415487D0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1521" y="3269458"/>
            <a:ext cx="5344477" cy="3092449"/>
          </a:xfrm>
        </p:spPr>
        <p:txBody>
          <a:bodyPr rtlCol="0" anchor="ctr">
            <a:noAutofit/>
          </a:bodyPr>
          <a:lstStyle>
            <a:lvl1pPr>
              <a:defRPr sz="28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 rtl="0"/>
            <a:r>
              <a:rPr lang="es-ES"/>
              <a:t>Objeto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0265BFC-F12F-4129-9A10-7A6D278A9C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5910" y="1"/>
            <a:ext cx="5756090" cy="3960681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6090" h="3960681">
                <a:moveTo>
                  <a:pt x="0" y="0"/>
                </a:moveTo>
                <a:lnTo>
                  <a:pt x="5756090" y="0"/>
                </a:lnTo>
                <a:lnTo>
                  <a:pt x="5756090" y="3463038"/>
                </a:lnTo>
                <a:lnTo>
                  <a:pt x="5558511" y="3561320"/>
                </a:lnTo>
                <a:cubicBezTo>
                  <a:pt x="4879339" y="3874528"/>
                  <a:pt x="4103797" y="4016776"/>
                  <a:pt x="3480391" y="3940416"/>
                </a:cubicBezTo>
                <a:cubicBezTo>
                  <a:pt x="2751968" y="3851461"/>
                  <a:pt x="2103010" y="3410677"/>
                  <a:pt x="1605774" y="2854397"/>
                </a:cubicBezTo>
                <a:cubicBezTo>
                  <a:pt x="1278696" y="2488237"/>
                  <a:pt x="377050" y="1320622"/>
                  <a:pt x="74389" y="325223"/>
                </a:cubicBezTo>
                <a:cubicBezTo>
                  <a:pt x="51690" y="250568"/>
                  <a:pt x="32361" y="176882"/>
                  <a:pt x="16895" y="104576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55CAD1C3-A879-4B95-B5C1-4D7B725EB7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28871" y="4949374"/>
            <a:ext cx="5796193" cy="1908627"/>
          </a:xfrm>
          <a:custGeom>
            <a:avLst/>
            <a:gdLst>
              <a:gd name="connsiteX0" fmla="*/ 3174283 w 5796193"/>
              <a:gd name="connsiteY0" fmla="*/ 18 h 1908627"/>
              <a:gd name="connsiteX1" fmla="*/ 5218462 w 5796193"/>
              <a:gd name="connsiteY1" fmla="*/ 1459807 h 1908627"/>
              <a:gd name="connsiteX2" fmla="*/ 5309125 w 5796193"/>
              <a:gd name="connsiteY2" fmla="*/ 1537598 h 1908627"/>
              <a:gd name="connsiteX3" fmla="*/ 5693890 w 5796193"/>
              <a:gd name="connsiteY3" fmla="*/ 1830997 h 1908627"/>
              <a:gd name="connsiteX4" fmla="*/ 5796193 w 5796193"/>
              <a:gd name="connsiteY4" fmla="*/ 1908627 h 1908627"/>
              <a:gd name="connsiteX5" fmla="*/ 0 w 5796193"/>
              <a:gd name="connsiteY5" fmla="*/ 1908627 h 1908627"/>
              <a:gd name="connsiteX6" fmla="*/ 36796 w 5796193"/>
              <a:gd name="connsiteY6" fmla="*/ 1862978 h 1908627"/>
              <a:gd name="connsiteX7" fmla="*/ 930039 w 5796193"/>
              <a:gd name="connsiteY7" fmla="*/ 1021399 h 1908627"/>
              <a:gd name="connsiteX8" fmla="*/ 3174283 w 5796193"/>
              <a:gd name="connsiteY8" fmla="*/ 18 h 190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6193" h="1908627">
                <a:moveTo>
                  <a:pt x="3174283" y="18"/>
                </a:moveTo>
                <a:cubicBezTo>
                  <a:pt x="3946119" y="-4705"/>
                  <a:pt x="4675803" y="959667"/>
                  <a:pt x="5218462" y="1459807"/>
                </a:cubicBezTo>
                <a:cubicBezTo>
                  <a:pt x="5237529" y="1477442"/>
                  <a:pt x="5268648" y="1503898"/>
                  <a:pt x="5309125" y="1537598"/>
                </a:cubicBezTo>
                <a:cubicBezTo>
                  <a:pt x="5427311" y="1636255"/>
                  <a:pt x="5560174" y="1732098"/>
                  <a:pt x="5693890" y="1830997"/>
                </a:cubicBezTo>
                <a:lnTo>
                  <a:pt x="5796193" y="1908627"/>
                </a:lnTo>
                <a:lnTo>
                  <a:pt x="0" y="1908627"/>
                </a:lnTo>
                <a:lnTo>
                  <a:pt x="36796" y="1862978"/>
                </a:lnTo>
                <a:cubicBezTo>
                  <a:pt x="326152" y="1521692"/>
                  <a:pt x="689989" y="1221705"/>
                  <a:pt x="930039" y="1021399"/>
                </a:cubicBezTo>
                <a:cubicBezTo>
                  <a:pt x="1540951" y="511494"/>
                  <a:pt x="2324829" y="5378"/>
                  <a:pt x="3174283" y="1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 anchor="b">
            <a:noAutofit/>
          </a:bodyPr>
          <a:lstStyle>
            <a:lvl1pPr algn="ctr">
              <a:defRPr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89AC3B5B-97EB-4572-B908-B1658101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6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1555E13C-150D-496C-9F53-468F2C94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3" y="765930"/>
            <a:ext cx="10000488" cy="1345269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E9106F4-7E32-4FF6-96C2-AEDF5C52F1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0978" y="2085219"/>
            <a:ext cx="2299137" cy="2531684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E474408-DB73-4EA7-AD23-90BEF0E42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7583" y="2234914"/>
            <a:ext cx="2104785" cy="223115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D6083F6A-399B-48F1-8504-4E2E5DF89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525455" y="2246654"/>
            <a:ext cx="2203433" cy="212930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AFF428B-F281-4A21-BB33-FC14F2D9C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V="1">
            <a:off x="3375489" y="2078498"/>
            <a:ext cx="2503365" cy="24656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C9A835EC-64A4-410D-8455-F71FCBF23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096032" y="2093524"/>
            <a:ext cx="2372066" cy="2578683"/>
          </a:xfrm>
          <a:custGeom>
            <a:avLst/>
            <a:gdLst>
              <a:gd name="connsiteX0" fmla="*/ 1448892 w 2805016"/>
              <a:gd name="connsiteY0" fmla="*/ 1295 h 3049345"/>
              <a:gd name="connsiteX1" fmla="*/ 1762036 w 2805016"/>
              <a:gd name="connsiteY1" fmla="*/ 37054 h 3049345"/>
              <a:gd name="connsiteX2" fmla="*/ 2172496 w 2805016"/>
              <a:gd name="connsiteY2" fmla="*/ 276646 h 3049345"/>
              <a:gd name="connsiteX3" fmla="*/ 2494528 w 2805016"/>
              <a:gd name="connsiteY3" fmla="*/ 816190 h 3049345"/>
              <a:gd name="connsiteX4" fmla="*/ 2553622 w 2805016"/>
              <a:gd name="connsiteY4" fmla="*/ 932591 h 3049345"/>
              <a:gd name="connsiteX5" fmla="*/ 2789833 w 2805016"/>
              <a:gd name="connsiteY5" fmla="*/ 1841650 h 3049345"/>
              <a:gd name="connsiteX6" fmla="*/ 1939259 w 2805016"/>
              <a:gd name="connsiteY6" fmla="*/ 2818274 h 3049345"/>
              <a:gd name="connsiteX7" fmla="*/ 1752834 w 2805016"/>
              <a:gd name="connsiteY7" fmla="*/ 2904144 h 3049345"/>
              <a:gd name="connsiteX8" fmla="*/ 1191447 w 2805016"/>
              <a:gd name="connsiteY8" fmla="*/ 3038170 h 3049345"/>
              <a:gd name="connsiteX9" fmla="*/ 661126 w 2805016"/>
              <a:gd name="connsiteY9" fmla="*/ 2791872 h 3049345"/>
              <a:gd name="connsiteX10" fmla="*/ 256115 w 2805016"/>
              <a:gd name="connsiteY10" fmla="*/ 2313690 h 3049345"/>
              <a:gd name="connsiteX11" fmla="*/ 30620 w 2805016"/>
              <a:gd name="connsiteY11" fmla="*/ 1690804 h 3049345"/>
              <a:gd name="connsiteX12" fmla="*/ 29591 w 2805016"/>
              <a:gd name="connsiteY12" fmla="*/ 1037726 h 3049345"/>
              <a:gd name="connsiteX13" fmla="*/ 244525 w 2805016"/>
              <a:gd name="connsiteY13" fmla="*/ 519197 h 3049345"/>
              <a:gd name="connsiteX14" fmla="*/ 622356 w 2805016"/>
              <a:gd name="connsiteY14" fmla="*/ 183048 h 3049345"/>
              <a:gd name="connsiteX15" fmla="*/ 1448892 w 2805016"/>
              <a:gd name="connsiteY15" fmla="*/ 1295 h 30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016" h="3049345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F3EA8FF-EF64-46BE-85C1-CD234175F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6196878" y="2245998"/>
            <a:ext cx="2171549" cy="2272576"/>
          </a:xfrm>
          <a:custGeom>
            <a:avLst/>
            <a:gdLst>
              <a:gd name="connsiteX0" fmla="*/ 1177679 w 2567901"/>
              <a:gd name="connsiteY0" fmla="*/ 1063 h 2687367"/>
              <a:gd name="connsiteX1" fmla="*/ 1603094 w 2567901"/>
              <a:gd name="connsiteY1" fmla="*/ 35223 h 2687367"/>
              <a:gd name="connsiteX2" fmla="*/ 1980105 w 2567901"/>
              <a:gd name="connsiteY2" fmla="*/ 249099 h 2687367"/>
              <a:gd name="connsiteX3" fmla="*/ 2278200 w 2567901"/>
              <a:gd name="connsiteY3" fmla="*/ 726784 h 2687367"/>
              <a:gd name="connsiteX4" fmla="*/ 2333016 w 2567901"/>
              <a:gd name="connsiteY4" fmla="*/ 829771 h 2687367"/>
              <a:gd name="connsiteX5" fmla="*/ 2555036 w 2567901"/>
              <a:gd name="connsiteY5" fmla="*/ 1632596 h 2687367"/>
              <a:gd name="connsiteX6" fmla="*/ 1783436 w 2567901"/>
              <a:gd name="connsiteY6" fmla="*/ 2487849 h 2687367"/>
              <a:gd name="connsiteX7" fmla="*/ 1613480 w 2567901"/>
              <a:gd name="connsiteY7" fmla="*/ 2562316 h 2687367"/>
              <a:gd name="connsiteX8" fmla="*/ 1100869 w 2567901"/>
              <a:gd name="connsiteY8" fmla="*/ 2676769 h 2687367"/>
              <a:gd name="connsiteX9" fmla="*/ 614178 w 2567901"/>
              <a:gd name="connsiteY9" fmla="*/ 2456196 h 2687367"/>
              <a:gd name="connsiteX10" fmla="*/ 240586 w 2567901"/>
              <a:gd name="connsiteY10" fmla="*/ 2032054 h 2687367"/>
              <a:gd name="connsiteX11" fmla="*/ 30245 w 2567901"/>
              <a:gd name="connsiteY11" fmla="*/ 1481541 h 2687367"/>
              <a:gd name="connsiteX12" fmla="*/ 25021 w 2567901"/>
              <a:gd name="connsiteY12" fmla="*/ 905889 h 2687367"/>
              <a:gd name="connsiteX13" fmla="*/ 218217 w 2567901"/>
              <a:gd name="connsiteY13" fmla="*/ 450248 h 2687367"/>
              <a:gd name="connsiteX14" fmla="*/ 561607 w 2567901"/>
              <a:gd name="connsiteY14" fmla="*/ 156432 h 2687367"/>
              <a:gd name="connsiteX15" fmla="*/ 1177679 w 2567901"/>
              <a:gd name="connsiteY15" fmla="*/ 1063 h 268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67901" h="2687367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ED4A1BDD-165B-40C1-80E7-4E29159618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821239" y="2234766"/>
            <a:ext cx="2231314" cy="223259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FD9D8042-BB75-44E9-8789-7F3FDEF8C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669375" y="2058453"/>
            <a:ext cx="2535041" cy="258521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/>
          </a:p>
        </p:txBody>
      </p:sp>
      <p:sp>
        <p:nvSpPr>
          <p:cNvPr id="14" name="Marcador de posición de imagen 24">
            <a:extLst>
              <a:ext uri="{FF2B5EF4-FFF2-40B4-BE49-F238E27FC236}">
                <a16:creationId xmlns:a16="http://schemas.microsoft.com/office/drawing/2014/main" id="{FD87B2A7-C62E-4B54-BF5F-9A4F8FD28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9304" y="2388000"/>
            <a:ext cx="1841341" cy="1951895"/>
          </a:xfrm>
          <a:custGeom>
            <a:avLst/>
            <a:gdLst>
              <a:gd name="connsiteX0" fmla="*/ 943962 w 1841341"/>
              <a:gd name="connsiteY0" fmla="*/ 1198 h 1951895"/>
              <a:gd name="connsiteX1" fmla="*/ 1149516 w 1841341"/>
              <a:gd name="connsiteY1" fmla="*/ 25582 h 1951895"/>
              <a:gd name="connsiteX2" fmla="*/ 1419855 w 1841341"/>
              <a:gd name="connsiteY2" fmla="*/ 180925 h 1951895"/>
              <a:gd name="connsiteX3" fmla="*/ 1633609 w 1841341"/>
              <a:gd name="connsiteY3" fmla="*/ 527878 h 1951895"/>
              <a:gd name="connsiteX4" fmla="*/ 1672914 w 1841341"/>
              <a:gd name="connsiteY4" fmla="*/ 602680 h 1951895"/>
              <a:gd name="connsiteX5" fmla="*/ 1832115 w 1841341"/>
              <a:gd name="connsiteY5" fmla="*/ 1185791 h 1951895"/>
              <a:gd name="connsiteX6" fmla="*/ 1278832 w 1841341"/>
              <a:gd name="connsiteY6" fmla="*/ 1806981 h 1951895"/>
              <a:gd name="connsiteX7" fmla="*/ 1156963 w 1841341"/>
              <a:gd name="connsiteY7" fmla="*/ 1861067 h 1951895"/>
              <a:gd name="connsiteX8" fmla="*/ 789390 w 1841341"/>
              <a:gd name="connsiteY8" fmla="*/ 1944198 h 1951895"/>
              <a:gd name="connsiteX9" fmla="*/ 440403 w 1841341"/>
              <a:gd name="connsiteY9" fmla="*/ 1783988 h 1951895"/>
              <a:gd name="connsiteX10" fmla="*/ 172515 w 1841341"/>
              <a:gd name="connsiteY10" fmla="*/ 1475925 h 1951895"/>
              <a:gd name="connsiteX11" fmla="*/ 21688 w 1841341"/>
              <a:gd name="connsiteY11" fmla="*/ 1076077 h 1951895"/>
              <a:gd name="connsiteX12" fmla="*/ 17942 w 1841341"/>
              <a:gd name="connsiteY12" fmla="*/ 657967 h 1951895"/>
              <a:gd name="connsiteX13" fmla="*/ 156475 w 1841341"/>
              <a:gd name="connsiteY13" fmla="*/ 327024 h 1951895"/>
              <a:gd name="connsiteX14" fmla="*/ 402707 w 1841341"/>
              <a:gd name="connsiteY14" fmla="*/ 113619 h 1951895"/>
              <a:gd name="connsiteX15" fmla="*/ 943962 w 1841341"/>
              <a:gd name="connsiteY15" fmla="*/ 1198 h 195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41341" h="1951895">
                <a:moveTo>
                  <a:pt x="943962" y="1198"/>
                </a:moveTo>
                <a:cubicBezTo>
                  <a:pt x="1011149" y="4081"/>
                  <a:pt x="1079921" y="12180"/>
                  <a:pt x="1149516" y="25582"/>
                </a:cubicBezTo>
                <a:cubicBezTo>
                  <a:pt x="1260583" y="46971"/>
                  <a:pt x="1343948" y="94895"/>
                  <a:pt x="1419855" y="180925"/>
                </a:cubicBezTo>
                <a:cubicBezTo>
                  <a:pt x="1499259" y="270915"/>
                  <a:pt x="1564524" y="395723"/>
                  <a:pt x="1633609" y="527878"/>
                </a:cubicBezTo>
                <a:cubicBezTo>
                  <a:pt x="1646334" y="552257"/>
                  <a:pt x="1659519" y="577450"/>
                  <a:pt x="1672914" y="602680"/>
                </a:cubicBezTo>
                <a:cubicBezTo>
                  <a:pt x="1792788" y="828529"/>
                  <a:pt x="1868654" y="991130"/>
                  <a:pt x="1832115" y="1185791"/>
                </a:cubicBezTo>
                <a:cubicBezTo>
                  <a:pt x="1776443" y="1482394"/>
                  <a:pt x="1610980" y="1668181"/>
                  <a:pt x="1278832" y="1806981"/>
                </a:cubicBezTo>
                <a:cubicBezTo>
                  <a:pt x="1235359" y="1825142"/>
                  <a:pt x="1195494" y="1843403"/>
                  <a:pt x="1156963" y="1861067"/>
                </a:cubicBezTo>
                <a:cubicBezTo>
                  <a:pt x="997211" y="1934265"/>
                  <a:pt x="914877" y="1968364"/>
                  <a:pt x="789390" y="1944198"/>
                </a:cubicBezTo>
                <a:cubicBezTo>
                  <a:pt x="664790" y="1920202"/>
                  <a:pt x="547378" y="1866278"/>
                  <a:pt x="440403" y="1783988"/>
                </a:cubicBezTo>
                <a:cubicBezTo>
                  <a:pt x="335760" y="1703473"/>
                  <a:pt x="245599" y="1599808"/>
                  <a:pt x="172515" y="1475925"/>
                </a:cubicBezTo>
                <a:cubicBezTo>
                  <a:pt x="100651" y="1354155"/>
                  <a:pt x="48481" y="1215915"/>
                  <a:pt x="21688" y="1076077"/>
                </a:cubicBezTo>
                <a:cubicBezTo>
                  <a:pt x="-5923" y="932454"/>
                  <a:pt x="-7167" y="791734"/>
                  <a:pt x="17942" y="657967"/>
                </a:cubicBezTo>
                <a:cubicBezTo>
                  <a:pt x="41621" y="531815"/>
                  <a:pt x="88250" y="420494"/>
                  <a:pt x="156475" y="327024"/>
                </a:cubicBezTo>
                <a:cubicBezTo>
                  <a:pt x="220451" y="239434"/>
                  <a:pt x="303307" y="167639"/>
                  <a:pt x="402707" y="113619"/>
                </a:cubicBezTo>
                <a:cubicBezTo>
                  <a:pt x="555118" y="30826"/>
                  <a:pt x="742403" y="-7453"/>
                  <a:pt x="943962" y="1198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A44E03C4-C446-4889-8A6A-D464581B7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8070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 </a:t>
            </a:r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898BDCCC-2240-4BF9-BECF-3E5D269BAC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8070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5" name="Marcador de posición de imagen 28">
            <a:extLst>
              <a:ext uri="{FF2B5EF4-FFF2-40B4-BE49-F238E27FC236}">
                <a16:creationId xmlns:a16="http://schemas.microsoft.com/office/drawing/2014/main" id="{68937F96-27E1-49C1-8CF4-44DDAD9DAB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73803" y="2374487"/>
            <a:ext cx="1927641" cy="1862790"/>
          </a:xfrm>
          <a:custGeom>
            <a:avLst/>
            <a:gdLst>
              <a:gd name="connsiteX0" fmla="*/ 930108 w 1927641"/>
              <a:gd name="connsiteY0" fmla="*/ 0 h 1862790"/>
              <a:gd name="connsiteX1" fmla="*/ 1465794 w 1927641"/>
              <a:gd name="connsiteY1" fmla="*/ 261567 h 1862790"/>
              <a:gd name="connsiteX2" fmla="*/ 1530987 w 1927641"/>
              <a:gd name="connsiteY2" fmla="*/ 313506 h 1862790"/>
              <a:gd name="connsiteX3" fmla="*/ 1827495 w 1927641"/>
              <a:gd name="connsiteY3" fmla="*/ 585028 h 1862790"/>
              <a:gd name="connsiteX4" fmla="*/ 1927641 w 1927641"/>
              <a:gd name="connsiteY4" fmla="*/ 876627 h 1862790"/>
              <a:gd name="connsiteX5" fmla="*/ 1702819 w 1927641"/>
              <a:gd name="connsiteY5" fmla="*/ 1587653 h 1862790"/>
              <a:gd name="connsiteX6" fmla="*/ 1449910 w 1927641"/>
              <a:gd name="connsiteY6" fmla="*/ 1788391 h 1862790"/>
              <a:gd name="connsiteX7" fmla="*/ 1103141 w 1927641"/>
              <a:gd name="connsiteY7" fmla="*/ 1862790 h 1862790"/>
              <a:gd name="connsiteX8" fmla="*/ 698418 w 1927641"/>
              <a:gd name="connsiteY8" fmla="*/ 1782734 h 1862790"/>
              <a:gd name="connsiteX9" fmla="*/ 338868 w 1927641"/>
              <a:gd name="connsiteY9" fmla="*/ 1562811 h 1862790"/>
              <a:gd name="connsiteX10" fmla="*/ 90178 w 1927641"/>
              <a:gd name="connsiteY10" fmla="*/ 1245689 h 1862790"/>
              <a:gd name="connsiteX11" fmla="*/ 0 w 1927641"/>
              <a:gd name="connsiteY11" fmla="*/ 876627 h 1862790"/>
              <a:gd name="connsiteX12" fmla="*/ 149248 w 1927641"/>
              <a:gd name="connsiteY12" fmla="*/ 533940 h 1862790"/>
              <a:gd name="connsiteX13" fmla="*/ 224450 w 1927641"/>
              <a:gd name="connsiteY13" fmla="*/ 425169 h 1862790"/>
              <a:gd name="connsiteX14" fmla="*/ 930108 w 1927641"/>
              <a:gd name="connsiteY14" fmla="*/ 0 h 186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7641" h="1862790">
                <a:moveTo>
                  <a:pt x="930108" y="0"/>
                </a:moveTo>
                <a:cubicBezTo>
                  <a:pt x="1125684" y="0"/>
                  <a:pt x="1269183" y="103581"/>
                  <a:pt x="1465794" y="261567"/>
                </a:cubicBezTo>
                <a:cubicBezTo>
                  <a:pt x="1487758" y="279220"/>
                  <a:pt x="1509724" y="296661"/>
                  <a:pt x="1530987" y="313506"/>
                </a:cubicBezTo>
                <a:cubicBezTo>
                  <a:pt x="1646231" y="404920"/>
                  <a:pt x="1755063" y="491273"/>
                  <a:pt x="1827495" y="585028"/>
                </a:cubicBezTo>
                <a:cubicBezTo>
                  <a:pt x="1896741" y="674655"/>
                  <a:pt x="1927641" y="764581"/>
                  <a:pt x="1927641" y="876627"/>
                </a:cubicBezTo>
                <a:cubicBezTo>
                  <a:pt x="1927641" y="1157465"/>
                  <a:pt x="1847806" y="1409971"/>
                  <a:pt x="1702819" y="1587653"/>
                </a:cubicBezTo>
                <a:cubicBezTo>
                  <a:pt x="1631877" y="1674559"/>
                  <a:pt x="1546788" y="1742110"/>
                  <a:pt x="1449910" y="1788391"/>
                </a:cubicBezTo>
                <a:cubicBezTo>
                  <a:pt x="1346536" y="1837735"/>
                  <a:pt x="1229885" y="1862790"/>
                  <a:pt x="1103141" y="1862790"/>
                </a:cubicBezTo>
                <a:cubicBezTo>
                  <a:pt x="968744" y="1862790"/>
                  <a:pt x="832527" y="1835863"/>
                  <a:pt x="698418" y="1782734"/>
                </a:cubicBezTo>
                <a:cubicBezTo>
                  <a:pt x="567827" y="1731092"/>
                  <a:pt x="443523" y="1655034"/>
                  <a:pt x="338868" y="1562811"/>
                </a:cubicBezTo>
                <a:cubicBezTo>
                  <a:pt x="232393" y="1469013"/>
                  <a:pt x="148710" y="1362286"/>
                  <a:pt x="90178" y="1245689"/>
                </a:cubicBezTo>
                <a:cubicBezTo>
                  <a:pt x="30362" y="1126497"/>
                  <a:pt x="0" y="1002327"/>
                  <a:pt x="0" y="876627"/>
                </a:cubicBezTo>
                <a:cubicBezTo>
                  <a:pt x="0" y="750033"/>
                  <a:pt x="48440" y="676102"/>
                  <a:pt x="149248" y="533940"/>
                </a:cubicBezTo>
                <a:cubicBezTo>
                  <a:pt x="173571" y="499653"/>
                  <a:pt x="198722" y="464177"/>
                  <a:pt x="224450" y="425169"/>
                </a:cubicBezTo>
                <a:cubicBezTo>
                  <a:pt x="421062" y="127147"/>
                  <a:pt x="632109" y="0"/>
                  <a:pt x="930108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9" name="Marcador de texto 14">
            <a:extLst>
              <a:ext uri="{FF2B5EF4-FFF2-40B4-BE49-F238E27FC236}">
                <a16:creationId xmlns:a16="http://schemas.microsoft.com/office/drawing/2014/main" id="{8B4F62E2-011C-4BC3-B545-42D8C5D1C0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5285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58265EB5-C710-46C7-8816-3B113860B8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5285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6" name="Marcador de posición de imagen 31">
            <a:extLst>
              <a:ext uri="{FF2B5EF4-FFF2-40B4-BE49-F238E27FC236}">
                <a16:creationId xmlns:a16="http://schemas.microsoft.com/office/drawing/2014/main" id="{7B8FE200-2B7E-4E89-90F3-E9F9EC7500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32191" y="2374487"/>
            <a:ext cx="1899747" cy="1988131"/>
          </a:xfrm>
          <a:custGeom>
            <a:avLst/>
            <a:gdLst>
              <a:gd name="connsiteX0" fmla="*/ 925844 w 1899747"/>
              <a:gd name="connsiteY0" fmla="*/ 1220 h 1988131"/>
              <a:gd name="connsiteX1" fmla="*/ 1484268 w 1899747"/>
              <a:gd name="connsiteY1" fmla="*/ 115729 h 1988131"/>
              <a:gd name="connsiteX2" fmla="*/ 1738310 w 1899747"/>
              <a:gd name="connsiteY2" fmla="*/ 333096 h 1988131"/>
              <a:gd name="connsiteX3" fmla="*/ 1881237 w 1899747"/>
              <a:gd name="connsiteY3" fmla="*/ 670182 h 1988131"/>
              <a:gd name="connsiteX4" fmla="*/ 1877373 w 1899747"/>
              <a:gd name="connsiteY4" fmla="*/ 1096054 h 1988131"/>
              <a:gd name="connsiteX5" fmla="*/ 1721762 w 1899747"/>
              <a:gd name="connsiteY5" fmla="*/ 1503326 h 1988131"/>
              <a:gd name="connsiteX6" fmla="*/ 1445376 w 1899747"/>
              <a:gd name="connsiteY6" fmla="*/ 1817108 h 1988131"/>
              <a:gd name="connsiteX7" fmla="*/ 1085319 w 1899747"/>
              <a:gd name="connsiteY7" fmla="*/ 1980291 h 1988131"/>
              <a:gd name="connsiteX8" fmla="*/ 706086 w 1899747"/>
              <a:gd name="connsiteY8" fmla="*/ 1895617 h 1988131"/>
              <a:gd name="connsiteX9" fmla="*/ 580352 w 1899747"/>
              <a:gd name="connsiteY9" fmla="*/ 1840527 h 1988131"/>
              <a:gd name="connsiteX10" fmla="*/ 9519 w 1899747"/>
              <a:gd name="connsiteY10" fmla="*/ 1207805 h 1988131"/>
              <a:gd name="connsiteX11" fmla="*/ 173770 w 1899747"/>
              <a:gd name="connsiteY11" fmla="*/ 613870 h 1988131"/>
              <a:gd name="connsiteX12" fmla="*/ 214321 w 1899747"/>
              <a:gd name="connsiteY12" fmla="*/ 537679 h 1988131"/>
              <a:gd name="connsiteX13" fmla="*/ 434855 w 1899747"/>
              <a:gd name="connsiteY13" fmla="*/ 184284 h 1988131"/>
              <a:gd name="connsiteX14" fmla="*/ 713770 w 1899747"/>
              <a:gd name="connsiteY14" fmla="*/ 26058 h 1988131"/>
              <a:gd name="connsiteX15" fmla="*/ 925844 w 1899747"/>
              <a:gd name="connsiteY15" fmla="*/ 1220 h 198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99747" h="1988131">
                <a:moveTo>
                  <a:pt x="925844" y="1220"/>
                </a:moveTo>
                <a:cubicBezTo>
                  <a:pt x="1133796" y="-7591"/>
                  <a:pt x="1327023" y="31400"/>
                  <a:pt x="1484268" y="115729"/>
                </a:cubicBezTo>
                <a:cubicBezTo>
                  <a:pt x="1586821" y="170751"/>
                  <a:pt x="1672305" y="243880"/>
                  <a:pt x="1738310" y="333096"/>
                </a:cubicBezTo>
                <a:cubicBezTo>
                  <a:pt x="1808699" y="428301"/>
                  <a:pt x="1856807" y="541689"/>
                  <a:pt x="1881237" y="670182"/>
                </a:cubicBezTo>
                <a:cubicBezTo>
                  <a:pt x="1907142" y="806433"/>
                  <a:pt x="1905859" y="949765"/>
                  <a:pt x="1877373" y="1096054"/>
                </a:cubicBezTo>
                <a:cubicBezTo>
                  <a:pt x="1849730" y="1238488"/>
                  <a:pt x="1795905" y="1379295"/>
                  <a:pt x="1721762" y="1503326"/>
                </a:cubicBezTo>
                <a:cubicBezTo>
                  <a:pt x="1646358" y="1629508"/>
                  <a:pt x="1553338" y="1735098"/>
                  <a:pt x="1445376" y="1817108"/>
                </a:cubicBezTo>
                <a:cubicBezTo>
                  <a:pt x="1335008" y="1900925"/>
                  <a:pt x="1213872" y="1955850"/>
                  <a:pt x="1085319" y="1980291"/>
                </a:cubicBezTo>
                <a:cubicBezTo>
                  <a:pt x="955852" y="2004906"/>
                  <a:pt x="870906" y="1970174"/>
                  <a:pt x="706086" y="1895617"/>
                </a:cubicBezTo>
                <a:cubicBezTo>
                  <a:pt x="666333" y="1877626"/>
                  <a:pt x="625204" y="1859026"/>
                  <a:pt x="580352" y="1840527"/>
                </a:cubicBezTo>
                <a:cubicBezTo>
                  <a:pt x="237669" y="1699150"/>
                  <a:pt x="66957" y="1509914"/>
                  <a:pt x="9519" y="1207805"/>
                </a:cubicBezTo>
                <a:cubicBezTo>
                  <a:pt x="-28179" y="1009531"/>
                  <a:pt x="50093" y="843911"/>
                  <a:pt x="173770" y="613870"/>
                </a:cubicBezTo>
                <a:cubicBezTo>
                  <a:pt x="187589" y="588170"/>
                  <a:pt x="201192" y="562511"/>
                  <a:pt x="214321" y="537679"/>
                </a:cubicBezTo>
                <a:cubicBezTo>
                  <a:pt x="285598" y="403070"/>
                  <a:pt x="352934" y="275945"/>
                  <a:pt x="434855" y="184284"/>
                </a:cubicBezTo>
                <a:cubicBezTo>
                  <a:pt x="513170" y="96656"/>
                  <a:pt x="599180" y="47844"/>
                  <a:pt x="713770" y="26058"/>
                </a:cubicBezTo>
                <a:cubicBezTo>
                  <a:pt x="785572" y="12407"/>
                  <a:pt x="856526" y="4158"/>
                  <a:pt x="925844" y="122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texto 14">
            <a:extLst>
              <a:ext uri="{FF2B5EF4-FFF2-40B4-BE49-F238E27FC236}">
                <a16:creationId xmlns:a16="http://schemas.microsoft.com/office/drawing/2014/main" id="{01A1C005-8783-4E18-B3C6-599A2CBC7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2558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4" name="Marcador de texto 14">
            <a:extLst>
              <a:ext uri="{FF2B5EF4-FFF2-40B4-BE49-F238E27FC236}">
                <a16:creationId xmlns:a16="http://schemas.microsoft.com/office/drawing/2014/main" id="{BE9A3D5B-EC8F-4A64-BB06-F697506D31D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558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17" name="Marcador de posición de imagen 34">
            <a:extLst>
              <a:ext uri="{FF2B5EF4-FFF2-40B4-BE49-F238E27FC236}">
                <a16:creationId xmlns:a16="http://schemas.microsoft.com/office/drawing/2014/main" id="{8201F6F8-BF7C-4F3A-8B60-C8D2624630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60878" y="2373917"/>
            <a:ext cx="1952033" cy="1953149"/>
          </a:xfrm>
          <a:custGeom>
            <a:avLst/>
            <a:gdLst>
              <a:gd name="connsiteX0" fmla="*/ 834934 w 1952033"/>
              <a:gd name="connsiteY0" fmla="*/ 0 h 1953149"/>
              <a:gd name="connsiteX1" fmla="*/ 1244777 w 1952033"/>
              <a:gd name="connsiteY1" fmla="*/ 83940 h 1953149"/>
              <a:gd name="connsiteX2" fmla="*/ 1608877 w 1952033"/>
              <a:gd name="connsiteY2" fmla="*/ 314531 h 1953149"/>
              <a:gd name="connsiteX3" fmla="*/ 1860714 w 1952033"/>
              <a:gd name="connsiteY3" fmla="*/ 647036 h 1953149"/>
              <a:gd name="connsiteX4" fmla="*/ 1952033 w 1952033"/>
              <a:gd name="connsiteY4" fmla="*/ 1033999 h 1953149"/>
              <a:gd name="connsiteX5" fmla="*/ 1800896 w 1952033"/>
              <a:gd name="connsiteY5" fmla="*/ 1393310 h 1953149"/>
              <a:gd name="connsiteX6" fmla="*/ 1724743 w 1952033"/>
              <a:gd name="connsiteY6" fmla="*/ 1507357 h 1953149"/>
              <a:gd name="connsiteX7" fmla="*/ 1010156 w 1952033"/>
              <a:gd name="connsiteY7" fmla="*/ 1953149 h 1953149"/>
              <a:gd name="connsiteX8" fmla="*/ 467692 w 1952033"/>
              <a:gd name="connsiteY8" fmla="*/ 1678894 h 1953149"/>
              <a:gd name="connsiteX9" fmla="*/ 401674 w 1952033"/>
              <a:gd name="connsiteY9" fmla="*/ 1624436 h 1953149"/>
              <a:gd name="connsiteX10" fmla="*/ 101413 w 1952033"/>
              <a:gd name="connsiteY10" fmla="*/ 1339743 h 1953149"/>
              <a:gd name="connsiteX11" fmla="*/ 0 w 1952033"/>
              <a:gd name="connsiteY11" fmla="*/ 1033999 h 1953149"/>
              <a:gd name="connsiteX12" fmla="*/ 227668 w 1952033"/>
              <a:gd name="connsiteY12" fmla="*/ 288483 h 1953149"/>
              <a:gd name="connsiteX13" fmla="*/ 483777 w 1952033"/>
              <a:gd name="connsiteY13" fmla="*/ 78009 h 1953149"/>
              <a:gd name="connsiteX14" fmla="*/ 834934 w 1952033"/>
              <a:gd name="connsiteY14" fmla="*/ 0 h 195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52033" h="1953149">
                <a:moveTo>
                  <a:pt x="834934" y="0"/>
                </a:moveTo>
                <a:cubicBezTo>
                  <a:pt x="971031" y="0"/>
                  <a:pt x="1108972" y="28233"/>
                  <a:pt x="1244777" y="83940"/>
                </a:cubicBezTo>
                <a:cubicBezTo>
                  <a:pt x="1377021" y="138088"/>
                  <a:pt x="1502898" y="217834"/>
                  <a:pt x="1608877" y="314531"/>
                </a:cubicBezTo>
                <a:cubicBezTo>
                  <a:pt x="1716700" y="412878"/>
                  <a:pt x="1801441" y="524782"/>
                  <a:pt x="1860714" y="647036"/>
                </a:cubicBezTo>
                <a:cubicBezTo>
                  <a:pt x="1921287" y="772009"/>
                  <a:pt x="1952033" y="902202"/>
                  <a:pt x="1952033" y="1033999"/>
                </a:cubicBezTo>
                <a:cubicBezTo>
                  <a:pt x="1952033" y="1166735"/>
                  <a:pt x="1902980" y="1244252"/>
                  <a:pt x="1800896" y="1393310"/>
                </a:cubicBezTo>
                <a:cubicBezTo>
                  <a:pt x="1776266" y="1429260"/>
                  <a:pt x="1750797" y="1466457"/>
                  <a:pt x="1724743" y="1507357"/>
                </a:cubicBezTo>
                <a:cubicBezTo>
                  <a:pt x="1525643" y="1819835"/>
                  <a:pt x="1311925" y="1953149"/>
                  <a:pt x="1010156" y="1953149"/>
                </a:cubicBezTo>
                <a:cubicBezTo>
                  <a:pt x="812105" y="1953149"/>
                  <a:pt x="666791" y="1844544"/>
                  <a:pt x="467692" y="1678894"/>
                </a:cubicBezTo>
                <a:cubicBezTo>
                  <a:pt x="445449" y="1660385"/>
                  <a:pt x="423206" y="1642098"/>
                  <a:pt x="401674" y="1624436"/>
                </a:cubicBezTo>
                <a:cubicBezTo>
                  <a:pt x="284972" y="1528587"/>
                  <a:pt x="174762" y="1438046"/>
                  <a:pt x="101413" y="1339743"/>
                </a:cubicBezTo>
                <a:cubicBezTo>
                  <a:pt x="31291" y="1245768"/>
                  <a:pt x="0" y="1151481"/>
                  <a:pt x="0" y="1033999"/>
                </a:cubicBezTo>
                <a:cubicBezTo>
                  <a:pt x="0" y="739540"/>
                  <a:pt x="80846" y="474784"/>
                  <a:pt x="227668" y="288483"/>
                </a:cubicBezTo>
                <a:cubicBezTo>
                  <a:pt x="299507" y="197362"/>
                  <a:pt x="385673" y="126535"/>
                  <a:pt x="483777" y="78009"/>
                </a:cubicBezTo>
                <a:cubicBezTo>
                  <a:pt x="588458" y="26271"/>
                  <a:pt x="706585" y="0"/>
                  <a:pt x="83493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DC4743B1-EFFF-41A0-9B71-BA682DEA6B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5983" y="4735308"/>
            <a:ext cx="2299136" cy="557784"/>
          </a:xfrm>
        </p:spPr>
        <p:txBody>
          <a:bodyPr rtlCol="0"/>
          <a:lstStyle>
            <a:lvl1pPr marL="0" algn="ctr">
              <a:lnSpc>
                <a:spcPts val="1800"/>
              </a:lnSpc>
              <a:spcBef>
                <a:spcPts val="0"/>
              </a:spcBef>
              <a:buNone/>
              <a:defRPr sz="1800" b="1"/>
            </a:lvl1pPr>
          </a:lstStyle>
          <a:p>
            <a:pPr lvl="0" rtl="0"/>
            <a:r>
              <a:rPr lang="es-ES"/>
              <a:t>Nombre</a:t>
            </a:r>
          </a:p>
        </p:txBody>
      </p:sp>
      <p:sp>
        <p:nvSpPr>
          <p:cNvPr id="25" name="Marcador de texto 14">
            <a:extLst>
              <a:ext uri="{FF2B5EF4-FFF2-40B4-BE49-F238E27FC236}">
                <a16:creationId xmlns:a16="http://schemas.microsoft.com/office/drawing/2014/main" id="{F3E67B36-FF15-486B-A34D-9EC0A6AD246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45983" y="5312140"/>
            <a:ext cx="2299136" cy="602885"/>
          </a:xfrm>
        </p:spPr>
        <p:txBody>
          <a:bodyPr rtlCol="0"/>
          <a:lstStyle>
            <a:lvl1pPr algn="ctr">
              <a:lnSpc>
                <a:spcPct val="100000"/>
              </a:lnSpc>
              <a:buNone/>
              <a:defRPr sz="1400"/>
            </a:lvl1pPr>
          </a:lstStyle>
          <a:p>
            <a:pPr lvl="0" rtl="0"/>
            <a:r>
              <a:rPr lang="es-ES"/>
              <a:t>Título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906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y columna 2 (diapositiva de comparació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 rtlCol="0"/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FAFFB3B-DDD9-4451-A445-1716F21B5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72835" y="0"/>
            <a:ext cx="4154519" cy="1314451"/>
            <a:chOff x="5872835" y="0"/>
            <a:chExt cx="4154519" cy="1314451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5B9FEA5-95BE-43A3-A0DC-93B8477BC6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5872835" y="0"/>
              <a:ext cx="3991773" cy="1314450"/>
            </a:xfrm>
            <a:custGeom>
              <a:avLst/>
              <a:gdLst>
                <a:gd name="connsiteX0" fmla="*/ 3174283 w 5796193"/>
                <a:gd name="connsiteY0" fmla="*/ 18 h 1908627"/>
                <a:gd name="connsiteX1" fmla="*/ 5218462 w 5796193"/>
                <a:gd name="connsiteY1" fmla="*/ 1459807 h 1908627"/>
                <a:gd name="connsiteX2" fmla="*/ 5309125 w 5796193"/>
                <a:gd name="connsiteY2" fmla="*/ 1537598 h 1908627"/>
                <a:gd name="connsiteX3" fmla="*/ 5693890 w 5796193"/>
                <a:gd name="connsiteY3" fmla="*/ 1830997 h 1908627"/>
                <a:gd name="connsiteX4" fmla="*/ 5796193 w 5796193"/>
                <a:gd name="connsiteY4" fmla="*/ 1908627 h 1908627"/>
                <a:gd name="connsiteX5" fmla="*/ 0 w 5796193"/>
                <a:gd name="connsiteY5" fmla="*/ 1908627 h 1908627"/>
                <a:gd name="connsiteX6" fmla="*/ 36796 w 5796193"/>
                <a:gd name="connsiteY6" fmla="*/ 1862978 h 1908627"/>
                <a:gd name="connsiteX7" fmla="*/ 930039 w 5796193"/>
                <a:gd name="connsiteY7" fmla="*/ 1021399 h 1908627"/>
                <a:gd name="connsiteX8" fmla="*/ 3174283 w 5796193"/>
                <a:gd name="connsiteY8" fmla="*/ 18 h 19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193" h="1908627">
                  <a:moveTo>
                    <a:pt x="3174283" y="18"/>
                  </a:moveTo>
                  <a:cubicBezTo>
                    <a:pt x="3946119" y="-4705"/>
                    <a:pt x="4675803" y="959667"/>
                    <a:pt x="5218462" y="1459807"/>
                  </a:cubicBezTo>
                  <a:cubicBezTo>
                    <a:pt x="5237529" y="1477442"/>
                    <a:pt x="5268648" y="1503898"/>
                    <a:pt x="5309125" y="1537598"/>
                  </a:cubicBezTo>
                  <a:cubicBezTo>
                    <a:pt x="5427311" y="1636255"/>
                    <a:pt x="5560174" y="1732098"/>
                    <a:pt x="5693890" y="1830997"/>
                  </a:cubicBezTo>
                  <a:lnTo>
                    <a:pt x="5796193" y="1908627"/>
                  </a:lnTo>
                  <a:lnTo>
                    <a:pt x="0" y="1908627"/>
                  </a:lnTo>
                  <a:lnTo>
                    <a:pt x="36796" y="1862978"/>
                  </a:lnTo>
                  <a:cubicBezTo>
                    <a:pt x="326152" y="1521692"/>
                    <a:pt x="689989" y="1221705"/>
                    <a:pt x="930039" y="1021399"/>
                  </a:cubicBezTo>
                  <a:cubicBezTo>
                    <a:pt x="1540951" y="511494"/>
                    <a:pt x="2324829" y="5378"/>
                    <a:pt x="317428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79F2365-436D-4300-8A80-42A44D63E9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6660515" y="0"/>
              <a:ext cx="3366839" cy="1314451"/>
            </a:xfrm>
            <a:custGeom>
              <a:avLst/>
              <a:gdLst>
                <a:gd name="connsiteX0" fmla="*/ 0 w 4200872"/>
                <a:gd name="connsiteY0" fmla="*/ 0 h 1514020"/>
                <a:gd name="connsiteX1" fmla="*/ 4200872 w 4200872"/>
                <a:gd name="connsiteY1" fmla="*/ 0 h 1514020"/>
                <a:gd name="connsiteX2" fmla="*/ 4142607 w 4200872"/>
                <a:gd name="connsiteY2" fmla="*/ 38563 h 1514020"/>
                <a:gd name="connsiteX3" fmla="*/ 3008795 w 4200872"/>
                <a:gd name="connsiteY3" fmla="*/ 1083181 h 1514020"/>
                <a:gd name="connsiteX4" fmla="*/ 709479 w 4200872"/>
                <a:gd name="connsiteY4" fmla="*/ 810018 h 1514020"/>
                <a:gd name="connsiteX5" fmla="*/ 214372 w 4200872"/>
                <a:gd name="connsiteY5" fmla="*/ 268967 h 1514020"/>
                <a:gd name="connsiteX0" fmla="*/ 4111158 w 4111158"/>
                <a:gd name="connsiteY0" fmla="*/ 0 h 1514020"/>
                <a:gd name="connsiteX1" fmla="*/ 4052893 w 4111158"/>
                <a:gd name="connsiteY1" fmla="*/ 38563 h 1514020"/>
                <a:gd name="connsiteX2" fmla="*/ 2919081 w 4111158"/>
                <a:gd name="connsiteY2" fmla="*/ 1083181 h 1514020"/>
                <a:gd name="connsiteX3" fmla="*/ 619765 w 4111158"/>
                <a:gd name="connsiteY3" fmla="*/ 810018 h 1514020"/>
                <a:gd name="connsiteX4" fmla="*/ 124658 w 4111158"/>
                <a:gd name="connsiteY4" fmla="*/ 268967 h 1514020"/>
                <a:gd name="connsiteX5" fmla="*/ 0 w 4111158"/>
                <a:gd name="connsiteY5" fmla="*/ 83899 h 1514020"/>
                <a:gd name="connsiteX0" fmla="*/ 4146758 w 4146758"/>
                <a:gd name="connsiteY0" fmla="*/ 0 h 1514020"/>
                <a:gd name="connsiteX1" fmla="*/ 4088493 w 4146758"/>
                <a:gd name="connsiteY1" fmla="*/ 38563 h 1514020"/>
                <a:gd name="connsiteX2" fmla="*/ 2954681 w 4146758"/>
                <a:gd name="connsiteY2" fmla="*/ 1083181 h 1514020"/>
                <a:gd name="connsiteX3" fmla="*/ 655365 w 4146758"/>
                <a:gd name="connsiteY3" fmla="*/ 810018 h 1514020"/>
                <a:gd name="connsiteX4" fmla="*/ 160258 w 4146758"/>
                <a:gd name="connsiteY4" fmla="*/ 268967 h 1514020"/>
                <a:gd name="connsiteX5" fmla="*/ 0 w 4146758"/>
                <a:gd name="connsiteY5" fmla="*/ 10654 h 151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6758" h="1514020">
                  <a:moveTo>
                    <a:pt x="4146758" y="0"/>
                  </a:moveTo>
                  <a:lnTo>
                    <a:pt x="4088493" y="38563"/>
                  </a:lnTo>
                  <a:cubicBezTo>
                    <a:pt x="3683117" y="337805"/>
                    <a:pt x="3339000" y="765216"/>
                    <a:pt x="2954681" y="1083181"/>
                  </a:cubicBezTo>
                  <a:cubicBezTo>
                    <a:pt x="2434478" y="1512793"/>
                    <a:pt x="1773669" y="1891699"/>
                    <a:pt x="655365" y="810018"/>
                  </a:cubicBezTo>
                  <a:cubicBezTo>
                    <a:pt x="490981" y="651095"/>
                    <a:pt x="325676" y="468539"/>
                    <a:pt x="160258" y="268967"/>
                  </a:cubicBezTo>
                  <a:cubicBezTo>
                    <a:pt x="88801" y="179311"/>
                    <a:pt x="0" y="10654"/>
                    <a:pt x="0" y="10654"/>
                  </a:cubicBez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8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mna de 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2203B704-015A-403C-A5A1-762756C46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7467" y="0"/>
            <a:ext cx="5820494" cy="2302951"/>
          </a:xfrm>
          <a:custGeom>
            <a:avLst/>
            <a:gdLst>
              <a:gd name="connsiteX0" fmla="*/ 331087 w 5820494"/>
              <a:gd name="connsiteY0" fmla="*/ 0 h 2302951"/>
              <a:gd name="connsiteX1" fmla="*/ 5820494 w 5820494"/>
              <a:gd name="connsiteY1" fmla="*/ 0 h 2302951"/>
              <a:gd name="connsiteX2" fmla="*/ 5709900 w 5820494"/>
              <a:gd name="connsiteY2" fmla="*/ 213766 h 2302951"/>
              <a:gd name="connsiteX3" fmla="*/ 4932484 w 5820494"/>
              <a:gd name="connsiteY3" fmla="*/ 1340037 h 2302951"/>
              <a:gd name="connsiteX4" fmla="*/ 3361811 w 5820494"/>
              <a:gd name="connsiteY4" fmla="*/ 2268288 h 2302951"/>
              <a:gd name="connsiteX5" fmla="*/ 286590 w 5820494"/>
              <a:gd name="connsiteY5" fmla="*/ 1322722 h 2302951"/>
              <a:gd name="connsiteX6" fmla="*/ 251826 w 5820494"/>
              <a:gd name="connsiteY6" fmla="*/ 87954 h 230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494" h="2302951">
                <a:moveTo>
                  <a:pt x="331087" y="0"/>
                </a:moveTo>
                <a:lnTo>
                  <a:pt x="5820494" y="0"/>
                </a:lnTo>
                <a:lnTo>
                  <a:pt x="5709900" y="213766"/>
                </a:lnTo>
                <a:cubicBezTo>
                  <a:pt x="5432869" y="711271"/>
                  <a:pt x="5095500" y="1152643"/>
                  <a:pt x="4932484" y="1340037"/>
                </a:cubicBezTo>
                <a:cubicBezTo>
                  <a:pt x="4535940" y="1795562"/>
                  <a:pt x="3997053" y="2167493"/>
                  <a:pt x="3361811" y="2268288"/>
                </a:cubicBezTo>
                <a:cubicBezTo>
                  <a:pt x="2395334" y="2421964"/>
                  <a:pt x="953447" y="2057186"/>
                  <a:pt x="286590" y="1322722"/>
                </a:cubicBezTo>
                <a:cubicBezTo>
                  <a:pt x="-136161" y="857205"/>
                  <a:pt x="-42091" y="443733"/>
                  <a:pt x="251826" y="87954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2285999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4EB2F7F-9194-43CA-B2EE-6C327D14A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2286001"/>
            <a:ext cx="3200400" cy="761999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FFB1243F-4E49-476D-B798-341DC014D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0" y="3047999"/>
            <a:ext cx="3200400" cy="3048000"/>
          </a:xfrm>
        </p:spPr>
        <p:txBody>
          <a:bodyPr rtlCol="0">
            <a:normAutofit/>
          </a:bodyPr>
          <a:lstStyle>
            <a:lvl1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2pPr>
            <a:lvl3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3pPr>
            <a:lvl4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4pPr>
            <a:lvl5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7CE569E-9B7C-4CB9-AB80-C0841F922CF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575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sz="900" dirty="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pPr rtl="0"/>
            <a:fld id="{07CE569E-9B7C-4CB9-AB80-C0841F922CFF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455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2" r:id="rId2"/>
    <p:sldLayoutId id="2147483662" r:id="rId3"/>
    <p:sldLayoutId id="2147483667" r:id="rId4"/>
    <p:sldLayoutId id="2147483650" r:id="rId5"/>
    <p:sldLayoutId id="2147483655" r:id="rId6"/>
    <p:sldLayoutId id="2147483670" r:id="rId7"/>
    <p:sldLayoutId id="2147483653" r:id="rId8"/>
    <p:sldLayoutId id="2147483671" r:id="rId9"/>
    <p:sldLayoutId id="2147483666" r:id="rId10"/>
    <p:sldLayoutId id="2147483663" r:id="rId11"/>
    <p:sldLayoutId id="2147483651" r:id="rId12"/>
    <p:sldLayoutId id="2147483649" r:id="rId13"/>
    <p:sldLayoutId id="2147483652" r:id="rId14"/>
    <p:sldLayoutId id="2147483654" r:id="rId15"/>
    <p:sldLayoutId id="2147483669" r:id="rId16"/>
    <p:sldLayoutId id="2147483656" r:id="rId17"/>
    <p:sldLayoutId id="2147483657" r:id="rId18"/>
    <p:sldLayoutId id="214748365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480">
          <p15:clr>
            <a:srgbClr val="F26B43"/>
          </p15:clr>
        </p15:guide>
        <p15:guide id="3" pos="960">
          <p15:clr>
            <a:srgbClr val="F26B43"/>
          </p15:clr>
        </p15:guide>
        <p15:guide id="4" pos="1440">
          <p15:clr>
            <a:srgbClr val="F26B43"/>
          </p15:clr>
        </p15:guide>
        <p15:guide id="5" pos="1920">
          <p15:clr>
            <a:srgbClr val="F26B43"/>
          </p15:clr>
        </p15:guide>
        <p15:guide id="6" pos="2400">
          <p15:clr>
            <a:srgbClr val="F26B43"/>
          </p15:clr>
        </p15:guide>
        <p15:guide id="7" pos="2880">
          <p15:clr>
            <a:srgbClr val="F26B43"/>
          </p15:clr>
        </p15:guide>
        <p15:guide id="8" pos="3360">
          <p15:clr>
            <a:srgbClr val="F26B43"/>
          </p15:clr>
        </p15:guide>
        <p15:guide id="9" pos="3840">
          <p15:clr>
            <a:srgbClr val="F26B43"/>
          </p15:clr>
        </p15:guide>
        <p15:guide id="10" pos="4320">
          <p15:clr>
            <a:srgbClr val="F26B43"/>
          </p15:clr>
        </p15:guide>
        <p15:guide id="11" pos="4800">
          <p15:clr>
            <a:srgbClr val="F26B43"/>
          </p15:clr>
        </p15:guide>
        <p15:guide id="12" pos="5280">
          <p15:clr>
            <a:srgbClr val="F26B43"/>
          </p15:clr>
        </p15:guide>
        <p15:guide id="13" pos="5760">
          <p15:clr>
            <a:srgbClr val="F26B43"/>
          </p15:clr>
        </p15:guide>
        <p15:guide id="14" pos="6240">
          <p15:clr>
            <a:srgbClr val="F26B43"/>
          </p15:clr>
        </p15:guide>
        <p15:guide id="15" pos="6720">
          <p15:clr>
            <a:srgbClr val="F26B43"/>
          </p15:clr>
        </p15:guide>
        <p15:guide id="16" pos="7200">
          <p15:clr>
            <a:srgbClr val="F26B43"/>
          </p15:clr>
        </p15:guide>
        <p15:guide id="17" pos="7680">
          <p15:clr>
            <a:srgbClr val="F26B43"/>
          </p15:clr>
        </p15:guide>
        <p15:guide id="18" orient="horz">
          <p15:clr>
            <a:srgbClr val="F26B43"/>
          </p15:clr>
        </p15:guide>
        <p15:guide id="19" orient="horz" pos="480">
          <p15:clr>
            <a:srgbClr val="F26B43"/>
          </p15:clr>
        </p15:guide>
        <p15:guide id="20" orient="horz" pos="960">
          <p15:clr>
            <a:srgbClr val="F26B43"/>
          </p15:clr>
        </p15:guide>
        <p15:guide id="21" orient="horz" pos="1440">
          <p15:clr>
            <a:srgbClr val="F26B43"/>
          </p15:clr>
        </p15:guide>
        <p15:guide id="22" orient="horz" pos="1920">
          <p15:clr>
            <a:srgbClr val="F26B43"/>
          </p15:clr>
        </p15:guide>
        <p15:guide id="23" orient="horz" pos="2400">
          <p15:clr>
            <a:srgbClr val="F26B43"/>
          </p15:clr>
        </p15:guide>
        <p15:guide id="24" orient="horz" pos="2880">
          <p15:clr>
            <a:srgbClr val="F26B43"/>
          </p15:clr>
        </p15:guide>
        <p15:guide id="25" orient="horz" pos="3360">
          <p15:clr>
            <a:srgbClr val="F26B43"/>
          </p15:clr>
        </p15:guide>
        <p15:guide id="26" orient="horz" pos="3840">
          <p15:clr>
            <a:srgbClr val="F26B43"/>
          </p15:clr>
        </p15:guide>
        <p15:guide id="2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ucinajimenezdotnet1.files.wordpress.com/2015/09/1-miradas-al-arte-desde-la-educacic3b3n-s.pdf" TargetMode="External"/><Relationship Id="rId2" Type="http://schemas.openxmlformats.org/officeDocument/2006/relationships/hyperlink" Target="https://bitacoramaedar.files.wordpress.com/2013/08/imanol-aguirre-modelos-formativos-en-e-artc3adstica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nfoartes.pe/wp-content/uploads/2014/12/LibroMetasInfantil.pdf" TargetMode="External"/><Relationship Id="rId5" Type="http://schemas.openxmlformats.org/officeDocument/2006/relationships/hyperlink" Target="https://docs.google.com/viewer?a=v&amp;pid=sites&amp;srcid=ZGVmYXVsdGRvbWFpbnxjb250aW51YWNpb25jbGluaWNhc3xneDoyYmEyNDlmNjk1MmM1NTY1" TargetMode="External"/><Relationship Id="rId4" Type="http://schemas.openxmlformats.org/officeDocument/2006/relationships/hyperlink" Target="https://programainfancia.uam.mx/pdf/publicaciones/quinteros_art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.edu/39737561/Escuelas_creativas_La_revoluci%C3%B3n_que_est%C3%A1_transformando_la_educaci%C3%B3n" TargetMode="External"/><Relationship Id="rId2" Type="http://schemas.openxmlformats.org/officeDocument/2006/relationships/hyperlink" Target="http://www.infoartes.pe/wp-content/uploads/2014/12/LibroMetasInfantil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creson.edu.mx/modeloeducativo/Preescolar%202018%20Modelo%20Educativo/V-i-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514543A8-30F8-48A3-9966-2C87455F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171" y="2441103"/>
            <a:ext cx="4572000" cy="22860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8800" dirty="0"/>
              <a:t>Artes</a:t>
            </a:r>
            <a:r>
              <a:rPr lang="es-ES" dirty="0"/>
              <a:t> </a:t>
            </a:r>
            <a:r>
              <a:rPr lang="es-ES" sz="8800" dirty="0"/>
              <a:t>Visuales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90F4C458-488B-4A00-BBE6-56D166E4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166" y="4585787"/>
            <a:ext cx="5545056" cy="1266373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Andrea Vallejo de los </a:t>
            </a:r>
            <a:r>
              <a:rPr lang="es-ES" dirty="0" smtClean="0"/>
              <a:t>Santos.</a:t>
            </a:r>
            <a:endParaRPr lang="es-ES" dirty="0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DE0ACD1F-5E64-47CD-BF6C-FED863721B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7" name="Marcador de posición de imagen 6" descr="Un dibujo de una mujer&#10;&#10;Descripción generada automáticamente">
            <a:extLst>
              <a:ext uri="{FF2B5EF4-FFF2-40B4-BE49-F238E27FC236}">
                <a16:creationId xmlns:a16="http://schemas.microsoft.com/office/drawing/2014/main" id="{B6FC46F3-699C-469D-B363-37F9698EEF4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2366" b="12366"/>
          <a:stretch>
            <a:fillRect/>
          </a:stretch>
        </p:blipFill>
        <p:spPr>
          <a:xfrm>
            <a:off x="-6985" y="3944"/>
            <a:ext cx="12198985" cy="6877685"/>
          </a:xfrm>
        </p:spPr>
      </p:pic>
      <p:sp>
        <p:nvSpPr>
          <p:cNvPr id="2" name="CuadroTexto 1"/>
          <p:cNvSpPr txBox="1"/>
          <p:nvPr/>
        </p:nvSpPr>
        <p:spPr>
          <a:xfrm>
            <a:off x="3333402" y="1620981"/>
            <a:ext cx="2335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800" dirty="0" smtClean="0"/>
              <a:t>6° </a:t>
            </a:r>
            <a:endParaRPr lang="es-MX" sz="13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20228" y="6337781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1" name="Imagen 10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1" y="6401773"/>
            <a:ext cx="402972" cy="33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" y="112897"/>
            <a:ext cx="965812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33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992A4-6434-44C3-ABF9-12D9E3DC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7" y="85954"/>
            <a:ext cx="6303818" cy="1124989"/>
          </a:xfrm>
        </p:spPr>
        <p:txBody>
          <a:bodyPr rtlCol="0"/>
          <a:lstStyle/>
          <a:p>
            <a:pPr rtl="0"/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FCF92C-2B0F-44DA-B4D4-F765728C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5C6061-88FC-4981-A127-DF7D7EAC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10</a:t>
            </a:fld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616525" y="1210943"/>
            <a:ext cx="113538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Aguirre Arriaga, Imanol. Modelos formativos en educación artística: Imaginando nuevas presencias</a:t>
            </a:r>
          </a:p>
          <a:p>
            <a:r>
              <a:rPr lang="es-MX" dirty="0"/>
              <a:t>para las artes en educación. 2006. </a:t>
            </a:r>
            <a:r>
              <a:rPr lang="es-MX" dirty="0" err="1"/>
              <a:t>Bogota</a:t>
            </a:r>
            <a:r>
              <a:rPr lang="es-MX" dirty="0"/>
              <a:t>, Colombia. Recuperado el 6 de febrero de 2021, en</a:t>
            </a:r>
          </a:p>
          <a:p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bitacoramaedar.files.wordpress.com/2013/08/imanol-aguirre-modelos-formativos-en-e-artc3adstica.pdf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Jiménez, Lucina. Miradas al arte desde la educación. SEP. Recuperado el 6 de febrero de 2021 en</a:t>
            </a:r>
          </a:p>
          <a:p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lucinajimenezdotnet1.files.wordpress.com/2015/09/1-miradas-al-arte-desde-la-educacic3b3n-s.pdf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Quinteros </a:t>
            </a:r>
            <a:r>
              <a:rPr lang="es-MX" dirty="0" err="1"/>
              <a:t>Sciurano</a:t>
            </a:r>
            <a:r>
              <a:rPr lang="es-MX" dirty="0"/>
              <a:t>, Graciela. Arte y participación infantil. Recuperado el 6 de febrero de 2021 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programainfancia.uam.mx/pdf/publicaciones/quinteros_arte.pdf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PACAEP. Modulo El Maestro de actividades culturales y la práctica docente. Plan de Actividades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Culturales de Apoyo a la Educación Primaria (PACAEP). Consultado el 7 de febrero de </a:t>
            </a:r>
            <a:r>
              <a:rPr lang="es-MX" dirty="0" smtClean="0"/>
              <a:t>2021 en</a:t>
            </a:r>
          </a:p>
          <a:p>
            <a:r>
              <a:rPr lang="es-MX" dirty="0" smtClean="0">
                <a:hlinkClick r:id="rId5"/>
              </a:rPr>
              <a:t>https</a:t>
            </a:r>
            <a:r>
              <a:rPr lang="es-MX" dirty="0">
                <a:hlinkClick r:id="rId5"/>
              </a:rPr>
              <a:t>://</a:t>
            </a:r>
            <a:r>
              <a:rPr lang="es-MX" dirty="0" smtClean="0">
                <a:hlinkClick r:id="rId5"/>
              </a:rPr>
              <a:t>docs.google.com/viewer?a=v&amp;pid=sites&amp;srcid=ZGVmYXVsdGRvbWFpbnxjb250aW51YWNpb25jbGluaWNhc3xneDoyYmEyNDlmNjk1MmM1NTY1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Peralta, Ma. Victoria. Ambiente Humano, en Arte, educación y primera infancia: sentidos </a:t>
            </a:r>
            <a:r>
              <a:rPr lang="es-MX" dirty="0" smtClean="0"/>
              <a:t>y experiencias</a:t>
            </a:r>
            <a:r>
              <a:rPr lang="es-MX" dirty="0"/>
              <a:t>. Pp. 114. 2014. Recuperado el 6 de febrero de 2021 </a:t>
            </a:r>
            <a:r>
              <a:rPr lang="es-MX" dirty="0" smtClean="0"/>
              <a:t>en </a:t>
            </a:r>
            <a:r>
              <a:rPr lang="es-MX" dirty="0" smtClean="0">
                <a:hlinkClick r:id="rId6"/>
              </a:rPr>
              <a:t>http</a:t>
            </a:r>
            <a:r>
              <a:rPr lang="es-MX" dirty="0">
                <a:hlinkClick r:id="rId6"/>
              </a:rPr>
              <a:t>://</a:t>
            </a:r>
            <a:r>
              <a:rPr lang="es-MX" dirty="0" smtClean="0">
                <a:hlinkClick r:id="rId6"/>
              </a:rPr>
              <a:t>www.infoartes.pe/wp-content/uploads/2014/12/LibroMetasInfantil.pdf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857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s-ES" smtClean="0"/>
              <a:t>1/2/20XX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7CE569E-9B7C-4CB9-AB80-C0841F922CFF}" type="slidenum">
              <a:rPr lang="es-ES" smtClean="0"/>
              <a:t>11</a:t>
            </a:fld>
            <a:endParaRPr lang="es-ES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59992A4-6434-44C3-ABF9-12D9E3DC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7" y="85954"/>
            <a:ext cx="6303818" cy="1124989"/>
          </a:xfrm>
        </p:spPr>
        <p:txBody>
          <a:bodyPr rtlCol="0"/>
          <a:lstStyle/>
          <a:p>
            <a:pPr rtl="0"/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512617" y="1285757"/>
            <a:ext cx="11353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Peralta, Ma. Victoria. Ambiente Humano, en Arte, educación y primera infancia: sentidos </a:t>
            </a:r>
            <a:r>
              <a:rPr lang="es-MX" dirty="0" smtClean="0"/>
              <a:t>y experiencias</a:t>
            </a:r>
            <a:r>
              <a:rPr lang="es-MX" dirty="0"/>
              <a:t>. Pp. 114. 2014. Recuperado el 6 de febrero de 2021 </a:t>
            </a:r>
            <a:r>
              <a:rPr lang="es-MX" dirty="0" smtClean="0"/>
              <a:t>en </a:t>
            </a:r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www.infoartes.pe/wp-content/uploads/2014/12/LibroMetasInfantil.pdf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Robinson, Ken. Escuelas creativas. La revolución que está transformando la educación. 2015.</a:t>
            </a:r>
          </a:p>
          <a:p>
            <a:r>
              <a:rPr lang="es-MX" dirty="0"/>
              <a:t>Grijalbo. Consultado el 6 de febrero de </a:t>
            </a:r>
            <a:r>
              <a:rPr lang="es-MX" dirty="0" smtClean="0"/>
              <a:t>2021 </a:t>
            </a:r>
            <a:r>
              <a:rPr lang="es-MX" dirty="0" smtClean="0">
                <a:hlinkClick r:id="rId3"/>
              </a:rPr>
              <a:t>https</a:t>
            </a:r>
            <a:r>
              <a:rPr lang="es-MX" dirty="0">
                <a:hlinkClick r:id="rId3"/>
              </a:rPr>
              <a:t>://</a:t>
            </a:r>
            <a:r>
              <a:rPr lang="es-MX" dirty="0" smtClean="0">
                <a:hlinkClick r:id="rId3"/>
              </a:rPr>
              <a:t>www.academia.edu/39737561/Escuelas_creativas_La_revoluci%C3%B3n_que_est%C3%A1_transformando_la_educaci%C3%B3n</a:t>
            </a:r>
            <a:endParaRPr lang="es-MX" dirty="0" smtClean="0"/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SEP. Artes en preescolar. Aprendizajes clave para la educación integral. 2018. Consultado el 6 </a:t>
            </a:r>
            <a:r>
              <a:rPr lang="es-MX" dirty="0" smtClean="0"/>
              <a:t>de febrero </a:t>
            </a:r>
            <a:r>
              <a:rPr lang="es-MX" dirty="0"/>
              <a:t>de 2021 </a:t>
            </a:r>
            <a:r>
              <a:rPr lang="es-MX" dirty="0" smtClean="0"/>
              <a:t>en </a:t>
            </a:r>
            <a:r>
              <a:rPr lang="es-MX" dirty="0" smtClean="0">
                <a:hlinkClick r:id="rId4"/>
              </a:rPr>
              <a:t>http</a:t>
            </a:r>
            <a:r>
              <a:rPr lang="es-MX" dirty="0">
                <a:hlinkClick r:id="rId4"/>
              </a:rPr>
              <a:t>://</a:t>
            </a:r>
            <a:r>
              <a:rPr lang="es-MX" dirty="0" smtClean="0">
                <a:hlinkClick r:id="rId4"/>
              </a:rPr>
              <a:t>creson.edu.mx/modeloeducativo/Preescolar%202018%20Modelo%20Educativo/V-i-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/>
              <a:t>Spravkin</a:t>
            </a:r>
            <a:r>
              <a:rPr lang="es-MX" dirty="0" smtClean="0"/>
              <a:t>, Marina (1998), “Cuando los chicos construyen imágenes”, “Algunas consideraciones acerca de la didáctica” “Aquí, allá y en todas partes… el color”, “Construir imágenes en el espacio </a:t>
            </a:r>
            <a:r>
              <a:rPr lang="es-MX" dirty="0" err="1" smtClean="0"/>
              <a:t>bi</a:t>
            </a:r>
            <a:r>
              <a:rPr lang="es-MX" dirty="0" smtClean="0"/>
              <a:t> y tridimensional en los chicos”.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4" name="Imagen 13" descr="logo chiqui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45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B59987-20C7-44CA-B0D1-D87A45033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CAC315-D873-41E8-BB24-C4382A056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12</a:t>
            </a:fld>
            <a:endParaRPr lang="es-ES" dirty="0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2E15A2B6-8566-44EC-A8C8-8A72969118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74051" y="-22158"/>
            <a:ext cx="5517949" cy="4594156"/>
          </a:xfrm>
          <a:custGeom>
            <a:avLst/>
            <a:gdLst>
              <a:gd name="connsiteX0" fmla="*/ 0 w 5756090"/>
              <a:gd name="connsiteY0" fmla="*/ 0 h 3960681"/>
              <a:gd name="connsiteX1" fmla="*/ 5756090 w 5756090"/>
              <a:gd name="connsiteY1" fmla="*/ 0 h 3960681"/>
              <a:gd name="connsiteX2" fmla="*/ 5756090 w 5756090"/>
              <a:gd name="connsiteY2" fmla="*/ 3463038 h 3960681"/>
              <a:gd name="connsiteX3" fmla="*/ 5558511 w 5756090"/>
              <a:gd name="connsiteY3" fmla="*/ 3561320 h 3960681"/>
              <a:gd name="connsiteX4" fmla="*/ 3480391 w 5756090"/>
              <a:gd name="connsiteY4" fmla="*/ 3940416 h 3960681"/>
              <a:gd name="connsiteX5" fmla="*/ 1605774 w 5756090"/>
              <a:gd name="connsiteY5" fmla="*/ 2854397 h 3960681"/>
              <a:gd name="connsiteX6" fmla="*/ 74389 w 5756090"/>
              <a:gd name="connsiteY6" fmla="*/ 325223 h 3960681"/>
              <a:gd name="connsiteX7" fmla="*/ 16895 w 5756090"/>
              <a:gd name="connsiteY7" fmla="*/ 104576 h 3960681"/>
              <a:gd name="connsiteX0" fmla="*/ 5739463 w 5739463"/>
              <a:gd name="connsiteY0" fmla="*/ 0 h 3960681"/>
              <a:gd name="connsiteX1" fmla="*/ 5739463 w 5739463"/>
              <a:gd name="connsiteY1" fmla="*/ 3463038 h 3960681"/>
              <a:gd name="connsiteX2" fmla="*/ 5541884 w 5739463"/>
              <a:gd name="connsiteY2" fmla="*/ 3561320 h 3960681"/>
              <a:gd name="connsiteX3" fmla="*/ 3463764 w 5739463"/>
              <a:gd name="connsiteY3" fmla="*/ 3940416 h 3960681"/>
              <a:gd name="connsiteX4" fmla="*/ 1589147 w 5739463"/>
              <a:gd name="connsiteY4" fmla="*/ 2854397 h 3960681"/>
              <a:gd name="connsiteX5" fmla="*/ 57762 w 5739463"/>
              <a:gd name="connsiteY5" fmla="*/ 325223 h 3960681"/>
              <a:gd name="connsiteX6" fmla="*/ 268 w 5739463"/>
              <a:gd name="connsiteY6" fmla="*/ 104576 h 3960681"/>
              <a:gd name="connsiteX7" fmla="*/ 79475 w 5739463"/>
              <a:gd name="connsiteY7" fmla="*/ 79214 h 3960681"/>
              <a:gd name="connsiteX0" fmla="*/ 5739195 w 5739195"/>
              <a:gd name="connsiteY0" fmla="*/ 0 h 3960681"/>
              <a:gd name="connsiteX1" fmla="*/ 5739195 w 5739195"/>
              <a:gd name="connsiteY1" fmla="*/ 3463038 h 3960681"/>
              <a:gd name="connsiteX2" fmla="*/ 5541616 w 5739195"/>
              <a:gd name="connsiteY2" fmla="*/ 3561320 h 3960681"/>
              <a:gd name="connsiteX3" fmla="*/ 3463496 w 5739195"/>
              <a:gd name="connsiteY3" fmla="*/ 3940416 h 3960681"/>
              <a:gd name="connsiteX4" fmla="*/ 1588879 w 5739195"/>
              <a:gd name="connsiteY4" fmla="*/ 2854397 h 3960681"/>
              <a:gd name="connsiteX5" fmla="*/ 57494 w 5739195"/>
              <a:gd name="connsiteY5" fmla="*/ 325223 h 3960681"/>
              <a:gd name="connsiteX6" fmla="*/ 0 w 5739195"/>
              <a:gd name="connsiteY6" fmla="*/ 104576 h 3960681"/>
              <a:gd name="connsiteX0" fmla="*/ 5739195 w 5739195"/>
              <a:gd name="connsiteY0" fmla="*/ 3358462 h 3856105"/>
              <a:gd name="connsiteX1" fmla="*/ 5541616 w 5739195"/>
              <a:gd name="connsiteY1" fmla="*/ 3456744 h 3856105"/>
              <a:gd name="connsiteX2" fmla="*/ 3463496 w 5739195"/>
              <a:gd name="connsiteY2" fmla="*/ 3835840 h 3856105"/>
              <a:gd name="connsiteX3" fmla="*/ 1588879 w 5739195"/>
              <a:gd name="connsiteY3" fmla="*/ 2749821 h 3856105"/>
              <a:gd name="connsiteX4" fmla="*/ 57494 w 5739195"/>
              <a:gd name="connsiteY4" fmla="*/ 220647 h 3856105"/>
              <a:gd name="connsiteX5" fmla="*/ 0 w 5739195"/>
              <a:gd name="connsiteY5" fmla="*/ 0 h 3856105"/>
              <a:gd name="connsiteX0" fmla="*/ 5799259 w 5799259"/>
              <a:gd name="connsiteY0" fmla="*/ 3482233 h 3979876"/>
              <a:gd name="connsiteX1" fmla="*/ 5601680 w 5799259"/>
              <a:gd name="connsiteY1" fmla="*/ 3580515 h 3979876"/>
              <a:gd name="connsiteX2" fmla="*/ 3523560 w 5799259"/>
              <a:gd name="connsiteY2" fmla="*/ 3959611 h 3979876"/>
              <a:gd name="connsiteX3" fmla="*/ 1648943 w 5799259"/>
              <a:gd name="connsiteY3" fmla="*/ 2873592 h 3979876"/>
              <a:gd name="connsiteX4" fmla="*/ 117558 w 5799259"/>
              <a:gd name="connsiteY4" fmla="*/ 344418 h 3979876"/>
              <a:gd name="connsiteX5" fmla="*/ 0 w 5799259"/>
              <a:gd name="connsiteY5" fmla="*/ 0 h 397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59" h="3979876">
                <a:moveTo>
                  <a:pt x="5799259" y="3482233"/>
                </a:moveTo>
                <a:lnTo>
                  <a:pt x="5601680" y="3580515"/>
                </a:lnTo>
                <a:cubicBezTo>
                  <a:pt x="4922508" y="3893723"/>
                  <a:pt x="4146966" y="4035971"/>
                  <a:pt x="3523560" y="3959611"/>
                </a:cubicBezTo>
                <a:cubicBezTo>
                  <a:pt x="2795137" y="3870656"/>
                  <a:pt x="2146179" y="3429872"/>
                  <a:pt x="1648943" y="2873592"/>
                </a:cubicBezTo>
                <a:cubicBezTo>
                  <a:pt x="1321865" y="2507432"/>
                  <a:pt x="420219" y="1339817"/>
                  <a:pt x="117558" y="344418"/>
                </a:cubicBezTo>
                <a:cubicBezTo>
                  <a:pt x="94859" y="269763"/>
                  <a:pt x="15466" y="72306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9" name="Marcador de posición de imagen 8" descr="Imagen que contiene texto, grafiti&#10;&#10;Descripción generada automáticamente">
            <a:extLst>
              <a:ext uri="{FF2B5EF4-FFF2-40B4-BE49-F238E27FC236}">
                <a16:creationId xmlns:a16="http://schemas.microsoft.com/office/drawing/2014/main" id="{605CAC25-FFC1-4A0A-96DA-4A7D8031D5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5786" b="25786"/>
          <a:stretch>
            <a:fillRect/>
          </a:stretch>
        </p:blipFill>
        <p:spPr/>
      </p:pic>
      <p:pic>
        <p:nvPicPr>
          <p:cNvPr id="20" name="Marcador de posición de imagen 19" descr="Imagen que contiene pájaro&#10;&#10;Descripción generada automáticamente">
            <a:extLst>
              <a:ext uri="{FF2B5EF4-FFF2-40B4-BE49-F238E27FC236}">
                <a16:creationId xmlns:a16="http://schemas.microsoft.com/office/drawing/2014/main" id="{E2B0AA57-A2F3-4F68-A26A-57B641C064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506" b="21506"/>
          <a:stretch>
            <a:fillRect/>
          </a:stretch>
        </p:blipFill>
        <p:spPr/>
      </p:pic>
      <p:sp>
        <p:nvSpPr>
          <p:cNvPr id="5" name="CuadroTexto 4"/>
          <p:cNvSpPr txBox="1"/>
          <p:nvPr/>
        </p:nvSpPr>
        <p:spPr>
          <a:xfrm>
            <a:off x="831117" y="445602"/>
            <a:ext cx="56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Evidencia de Unidades </a:t>
            </a:r>
            <a:endParaRPr lang="es-MX" sz="40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788838"/>
              </p:ext>
            </p:extLst>
          </p:nvPr>
        </p:nvGraphicFramePr>
        <p:xfrm>
          <a:off x="875833" y="1251584"/>
          <a:ext cx="5604793" cy="324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862">
                  <a:extLst>
                    <a:ext uri="{9D8B030D-6E8A-4147-A177-3AD203B41FA5}">
                      <a16:colId xmlns:a16="http://schemas.microsoft.com/office/drawing/2014/main" val="3890021781"/>
                    </a:ext>
                  </a:extLst>
                </a:gridCol>
                <a:gridCol w="3936931">
                  <a:extLst>
                    <a:ext uri="{9D8B030D-6E8A-4147-A177-3AD203B41FA5}">
                      <a16:colId xmlns:a16="http://schemas.microsoft.com/office/drawing/2014/main" val="1860802855"/>
                    </a:ext>
                  </a:extLst>
                </a:gridCol>
              </a:tblGrid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Evidencia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436445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1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El libro del artista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574634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2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El carrusel del arte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905011"/>
                  </a:ext>
                </a:extLst>
              </a:tr>
              <a:tr h="765054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Unidad 3</a:t>
                      </a:r>
                      <a:endParaRPr lang="es-MX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Boceto/Maqueta</a:t>
                      </a:r>
                      <a:r>
                        <a:rPr lang="es-MX" sz="2800" baseline="0" dirty="0" smtClean="0"/>
                        <a:t> de </a:t>
                      </a:r>
                      <a:r>
                        <a:rPr lang="es-MX" sz="2800" dirty="0" smtClean="0"/>
                        <a:t>Mural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668785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4" name="Imagen 13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65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089C94-5A59-4770-BDF1-A26BCFF7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119D9E-69D8-4DD7-9731-6089CB4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13</a:t>
            </a:fld>
            <a:endParaRPr lang="es-ES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4939FF43-C75B-44F5-821A-7DB97F45D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4885154" flipH="1">
            <a:off x="7212605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7" name="Marcador de posición de imagen 16" descr="Pintura de un perro&#10;&#10;Descripción generada automáticamente con confianza media">
            <a:extLst>
              <a:ext uri="{FF2B5EF4-FFF2-40B4-BE49-F238E27FC236}">
                <a16:creationId xmlns:a16="http://schemas.microsoft.com/office/drawing/2014/main" id="{EC3195B1-6D54-48F5-B270-092FD43EE2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4194" b="24194"/>
          <a:stretch>
            <a:fillRect/>
          </a:stretch>
        </p:blipFill>
        <p:spPr/>
      </p:pic>
      <p:sp>
        <p:nvSpPr>
          <p:cNvPr id="15" name="CuadroTexto 14"/>
          <p:cNvSpPr txBox="1"/>
          <p:nvPr/>
        </p:nvSpPr>
        <p:spPr>
          <a:xfrm>
            <a:off x="761999" y="1039880"/>
            <a:ext cx="5694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/>
              <a:t>Evidencia Integradora</a:t>
            </a:r>
            <a:endParaRPr lang="es-MX" sz="4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61999" y="2484445"/>
            <a:ext cx="91358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Elaboración del un Mural a gran formato</a:t>
            </a:r>
          </a:p>
          <a:p>
            <a:r>
              <a:rPr lang="es-MX" sz="3600" dirty="0"/>
              <a:t> </a:t>
            </a:r>
            <a:r>
              <a:rPr lang="es-MX" sz="3600" dirty="0" smtClean="0"/>
              <a:t>utilizando tecinas mixtas. (4mts x 1.30mts)</a:t>
            </a:r>
          </a:p>
          <a:p>
            <a:endParaRPr lang="es-MX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3600" dirty="0" smtClean="0"/>
              <a:t>Exposición en un espacio público.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51501" y="60932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25" name="Imagen 24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60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EAF89CD-F3F9-40F6-939A-840F4569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" y="-9222"/>
            <a:ext cx="6478385" cy="1119450"/>
          </a:xfrm>
        </p:spPr>
        <p:txBody>
          <a:bodyPr rtlCol="0"/>
          <a:lstStyle/>
          <a:p>
            <a:pPr rtl="0"/>
            <a:r>
              <a:rPr lang="es-ES" dirty="0" smtClean="0"/>
              <a:t>Criterios de evaluación 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0FA039-8212-4EFA-A42E-10517DA1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ACB9B2-2869-4919-8264-DE5ADE14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14</a:t>
            </a:fld>
            <a:endParaRPr lang="es-ES" dirty="0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FEA3BCB6-65D7-413C-9C17-C82003C82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4885154" flipH="1">
            <a:off x="7260230" y="-2526873"/>
            <a:ext cx="3738966" cy="620627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1" name="Marcador de posición de imagen 10" descr="Cara de un hombre con barba y bigote&#10;&#10;Descripción generada automáticamente con confianza baja">
            <a:extLst>
              <a:ext uri="{FF2B5EF4-FFF2-40B4-BE49-F238E27FC236}">
                <a16:creationId xmlns:a16="http://schemas.microsoft.com/office/drawing/2014/main" id="{03D669DF-957F-4647-B617-94097191B9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518" b="9518"/>
          <a:stretch>
            <a:fillRect/>
          </a:stretch>
        </p:blipFill>
        <p:spPr/>
      </p:pic>
      <p:pic>
        <p:nvPicPr>
          <p:cNvPr id="21" name="Marcador de posición de imagen 20" descr="Imagen que contiene edificio, hombre, estatua, parado&#10;&#10;Descripción generada automáticamente">
            <a:extLst>
              <a:ext uri="{FF2B5EF4-FFF2-40B4-BE49-F238E27FC236}">
                <a16:creationId xmlns:a16="http://schemas.microsoft.com/office/drawing/2014/main" id="{B7673556-5C88-4867-8B9A-185BBCF816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9897" b="19897"/>
          <a:stretch>
            <a:fillRect/>
          </a:stretch>
        </p:blipFill>
        <p:spPr/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03313"/>
              </p:ext>
            </p:extLst>
          </p:nvPr>
        </p:nvGraphicFramePr>
        <p:xfrm>
          <a:off x="195433" y="978292"/>
          <a:ext cx="7307846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3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Porcentaje de evaluación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69264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CRITERIOS DE EVALUACIÓN POR UNIDAD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FORMATIVA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SUMATIVA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41">
                <a:tc>
                  <a:txBody>
                    <a:bodyPr/>
                    <a:lstStyle/>
                    <a:p>
                      <a:r>
                        <a:rPr lang="es-MX" sz="1100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Participación (aportaciones en clase, entrega de productos de la clase, evidencias de consultas o temáticas de 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clase)</a:t>
                      </a:r>
                      <a:endParaRPr lang="es-MX" sz="1100" baseline="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5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Trabajos escritos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40%</a:t>
                      </a:r>
                    </a:p>
                    <a:p>
                      <a:pPr algn="ctr"/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PORTAFOLIO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45 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%</a:t>
                      </a:r>
                    </a:p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Autoevaluación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2%</a:t>
                      </a:r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Coevaluación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3%</a:t>
                      </a:r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s-MX" sz="1100" dirty="0" err="1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Heteroevaluación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50%</a:t>
                      </a:r>
                      <a:endParaRPr lang="es-MX" sz="1100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612"/>
              </p:ext>
            </p:extLst>
          </p:nvPr>
        </p:nvGraphicFramePr>
        <p:xfrm>
          <a:off x="195433" y="3677691"/>
          <a:ext cx="7307846" cy="26786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0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Criterios de evaluación semestral por curso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PORCENTAJES DE EVALUACIÓN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59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Evidencia integradora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50 %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659">
                <a:tc gridSpan="3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Observación </a:t>
                      </a:r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:</a:t>
                      </a:r>
                    </a:p>
                    <a:p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Todas 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las evidencias (desempeño, conocimiento y de producto) que muestre el alumno a través del portafolio, serán acompañadas de rubricas, listas de cotejo y/o escalas de estimación que previamente deberán haber dado a conocer el docente 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Cada curso tendrá sus propios tiempos de entrega predeterminados para las actividades, foro, evaluación etc.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asistencia será indispensable para la aprobación de los cursos, deberán tener el 85% como mínimo para aprobar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participación en las reuniones no solo dependerá de la cámaras encendidas sino de que el alumno tenga conocimiento de los contenidos que están abordando y de las características de las evidencias que se entregan 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La buena actitud , disposición y respeto serán factor determinante para la aprobación de los cursos </a:t>
                      </a:r>
                    </a:p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Cada docente especificara en el encuadre las características que integran el criterio de participación </a:t>
                      </a:r>
                    </a:p>
                    <a:p>
                      <a:endParaRPr lang="es-MX" sz="110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17760"/>
                  </a:ext>
                </a:extLst>
              </a:tr>
            </a:tbl>
          </a:graphicData>
        </a:graphic>
      </p:graphicFrame>
      <p:pic>
        <p:nvPicPr>
          <p:cNvPr id="15" name="Imagen 14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361545" y="632136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</p:spTree>
    <p:extLst>
      <p:ext uri="{BB962C8B-B14F-4D97-AF65-F5344CB8AC3E}">
        <p14:creationId xmlns:p14="http://schemas.microsoft.com/office/powerpoint/2010/main" val="10025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7124D3B-1715-4E5A-BB52-98DE8D559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730" y="246685"/>
            <a:ext cx="5358217" cy="886970"/>
          </a:xfrm>
        </p:spPr>
        <p:txBody>
          <a:bodyPr rtlCol="0"/>
          <a:lstStyle/>
          <a:p>
            <a:pPr rtl="0"/>
            <a:r>
              <a:rPr lang="es-ES" dirty="0" smtClean="0"/>
              <a:t>Reglamento Interno</a:t>
            </a:r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2B8226-9692-4F45-80E6-82C90904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999" y="6356350"/>
            <a:ext cx="6612835" cy="365125"/>
          </a:xfrm>
        </p:spPr>
        <p:txBody>
          <a:bodyPr rtlCol="0"/>
          <a:lstStyle/>
          <a:p>
            <a:pPr rtl="0"/>
            <a:r>
              <a:rPr lang="es-ES"/>
              <a:t>Ejemplo de Texto de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26AE42-5A86-4D0E-B9C7-17DFAE86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15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E4F2156-6613-4004-9B59-5568A455A2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12" name="Marcador de posición de imagen 11" descr="Imagen que contiene interior, puesto, acostado, niño&#10;&#10;Descripción generada automáticamente">
            <a:extLst>
              <a:ext uri="{FF2B5EF4-FFF2-40B4-BE49-F238E27FC236}">
                <a16:creationId xmlns:a16="http://schemas.microsoft.com/office/drawing/2014/main" id="{BF002B52-86AC-48E1-9AD0-9E1E0BA634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209" r="16209"/>
          <a:stretch>
            <a:fillRect/>
          </a:stretch>
        </p:blipFill>
        <p:spPr/>
      </p:pic>
      <p:pic>
        <p:nvPicPr>
          <p:cNvPr id="9" name="Imagen 8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361545" y="632136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877301" y="1064198"/>
            <a:ext cx="520532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Tener  en cada clase del curso los materiales solicitados 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 Solicitados con tiempo al inicio de cada unidad.) (Se presentará una sugerencia de un establecimiento para bajar costos en los materiales) </a:t>
            </a: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vitar </a:t>
            </a: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ausentarse de la  horas clase.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Utilizar el uniforme (presentación)</a:t>
            </a:r>
          </a:p>
          <a:p>
            <a:pPr algn="just">
              <a:defRPr/>
            </a:pPr>
            <a:endParaRPr lang="es-E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</a:t>
            </a:r>
            <a:r>
              <a:rPr lang="es-E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ntregar </a:t>
            </a:r>
            <a:r>
              <a:rPr lang="es-E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en tiempo y forma trabajos y tareas, no se aceptan trabajos fuera de tiempo, sólo si están justificadas las faltas. </a:t>
            </a:r>
          </a:p>
          <a:p>
            <a:pPr algn="just">
              <a:defRPr/>
            </a:pP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Reportarse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participar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activa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en las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seciones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programadas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virtual o en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precencia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Reportar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la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manera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mas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inmediata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complicaciones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para realizer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las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actividades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programadas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y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establecer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criterios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de  </a:t>
            </a:r>
            <a:r>
              <a:rPr lang="en-US" sz="1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trabajo</a:t>
            </a:r>
            <a:r>
              <a:rPr lang="en-US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algn="just">
              <a:defRPr/>
            </a:pPr>
            <a:endParaRPr lang="en-US" dirty="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62165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>
            <a:extLst>
              <a:ext uri="{FF2B5EF4-FFF2-40B4-BE49-F238E27FC236}">
                <a16:creationId xmlns:a16="http://schemas.microsoft.com/office/drawing/2014/main" id="{B55DC249-DAF2-476A-9399-94FABA38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064" y="194320"/>
            <a:ext cx="5281355" cy="1816583"/>
          </a:xfrm>
        </p:spPr>
        <p:txBody>
          <a:bodyPr rtlCol="0">
            <a:noAutofit/>
          </a:bodyPr>
          <a:lstStyle/>
          <a:p>
            <a:pPr rtl="0"/>
            <a:r>
              <a:rPr lang="es-ES" sz="8800" dirty="0" smtClean="0"/>
              <a:t>!Gracias!</a:t>
            </a:r>
            <a:endParaRPr lang="es-ES" sz="880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E8B76F-8127-45E6-9DC2-D03A2DDF0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56BF7D-7C36-4E06-8B50-0E731BB3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16</a:t>
            </a:fld>
            <a:endParaRPr lang="es-ES" dirty="0"/>
          </a:p>
        </p:txBody>
      </p:sp>
      <p:pic>
        <p:nvPicPr>
          <p:cNvPr id="8" name="Marcador de posición de imagen 7" descr="Un dibujo de una mujer&#10;&#10;Descripción generada automáticamente">
            <a:extLst>
              <a:ext uri="{FF2B5EF4-FFF2-40B4-BE49-F238E27FC236}">
                <a16:creationId xmlns:a16="http://schemas.microsoft.com/office/drawing/2014/main" id="{FCEEBD69-972E-4B69-B059-0F01ACDFD9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4680" r="14680"/>
          <a:stretch>
            <a:fillRect/>
          </a:stretch>
        </p:blipFill>
        <p:spPr>
          <a:xfrm>
            <a:off x="1101715" y="2373917"/>
            <a:ext cx="1841341" cy="1951895"/>
          </a:xfrm>
        </p:spPr>
      </p:pic>
      <p:pic>
        <p:nvPicPr>
          <p:cNvPr id="37" name="Marcador de posición de imagen 3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3437B89-48BC-43DD-8AA7-82AFFD57C8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8825" b="8825"/>
          <a:stretch>
            <a:fillRect/>
          </a:stretch>
        </p:blipFill>
        <p:spPr/>
      </p:pic>
      <p:pic>
        <p:nvPicPr>
          <p:cNvPr id="41" name="Marcador de posición de imagen 4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B5ADEDF-0D11-4E15-8F7D-911038A7A4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22263" r="22263"/>
          <a:stretch>
            <a:fillRect/>
          </a:stretch>
        </p:blipFill>
        <p:spPr/>
      </p:pic>
      <p:pic>
        <p:nvPicPr>
          <p:cNvPr id="45" name="Marcador de posición de imagen 4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ED12B54-E944-4C36-AED2-DAA583F357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t="9895" b="9895"/>
          <a:stretch>
            <a:fillRect/>
          </a:stretch>
        </p:blipFill>
        <p:spPr/>
      </p:pic>
      <p:sp>
        <p:nvSpPr>
          <p:cNvPr id="26" name="CuadroTexto 25"/>
          <p:cNvSpPr txBox="1"/>
          <p:nvPr/>
        </p:nvSpPr>
        <p:spPr>
          <a:xfrm>
            <a:off x="361545" y="632136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27" name="Imagen 26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65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F2EF1B-CCB2-40E8-AB44-5AFEA615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4466" y="172394"/>
            <a:ext cx="4167141" cy="1341120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/>
              <a:t>Encuadre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85A4C3-EB2E-41D1-8420-7251814A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992" y="2994347"/>
            <a:ext cx="5915891" cy="839584"/>
          </a:xfrm>
        </p:spPr>
        <p:txBody>
          <a:bodyPr rtlCol="0"/>
          <a:lstStyle/>
          <a:p>
            <a:r>
              <a:rPr lang="es-MX" sz="2000" b="1" dirty="0"/>
              <a:t>Trayecto formativo</a:t>
            </a:r>
            <a:r>
              <a:rPr lang="es-MX" sz="1600" dirty="0"/>
              <a:t>: Formación para la enseñanza y el aprendizaje</a:t>
            </a:r>
            <a:r>
              <a:rPr lang="es-MX" sz="1600" dirty="0" smtClean="0"/>
              <a:t>.</a:t>
            </a:r>
            <a:r>
              <a:rPr lang="es-MX" sz="1600" dirty="0"/>
              <a:t> </a:t>
            </a:r>
          </a:p>
          <a:p>
            <a:r>
              <a:rPr lang="es-ES" dirty="0"/>
              <a:t>	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745D60-F862-41F6-9EF8-EA972E7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886CC949-024C-450A-92AD-EF1695756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20" name="Marcador de posición de imagen 19" descr="Estatua de piedra en el agua&#10;&#10;Descripción generada automáticamente con confianza media">
            <a:extLst>
              <a:ext uri="{FF2B5EF4-FFF2-40B4-BE49-F238E27FC236}">
                <a16:creationId xmlns:a16="http://schemas.microsoft.com/office/drawing/2014/main" id="{0877DE68-A237-4F45-9DAF-EA6F25EED8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5324" r="15324"/>
          <a:stretch>
            <a:fillRect/>
          </a:stretch>
        </p:blipFill>
        <p:spPr/>
      </p:pic>
      <p:sp>
        <p:nvSpPr>
          <p:cNvPr id="9" name="CuadroTexto 8"/>
          <p:cNvSpPr txBox="1"/>
          <p:nvPr/>
        </p:nvSpPr>
        <p:spPr>
          <a:xfrm>
            <a:off x="220228" y="6337781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0" name="Imagen 9" descr="logo chiqui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1" y="6401773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5877097" y="1669041"/>
            <a:ext cx="5328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66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lang="es-ES_tradnl" altLang="es-E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es-ES_tradnl" altLang="es-E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lang="es-ES_tradnl" altLang="es-E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04116" y="4813207"/>
            <a:ext cx="49744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/>
              <a:t>Artes visuales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365075" y="4176745"/>
            <a:ext cx="216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Horas/semana: </a:t>
            </a:r>
            <a:r>
              <a:rPr lang="es-MX" dirty="0"/>
              <a:t>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66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9A76E37-1467-4F0D-927C-AEC0E2846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42" y="578666"/>
            <a:ext cx="5594465" cy="1515919"/>
          </a:xfrm>
        </p:spPr>
        <p:txBody>
          <a:bodyPr rtlCol="0">
            <a:noAutofit/>
          </a:bodyPr>
          <a:lstStyle/>
          <a:p>
            <a:pPr algn="ctr" rtl="0"/>
            <a:r>
              <a:rPr lang="es-ES" sz="5400" dirty="0" smtClean="0"/>
              <a:t>Propósitos de </a:t>
            </a:r>
            <a:br>
              <a:rPr lang="es-ES" sz="5400" dirty="0" smtClean="0"/>
            </a:br>
            <a:r>
              <a:rPr lang="es-ES" sz="5400" dirty="0" smtClean="0"/>
              <a:t>Curso</a:t>
            </a:r>
            <a:endParaRPr lang="es-ES" sz="5400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3DD79B-0698-4E19-B7CA-FAB8A8A2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395" y="2632241"/>
            <a:ext cx="5334000" cy="3048000"/>
          </a:xfrm>
        </p:spPr>
        <p:txBody>
          <a:bodyPr rtlCol="0">
            <a:normAutofit fontScale="55000" lnSpcReduction="20000"/>
          </a:bodyPr>
          <a:lstStyle/>
          <a:p>
            <a:r>
              <a:rPr lang="es-MX" dirty="0"/>
              <a:t>El curso está orientado a fortalecer y desarrollar en las estudiantes normalistas la sensibilidad, </a:t>
            </a:r>
            <a:r>
              <a:rPr lang="es-MX" dirty="0" smtClean="0"/>
              <a:t>la percepción </a:t>
            </a:r>
            <a:r>
              <a:rPr lang="es-MX" dirty="0"/>
              <a:t>estética, la imaginación y la expresión en las distintas modalidades de las artes </a:t>
            </a:r>
            <a:r>
              <a:rPr lang="es-MX" dirty="0" smtClean="0"/>
              <a:t>visuales contextualizadas</a:t>
            </a:r>
            <a:r>
              <a:rPr lang="es-MX" dirty="0"/>
              <a:t>, para contribuir en su desarrollo afectivo, social y creativo y motivar la </a:t>
            </a:r>
            <a:r>
              <a:rPr lang="es-MX" dirty="0" smtClean="0"/>
              <a:t>valoración de </a:t>
            </a:r>
            <a:r>
              <a:rPr lang="es-MX" dirty="0"/>
              <a:t>las artes en sus posibilidades expresivas de ideas, sentimientos y experiencias, sin perder de </a:t>
            </a:r>
            <a:r>
              <a:rPr lang="es-MX" dirty="0" smtClean="0"/>
              <a:t>vista la </a:t>
            </a:r>
            <a:r>
              <a:rPr lang="es-MX" dirty="0"/>
              <a:t>trasferencia de estos aprendizajes con los contenidos de educación artística en </a:t>
            </a:r>
            <a:r>
              <a:rPr lang="es-MX" dirty="0" smtClean="0"/>
              <a:t>educación preescolar</a:t>
            </a:r>
            <a:r>
              <a:rPr lang="es-MX" dirty="0"/>
              <a:t>.</a:t>
            </a:r>
            <a:endParaRPr lang="es-E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7D9780-42D9-4BF5-961F-92F29C30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4CFD6-7409-4287-B008-E6E9200E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4A837396-9198-4DFD-BAAD-EF9260C960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4885154" flipH="1">
            <a:off x="7164734" y="-2511844"/>
            <a:ext cx="3825181" cy="624345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34" name="Marcador de posición de imagen 33" descr="Imagen que contiene edificio, interior, parado, persona&#10;&#10;Descripción generada automáticamente">
            <a:extLst>
              <a:ext uri="{FF2B5EF4-FFF2-40B4-BE49-F238E27FC236}">
                <a16:creationId xmlns:a16="http://schemas.microsoft.com/office/drawing/2014/main" id="{FB8AAA68-1D88-4630-8B4D-44CC0C1EDB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0759" r="30759"/>
          <a:stretch>
            <a:fillRect/>
          </a:stretch>
        </p:blipFill>
        <p:spPr>
          <a:xfrm>
            <a:off x="-30556" y="-90034"/>
            <a:ext cx="2118511" cy="7767475"/>
          </a:xfrm>
        </p:spPr>
      </p:pic>
      <p:pic>
        <p:nvPicPr>
          <p:cNvPr id="50" name="Marcador de posición de imagen 49" descr="Estatu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A41EFE9-61D5-42F3-ABF8-7AB1D055DC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4972" b="4972"/>
          <a:stretch>
            <a:fillRect/>
          </a:stretch>
        </p:blipFill>
        <p:spPr/>
      </p:pic>
      <p:pic>
        <p:nvPicPr>
          <p:cNvPr id="48" name="Marcador de posición de imagen 47" descr="Imagen que contiene interior, puesto, cama, perro&#10;&#10;Descripción generada automáticamente">
            <a:extLst>
              <a:ext uri="{FF2B5EF4-FFF2-40B4-BE49-F238E27FC236}">
                <a16:creationId xmlns:a16="http://schemas.microsoft.com/office/drawing/2014/main" id="{8877629B-E1BD-4C22-A849-50D2683755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6398" b="6398"/>
          <a:stretch>
            <a:fillRect/>
          </a:stretch>
        </p:blipFill>
        <p:spPr/>
      </p:pic>
      <p:sp>
        <p:nvSpPr>
          <p:cNvPr id="11" name="CuadroTexto 10"/>
          <p:cNvSpPr txBox="1"/>
          <p:nvPr/>
        </p:nvSpPr>
        <p:spPr>
          <a:xfrm>
            <a:off x="220228" y="6337781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5911" y="6401773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10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04ABDAF7-BFCA-4B52-805A-736887EB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 rtlCol="0"/>
          <a:lstStyle/>
          <a:p>
            <a:pPr rtl="0"/>
            <a:r>
              <a:rPr lang="es-ES" dirty="0" smtClean="0"/>
              <a:t>Cursos que anteceden </a:t>
            </a:r>
            <a:endParaRPr lang="es-ES" dirty="0"/>
          </a:p>
        </p:txBody>
      </p:sp>
      <p:sp>
        <p:nvSpPr>
          <p:cNvPr id="20" name="Marcador de fecha 19">
            <a:extLst>
              <a:ext uri="{FF2B5EF4-FFF2-40B4-BE49-F238E27FC236}">
                <a16:creationId xmlns:a16="http://schemas.microsoft.com/office/drawing/2014/main" id="{8FBCCCF6-B802-4A73-BF18-2EFAC52C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9165" y="194320"/>
            <a:ext cx="2040835" cy="365125"/>
          </a:xfrm>
        </p:spPr>
        <p:txBody>
          <a:bodyPr rtlCol="0"/>
          <a:lstStyle/>
          <a:p>
            <a:pPr rtl="0"/>
            <a:r>
              <a:rPr lang="es-ES"/>
              <a:t>1/2/20XX</a:t>
            </a:r>
            <a:endParaRPr lang="es-ES" dirty="0"/>
          </a:p>
        </p:txBody>
      </p:sp>
      <p:sp>
        <p:nvSpPr>
          <p:cNvPr id="22" name="Marcador de número de diapositiva 21">
            <a:extLst>
              <a:ext uri="{FF2B5EF4-FFF2-40B4-BE49-F238E27FC236}">
                <a16:creationId xmlns:a16="http://schemas.microsoft.com/office/drawing/2014/main" id="{71E0E5CE-236B-487E-AC72-58779AC3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950721" y="2294313"/>
            <a:ext cx="2912225" cy="772501"/>
          </a:xfrm>
        </p:spPr>
        <p:txBody>
          <a:bodyPr>
            <a:noAutofit/>
          </a:bodyPr>
          <a:lstStyle/>
          <a:p>
            <a:r>
              <a:rPr lang="es-MX" sz="4400" dirty="0" smtClean="0"/>
              <a:t>Música</a:t>
            </a:r>
            <a:r>
              <a:rPr lang="es-MX" sz="3200" dirty="0" smtClean="0"/>
              <a:t> </a:t>
            </a:r>
            <a:endParaRPr lang="es-MX" sz="3200" dirty="0"/>
          </a:p>
        </p:txBody>
      </p:sp>
      <p:sp>
        <p:nvSpPr>
          <p:cNvPr id="5" name="Rectángulo 4"/>
          <p:cNvSpPr/>
          <p:nvPr/>
        </p:nvSpPr>
        <p:spPr>
          <a:xfrm>
            <a:off x="960843" y="3810000"/>
            <a:ext cx="4475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C</a:t>
            </a:r>
            <a:r>
              <a:rPr lang="es-MX" sz="3200" dirty="0" smtClean="0"/>
              <a:t>ursos </a:t>
            </a:r>
            <a:r>
              <a:rPr lang="es-MX" sz="3200" dirty="0"/>
              <a:t>S</a:t>
            </a:r>
            <a:r>
              <a:rPr lang="es-MX" sz="3200" dirty="0" smtClean="0"/>
              <a:t>ubsecuentes</a:t>
            </a:r>
            <a:endParaRPr lang="es-MX" sz="3200" dirty="0"/>
          </a:p>
        </p:txBody>
      </p:sp>
      <p:pic>
        <p:nvPicPr>
          <p:cNvPr id="6" name="Imagen 5" descr="Música Piano Claves · Imagen gratis e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28" y="194320"/>
            <a:ext cx="5483336" cy="4095366"/>
          </a:xfrm>
          <a:prstGeom prst="rect">
            <a:avLst/>
          </a:prstGeom>
        </p:spPr>
      </p:pic>
      <p:sp>
        <p:nvSpPr>
          <p:cNvPr id="12" name="Marcador de contenido 1"/>
          <p:cNvSpPr txBox="1">
            <a:spLocks/>
          </p:cNvSpPr>
          <p:nvPr/>
        </p:nvSpPr>
        <p:spPr>
          <a:xfrm>
            <a:off x="2287054" y="4533816"/>
            <a:ext cx="1823258" cy="785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Ninguno</a:t>
            </a:r>
            <a:r>
              <a:rPr lang="es-MX" sz="4400" dirty="0" smtClean="0"/>
              <a:t> </a:t>
            </a:r>
            <a:r>
              <a:rPr lang="es-MX" sz="3200" dirty="0" smtClean="0"/>
              <a:t> </a:t>
            </a:r>
            <a:endParaRPr lang="es-MX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88410" y="624292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4" name="Imagen 13" descr="logo chiquit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8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175A73F-B407-4F1B-BA54-CF25554A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007" y="194320"/>
            <a:ext cx="5447608" cy="1044276"/>
          </a:xfrm>
        </p:spPr>
        <p:txBody>
          <a:bodyPr rtlCol="0"/>
          <a:lstStyle/>
          <a:p>
            <a:pPr rtl="0"/>
            <a:r>
              <a:rPr lang="es-ES" dirty="0" smtClean="0"/>
              <a:t>Descripción del curso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63C127-A8DA-4EC3-801E-732A899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5</a:t>
            </a:fld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388410" y="624292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9" name="Imagen 8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869131" y="1537855"/>
            <a:ext cx="1075166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dirty="0"/>
              <a:t>A lo largo de las tres Unidades de aprendizaje, la estudiante normalista caracterizará el lugar que</a:t>
            </a:r>
          </a:p>
          <a:p>
            <a:pPr algn="just"/>
            <a:r>
              <a:rPr lang="es-MX" dirty="0"/>
              <a:t>tienen las expresiones artísticas, ligadas a las artes visuales dentro de todas las culturas y por qué es</a:t>
            </a:r>
          </a:p>
          <a:p>
            <a:pPr algn="just"/>
            <a:r>
              <a:rPr lang="es-MX" dirty="0"/>
              <a:t>necesario generar espacios -en este caso, para los niños y las niñas de preescolar- donde se expresen</a:t>
            </a:r>
          </a:p>
          <a:p>
            <a:pPr algn="just"/>
            <a:r>
              <a:rPr lang="es-MX" dirty="0"/>
              <a:t>y aprecien distintas manifestaciones, vinculadas con las artes visuales. Las normalistas, encontrarán</a:t>
            </a:r>
          </a:p>
          <a:p>
            <a:pPr algn="just"/>
            <a:r>
              <a:rPr lang="es-MX" dirty="0"/>
              <a:t>motivaciones que lleven a experimentar y reconocer el vínculo cultural y afectivo que tienen con el</a:t>
            </a:r>
          </a:p>
          <a:p>
            <a:pPr algn="just"/>
            <a:r>
              <a:rPr lang="es-MX" dirty="0"/>
              <a:t>arte, en el plano de la apreciación y en el de la exploración de sus capacidades creativas y expresivas.</a:t>
            </a:r>
          </a:p>
          <a:p>
            <a:pPr algn="just"/>
            <a:r>
              <a:rPr lang="es-MX" dirty="0"/>
              <a:t>El arte es un medio de expresión y comunicación de sentimientos e ideas. El ser humano ha reflejado</a:t>
            </a:r>
          </a:p>
          <a:p>
            <a:pPr algn="just"/>
            <a:r>
              <a:rPr lang="es-MX" dirty="0"/>
              <a:t>sus dudas, inquietudes y logros en actividades artísticas, convirtiéndolas en un medio de canalización</a:t>
            </a:r>
          </a:p>
          <a:p>
            <a:pPr algn="just"/>
            <a:r>
              <a:rPr lang="es-MX" dirty="0"/>
              <a:t>emocional y representación de valores comunes de la sociedad en un determinado tiempo y espacio.</a:t>
            </a:r>
          </a:p>
          <a:p>
            <a:pPr algn="just"/>
            <a:r>
              <a:rPr lang="es-MX" dirty="0"/>
              <a:t>Es un lenguaje que por su propia naturaleza recurre a un amplio abanico de recursos para comunicar,</a:t>
            </a:r>
          </a:p>
          <a:p>
            <a:pPr algn="just"/>
            <a:r>
              <a:rPr lang="es-MX" dirty="0"/>
              <a:t>que van de lo plástico, sonoros, gráficos, dancístico o teatral, entre otros. La vasta producción de</a:t>
            </a:r>
          </a:p>
          <a:p>
            <a:pPr algn="just"/>
            <a:r>
              <a:rPr lang="es-MX" dirty="0"/>
              <a:t>obras estéticas refleja la historia de la humanidad y el pensamiento que lo caracteriza y aporta una</a:t>
            </a:r>
          </a:p>
          <a:p>
            <a:pPr algn="just"/>
            <a:r>
              <a:rPr lang="es-MX" dirty="0"/>
              <a:t>visión muy particular de ella a través de la mirada y las interpretaciones de sus creadores.</a:t>
            </a:r>
          </a:p>
        </p:txBody>
      </p:sp>
    </p:spTree>
    <p:extLst>
      <p:ext uri="{BB962C8B-B14F-4D97-AF65-F5344CB8AC3E}">
        <p14:creationId xmlns:p14="http://schemas.microsoft.com/office/powerpoint/2010/main" val="9472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91067B3-777C-430E-B0BE-B532F38E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55" y="194320"/>
            <a:ext cx="9786851" cy="758448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 smtClean="0"/>
              <a:t>Competencias profesionales y del curso 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EF18CC-FFF0-4445-8902-DB8E1331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524000" cy="365125"/>
          </a:xfrm>
        </p:spPr>
        <p:txBody>
          <a:bodyPr rtlCol="0"/>
          <a:lstStyle/>
          <a:p>
            <a:pPr rtl="0"/>
            <a:fld id="{07CE569E-9B7C-4CB9-AB80-C0841F922CFF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88410" y="6242925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8" name="Imagen 7" descr="logo chiqui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623455" y="952767"/>
            <a:ext cx="9825643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dirty="0" smtClean="0"/>
              <a:t>Detecta </a:t>
            </a:r>
            <a:r>
              <a:rPr lang="es-MX" sz="1050" dirty="0"/>
              <a:t>los procesos de aprendizaje de sus alumnos para favorecer su desarrollo cognitivo y</a:t>
            </a:r>
          </a:p>
          <a:p>
            <a:r>
              <a:rPr lang="es-MX" sz="1050" dirty="0"/>
              <a:t>socioemocional.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/>
              <a:t> </a:t>
            </a:r>
            <a:r>
              <a:rPr lang="es-MX" sz="1050" dirty="0"/>
              <a:t>Establece relaciones entre los principios, conceptos disciplinarios y contenidos del plan y</a:t>
            </a:r>
          </a:p>
          <a:p>
            <a:r>
              <a:rPr lang="es-MX" sz="1050" dirty="0"/>
              <a:t>programas de estudio en función del logro de aprendizaje de sus alumnos, asegurando la</a:t>
            </a:r>
          </a:p>
          <a:p>
            <a:r>
              <a:rPr lang="es-MX" sz="1050" dirty="0"/>
              <a:t>coherencia y continuidad entre los distintos grados y niveles educativos.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/>
              <a:t>Aplica el plan y programas de estudio para alcanzar los propósitos educativos y contribuir al pleno</a:t>
            </a:r>
          </a:p>
          <a:p>
            <a:r>
              <a:rPr lang="es-MX" sz="900" dirty="0"/>
              <a:t>desenvolvimiento de las capacidades de sus 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Utiliza metodologías pertinentes y actualizadas para promover el aprendizaje de los</a:t>
            </a:r>
          </a:p>
          <a:p>
            <a:r>
              <a:rPr lang="es-MX" sz="900" dirty="0"/>
              <a:t>alumnos en los diferentes campos, áreas y ámbitos que propone el currículum, considerando</a:t>
            </a:r>
          </a:p>
          <a:p>
            <a:r>
              <a:rPr lang="es-MX" sz="900" dirty="0"/>
              <a:t>los contextos y su desarrollo.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Incorpora </a:t>
            </a:r>
            <a:r>
              <a:rPr lang="es-MX" sz="900" dirty="0"/>
              <a:t>los recursos y medios didácticos idóneos para favorecer el aprendizaje de acuerdo</a:t>
            </a:r>
          </a:p>
          <a:p>
            <a:r>
              <a:rPr lang="es-MX" sz="900" dirty="0"/>
              <a:t>con el conocimiento de los procesos de desarrollo cognitivo y socioemocional de los</a:t>
            </a:r>
          </a:p>
          <a:p>
            <a:r>
              <a:rPr lang="es-MX" sz="900" dirty="0"/>
              <a:t>alumnos</a:t>
            </a:r>
            <a:r>
              <a:rPr lang="es-MX" sz="900" dirty="0" smtClean="0"/>
              <a:t>.</a:t>
            </a:r>
          </a:p>
          <a:p>
            <a:endParaRPr lang="es-MX" sz="1050" dirty="0"/>
          </a:p>
          <a:p>
            <a:r>
              <a:rPr lang="es-MX" sz="1050" dirty="0"/>
              <a:t>Diseña planeaciones aplicando sus conocimientos curriculares, psicopedagógicos, disciplinares,</a:t>
            </a:r>
          </a:p>
          <a:p>
            <a:r>
              <a:rPr lang="es-MX" sz="1050" dirty="0"/>
              <a:t>didácticos y tecnológicos para propiciar espacios de aprendizaje incluyentes que respondan a las</a:t>
            </a:r>
          </a:p>
          <a:p>
            <a:r>
              <a:rPr lang="es-MX" sz="1050" dirty="0"/>
              <a:t>necesidades de todos los alumnos en el marco del plan y programas de estudio.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Elabora propuestas para mejorar los resultados de su enseñanza y los aprendizajes de sus</a:t>
            </a:r>
          </a:p>
          <a:p>
            <a:r>
              <a:rPr lang="es-MX" sz="900" dirty="0"/>
              <a:t>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Construye escenarios y experiencias de aprendizaje utilizando diversas recursos</a:t>
            </a:r>
          </a:p>
          <a:p>
            <a:r>
              <a:rPr lang="es-MX" sz="900" dirty="0"/>
              <a:t>metodológicos y tecnológicos para favorecer la educación inclusiva.</a:t>
            </a:r>
          </a:p>
          <a:p>
            <a:endParaRPr lang="es-MX" sz="1050" dirty="0" smtClean="0"/>
          </a:p>
          <a:p>
            <a:r>
              <a:rPr lang="es-MX" sz="1050" dirty="0" smtClean="0"/>
              <a:t>Emplea </a:t>
            </a:r>
            <a:r>
              <a:rPr lang="es-MX" sz="1050" dirty="0"/>
              <a:t>la evaluación para intervenir en los diferentes ámbitos y momentos de la tarea educativa</a:t>
            </a:r>
          </a:p>
          <a:p>
            <a:r>
              <a:rPr lang="es-MX" sz="1050" dirty="0"/>
              <a:t>para mejorar los aprendizajes de sus alumnos.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Evalúa </a:t>
            </a:r>
            <a:r>
              <a:rPr lang="es-MX" sz="900" dirty="0"/>
              <a:t>el aprendizaje de sus alumnos mediante la aplicación de distintas teorías, métodos e</a:t>
            </a:r>
          </a:p>
          <a:p>
            <a:r>
              <a:rPr lang="es-MX" sz="900" dirty="0"/>
              <a:t>instrumentos considerando las áreas, campos y ámbitos de conocimiento, así como los</a:t>
            </a:r>
          </a:p>
          <a:p>
            <a:r>
              <a:rPr lang="es-MX" sz="900" dirty="0"/>
              <a:t>saberes correspondientes al grado y nivel educativo.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900" dirty="0" smtClean="0"/>
              <a:t> </a:t>
            </a:r>
            <a:r>
              <a:rPr lang="es-MX" sz="900" dirty="0"/>
              <a:t>Elabora propuestas para mejorar los resultados de su enseñanza y los aprendizajes de sus</a:t>
            </a:r>
          </a:p>
          <a:p>
            <a:r>
              <a:rPr lang="es-MX" sz="900" dirty="0"/>
              <a:t>alumnos.</a:t>
            </a:r>
          </a:p>
          <a:p>
            <a:endParaRPr lang="es-MX" sz="1050" dirty="0" smtClean="0"/>
          </a:p>
          <a:p>
            <a:r>
              <a:rPr lang="es-MX" sz="1050" dirty="0" smtClean="0"/>
              <a:t>Integra </a:t>
            </a:r>
            <a:r>
              <a:rPr lang="es-MX" sz="1050" dirty="0"/>
              <a:t>recursos de la investigación educativa para enriquecer su práctica profesional, expresando</a:t>
            </a:r>
          </a:p>
          <a:p>
            <a:r>
              <a:rPr lang="es-MX" sz="1050" dirty="0"/>
              <a:t>su interés por el conocimiento, la ciencia y la mejora de la educación.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/>
              <a:t> </a:t>
            </a:r>
            <a:r>
              <a:rPr lang="es-MX" sz="900" dirty="0"/>
              <a:t>Emplea los medios tecnológicos y las fuentes de información científica disponibles para</a:t>
            </a:r>
          </a:p>
          <a:p>
            <a:r>
              <a:rPr lang="es-MX" sz="900" dirty="0"/>
              <a:t>mantenerse actualizado respecto a los diversos campos de conocimiento que intervienen en</a:t>
            </a:r>
          </a:p>
          <a:p>
            <a:r>
              <a:rPr lang="es-MX" sz="900" dirty="0"/>
              <a:t>su trabajo docente.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3" y="1886989"/>
            <a:ext cx="4309672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2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smtClean="0"/>
              <a:t>Unidad 1</a:t>
            </a:r>
            <a:endParaRPr lang="es-ES" sz="7200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13" y="2563099"/>
            <a:ext cx="5233652" cy="1475955"/>
          </a:xfrm>
        </p:spPr>
        <p:txBody>
          <a:bodyPr rtlCol="0"/>
          <a:lstStyle/>
          <a:p>
            <a:pPr rtl="0"/>
            <a:r>
              <a:rPr lang="es-ES" b="1" dirty="0" smtClean="0"/>
              <a:t>Lo que sabemos de las artes visuales</a:t>
            </a:r>
            <a:endParaRPr lang="es-ES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Marcador de posición de imagen 5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4456C7-059E-4DE8-A512-386391C9EF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676" r="21676"/>
          <a:stretch>
            <a:fillRect/>
          </a:stretch>
        </p:blipFill>
        <p:spPr/>
      </p:pic>
      <p:pic>
        <p:nvPicPr>
          <p:cNvPr id="14" name="Marcador de posición de imagen 13" descr="Un dibujo de una mujer&#10;&#10;Descripción generada automáticamente">
            <a:extLst>
              <a:ext uri="{FF2B5EF4-FFF2-40B4-BE49-F238E27FC236}">
                <a16:creationId xmlns:a16="http://schemas.microsoft.com/office/drawing/2014/main" id="{AC80F587-1984-4F15-818B-9FB0C2D75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41" r="15341"/>
          <a:stretch>
            <a:fillRect/>
          </a:stretch>
        </p:blipFill>
        <p:spPr/>
      </p:pic>
      <p:pic>
        <p:nvPicPr>
          <p:cNvPr id="19" name="Marcador de posición de imagen 18" descr="Un hombre con barba y sombrero&#10;&#10;Descripción generada automáticamente con confianza media">
            <a:extLst>
              <a:ext uri="{FF2B5EF4-FFF2-40B4-BE49-F238E27FC236}">
                <a16:creationId xmlns:a16="http://schemas.microsoft.com/office/drawing/2014/main" id="{A4D7C64A-6F7D-4BA7-924E-8D16D17D0B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263" r="4263"/>
          <a:stretch>
            <a:fillRect/>
          </a:stretch>
        </p:blipFill>
        <p:spPr/>
      </p:pic>
      <p:pic>
        <p:nvPicPr>
          <p:cNvPr id="24" name="Marcador de posición de imagen 23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43AAD0-AEAE-42C4-92F5-132FACDF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535" b="23535"/>
          <a:stretch>
            <a:fillRect/>
          </a:stretch>
        </p:blipFill>
        <p:spPr/>
      </p:pic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905601" y="4118907"/>
            <a:ext cx="5121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La experiencia personal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Teorías del desarrollo y 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Representación Objetiva v/s Interpretación </a:t>
            </a:r>
            <a:endParaRPr lang="es-MX" sz="2000" dirty="0" smtClean="0"/>
          </a:p>
          <a:p>
            <a:r>
              <a:rPr lang="es-MX" sz="2000" dirty="0" smtClean="0"/>
              <a:t>Subjetiva </a:t>
            </a:r>
            <a:r>
              <a:rPr lang="es-MX" sz="2000" dirty="0"/>
              <a:t>en la educación preescolar. </a:t>
            </a:r>
          </a:p>
        </p:txBody>
      </p:sp>
    </p:spTree>
    <p:extLst>
      <p:ext uri="{BB962C8B-B14F-4D97-AF65-F5344CB8AC3E}">
        <p14:creationId xmlns:p14="http://schemas.microsoft.com/office/powerpoint/2010/main" val="125572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smtClean="0"/>
              <a:t>Unidad 2</a:t>
            </a:r>
            <a:endParaRPr lang="es-ES" sz="7200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13" y="2563099"/>
            <a:ext cx="5233652" cy="1475955"/>
          </a:xfrm>
        </p:spPr>
        <p:txBody>
          <a:bodyPr rtlCol="0">
            <a:normAutofit fontScale="77500" lnSpcReduction="20000"/>
          </a:bodyPr>
          <a:lstStyle/>
          <a:p>
            <a:r>
              <a:rPr lang="es-MX" b="1" dirty="0"/>
              <a:t>Los elementos básicos del lenguaje plástico y </a:t>
            </a:r>
            <a:r>
              <a:rPr lang="es-MX" b="1" dirty="0" smtClean="0"/>
              <a:t>las técnicas </a:t>
            </a:r>
            <a:r>
              <a:rPr lang="es-MX" b="1" dirty="0"/>
              <a:t>y sistemas de representación plástico-visuales.</a:t>
            </a:r>
            <a:endParaRPr lang="es-ES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Marcador de posición de imagen 5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4456C7-059E-4DE8-A512-386391C9EF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676" r="21676"/>
          <a:stretch>
            <a:fillRect/>
          </a:stretch>
        </p:blipFill>
        <p:spPr/>
      </p:pic>
      <p:pic>
        <p:nvPicPr>
          <p:cNvPr id="14" name="Marcador de posición de imagen 13" descr="Un dibujo de una mujer&#10;&#10;Descripción generada automáticamente">
            <a:extLst>
              <a:ext uri="{FF2B5EF4-FFF2-40B4-BE49-F238E27FC236}">
                <a16:creationId xmlns:a16="http://schemas.microsoft.com/office/drawing/2014/main" id="{AC80F587-1984-4F15-818B-9FB0C2D75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41" r="15341"/>
          <a:stretch>
            <a:fillRect/>
          </a:stretch>
        </p:blipFill>
        <p:spPr/>
      </p:pic>
      <p:pic>
        <p:nvPicPr>
          <p:cNvPr id="19" name="Marcador de posición de imagen 18" descr="Un hombre con barba y sombrero&#10;&#10;Descripción generada automáticamente con confianza media">
            <a:extLst>
              <a:ext uri="{FF2B5EF4-FFF2-40B4-BE49-F238E27FC236}">
                <a16:creationId xmlns:a16="http://schemas.microsoft.com/office/drawing/2014/main" id="{A4D7C64A-6F7D-4BA7-924E-8D16D17D0B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263" r="4263"/>
          <a:stretch>
            <a:fillRect/>
          </a:stretch>
        </p:blipFill>
        <p:spPr/>
      </p:pic>
      <p:pic>
        <p:nvPicPr>
          <p:cNvPr id="24" name="Marcador de posición de imagen 23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43AAD0-AEAE-42C4-92F5-132FACDF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535" b="23535"/>
          <a:stretch>
            <a:fillRect/>
          </a:stretch>
        </p:blipFill>
        <p:spPr/>
      </p:pic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819649" y="4195575"/>
            <a:ext cx="5121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Elementos: Punto, Línea, superficie o plano, volumen, color, textura, mancha, </a:t>
            </a:r>
            <a:r>
              <a:rPr lang="es-MX" sz="2000" dirty="0" smtClean="0"/>
              <a:t>patrón, forma</a:t>
            </a:r>
            <a:r>
              <a:rPr lang="es-MX" sz="2000" dirty="0"/>
              <a:t>, figura</a:t>
            </a:r>
            <a:r>
              <a:rPr lang="es-MX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 </a:t>
            </a:r>
            <a:r>
              <a:rPr lang="es-MX" sz="2000" dirty="0"/>
              <a:t>Técnicas: gráficas, pictóricas, de Impresión, de volumen, visuales.. </a:t>
            </a:r>
          </a:p>
        </p:txBody>
      </p:sp>
    </p:spTree>
    <p:extLst>
      <p:ext uri="{BB962C8B-B14F-4D97-AF65-F5344CB8AC3E}">
        <p14:creationId xmlns:p14="http://schemas.microsoft.com/office/powerpoint/2010/main" val="175851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B544876-723D-4D03-A88B-95451971C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9296" y="1866817"/>
            <a:ext cx="4160707" cy="1284176"/>
          </a:xfrm>
        </p:spPr>
        <p:txBody>
          <a:bodyPr rtlCol="0">
            <a:normAutofit/>
          </a:bodyPr>
          <a:lstStyle/>
          <a:p>
            <a:pPr rtl="0"/>
            <a:r>
              <a:rPr lang="es-ES" sz="7200" dirty="0" smtClean="0"/>
              <a:t>Unidad 3</a:t>
            </a:r>
            <a:endParaRPr lang="es-ES" sz="7200" dirty="0"/>
          </a:p>
        </p:txBody>
      </p:sp>
      <p:sp>
        <p:nvSpPr>
          <p:cNvPr id="25" name="Subtítulo 24">
            <a:extLst>
              <a:ext uri="{FF2B5EF4-FFF2-40B4-BE49-F238E27FC236}">
                <a16:creationId xmlns:a16="http://schemas.microsoft.com/office/drawing/2014/main" id="{6DE5B68D-3F40-49E3-AD18-FD71AF082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528" y="2812481"/>
            <a:ext cx="5744834" cy="1427010"/>
          </a:xfrm>
        </p:spPr>
        <p:txBody>
          <a:bodyPr rtlCol="0">
            <a:normAutofit fontScale="85000" lnSpcReduction="20000"/>
          </a:bodyPr>
          <a:lstStyle/>
          <a:p>
            <a:r>
              <a:rPr lang="es-MX" b="1" dirty="0"/>
              <a:t>La didáctica de las artes visuales escolares y su</a:t>
            </a:r>
          </a:p>
          <a:p>
            <a:r>
              <a:rPr lang="es-MX" b="1" dirty="0"/>
              <a:t>desarrollo en el preescolar.</a:t>
            </a:r>
            <a:endParaRPr lang="es-ES" b="1" dirty="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65382DAA-15DD-4A11-ABC7-27950E2B8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H="1" flipV="1">
            <a:off x="0" y="3234590"/>
            <a:ext cx="4819650" cy="362378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90DDA71-E11D-4244-961C-4343C23F5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 flipV="1">
            <a:off x="-2411" y="0"/>
            <a:ext cx="2981385" cy="3186211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6" name="Marcador de posición de imagen 5" descr="La ca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64456C7-059E-4DE8-A512-386391C9EF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676" r="21676"/>
          <a:stretch>
            <a:fillRect/>
          </a:stretch>
        </p:blipFill>
        <p:spPr/>
      </p:pic>
      <p:pic>
        <p:nvPicPr>
          <p:cNvPr id="14" name="Marcador de posición de imagen 13" descr="Un dibujo de una mujer&#10;&#10;Descripción generada automáticamente">
            <a:extLst>
              <a:ext uri="{FF2B5EF4-FFF2-40B4-BE49-F238E27FC236}">
                <a16:creationId xmlns:a16="http://schemas.microsoft.com/office/drawing/2014/main" id="{AC80F587-1984-4F15-818B-9FB0C2D75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341" r="15341"/>
          <a:stretch>
            <a:fillRect/>
          </a:stretch>
        </p:blipFill>
        <p:spPr/>
      </p:pic>
      <p:pic>
        <p:nvPicPr>
          <p:cNvPr id="19" name="Marcador de posición de imagen 18" descr="Un hombre con barba y sombrero&#10;&#10;Descripción generada automáticamente con confianza media">
            <a:extLst>
              <a:ext uri="{FF2B5EF4-FFF2-40B4-BE49-F238E27FC236}">
                <a16:creationId xmlns:a16="http://schemas.microsoft.com/office/drawing/2014/main" id="{A4D7C64A-6F7D-4BA7-924E-8D16D17D0B7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4263" r="4263"/>
          <a:stretch>
            <a:fillRect/>
          </a:stretch>
        </p:blipFill>
        <p:spPr/>
      </p:pic>
      <p:pic>
        <p:nvPicPr>
          <p:cNvPr id="24" name="Marcador de posición de imagen 23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43AAD0-AEAE-42C4-92F5-132FACDF54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23535" b="23535"/>
          <a:stretch>
            <a:fillRect/>
          </a:stretch>
        </p:blipFill>
        <p:spPr/>
      </p:pic>
      <p:sp>
        <p:nvSpPr>
          <p:cNvPr id="10" name="CuadroTexto 9"/>
          <p:cNvSpPr txBox="1"/>
          <p:nvPr/>
        </p:nvSpPr>
        <p:spPr>
          <a:xfrm>
            <a:off x="187397" y="633974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V19-20</a:t>
            </a:r>
          </a:p>
          <a:p>
            <a:r>
              <a:rPr lang="es-ES" sz="1000" dirty="0"/>
              <a:t>CGENAD-F-SAA-43</a:t>
            </a:r>
          </a:p>
        </p:txBody>
      </p:sp>
      <p:pic>
        <p:nvPicPr>
          <p:cNvPr id="12" name="Imagen 11" descr="logo chiquit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792" y="6434734"/>
            <a:ext cx="402972" cy="3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900637" y="4239491"/>
            <a:ext cx="5121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/>
              <a:t>Los Ejes didácticos: Expresión, Apreciación y contextualización de las artes visuales </a:t>
            </a:r>
            <a:r>
              <a:rPr lang="es-MX" sz="2000" dirty="0" smtClean="0"/>
              <a:t>en preescolar.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La </a:t>
            </a:r>
            <a:r>
              <a:rPr lang="es-MX" sz="2000" dirty="0"/>
              <a:t>apreciación artística en preescolar</a:t>
            </a:r>
            <a:r>
              <a:rPr lang="es-MX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 smtClean="0"/>
              <a:t>Arte</a:t>
            </a:r>
            <a:r>
              <a:rPr lang="es-MX" sz="2000" dirty="0"/>
              <a:t>, infancia y </a:t>
            </a:r>
            <a:r>
              <a:rPr lang="es-MX" sz="2000" dirty="0" smtClean="0"/>
              <a:t>participación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01699942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6259.tgt.Office_50301614_TF00180828_Win32_OJ112196131" id="{7108F31C-E3C8-4D25-942C-481B1B0E3588}" vid="{B5D1364E-A75A-497E-A421-97D48AB007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09E108-931D-49EA-88D9-2D9B8E90167A}">
  <ds:schemaRefs>
    <ds:schemaRef ds:uri="http://www.w3.org/XML/1998/namespace"/>
    <ds:schemaRef ds:uri="http://purl.org/dc/dcmitype/"/>
    <ds:schemaRef ds:uri="16c05727-aa75-4e4a-9b5f-8a80a1165891"/>
    <ds:schemaRef ds:uri="http://schemas.microsoft.com/office/2006/metadata/properties"/>
    <ds:schemaRef ds:uri="71af3243-3dd4-4a8d-8c0d-dd76da1f02a5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9F7E09F-F817-4A99-A43E-1B7B2298E8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FC496-221D-4D11-9DFD-2E47AEB2A1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de piedras</Template>
  <TotalTime>255</TotalTime>
  <Words>1564</Words>
  <Application>Microsoft Office PowerPoint</Application>
  <PresentationFormat>Panorámica</PresentationFormat>
  <Paragraphs>219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Avenir Next LT Pro</vt:lpstr>
      <vt:lpstr>Avenir Next LT Pro Light</vt:lpstr>
      <vt:lpstr>Calibri</vt:lpstr>
      <vt:lpstr>Comic Sans MS</vt:lpstr>
      <vt:lpstr>Meiryo</vt:lpstr>
      <vt:lpstr>Sitka Subheading</vt:lpstr>
      <vt:lpstr>Tw Cen MT</vt:lpstr>
      <vt:lpstr>Wingdings</vt:lpstr>
      <vt:lpstr>PebbleVTI</vt:lpstr>
      <vt:lpstr>Artes Visuales</vt:lpstr>
      <vt:lpstr>Encuadre </vt:lpstr>
      <vt:lpstr>Propósitos de  Curso</vt:lpstr>
      <vt:lpstr>Cursos que anteceden </vt:lpstr>
      <vt:lpstr>Descripción del curso</vt:lpstr>
      <vt:lpstr>Competencias profesionales y del curso </vt:lpstr>
      <vt:lpstr>Unidad 1</vt:lpstr>
      <vt:lpstr>Unidad 2</vt:lpstr>
      <vt:lpstr>Unidad 3</vt:lpstr>
      <vt:lpstr>Bibliografía</vt:lpstr>
      <vt:lpstr>Bibliografía</vt:lpstr>
      <vt:lpstr>Presentación de PowerPoint</vt:lpstr>
      <vt:lpstr>Presentación de PowerPoint</vt:lpstr>
      <vt:lpstr>Criterios de evaluación </vt:lpstr>
      <vt:lpstr>Reglamento Interno</vt:lpstr>
      <vt:lpstr>!Gracias!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ANDREA VALLEJO DE LOS SANTOS</dc:creator>
  <cp:lastModifiedBy>ENEP</cp:lastModifiedBy>
  <cp:revision>24</cp:revision>
  <dcterms:created xsi:type="dcterms:W3CDTF">2022-02-09T17:46:55Z</dcterms:created>
  <dcterms:modified xsi:type="dcterms:W3CDTF">2022-02-10T19:27:05Z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